
<file path=[Content_Types].xml><?xml version="1.0" encoding="utf-8"?>
<Types xmlns="http://schemas.openxmlformats.org/package/2006/content-types">
  <Default Extension="xml" ContentType="application/vnd.openxmlformats-officedocument.spreadsheetml.sheet.main+xml"/>
  <Default Extension="rels" ContentType="application/vnd.openxmlformats-package.relationships+xml"/>
  <Default Extension="psmdcp" ContentType="application/vnd.openxmlformats-package.core-properties+xml"/>
  <Override PartName="/xl/worksheets/sheet1.xml" ContentType="application/vnd.openxmlformats-officedocument.spreadsheetml.worksheet+xml"/>
  <Override PartName="/xl/styles.xml" ContentType="application/vnd.openxmlformats-officedocument.spreadsheetml.styles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xl/workbook.xml" Id="R7103ae68c128447c" /><Relationship Type="http://schemas.openxmlformats.org/package/2006/relationships/metadata/core-properties" Target="/package/services/metadata/core-properties/11e81e78607a470395f617a11df7b8d4.psmdcp" Id="R745e7dd5ff8f441c" /></Relationships>
</file>

<file path=xl/workbook.xml><?xml version="1.0" encoding="utf-8"?>
<x:workbook xmlns:x="http://schemas.openxmlformats.org/spreadsheetml/2006/main">
  <x:sheets>
    <x:sheet xmlns:r="http://schemas.openxmlformats.org/officeDocument/2006/relationships" name="Árlista" sheetId="1" r:id="Rdb8cdf0384ac46a4"/>
  </x:sheets>
</x:workbook>
</file>

<file path=xl/styles.xml><?xml version="1.0" encoding="utf-8"?>
<x:styleSheet xmlns:x="http://schemas.openxmlformats.org/spreadsheetml/2006/main">
  <x:fonts count="2">
    <x:font/>
    <x:font>
      <x:b/>
      <x:color rgb="FFFFFFFF"/>
    </x:font>
  </x:fonts>
  <x:fills count="3">
    <x:fill>
      <x:patternFill patternType="none"/>
    </x:fill>
    <x:fill>
      <x:patternFill patternType="gray125"/>
    </x:fill>
    <x:fill>
      <x:patternFill patternType="solid">
        <x:fgColor rgb="FF337AB7"/>
        <x:bgColor indexed="0"/>
      </x:patternFill>
    </x:fill>
  </x:fills>
  <x:borders>
    <x:border>
      <x:left/>
      <x:right/>
      <x:top/>
      <x:bottom/>
      <x:diagonal/>
    </x:border>
  </x:borders>
  <x:cellXfs>
    <x:xf fontId="0" fillId="0" borderId="0"/>
    <x:xf fontId="1" fillId="2" borderId="0" applyFont="1"/>
    <x:xf fontId="0" fillId="0" borderId="0" applyNumberFormat="1"/>
  </x:cellXfs>
</x:styleSheet>
</file>

<file path=xl/_rels/workbook.xml.rels>&#65279;<?xml version="1.0" encoding="utf-8"?><Relationships xmlns="http://schemas.openxmlformats.org/package/2006/relationships"><Relationship Type="http://schemas.openxmlformats.org/officeDocument/2006/relationships/worksheet" Target="/xl/worksheets/sheet1.xml" Id="Rdb8cdf0384ac46a4" /><Relationship Type="http://schemas.openxmlformats.org/officeDocument/2006/relationships/styles" Target="/xl/styles.xml" Id="R890260bcc1ea4190" /></Relationships>
</file>

<file path=xl/worksheets/sheet1.xml><?xml version="1.0" encoding="utf-8"?>
<x:worksheet xmlns:x="http://schemas.openxmlformats.org/spreadsheetml/2006/main">
  <x:cols>
    <x:col min="1" max="1" width="18" bestFit="1" customWidth="1"/>
    <x:col min="2" max="2" width="126" bestFit="1" customWidth="1"/>
    <x:col min="3" max="3" width="9" bestFit="1" customWidth="1"/>
    <x:col min="4" max="4" width="13" bestFit="1" customWidth="1"/>
    <x:col min="5" max="5" width="10" bestFit="1" customWidth="1"/>
    <x:col min="6" max="6" width="13" bestFit="1" customWidth="1"/>
    <x:col min="7" max="7" width="8.5" bestFit="1" customWidth="1"/>
    <x:col min="8" max="8" width="16" bestFit="1" customWidth="1"/>
    <x:col min="9" max="9" width="22" bestFit="1" customWidth="1"/>
    <x:col min="10" max="10" width="25" bestFit="1" customWidth="1"/>
    <x:col min="11" max="11" width="12" bestFit="1" customWidth="1"/>
    <x:col min="12" max="12" width="12" bestFit="1" customWidth="1"/>
    <x:col min="13" max="13" width="22" bestFit="1" customWidth="1"/>
  </x:cols>
  <x:sheetData>
    <x:row>
      <x:c s="1" t="str">
        <x:v>cikkszám</x:v>
      </x:c>
      <x:c s="1" t="str">
        <x:v>cikknév</x:v>
      </x:c>
      <x:c s="1" t="str">
        <x:v>kedv. csop</x:v>
      </x:c>
      <x:c s="1" t="str">
        <x:v>ean</x:v>
      </x:c>
      <x:c s="1" t="str">
        <x:v>egység</x:v>
      </x:c>
      <x:c s="1" t="str">
        <x:v>vtsz</x:v>
      </x:c>
      <x:c s="1" t="str">
        <x:v>súly</x:v>
      </x:c>
      <x:c s="1" t="str">
        <x:v>régi cikkszám</x:v>
      </x:c>
      <x:c s="1" t="str">
        <x:v>főcsoport</x:v>
      </x:c>
      <x:c s="1" t="str">
        <x:v>tipus</x:v>
      </x:c>
      <x:c s="1" t="str">
        <x:v>Br. akció</x:v>
      </x:c>
      <x:c s="1" t="str">
        <x:v>Br. lista</x:v>
      </x:c>
      <x:c s="1" t="str">
        <x:v>megjegyzés</x:v>
      </x:c>
    </x:row>
    <x:row>
      <x:c t="str">
        <x:v>00472</x:v>
      </x:c>
      <x:c t="str">
        <x:v>ARCO Kerti szelep Nigen két kimenettel </x:v>
      </x:c>
      <x:c t="str">
        <x:v>SAPHO</x:v>
      </x:c>
      <x:c t="str">
        <x:v>8428519060247</x:v>
      </x:c>
      <x:c t="str">
        <x:v>db        </x:v>
      </x:c>
      <x:c t="str">
        <x:v>84818019</x:v>
      </x:c>
      <x:c t="n">
        <x:v>0.2370</x:v>
      </x:c>
      <x:c t="str">
        <x:v>NANO DOUBLE MAC</x:v>
      </x:c>
      <x:c t="str">
        <x:v>csaptelepek</x:v>
      </x:c>
      <x:c t="str">
        <x:v>csaptelep</x:v>
      </x:c>
      <x:c t="n">
        <x:v>0.0000</x:v>
      </x:c>
      <x:c t="n">
        <x:v>9200.0000</x:v>
      </x:c>
      <x:c t="str">
        <x:v/>
      </x:c>
    </x:row>
    <x:row>
      <x:c t="str">
        <x:v>00588</x:v>
      </x:c>
      <x:c t="str">
        <x:v>AQUALINE szappanadagoló, 500ml, fehér</x:v>
      </x:c>
      <x:c t="str">
        <x:v>AQUALINE</x:v>
      </x:c>
      <x:c t="str">
        <x:v>8590913934100</x:v>
      </x:c>
      <x:c t="str">
        <x:v>db        </x:v>
      </x:c>
      <x:c t="str">
        <x:v>39249000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19000.0000</x:v>
      </x:c>
      <x:c t="str">
        <x:v/>
      </x:c>
    </x:row>
    <x:row>
      <x:c t="str">
        <x:v>00840000</x:v>
      </x:c>
      <x:c t="str">
        <x:v>CATA CB-PLUS ventilátor </x:v>
      </x:c>
      <x:c t="str">
        <x:v>SAPHO</x:v>
      </x:c>
      <x:c t="str">
        <x:v>8422248114387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00900000</x:v>
      </x:c>
      <x:c t="str">
        <x:v>CATA E-100 G ventilátor, 8W, standard, o100mm, fehér</x:v>
      </x:c>
      <x:c t="str">
        <x:v>SAPHO</x:v>
      </x:c>
      <x:c t="str">
        <x:v>8422248049610</x:v>
      </x:c>
      <x:c t="str">
        <x:v>db        </x:v>
      </x:c>
      <x:c t="str">
        <x:v>84145100</x:v>
      </x:c>
      <x:c t="n">
        <x:v>0.9640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00900001</x:v>
      </x:c>
      <x:c t="str">
        <x:v>CATA E-100 GL ventilátor, 8+4W, standard, o100mm, LED világítás,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00900100</x:v>
      </x:c>
      <x:c t="str">
        <x:v>CATA E-100 GT ventilátor, 8W, időzítővel, o100mm, utószellőztetés, fehér</x:v>
      </x:c>
      <x:c t="str">
        <x:v>SAPHO</x:v>
      </x:c>
      <x:c t="str">
        <x:v>8422248049627</x:v>
      </x:c>
      <x:c t="str">
        <x:v>db        </x:v>
      </x:c>
      <x:c t="str">
        <x:v>84145100</x:v>
      </x:c>
      <x:c t="n">
        <x:v>0.9780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27600.0000</x:v>
      </x:c>
      <x:c t="str">
        <x:v/>
      </x:c>
    </x:row>
    <x:row>
      <x:c t="str">
        <x:v>00900200</x:v>
      </x:c>
      <x:c t="str">
        <x:v>CATA E-100 GTH ventilátor, 4/8W, időzítővel, hygro, o100mm, fehér</x:v>
      </x:c>
      <x:c t="str">
        <x:v>SAPHO</x:v>
      </x:c>
      <x:c t="str">
        <x:v>8422248049634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00900300</x:v>
      </x:c>
      <x:c t="str">
        <x:v>CATA E-100 PIR ventilátor, 8W, mozgásérzékelős,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/>
      </x:c>
    </x:row>
    <x:row>
      <x:c t="str">
        <x:v>00900400</x:v>
      </x:c>
      <x:c t="str">
        <x:v>CATA E-100 GS ventilátor, 8W, o100mm, ezüst</x:v>
      </x:c>
      <x:c t="str">
        <x:v>SAPHO</x:v>
      </x:c>
      <x:c t="str">
        <x:v>8422248056052</x:v>
      </x:c>
      <x:c t="str">
        <x:v>db        </x:v>
      </x:c>
      <x:c t="str">
        <x:v>84145100</x:v>
      </x:c>
      <x:c t="n">
        <x:v>0.9400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00900402</x:v>
      </x:c>
      <x:c t="str">
        <x:v>CATA E-100 G BK ventilátor, 8W, o100mm, fekete</x:v>
      </x:c>
      <x:c t="str">
        <x:v>SAPHO</x:v>
      </x:c>
      <x:c t="str">
        <x:v>8422248071871</x:v>
      </x:c>
      <x:c t="str">
        <x:v>db        </x:v>
      </x:c>
      <x:c t="str">
        <x:v>84145100</x:v>
      </x:c>
      <x:c t="n">
        <x:v>0.9610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00900500</x:v>
      </x:c>
      <x:c t="str">
        <x:v>CATA E-100 GTS ventilátor, 8W, időzítővel, o100mm, ezüst</x:v>
      </x:c>
      <x:c t="str">
        <x:v>SAPHO</x:v>
      </x:c>
      <x:c t="str">
        <x:v>8422248056069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00900502</x:v>
      </x:c>
      <x:c t="str">
        <x:v>CATA E-100 GT BK ventilátor, 8W, időzítővel, o100mm, fekete</x:v>
      </x:c>
      <x:c t="str">
        <x:v>SAPHO</x:v>
      </x:c>
      <x:c t="str">
        <x:v>8422248071888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00900600</x:v>
      </x:c>
      <x:c t="str">
        <x:v>CATA E-100 GSTH ventilátor, 4/8W, automatikus, o100mm, Ezüst</x:v>
      </x:c>
      <x:c t="str">
        <x:v>SAPHO</x:v>
      </x:c>
      <x:c t="str">
        <x:v>8422248056076</x:v>
      </x:c>
      <x:c t="str">
        <x:v>db        </x:v>
      </x:c>
      <x:c t="str">
        <x:v>84145100</x:v>
      </x:c>
      <x:c t="n">
        <x:v>1.0210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00900602</x:v>
      </x:c>
      <x:c t="str">
        <x:v>CATA E-100 GTH BK ventilátor, 4/8W, automatikus, o100mm, fekete</x:v>
      </x:c>
      <x:c t="str">
        <x:v>SAPHO</x:v>
      </x:c>
      <x:c t="str">
        <x:v>8422248071895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00900603 </x:v>
      </x:c>
      <x:c t="str">
        <x:v>CATA E-100 MTH BK ventilátor, 4/8W, utószellőztető és páraérzékelő funkcióval, fekete</x:v>
      </x:c>
      <x:c t="str">
        <x:v>SAPHO</x:v>
      </x:c>
      <x:c t="str">
        <x:v>8422248197533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>újdonság: 2026.02</x:v>
      </x:c>
    </x:row>
    <x:row>
      <x:c t="str">
        <x:v>00901000</x:v>
      </x:c>
      <x:c t="str">
        <x:v>CATA E-120 G ventillátor, 11W, o120mm, fehér</x:v>
      </x:c>
      <x:c t="str">
        <x:v>SAPHO</x:v>
      </x:c>
      <x:c t="str">
        <x:v>8422248056809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31500.0000</x:v>
      </x:c>
      <x:c t="str">
        <x:v/>
      </x:c>
    </x:row>
    <x:row>
      <x:c t="str">
        <x:v>00901100</x:v>
      </x:c>
      <x:c t="str">
        <x:v>CATA E-120 GT ventillátor, 11W, időzítővel, o120mm, fehér</x:v>
      </x:c>
      <x:c t="str">
        <x:v>SAPHO</x:v>
      </x:c>
      <x:c t="str">
        <x:v>8422248056816</x:v>
      </x:c>
      <x:c t="str">
        <x:v>db        </x:v>
      </x:c>
      <x:c t="str">
        <x:v>84145100</x:v>
      </x:c>
      <x:c t="n">
        <x:v>1.1090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00901200</x:v>
      </x:c>
      <x:c t="str">
        <x:v>CATA E-120 GTH ventillátor, 5,5/11W, időzítővel, automatikus, o120mm, fehér</x:v>
      </x:c>
      <x:c t="str">
        <x:v>SAPHO</x:v>
      </x:c>
      <x:c t="str">
        <x:v>8422248056823</x:v>
      </x:c>
      <x:c t="str">
        <x:v>db        </x:v>
      </x:c>
      <x:c t="str">
        <x:v>84145100</x:v>
      </x:c>
      <x:c t="n">
        <x:v>1.1470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57000.0000</x:v>
      </x:c>
      <x:c t="str">
        <x:v/>
      </x:c>
    </x:row>
    <x:row>
      <x:c t="str">
        <x:v>00901402</x:v>
      </x:c>
      <x:c t="str">
        <x:v>CATA E-120 GB fürdőszobai ventilátor, 15W, 120mm, fekete</x:v>
      </x:c>
      <x:c t="str">
        <x:v>SAPHO</x:v>
      </x:c>
      <x:c t="str">
        <x:v>8422248359290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49000.0000</x:v>
      </x:c>
      <x:c t="str">
        <x:v>újdonság: 2024.09</x:v>
      </x:c>
    </x:row>
    <x:row>
      <x:c t="str">
        <x:v>00901502</x:v>
      </x:c>
      <x:c t="str">
        <x:v>CATA E-120 GBT fürdőszobai ventilátor, 15W, 120mm, fekete</x:v>
      </x:c>
      <x:c t="str">
        <x:v>SAPHO</x:v>
      </x:c>
      <x:c t="str">
        <x:v>8422248359306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>újdonság: 2024.09</x:v>
      </x:c>
    </x:row>
    <x:row>
      <x:c t="str">
        <x:v>00901602</x:v>
      </x:c>
      <x:c t="str">
        <x:v>CATA E-120 GBTH fürdőszobai ventilátor, 6W/11W, 120mm, fekete</x:v>
      </x:c>
      <x:c t="str">
        <x:v>SAPHO</x:v>
      </x:c>
      <x:c t="str">
        <x:v>8590913984648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104000.0000</x:v>
      </x:c>
      <x:c t="str">
        <x:v>újdonság: 2024.09</x:v>
      </x:c>
    </x:row>
    <x:row>
      <x:c t="str">
        <x:v>00902000</x:v>
      </x:c>
      <x:c t="str">
        <x:v>CATA E-150 G ventillátor, 19W, o150mm, fehér</x:v>
      </x:c>
      <x:c t="str">
        <x:v>SAPHO</x:v>
      </x:c>
      <x:c t="str">
        <x:v>8422248056830</x:v>
      </x:c>
      <x:c t="str">
        <x:v>db        </x:v>
      </x:c>
      <x:c t="str">
        <x:v>84145100</x:v>
      </x:c>
      <x:c t="n">
        <x:v>1.3800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00902100</x:v>
      </x:c>
      <x:c t="str">
        <x:v>CATA E-150 GT ventillátor, 19W, időzítővel, o150mm, fehér</x:v>
      </x:c>
      <x:c t="str">
        <x:v>SAPHO</x:v>
      </x:c>
      <x:c t="str">
        <x:v>8422248056847</x:v>
      </x:c>
      <x:c t="str">
        <x:v>db        </x:v>
      </x:c>
      <x:c t="str">
        <x:v>84145100</x:v>
      </x:c>
      <x:c t="n">
        <x:v>1.3900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00902200</x:v>
      </x:c>
      <x:c t="str">
        <x:v>CATA E-150 GTH ventillátor, 10/19W, időzítővel, automatikus, o150mm, fehér</x:v>
      </x:c>
      <x:c t="str">
        <x:v>SAPHO</x:v>
      </x:c>
      <x:c t="str">
        <x:v>8422248056854</x:v>
      </x:c>
      <x:c t="str">
        <x:v>db        </x:v>
      </x:c>
      <x:c t="str">
        <x:v>84145100</x:v>
      </x:c>
      <x:c t="n">
        <x:v>1.4200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00910000</x:v>
      </x:c>
      <x:c t="str">
        <x:v>CATA B-10 ventilátor, 15W,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10300.0000</x:v>
      </x:c>
      <x:c t="str">
        <x:v/>
      </x:c>
    </x:row>
    <x:row>
      <x:c t="str">
        <x:v>00911000</x:v>
      </x:c>
      <x:c t="str">
        <x:v>CATA B-10 T ventilátor, 15W, időzítővel,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00913000</x:v>
      </x:c>
      <x:c t="str">
        <x:v>CATA B-10 PIR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00915000</x:v>
      </x:c>
      <x:c t="str">
        <x:v>CATA B-10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00916000</x:v>
      </x:c>
      <x:c t="str">
        <x:v>CATA B-10 MATIC T ventilátor, 15W, időzítővel,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00920000</x:v>
      </x:c>
      <x:c t="str">
        <x:v>CATA B-12 ventilátor, 20W,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00925000</x:v>
      </x:c>
      <x:c t="str">
        <x:v>CATA B-12 MATIC ventilátor, 20W, automatikus,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21000.0000</x:v>
      </x:c>
      <x:c t="str">
        <x:v/>
      </x:c>
    </x:row>
    <x:row>
      <x:c t="str">
        <x:v>00930000</x:v>
      </x:c>
      <x:c t="str">
        <x:v>CATA B-15 ventilátor, 25W,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20600.0000</x:v>
      </x:c>
      <x:c t="str">
        <x:v/>
      </x:c>
    </x:row>
    <x:row>
      <x:c t="str">
        <x:v>00935000</x:v>
      </x:c>
      <x:c t="str">
        <x:v>CATA B-15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00981101</x:v>
      </x:c>
      <x:c t="str">
        <x:v>CATA B-10 PLUS T/B ventilátor, 15W, időzítővel, o100mm, fehér</x:v>
      </x:c>
      <x:c t="str">
        <x:v>SAPHO</x:v>
      </x:c>
      <x:c t="str">
        <x:v>8422248049566</x:v>
      </x:c>
      <x:c t="str">
        <x:v>db        </x:v>
      </x:c>
      <x:c t="str">
        <x:v>84145995</x:v>
      </x:c>
      <x:c t="n">
        <x:v>0.5400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00982000</x:v>
      </x:c>
      <x:c t="str">
        <x:v>CATA B-12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00982100</x:v>
      </x:c>
      <x:c t="str">
        <x:v>CATA B-12 PLUS T ventilátor, 20W, időzítővel, o120mm, fehér</x:v>
      </x:c>
      <x:c t="str">
        <x:v>SAPHO</x:v>
      </x:c>
      <x:c t="str">
        <x:v>8422248113489</x:v>
      </x:c>
      <x:c t="str">
        <x:v>db        </x:v>
      </x:c>
      <x:c t="str">
        <x:v>84145995</x:v>
      </x:c>
      <x:c t="n">
        <x:v>0.7550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00983000</x:v>
      </x:c>
      <x:c t="str">
        <x:v>CATA B-15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22300.0000</x:v>
      </x:c>
      <x:c t="str">
        <x:v/>
      </x:c>
    </x:row>
    <x:row>
      <x:c t="str">
        <x:v>00990000</x:v>
      </x:c>
      <x:c t="str">
        <x:v>CATA B-8 PLUS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1.0000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15700.0000</x:v>
      </x:c>
      <x:c t="str">
        <x:v/>
      </x:c>
    </x:row>
    <x:row>
      <x:c t="str">
        <x:v>01010000</x:v>
      </x:c>
      <x:c t="str">
        <x:v>CATA X-MART 10 ventilátor, 15W, o100mm, fehér</x:v>
      </x:c>
      <x:c t="str">
        <x:v>SAPHO</x:v>
      </x:c>
      <x:c t="str">
        <x:v>8422248003384</x:v>
      </x:c>
      <x:c t="str">
        <x:v>db        </x:v>
      </x:c>
      <x:c t="str">
        <x:v>84145100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19000.0000</x:v>
      </x:c>
      <x:c t="str">
        <x:v/>
      </x:c>
    </x:row>
    <x:row>
      <x:c t="str">
        <x:v>01011000</x:v>
      </x:c>
      <x:c t="str">
        <x:v>CATA X-MART 10 T ventilátor, 15W, o100mm, fehér</x:v>
      </x:c>
      <x:c t="str">
        <x:v>SAPHO</x:v>
      </x:c>
      <x:c t="str">
        <x:v>8422248003414</x:v>
      </x:c>
      <x:c t="str">
        <x:v>db        </x:v>
      </x:c>
      <x:c t="str">
        <x:v>84145100</x:v>
      </x:c>
      <x:c t="n">
        <x:v>0.6450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01015000</x:v>
      </x:c>
      <x:c t="str">
        <x:v>CATA X-MART 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24300.0000</x:v>
      </x:c>
      <x:c t="str">
        <x:v/>
      </x:c>
    </x:row>
    <x:row>
      <x:c t="str">
        <x:v>01020000</x:v>
      </x:c>
      <x:c t="str">
        <x:v>CATA X-MART 12 ventilátor, 20W, o120mm, fehér</x:v>
      </x:c>
      <x:c t="str">
        <x:v>SAPHO</x:v>
      </x:c>
      <x:c t="str">
        <x:v>8422248003391</x:v>
      </x:c>
      <x:c t="str">
        <x:v>db        </x:v>
      </x:c>
      <x:c t="str">
        <x:v>84145100</x:v>
      </x:c>
      <x:c t="n">
        <x:v>0.8410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01025000</x:v>
      </x:c>
      <x:c t="str">
        <x:v>CATA X-MART 12 MATIC ventilátor, 20W, automatikus, o120mm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01030000</x:v>
      </x:c>
      <x:c t="str">
        <x:v>CATA X-MART 15 ventilátor, 25W, o150mm, fehér</x:v>
      </x:c>
      <x:c t="str">
        <x:v>SAPHO</x:v>
      </x:c>
      <x:c t="str">
        <x:v>8422248003407</x:v>
      </x:c>
      <x:c t="str">
        <x:v>db        </x:v>
      </x:c>
      <x:c t="str">
        <x:v>84145100</x:v>
      </x:c>
      <x:c t="n">
        <x:v>1.0370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/>
      </x:c>
    </x:row>
    <x:row>
      <x:c t="str">
        <x:v>01035000</x:v>
      </x:c>
      <x:c t="str">
        <x:v>CATA X-MART 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32000.0000</x:v>
      </x:c>
      <x:c t="str">
        <x:v/>
      </x:c>
    </x:row>
    <x:row>
      <x:c t="str">
        <x:v>01040000</x:v>
      </x:c>
      <x:c t="str">
        <x:v>CATA X-MART 10 INOX ventilátor, 15W, o100mm</x:v>
      </x:c>
      <x:c t="str">
        <x:v>SAPHO</x:v>
      </x:c>
      <x:c t="str">
        <x:v>8422248003636</x:v>
      </x:c>
      <x:c t="str">
        <x:v>db        </x:v>
      </x:c>
      <x:c t="str">
        <x:v>84145100</x:v>
      </x:c>
      <x:c t="n">
        <x:v>0.6600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01041000</x:v>
      </x:c>
      <x:c t="str">
        <x:v>CATA X-MART 10 INOX T ventilátor, 15W, időzítővel, o100mm,</x:v>
      </x:c>
      <x:c t="str">
        <x:v>SAPHO</x:v>
      </x:c>
      <x:c t="str">
        <x:v>8422248003643</x:v>
      </x:c>
      <x:c t="str">
        <x:v>db        </x:v>
      </x:c>
      <x:c t="str">
        <x:v>84145100</x:v>
      </x:c>
      <x:c t="n">
        <x:v>0.6710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31700.0000</x:v>
      </x:c>
      <x:c t="str">
        <x:v/>
      </x:c>
    </x:row>
    <x:row>
      <x:c t="str">
        <x:v>01044000</x:v>
      </x:c>
      <x:c t="str">
        <x:v>CATA X-MART 10 INOX H ventilátor, 15W, hygro, o100mm</x:v>
      </x:c>
      <x:c t="str">
        <x:v>SAPHO</x:v>
      </x:c>
      <x:c t="str">
        <x:v>8422248003650</x:v>
      </x:c>
      <x:c t="str">
        <x:v>db        </x:v>
      </x:c>
      <x:c t="str">
        <x:v>84145100</x:v>
      </x:c>
      <x:c t="n">
        <x:v>0.6420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01045000</x:v>
      </x:c>
      <x:c t="str">
        <x:v>CATA X-MART 10 MATIC INOX ventilátor, 15W, automatikus,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25300.0000</x:v>
      </x:c>
      <x:c t="str">
        <x:v/>
      </x:c>
    </x:row>
    <x:row>
      <x:c t="str">
        <x:v>01046000</x:v>
      </x:c>
      <x:c t="str">
        <x:v>CATA X-MART 10 MATIC INOX T ventilátor, 15W, automatikus, időzítővel,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01050000</x:v>
      </x:c>
      <x:c t="str">
        <x:v>CATA X-MART 12 INOX ventilátor, 20W, o120mm</x:v>
      </x:c>
      <x:c t="str">
        <x:v>SAPHO</x:v>
      </x:c>
      <x:c t="str">
        <x:v>8422248003667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01051000</x:v>
      </x:c>
      <x:c t="str">
        <x:v>CATA X-MART 12 INOX T ventilátor, 20W, időzítővel, o120mm</x:v>
      </x:c>
      <x:c t="str">
        <x:v>SAPHO</x:v>
      </x:c>
      <x:c t="str">
        <x:v>8422248003674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01054000</x:v>
      </x:c>
      <x:c t="str">
        <x:v>CATA X-MART 12 INOX H ventilátor, 20W, hygro, o120mm</x:v>
      </x:c>
      <x:c t="str">
        <x:v>SAPHO</x:v>
      </x:c>
      <x:c t="str">
        <x:v>8422248003681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01055000</x:v>
      </x:c>
      <x:c t="str">
        <x:v>CATA X-MART 12 MATIC INOX ventilátor, 20W, automatikus, o120mm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01060000</x:v>
      </x:c>
      <x:c t="str">
        <x:v>CATA X-MART 15 INOX ventilátor, 25W, o150mm</x:v>
      </x:c>
      <x:c t="str">
        <x:v>SAPHO</x:v>
      </x:c>
      <x:c t="str">
        <x:v>8422248003698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01061000</x:v>
      </x:c>
      <x:c t="str">
        <x:v>CATA X-MART 15 INOX T ventilátor, 25W, o150mm</x:v>
      </x:c>
      <x:c t="str">
        <x:v>SAPHO</x:v>
      </x:c>
      <x:c t="str">
        <x:v>8422248003704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40000.0000</x:v>
      </x:c>
      <x:c t="str">
        <x:v/>
      </x:c>
    </x:row>
    <x:row>
      <x:c t="str">
        <x:v>01064000</x:v>
      </x:c>
      <x:c t="str">
        <x:v>CATA X-MART 15 INOX H ventilátor, 25W, hygro,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48000.0000</x:v>
      </x:c>
      <x:c t="str">
        <x:v/>
      </x:c>
    </x:row>
    <x:row>
      <x:c t="str">
        <x:v>01065000</x:v>
      </x:c>
      <x:c t="str">
        <x:v>CATA X-MART 15 MATIC INOX ventilátor, 25W, automatikus,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01070000</x:v>
      </x:c>
      <x:c t="str">
        <x:v>CATA SILENTIS 10 ventilátor, 15W, o100mm, fehér</x:v>
      </x:c>
      <x:c t="str">
        <x:v>SAPHO</x:v>
      </x:c>
      <x:c t="str">
        <x:v>8422248016643</x:v>
      </x:c>
      <x:c t="str">
        <x:v>db        </x:v>
      </x:c>
      <x:c t="str">
        <x:v>84145100</x:v>
      </x:c>
      <x:c t="n">
        <x:v>0.5350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12800.0000</x:v>
      </x:c>
      <x:c t="str">
        <x:v/>
      </x:c>
    </x:row>
    <x:row>
      <x:c t="str">
        <x:v>01070300</x:v>
      </x:c>
      <x:c t="str">
        <x:v>CATA SILENTIS 10 INOX ventilátor, 15W, o100mm, inox</x:v>
      </x:c>
      <x:c t="str">
        <x:v>SAPHO</x:v>
      </x:c>
      <x:c t="str">
        <x:v>8422248016957</x:v>
      </x:c>
      <x:c t="str">
        <x:v>db        </x:v>
      </x:c>
      <x:c t="str">
        <x:v>84145100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01071000</x:v>
      </x:c>
      <x:c t="str">
        <x:v>CATA SILENTIS 10 T ventilátor, 15W, időzítővel, o100mm,fehér</x:v>
      </x:c>
      <x:c t="str">
        <x:v>SAPHO</x:v>
      </x:c>
      <x:c t="str">
        <x:v>8422248016940</x:v>
      </x:c>
      <x:c t="str">
        <x:v>db        </x:v>
      </x:c>
      <x:c t="str">
        <x:v>84145100</x:v>
      </x:c>
      <x:c t="n">
        <x:v>0.5330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01071300</x:v>
      </x:c>
      <x:c t="str">
        <x:v>CATA SILENTIS 10 INOX T ventilátor, 15W, időzítővel, o100mm</x:v>
      </x:c>
      <x:c t="str">
        <x:v>SAPHO</x:v>
      </x:c>
      <x:c t="str">
        <x:v>8422248016964</x:v>
      </x:c>
      <x:c t="str">
        <x:v>db        </x:v>
      </x:c>
      <x:c t="str">
        <x:v>84145100</x:v>
      </x:c>
      <x:c t="n">
        <x:v>0.6060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01072000</x:v>
      </x:c>
      <x:c t="str">
        <x:v>CATA SILENTIS 10 ventilátor, 15W, o100mm, alacsonyabb zajszint,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0.6980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01072300</x:v>
      </x:c>
      <x:c t="str">
        <x:v>CATA SILENTIS 10 INOX ventilátor, 15W, o100mm, alacsonyabb zajszint, inox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01073300</x:v>
      </x:c>
      <x:c t="str">
        <x:v>CATA SILENTIS 10 INOX T ventilátor, 15W, időzítővel, alacsonyabb zajszint,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01080000</x:v>
      </x:c>
      <x:c t="str">
        <x:v>CATA SILENTIS 12 ventilátor, 20W, o120mm, fehér</x:v>
      </x:c>
      <x:c t="str">
        <x:v>SAPHO</x:v>
      </x:c>
      <x:c t="str">
        <x:v>8422248016971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01080300</x:v>
      </x:c>
      <x:c t="str">
        <x:v>CATA SILENTIS 12 INOX ventilátor, 20W, o120mm</x:v>
      </x:c>
      <x:c t="str">
        <x:v>SAPHO</x:v>
      </x:c>
      <x:c t="str">
        <x:v>8422248016995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01081300</x:v>
      </x:c>
      <x:c t="str">
        <x:v>CATA SILENTIS 12 INOX T ventilátor, 20W, időzítővel,o120mm</x:v>
      </x:c>
      <x:c t="str">
        <x:v>SAPHO</x:v>
      </x:c>
      <x:c t="str">
        <x:v>8422248017008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25500.0000</x:v>
      </x:c>
      <x:c t="str">
        <x:v/>
      </x:c>
    </x:row>
    <x:row>
      <x:c t="str">
        <x:v>01101.B</x:v>
      </x:c>
      <x:c t="str">
        <x:v>NOFER CYCLON szenzoros elektromos kézszárító, fényes rozsdamentes acél</x:v>
      </x:c>
      <x:c t="str">
        <x:v>SAPHO</x:v>
      </x:c>
      <x:c t="str">
        <x:v>8435368800269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01101.S</x:v>
      </x:c>
      <x:c t="str">
        <x:v>NOFER CYCLON szenzoros elektromos kézszárító, matt rozsdamentes acél</x:v>
      </x:c>
      <x:c t="str">
        <x:v>SAPHO</x:v>
      </x:c>
      <x:c t="str">
        <x:v>8435368800320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01200000</x:v>
      </x:c>
      <x:c t="str">
        <x:v>UC-10 Ventilátor, 8W, 100mm, fehér</x:v>
      </x:c>
      <x:c t="str">
        <x:v>SAPHO</x:v>
      </x:c>
      <x:c t="str">
        <x:v>8422248079846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14800.0000</x:v>
      </x:c>
      <x:c t="str">
        <x:v/>
      </x:c>
    </x:row>
    <x:row>
      <x:c t="str">
        <x:v>01200100</x:v>
      </x:c>
      <x:c t="str">
        <x:v>UC-10 Ventilátor, UC-10 Timer, 8W, 100mm, fehér</x:v>
      </x:c>
      <x:c t="str">
        <x:v>SAPHO</x:v>
      </x:c>
      <x:c t="str">
        <x:v>8422248079853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24800.0000</x:v>
      </x:c>
      <x:c t="str">
        <x:v/>
      </x:c>
    </x:row>
    <x:row>
      <x:c t="str">
        <x:v>01200200</x:v>
      </x:c>
      <x:c t="str">
        <x:v>CATA UC-10 TH fürdőszobai ventilátor, páraérzékelő + utószellőztető, beállítható fordulatszám, 8W, 100mm, fehér</x:v>
      </x:c>
      <x:c t="str">
        <x:v>SAPHO</x:v>
      </x:c>
      <x:c t="str">
        <x:v>8422248079860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01202100</x:v>
      </x:c>
      <x:c t="str">
        <x:v>UC-10 Ventilátor, UC-10 Timer, 8W, 100mm, fekete</x:v>
      </x:c>
      <x:c t="str">
        <x:v>SAPHO</x:v>
      </x:c>
      <x:c t="str">
        <x:v>8422248082617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26400.0000</x:v>
      </x:c>
      <x:c t="str">
        <x:v/>
      </x:c>
    </x:row>
    <x:row>
      <x:c t="str">
        <x:v>01202200</x:v>
      </x:c>
      <x:c t="str">
        <x:v>CATA UC-10 TH fürdőszobai ventilátor, páraérzékelő + utószellőztető, beállítható fordulatszám, 8W, 100mm, fekete</x:v>
      </x:c>
      <x:c t="str">
        <x:v>SAPHO</x:v>
      </x:c>
      <x:c t="str">
        <x:v>8422248082624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01250.B</x:v>
      </x:c>
      <x:c t="str">
        <x:v>elektromos kézszárító nyomógombbal, vandál-biztos, 1500W, 280x240x181mm, inox</x:v>
      </x:c>
      <x:c t="str">
        <x:v>SAPHO</x:v>
      </x:c>
      <x:c t="str">
        <x:v>8435368831959</x:v>
      </x:c>
      <x:c t="str">
        <x:v>db        </x:v>
      </x:c>
      <x:c t="str">
        <x:v>85163300</x:v>
      </x:c>
      <x:c t="n">
        <x:v>3.5000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116000.0000</x:v>
      </x:c>
      <x:c t="str">
        <x:v>kifutott: 2025.02</x:v>
      </x:c>
    </x:row>
    <x:row>
      <x:c t="str">
        <x:v>01251.B</x:v>
      </x:c>
      <x:c t="str">
        <x:v>NOFER érintésmentes elektromos kézszárító, 220-240V, 1500W, 270x240x170mm, fényes rozsdamentes acél</x:v>
      </x:c>
      <x:c t="str">
        <x:v>SAPHO</x:v>
      </x:c>
      <x:c t="str">
        <x:v>8435368831980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01251.S</x:v>
      </x:c>
      <x:c t="str">
        <x:v>NOFER érintésmentes elektromos kézszárító, 220-240V, 1500W, 270x240x170mm, matt rozsdamentes acél</x:v>
      </x:c>
      <x:c t="str">
        <x:v>SAPHO</x:v>
      </x:c>
      <x:c t="str">
        <x:v>8590913950377</x:v>
      </x:c>
      <x:c t="str">
        <x:v>db        </x:v>
      </x:c>
      <x:c t="str">
        <x:v>85163300</x:v>
      </x:c>
      <x:c t="n">
        <x:v>5.8000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01251.W</x:v>
      </x:c>
      <x:c t="str">
        <x:v>NOFER érintésmentes elektromos kézszárító, 220-240V, 1500W, 270x240x170mm,fehér</x:v>
      </x:c>
      <x:c t="str">
        <x:v>SAPHO</x:v>
      </x:c>
      <x:c t="str">
        <x:v>8435368832000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01256000</x:v>
      </x:c>
      <x:c t="str">
        <x:v>UC-10 Ventilátor, 8W, 100mm, fekete</x:v>
      </x:c>
      <x:c t="str">
        <x:v>SAPHO</x:v>
      </x:c>
      <x:c t="str">
        <x:v>8422248082600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17600.0000</x:v>
      </x:c>
      <x:c t="str">
        <x:v/>
      </x:c>
    </x:row>
    <x:row>
      <x:c t="str">
        <x:v>01300000</x:v>
      </x:c>
      <x:c t="str">
        <x:v>UC-12 ventilátor, 12W, 120mm, fehér</x:v>
      </x:c>
      <x:c t="str">
        <x:v>SAPHO</x:v>
      </x:c>
      <x:c t="str">
        <x:v>8422248345125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18400.0000</x:v>
      </x:c>
      <x:c t="str">
        <x:v>újdonság: 2024.11</x:v>
      </x:c>
    </x:row>
    <x:row>
      <x:c t="str">
        <x:v>01300100</x:v>
      </x:c>
      <x:c t="str">
        <x:v>UC-12 T ventilátor, 12W, 120mm, fehér</x:v>
      </x:c>
      <x:c t="str">
        <x:v>SAPHO</x:v>
      </x:c>
      <x:c t="str">
        <x:v>8422248345132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>újdonság: 2024.11</x:v>
      </x:c>
    </x:row>
    <x:row>
      <x:c t="str">
        <x:v>01300200</x:v>
      </x:c>
      <x:c t="str">
        <x:v>UC-12 TH ventilátor, 12W, 120mm, fehér</x:v>
      </x:c>
      <x:c t="str">
        <x:v>SAPHO</x:v>
      </x:c>
      <x:c t="str">
        <x:v>8422248345149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újdonság: 2024.11</x:v>
      </x:c>
    </x:row>
    <x:row>
      <x:c t="str">
        <x:v>01302000</x:v>
      </x:c>
      <x:c t="str">
        <x:v>UC-12 T ventilátor, 12W, 120mm, fekete</x:v>
      </x:c>
      <x:c t="str">
        <x:v>SAPHO</x:v>
      </x:c>
      <x:c t="str">
        <x:v>8436618650030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>újdonság: 2024.11</x:v>
      </x:c>
    </x:row>
    <x:row>
      <x:c t="str">
        <x:v>01302200</x:v>
      </x:c>
      <x:c t="str">
        <x:v>UC-12 TH ventilátor, 12W, 120mm, fekete</x:v>
      </x:c>
      <x:c t="str">
        <x:v>SAPHO</x:v>
      </x:c>
      <x:c t="str">
        <x:v>8436618650016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>újdonság: 2024.11</x:v>
      </x:c>
    </x:row>
    <x:row>
      <x:c t="str">
        <x:v>01303.AS</x:v>
      </x:c>
      <x:c t="str">
        <x:v>V-JET éríntésmentes kézszárító, 1760W, 300x617x195mm, ezüst</x:v>
      </x:c>
      <x:c t="str">
        <x:v>SAPHO</x:v>
      </x:c>
      <x:c t="str">
        <x:v>8435368834295</x:v>
      </x:c>
      <x:c t="str">
        <x:v>db        </x:v>
      </x:c>
      <x:c t="str">
        <x:v>85163300</x:v>
      </x:c>
      <x:c t="n">
        <x:v>9.5500</x:v>
      </x:c>
      <x:c t="str">
        <x:v>01303.S</x:v>
      </x:c>
      <x:c t="str">
        <x:v>kiegészítők</x:v>
      </x:c>
      <x:c t="str">
        <x:v>szárító</x:v>
      </x:c>
      <x:c t="n">
        <x:v>0.0000</x:v>
      </x:c>
      <x:c t="n">
        <x:v>612000.0000</x:v>
      </x:c>
      <x:c t="str">
        <x:v/>
      </x:c>
    </x:row>
    <x:row>
      <x:c t="str">
        <x:v>01303.N</x:v>
      </x:c>
      <x:c t="str">
        <x:v>V-JET éríntésmentes kézszárító, 1760W, 300x617x195mm, fekete</x:v>
      </x:c>
      <x:c t="str">
        <x:v>SAPHO</x:v>
      </x:c>
      <x:c t="str">
        <x:v>8435368853371</x:v>
      </x:c>
      <x:c t="str">
        <x:v>db        </x:v>
      </x:c>
      <x:c t="str">
        <x:v>85163300</x:v>
      </x:c>
      <x:c t="n">
        <x:v>9.5500</x:v>
      </x:c>
      <x:c t="str">
        <x:v>01303.BK</x:v>
      </x:c>
      <x:c t="str">
        <x:v>kiegészítők</x:v>
      </x:c>
      <x:c t="str">
        <x:v>szárító</x:v>
      </x:c>
      <x:c t="n">
        <x:v>0.0000</x:v>
      </x:c>
      <x:c t="n">
        <x:v>647000.0000</x:v>
      </x:c>
      <x:c t="str">
        <x:v/>
      </x:c>
    </x:row>
    <x:row>
      <x:c t="str">
        <x:v>01303.W</x:v>
      </x:c>
      <x:c t="str">
        <x:v>V-JET éríntésmentes kézszárító, 1760W, 300x617x195mm, fehér</x:v>
      </x:c>
      <x:c t="str">
        <x:v>SAPHO</x:v>
      </x:c>
      <x:c t="str">
        <x:v>8435368832024</x:v>
      </x:c>
      <x:c t="str">
        <x:v>db        </x:v>
      </x:c>
      <x:c t="str">
        <x:v>85163300</x:v>
      </x:c>
      <x:c t="n">
        <x:v>9.5500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573000.0000</x:v>
      </x:c>
      <x:c t="str">
        <x:v/>
      </x:c>
    </x:row>
    <x:row>
      <x:c t="str">
        <x:v>01330.S</x:v>
      </x:c>
      <x:c t="str">
        <x:v>NOFER érintésmentes elektromos kézszárító, 300x730x222, 220-240V, 1650W, matt rozsdamentes acél</x:v>
      </x:c>
      <x:c t="str">
        <x:v>SAPHO</x:v>
      </x:c>
      <x:c t="str">
        <x:v>8435368071539</x:v>
      </x:c>
      <x:c t="str">
        <x:v>db        </x:v>
      </x:c>
      <x:c t="str">
        <x:v>85163300</x:v>
      </x:c>
      <x:c t="n">
        <x:v>4.9500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523000.0000</x:v>
      </x:c>
      <x:c t="str">
        <x:v/>
      </x:c>
    </x:row>
    <x:row>
      <x:c t="str">
        <x:v>01356000</x:v>
      </x:c>
      <x:c t="str">
        <x:v>UC-12  ventilátor, 12W, 120mm, fekete</x:v>
      </x:c>
      <x:c t="str">
        <x:v>SAPHO</x:v>
      </x:c>
      <x:c t="str">
        <x:v>8436618650054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>újdonság: 2024.11</x:v>
      </x:c>
    </x:row>
    <x:row>
      <x:c t="str">
        <x:v>01451.B</x:v>
      </x:c>
      <x:c t="str">
        <x:v>NOFER érintésmentes elektromos kézszárító, 220-240V, 2050W, 253x323x152mm, fényes rozsdamentes acél</x:v>
      </x:c>
      <x:c t="str">
        <x:v>SAPHO</x:v>
      </x:c>
      <x:c t="str">
        <x:v>8435368829079</x:v>
      </x:c>
      <x:c t="str">
        <x:v>db        </x:v>
      </x:c>
      <x:c t="str">
        <x:v>85163300</x:v>
      </x:c>
      <x:c t="n">
        <x:v>4.2000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111000.0000</x:v>
      </x:c>
      <x:c t="str">
        <x:v/>
      </x:c>
    </x:row>
    <x:row>
      <x:c t="str">
        <x:v>01451.S</x:v>
      </x:c>
      <x:c t="str">
        <x:v>NOFER érintésmentes elektromos kézszárító, 220-240V, 2050W, 253x323x152mm, matt rozsdamentes acél</x:v>
      </x:c>
      <x:c t="str">
        <x:v>SAPHO</x:v>
      </x:c>
      <x:c t="str">
        <x:v>8435368829086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111000.0000</x:v>
      </x:c>
      <x:c t="str">
        <x:v/>
      </x:c>
    </x:row>
    <x:row>
      <x:c t="str">
        <x:v>01451.W</x:v>
      </x:c>
      <x:c t="str">
        <x:v>NOFER érintésmentes elektromos kézszárító, 220-240V, 2050W, 253x323x152mm, fehér</x:v>
      </x:c>
      <x:c t="str">
        <x:v>SAPHO</x:v>
      </x:c>
      <x:c t="str">
        <x:v>8435368829062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01461.W</x:v>
      </x:c>
      <x:c t="str">
        <x:v>AQUALINE elektromos érintés nélküli kézszárító, 255x328x155mm, 230V, 2050W, ABS/fehér</x:v>
      </x:c>
      <x:c t="str">
        <x:v>AQUALINE</x:v>
      </x:c>
      <x:c t="str">
        <x:v>8435368828843</x:v>
      </x:c>
      <x:c t="str">
        <x:v>db        </x:v>
      </x:c>
      <x:c t="str">
        <x:v>85163300</x:v>
      </x:c>
      <x:c t="n">
        <x:v>3.0000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71000.0000</x:v>
      </x:c>
      <x:c t="str">
        <x:v/>
      </x:c>
    </x:row>
    <x:row>
      <x:c t="str">
        <x:v>01481.B</x:v>
      </x:c>
      <x:c t="str">
        <x:v>NOFER érintésmentes elektromos kézszárító, 220-240V, 2050W, 218x284x102mm, fényes rozsdamentes acél</x:v>
      </x:c>
      <x:c t="str">
        <x:v>SAPHO</x:v>
      </x:c>
      <x:c t="str">
        <x:v>8435368882142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99000.0000</x:v>
      </x:c>
      <x:c t="str">
        <x:v/>
      </x:c>
    </x:row>
    <x:row>
      <x:c t="str">
        <x:v>01481.N</x:v>
      </x:c>
      <x:c t="str">
        <x:v>NOFER érintésmentes elektromos kézszárító, 220-240V, 2050W, 218x284x102mm, fekete</x:v>
      </x:c>
      <x:c t="str">
        <x:v>SAPHO</x:v>
      </x:c>
      <x:c t="str">
        <x:v>8435368889127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115000.0000</x:v>
      </x:c>
      <x:c t="str">
        <x:v/>
      </x:c>
    </x:row>
    <x:row>
      <x:c t="str">
        <x:v>01481.S</x:v>
      </x:c>
      <x:c t="str">
        <x:v>NOFER érintésmentes elektromos kézszárító, 220-240V, 2050W, 218x284x102mm, matt rozsdamentes acél</x:v>
      </x:c>
      <x:c t="str">
        <x:v>SAPHO</x:v>
      </x:c>
      <x:c t="str">
        <x:v>8590913950384</x:v>
      </x:c>
      <x:c t="str">
        <x:v>db        </x:v>
      </x:c>
      <x:c t="str">
        <x:v>85163300</x:v>
      </x:c>
      <x:c t="n">
        <x:v>4.0000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01481.W</x:v>
      </x:c>
      <x:c t="str">
        <x:v>NOFER érintésmentes elektromos kézszárító, 220-240V, 2050W, 218x284x102mm, fehér</x:v>
      </x:c>
      <x:c t="str">
        <x:v>SAPHO</x:v>
      </x:c>
      <x:c t="str">
        <x:v>8435368882159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92000.0000</x:v>
      </x:c>
      <x:c t="str">
        <x:v/>
      </x:c>
    </x:row>
    <x:row>
      <x:c t="str">
        <x:v>01491.W</x:v>
      </x:c>
      <x:c t="str">
        <x:v>NOFER BIGFLOW EVO szenzoros elektromos kézszárító, ABS/fehér</x:v>
      </x:c>
      <x:c t="str">
        <x:v>SAPHO</x:v>
      </x:c>
      <x:c t="str">
        <x:v>8435368876288</x:v>
      </x:c>
      <x:c t="str">
        <x:v>db        </x:v>
      </x:c>
      <x:c t="str">
        <x:v>85163300</x:v>
      </x:c>
      <x:c t="n">
        <x:v>2.4000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64000.0000</x:v>
      </x:c>
      <x:c t="str">
        <x:v>újdonság: 2025.05</x:v>
      </x:c>
    </x:row>
    <x:row>
      <x:c t="str">
        <x:v>01831.B</x:v>
      </x:c>
      <x:c t="str">
        <x:v>NOFER érintésmentes elektromos kézszárító, 220-240V, 800W, 164x327x151mm, lézer szenzor, fényes rozsdamentes acél</x:v>
      </x:c>
      <x:c t="str">
        <x:v>SAPHO</x:v>
      </x:c>
      <x:c t="str">
        <x:v>8435368876257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202000.0000</x:v>
      </x:c>
      <x:c t="str">
        <x:v/>
      </x:c>
    </x:row>
    <x:row>
      <x:c t="str">
        <x:v>01831.N</x:v>
      </x:c>
      <x:c t="str">
        <x:v>NOFER érintésmentes elektromos kézszárító, 220-240V, 800W, 164x327x151mm, lézer szenzor, fekete lesk</x:v>
      </x:c>
      <x:c t="str">
        <x:v>SAPHO</x:v>
      </x:c>
      <x:c t="str">
        <x:v>8435368889134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246000.0000</x:v>
      </x:c>
      <x:c t="str">
        <x:v/>
      </x:c>
    </x:row>
    <x:row>
      <x:c t="str">
        <x:v>01831.S</x:v>
      </x:c>
      <x:c t="str">
        <x:v>NOFER érintésmentes elektromos kézszárító, 220-240V, 800W, 164x327x151mm, lézer szenzor, matt rozsdamentes acél</x:v>
      </x:c>
      <x:c t="str">
        <x:v>SAPHO</x:v>
      </x:c>
      <x:c t="str">
        <x:v>8435368876264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202000.0000</x:v>
      </x:c>
      <x:c t="str">
        <x:v/>
      </x:c>
    </x:row>
    <x:row>
      <x:c t="str">
        <x:v>01901.B</x:v>
      </x:c>
      <x:c t="str">
        <x:v>NOFER álló szenzoros csaptelep szappanadagolóval és kézszárítóval 188mm, króm</x:v>
      </x:c>
      <x:c t="str">
        <x:v>SAPHO</x:v>
      </x:c>
      <x:c t="str">
        <x:v>8435368899386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892000.0000</x:v>
      </x:c>
      <x:c t="str">
        <x:v/>
      </x:c>
    </x:row>
    <x:row>
      <x:c t="str">
        <x:v>01901.N</x:v>
      </x:c>
      <x:c t="str">
        <x:v>NOFER álló szenzoros csaptelep szappanadagolóval és kézszárítóval 188mm, fekete</x:v>
      </x:c>
      <x:c t="str">
        <x:v>SAPHO</x:v>
      </x:c>
      <x:c t="str">
        <x:v>8435368105579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849000.0000</x:v>
      </x:c>
      <x:c t="str">
        <x:v/>
      </x:c>
    </x:row>
    <x:row>
      <x:c t="str">
        <x:v>01990094</x:v>
      </x:c>
      <x:c t="str">
        <x:v>CATA Visszacsapószelep o120mm, X-Mart 12 (Matic) / E-120 / B-12 Plus</x:v>
      </x:c>
      <x:c t="str">
        <x:v>SAPHO</x:v>
      </x:c>
      <x:c t="str">
        <x:v>8422248056922</x:v>
      </x:c>
      <x:c t="str">
        <x:v>db        </x:v>
      </x:c>
      <x:c t="str">
        <x:v>84145100</x:v>
      </x:c>
      <x:c t="n">
        <x:v>0.0080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01990095</x:v>
      </x:c>
      <x:c t="str">
        <x:v>CATA Visszacsapószelep o150mm, X-Mart 15 (Matic) / E-150 / B-15 Plus</x:v>
      </x:c>
      <x:c t="str">
        <x:v>SAPHO</x:v>
      </x:c>
      <x:c t="str">
        <x:v>8422248056939</x:v>
      </x:c>
      <x:c t="str">
        <x:v>db        </x:v>
      </x:c>
      <x:c t="str">
        <x:v>84145100</x:v>
      </x:c>
      <x:c t="n">
        <x:v>0.0150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01990097</x:v>
      </x:c>
      <x:c t="str">
        <x:v>CATA Visszacsapószelep o100mm, X-Mart 10 (Matic) / E-100 / B-10 Plus</x:v>
      </x:c>
      <x:c t="str">
        <x:v>SAPHO</x:v>
      </x:c>
      <x:c t="str">
        <x:v>8422248050920</x:v>
      </x:c>
      <x:c t="str">
        <x:v>db        </x:v>
      </x:c>
      <x:c t="str">
        <x:v>84145100</x:v>
      </x:c>
      <x:c t="n">
        <x:v>0.1000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0201003 B</x:v>
      </x:c>
      <x:c t="str">
        <x:v>AQUALINE zuhanyfüggöny, 180x180cm, fehér</x:v>
      </x:c>
      <x:c t="str">
        <x:v>AQUALINE</x:v>
      </x:c>
      <x:c t="str">
        <x:v>8590913941269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0201003 BE</x:v>
      </x:c>
      <x:c t="str">
        <x:v>AQUALINE zuhanyfüggöny, 180x180cm, bézs</x:v>
      </x:c>
      <x:c t="str">
        <x:v>AQUALINE</x:v>
      </x:c>
      <x:c t="str">
        <x:v>8590913941276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0201003 M</x:v>
      </x:c>
      <x:c t="str">
        <x:v>AQUALINE zuhanyfüggöny, 180x180cm, kék</x:v>
      </x:c>
      <x:c t="str">
        <x:v>AQUALINE</x:v>
      </x:c>
      <x:c t="str">
        <x:v>8590913941283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0201003 MIX</x:v>
      </x:c>
      <x:c t="str">
        <x:v>AQUALINE zuhanyfüggöny, 180x180cm, MIX</x:v>
      </x:c>
      <x:c t="str">
        <x:v>AQUALINE</x:v>
      </x:c>
      <x:c t="str">
        <x:v>8594026560027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0201004 BE</x:v>
      </x:c>
      <x:c t="str">
        <x:v>AQUALINE zuhanyfüggöny, 180x200cm, bézs</x:v>
      </x:c>
      <x:c t="str">
        <x:v>AQUALINE</x:v>
      </x:c>
      <x:c t="str">
        <x:v>8590913941313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0201004 M</x:v>
      </x:c>
      <x:c t="str">
        <x:v>AQUALINE PVC zuhanyfüggöny, 180x200 cm, kék</x:v>
      </x:c>
      <x:c t="str">
        <x:v>AQUALINE</x:v>
      </x:c>
      <x:c t="str">
        <x:v>8590913941320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0201004 Z</x:v>
      </x:c>
      <x:c t="str">
        <x:v>AQUALINE PVC zuhanyfüggöny, 180x200 cm, zöld</x:v>
      </x:c>
      <x:c t="str">
        <x:v>AQUALINE</x:v>
      </x:c>
      <x:c t="str">
        <x:v>8590913941337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kifutott: 2024.09</x:v>
      </x:c>
    </x:row>
    <x:row>
      <x:c t="str">
        <x:v>0201005 MIX</x:v>
      </x:c>
      <x:c t="str">
        <x:v>AQUALINE zuhanyfüggöny, 180x200cm, MIX</x:v>
      </x:c>
      <x:c t="str">
        <x:v>AQUALINE</x:v>
      </x:c>
      <x:c t="str">
        <x:v>8590913950360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0201011</x:v>
      </x:c>
      <x:c t="str">
        <x:v>AQUALINE Sarok zuhanyfüggönytartó, 80x80 cm, fehér</x:v>
      </x:c>
      <x:c t="str">
        <x:v>AQUALINE</x:v>
      </x:c>
      <x:c t="str">
        <x:v>8590913132490</x:v>
      </x:c>
      <x:c t="str">
        <x:v>db        </x:v>
      </x:c>
      <x:c t="str">
        <x:v>76152000</x:v>
      </x:c>
      <x:c t="n">
        <x:v>0.3370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kiárusítás: 2025.03</x:v>
      </x:c>
    </x:row>
    <x:row>
      <x:c t="str">
        <x:v>0201012</x:v>
      </x:c>
      <x:c t="str">
        <x:v>AQUALINE Sarok zuhanyfüggönytartó, 80x(94-180) cm, fehér</x:v>
      </x:c>
      <x:c t="str">
        <x:v>AQUALINE</x:v>
      </x:c>
      <x:c t="str">
        <x:v>8594026563349</x:v>
      </x:c>
      <x:c t="str">
        <x:v>db        </x:v>
      </x:c>
      <x:c t="str">
        <x:v>76152000</x:v>
      </x:c>
      <x:c t="n">
        <x:v>0.4220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0201013</x:v>
      </x:c>
      <x:c t="str">
        <x:v>AQUALINE sarok zuhanyrúd, 80x80cm, fehér</x:v>
      </x:c>
      <x:c t="str">
        <x:v>AQUALINE</x:v>
      </x:c>
      <x:c t="str">
        <x:v>8594026563738</x:v>
      </x:c>
      <x:c t="str">
        <x:v>db        </x:v>
      </x:c>
      <x:c t="str">
        <x:v>76152000</x:v>
      </x:c>
      <x:c t="n">
        <x:v>0.5260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7700.0000</x:v>
      </x:c>
      <x:c t="str">
        <x:v>kifutott: 2024.09</x:v>
      </x:c>
    </x:row>
    <x:row>
      <x:c t="str">
        <x:v>0201014</x:v>
      </x:c>
      <x:c t="str">
        <x:v>AQUALINE Sarok zuhanyfüggönytartó, 100x120 cm, fehér</x:v>
      </x:c>
      <x:c t="str">
        <x:v>AQUALINE</x:v>
      </x:c>
      <x:c t="str">
        <x:v>8594026563332</x:v>
      </x:c>
      <x:c t="str">
        <x:v>db        </x:v>
      </x:c>
      <x:c t="str">
        <x:v>76152000</x:v>
      </x:c>
      <x:c t="n">
        <x:v>0.4820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0201103 B</x:v>
      </x:c>
      <x:c t="str">
        <x:v>AQUALINE zuhanyfüggöny, 180x180cm, fehér</x:v>
      </x:c>
      <x:c t="str">
        <x:v>AQUALINE</x:v>
      </x:c>
      <x:c t="str">
        <x:v>8590913941344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/>
      </x:c>
    </x:row>
    <x:row>
      <x:c t="str">
        <x:v>0201103 BE</x:v>
      </x:c>
      <x:c t="str">
        <x:v>AQUALINE zuhanyfüggöny, 180x180cm, bézs</x:v>
      </x:c>
      <x:c t="str">
        <x:v>AQUALINE</x:v>
      </x:c>
      <x:c t="str">
        <x:v>8590913941351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3600.0000</x:v>
      </x:c>
      <x:c t="str">
        <x:v>kiárusítás: 2025.10</x:v>
      </x:c>
    </x:row>
    <x:row>
      <x:c t="str">
        <x:v>0201103 M</x:v>
      </x:c>
      <x:c t="str">
        <x:v>AQUALINE zuhanyfüggöny, 180x180cm, kék</x:v>
      </x:c>
      <x:c t="str">
        <x:v>AQUALINE</x:v>
      </x:c>
      <x:c t="str">
        <x:v>8590913941368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3600.0000</x:v>
      </x:c>
      <x:c t="str">
        <x:v>kiárusítás: 2025.10</x:v>
      </x:c>
    </x:row>
    <x:row>
      <x:c t="str">
        <x:v>0201103 Z</x:v>
      </x:c>
      <x:c t="str">
        <x:v>AQUALINE zuhanyfüggöny, 180x180cm, zöld</x:v>
      </x:c>
      <x:c t="str">
        <x:v>AQUALINE</x:v>
      </x:c>
      <x:c t="str">
        <x:v>8590913941375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2024.11</x:v>
      </x:c>
    </x:row>
    <x:row>
      <x:c t="str">
        <x:v>0201104 B</x:v>
      </x:c>
      <x:c t="str">
        <x:v>AQUALINE zuhanyfüggöny, 180x200cm, fehér</x:v>
      </x:c>
      <x:c t="str">
        <x:v>AQUALINE</x:v>
      </x:c>
      <x:c t="str">
        <x:v>8590913941382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/>
      </x:c>
    </x:row>
    <x:row>
      <x:c t="str">
        <x:v>0201104 BE</x:v>
      </x:c>
      <x:c t="str">
        <x:v>AQUALINE zuhanyfüggöny, 180x200cm, bézs</x:v>
      </x:c>
      <x:c t="str">
        <x:v>AQUALINE</x:v>
      </x:c>
      <x:c t="str">
        <x:v>8590913941399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0201104 M</x:v>
      </x:c>
      <x:c t="str">
        <x:v>AQUALINE zuhanyfüggöny, 180x200cm, kék</x:v>
      </x:c>
      <x:c t="str">
        <x:v>AQUALINE</x:v>
      </x:c>
      <x:c t="str">
        <x:v>8590913941405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>kifutott: 2025.06</x:v>
      </x:c>
    </x:row>
    <x:row>
      <x:c t="str">
        <x:v>0201104 Z</x:v>
      </x:c>
      <x:c t="str">
        <x:v>AQUALINE zuhanyfüggöny, 180x200cm, zöld</x:v>
      </x:c>
      <x:c t="str">
        <x:v>AQUALINE</x:v>
      </x:c>
      <x:c t="str">
        <x:v>8590913941412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2024.11</x:v>
      </x:c>
    </x:row>
    <x:row>
      <x:c t="str">
        <x:v>021003ST71IM2-C</x:v>
      </x:c>
      <x:c t="str">
        <x:v>GALLO WOOD ISOTTA fali lámpa, 1 pár, E27, 60W, 230V, króm</x:v>
      </x:c>
      <x:c t="str">
        <x:v>SAPHO</x:v>
      </x:c>
      <x:c t="str">
        <x:v>8590913916939</x:v>
      </x:c>
      <x:c t="str">
        <x:v>db        </x:v>
      </x:c>
      <x:c t="str">
        <x:v>94051990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139000.0000</x:v>
      </x:c>
      <x:c t="str">
        <x:v>kiárusítás: 2025.03</x:v>
      </x:c>
    </x:row>
    <x:row>
      <x:c t="str">
        <x:v>0220EC20K7</x:v>
      </x:c>
      <x:c t="str">
        <x:v>BONOMINI ROYAL FAMILY Mosdó szifon1'1/4 átmérő 32mm, króm</x:v>
      </x:c>
      <x:c t="str">
        <x:v>SAPHO</x:v>
      </x:c>
      <x:c t="str">
        <x:v>8030575037844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6300.0000</x:v>
      </x:c>
      <x:c t="str">
        <x:v/>
      </x:c>
    </x:row>
    <x:row>
      <x:c t="str">
        <x:v>02402MAC</x:v>
      </x:c>
      <x:c t="str">
        <x:v>ARCO Sarokszelep A -80 1/2' x 3/8' szűrővel</x:v>
      </x:c>
      <x:c t="str">
        <x:v>SAPHO</x:v>
      </x:c>
      <x:c t="str">
        <x:v>8428519052112</x:v>
      </x:c>
      <x:c t="str">
        <x:v>db        </x:v>
      </x:c>
      <x:c t="str">
        <x:v>84818019</x:v>
      </x:c>
      <x:c t="n">
        <x:v>0.1430</x:v>
      </x:c>
      <x:c t="str">
        <x:v>A-80 MAC FILTER</x:v>
      </x:c>
      <x:c t="str">
        <x:v>csaptelepek</x:v>
      </x:c>
      <x:c t="str">
        <x:v>sarokszelep</x:v>
      </x:c>
      <x:c t="n">
        <x:v>0.0000</x:v>
      </x:c>
      <x:c t="n">
        <x:v>5000.0000</x:v>
      </x:c>
      <x:c t="str">
        <x:v/>
      </x:c>
    </x:row>
    <x:row>
      <x:c t="str">
        <x:v>02550</x:v>
      </x:c>
      <x:c t="str">
        <x:v>KANLUX NAVI spot lámpa, 50W, 12V</x:v>
      </x:c>
      <x:c t="str">
        <x:v>SAPHO</x:v>
      </x:c>
      <x:c t="str">
        <x:v>5905339025500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02551</x:v>
      </x:c>
      <x:c t="str">
        <x:v>NAVI állítható mennyezeti lámpa, 1xMR16, max.50W, 12 V, 81x81x30 mm króm</x:v>
      </x:c>
      <x:c t="str">
        <x:v>SAPHO</x:v>
      </x:c>
      <x:c t="str">
        <x:v>5905339025517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4000.0000</x:v>
      </x:c>
      <x:c t="str">
        <x:v>kifutott: 2024.09</x:v>
      </x:c>
    </x:row>
    <x:row>
      <x:c t="str">
        <x:v>02553</x:v>
      </x:c>
      <x:c t="str">
        <x:v>NAVI állítható mennyezeti lámpa, 1xMR16, max.50W, 12 V, 81x81x30 mm matt</x:v>
      </x:c>
      <x:c t="str">
        <x:v>SAPHO</x:v>
      </x:c>
      <x:c t="str">
        <x:v>5905339025531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3900.0000</x:v>
      </x:c>
      <x:c t="str">
        <x:v>kifutott: 2024.09</x:v>
      </x:c>
    </x:row>
    <x:row>
      <x:c t="str">
        <x:v>02554</x:v>
      </x:c>
      <x:c t="str">
        <x:v>KANLUX NAVI spot lámpa, 50W, 12V, bronz</x:v>
      </x:c>
      <x:c t="str">
        <x:v>SAPHO</x:v>
      </x:c>
      <x:c t="str">
        <x:v>5905339025548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028501</x:v>
      </x:c>
      <x:c t="str">
        <x:v>KERASAN RING Pultra szerelhető kerámiamosdó, 65x12x40cm</x:v>
      </x:c>
      <x:c t="str">
        <x:v>SAPHO</x:v>
      </x:c>
      <x:c t="str">
        <x:v>8034125974733</x:v>
      </x:c>
      <x:c t="str">
        <x:v>db        </x:v>
      </x:c>
      <x:c t="str">
        <x:v>69109000</x:v>
      </x:c>
      <x:c t="n">
        <x:v>13.9500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03001.06.B</x:v>
      </x:c>
      <x:c t="str">
        <x:v>NOFER fali szappanadagoló, 600ml, rozsdamentes acél</x:v>
      </x:c>
      <x:c t="str">
        <x:v>SAPHO</x:v>
      </x:c>
      <x:c t="str">
        <x:v>8435368865817</x:v>
      </x:c>
      <x:c t="str">
        <x:v>db        </x:v>
      </x:c>
      <x:c t="str">
        <x:v>73249000</x:v>
      </x:c>
      <x:c t="n">
        <x:v>0.4710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03001.06.S</x:v>
      </x:c>
      <x:c t="str">
        <x:v>NOFER fali szappanadagoló, 600ml, matt rozsdamentes acél</x:v>
      </x:c>
      <x:c t="str">
        <x:v>SAPHO</x:v>
      </x:c>
      <x:c t="str">
        <x:v>8590913950391</x:v>
      </x:c>
      <x:c t="str">
        <x:v>db        </x:v>
      </x:c>
      <x:c t="str">
        <x:v>73249000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03008001</x:v>
      </x:c>
      <x:c t="str">
        <x:v>RIDDER ARWEN kozmetikai tükör, fehér</x:v>
      </x:c>
      <x:c t="str">
        <x:v>SAPHO</x:v>
      </x:c>
      <x:c t="str">
        <x:v>4006956170060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>kiárusítás: 2025.10</x:v>
      </x:c>
    </x:row>
    <x:row>
      <x:c t="str">
        <x:v>03008010</x:v>
      </x:c>
      <x:c t="str">
        <x:v>RIDDER ARWEN kozmetikai tükör, fekete</x:v>
      </x:c>
      <x:c t="str">
        <x:v>SAPHO</x:v>
      </x:c>
      <x:c t="str">
        <x:v>4006956170084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>kifutott: 2026.02</x:v>
      </x:c>
    </x:row>
    <x:row>
      <x:c t="str">
        <x:v>03009000</x:v>
      </x:c>
      <x:c t="str">
        <x:v>RIDDER SUMMER kozmetikai tükör, króm</x:v>
      </x:c>
      <x:c t="str">
        <x:v>SAPHO</x:v>
      </x:c>
      <x:c t="str">
        <x:v>4006956170169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5100.0000</x:v>
      </x:c>
      <x:c t="str">
        <x:v/>
      </x:c>
    </x:row>
    <x:row>
      <x:c t="str">
        <x:v>03009001</x:v>
      </x:c>
      <x:c t="str">
        <x:v>RIDDER SUMMER kozmetikai tükör, fehér</x:v>
      </x:c>
      <x:c t="str">
        <x:v>SAPHO</x:v>
      </x:c>
      <x:c t="str">
        <x:v>4006956170107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5100.0000</x:v>
      </x:c>
      <x:c t="str">
        <x:v/>
      </x:c>
    </x:row>
    <x:row>
      <x:c t="str">
        <x:v>03009010</x:v>
      </x:c>
      <x:c t="str">
        <x:v>RIDDER SUMMER kozmetikai tükör, fekete</x:v>
      </x:c>
      <x:c t="str">
        <x:v>SAPHO</x:v>
      </x:c>
      <x:c t="str">
        <x:v>4006956170121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5100.0000</x:v>
      </x:c>
      <x:c t="str">
        <x:v/>
      </x:c>
    </x:row>
    <x:row>
      <x:c t="str">
        <x:v>03009024</x:v>
      </x:c>
      <x:c t="str">
        <x:v>RIDDER SUMMER kozmetikai tükör, arany</x:v>
      </x:c>
      <x:c t="str">
        <x:v>SAPHO</x:v>
      </x:c>
      <x:c t="str">
        <x:v>4006956170145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6400.0000</x:v>
      </x:c>
      <x:c t="str">
        <x:v/>
      </x:c>
    </x:row>
    <x:row>
      <x:c t="str">
        <x:v>03009085</x:v>
      </x:c>
      <x:c t="str">
        <x:v>RIDDER SUMMER kozmetikai tükör, rózsaarany</x:v>
      </x:c>
      <x:c t="str">
        <x:v>SAPHO</x:v>
      </x:c>
      <x:c t="str">
        <x:v>4006956170183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6100.0000</x:v>
      </x:c>
      <x:c t="str">
        <x:v/>
      </x:c>
    </x:row>
    <x:row>
      <x:c t="str">
        <x:v>03039.B</x:v>
      </x:c>
      <x:c t="str">
        <x:v>NOFER fali szappanadagoló, 1000ml, fényes rozsdamentes acél</x:v>
      </x:c>
      <x:c t="str">
        <x:v>SAPHO</x:v>
      </x:c>
      <x:c t="str">
        <x:v>8435368876172</x:v>
      </x:c>
      <x:c t="str">
        <x:v>db        </x:v>
      </x:c>
      <x:c t="str">
        <x:v>73249000</x:v>
      </x:c>
      <x:c t="n">
        <x:v>1.3910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71000.0000</x:v>
      </x:c>
      <x:c t="str">
        <x:v/>
      </x:c>
    </x:row>
    <x:row>
      <x:c t="str">
        <x:v>03039.N</x:v>
      </x:c>
      <x:c t="str">
        <x:v>NOFER fali szappanadagoló, 1000ml, fekete, rozsdamentes acél</x:v>
      </x:c>
      <x:c t="str">
        <x:v>SAPHO</x:v>
      </x:c>
      <x:c t="str">
        <x:v>8435368887468</x:v>
      </x:c>
      <x:c t="str">
        <x:v>db        </x:v>
      </x:c>
      <x:c t="str">
        <x:v>73249000</x:v>
      </x:c>
      <x:c t="n">
        <x:v>1.3910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75000.0000</x:v>
      </x:c>
      <x:c t="str">
        <x:v/>
      </x:c>
    </x:row>
    <x:row>
      <x:c t="str">
        <x:v>03039.S</x:v>
      </x:c>
      <x:c t="str">
        <x:v>NOFER fali szappanadagoló, 1000ml, matt rozsdamentes acél</x:v>
      </x:c>
      <x:c t="str">
        <x:v>SAPHO</x:v>
      </x:c>
      <x:c t="str">
        <x:v>8435368876189</x:v>
      </x:c>
      <x:c t="str">
        <x:v>db        </x:v>
      </x:c>
      <x:c t="str">
        <x:v>73249000</x:v>
      </x:c>
      <x:c t="n">
        <x:v>1.3910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69000.0000</x:v>
      </x:c>
      <x:c t="str">
        <x:v/>
      </x:c>
    </x:row>
    <x:row>
      <x:c t="str">
        <x:v>03040.N</x:v>
      </x:c>
      <x:c t="str">
        <x:v>NOFER CLASSIC EVO szappanadagoló, 1000ml, ABS, fekete</x:v>
      </x:c>
      <x:c t="str">
        <x:v>SAPHO</x:v>
      </x:c>
      <x:c t="str">
        <x:v>8435368904523</x:v>
      </x:c>
      <x:c t="str">
        <x:v>db        </x:v>
      </x:c>
      <x:c t="str">
        <x:v>73249000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újdonság: 2025.05</x:v>
      </x:c>
    </x:row>
    <x:row>
      <x:c t="str">
        <x:v>03040.W</x:v>
      </x:c>
      <x:c t="str">
        <x:v>NOFER CLASSIC EVO szappanadagoló, 1000ml, ABS, fehér</x:v>
      </x:c>
      <x:c t="str">
        <x:v>SAPHO</x:v>
      </x:c>
      <x:c t="str">
        <x:v>8435368904509</x:v>
      </x:c>
      <x:c t="str">
        <x:v>db        </x:v>
      </x:c>
      <x:c t="str">
        <x:v>73249000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10500.0000</x:v>
      </x:c>
      <x:c t="str">
        <x:v>újdonság: 2025.05</x:v>
      </x:c>
    </x:row>
    <x:row>
      <x:c t="str">
        <x:v>03041.B</x:v>
      </x:c>
      <x:c t="str">
        <x:v>PUBLIC Szappanadagoló, 1200 ml, 121x210x70 mm fényes inox</x:v>
      </x:c>
      <x:c t="str">
        <x:v>SAPHO</x:v>
      </x:c>
      <x:c t="str">
        <x:v>8435368848773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/>
      </x:c>
    </x:row>
    <x:row>
      <x:c t="str">
        <x:v>03050.B</x:v>
      </x:c>
      <x:c t="str">
        <x:v>NOFER fali szappanadagoló, 1200ml, fényes rozsdamentes acél</x:v>
      </x:c>
      <x:c t="str">
        <x:v>SAPHO</x:v>
      </x:c>
      <x:c t="str">
        <x:v>8435368878312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kifutott: 2025.02</x:v>
      </x:c>
    </x:row>
    <x:row>
      <x:c t="str">
        <x:v>03050.N</x:v>
      </x:c>
      <x:c t="str">
        <x:v>NOFER fali szappanadagoló, 1200ml, fekete</x:v>
      </x:c>
      <x:c t="str">
        <x:v>SAPHO</x:v>
      </x:c>
      <x:c t="str">
        <x:v>8435368887475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55000.0000</x:v>
      </x:c>
      <x:c t="str">
        <x:v>kifutott: 2025.02</x:v>
      </x:c>
    </x:row>
    <x:row>
      <x:c t="str">
        <x:v>03050.S</x:v>
      </x:c>
      <x:c t="str">
        <x:v>NOFER fali szappanadagoló, 1200ml, matt rozsdamentes acél</x:v>
      </x:c>
      <x:c t="str">
        <x:v>SAPHO</x:v>
      </x:c>
      <x:c t="str">
        <x:v>8435368878305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kifutott: 2025.02</x:v>
      </x:c>
    </x:row>
    <x:row>
      <x:c t="str">
        <x:v>03111000</x:v>
      </x:c>
      <x:c t="str">
        <x:v>RIDDER DAISY kozmetikai tükör, króm</x:v>
      </x:c>
      <x:c t="str">
        <x:v>SAPHO</x:v>
      </x:c>
      <x:c t="str">
        <x:v>4006956170312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12600.0000</x:v>
      </x:c>
      <x:c t="str">
        <x:v/>
      </x:c>
    </x:row>
    <x:row>
      <x:c t="str">
        <x:v>03111010</x:v>
      </x:c>
      <x:c t="str">
        <x:v>RIDDER DAISY kozmetikai tükör, fekete</x:v>
      </x:c>
      <x:c t="str">
        <x:v>SAPHO</x:v>
      </x:c>
      <x:c t="str">
        <x:v>4006956170299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12600.0000</x:v>
      </x:c>
      <x:c t="str">
        <x:v/>
      </x:c>
    </x:row>
    <x:row>
      <x:c t="str">
        <x:v>0370OT25K7</x:v>
      </x:c>
      <x:c t="str">
        <x:v>BONOMINI ROYAL FAMILY bidé szifon, réz/ABS/króm</x:v>
      </x:c>
      <x:c t="str">
        <x:v>SAPHO</x:v>
      </x:c>
      <x:c t="str">
        <x:v>8030575028606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8500.0000</x:v>
      </x:c>
      <x:c t="str">
        <x:v/>
      </x:c>
    </x:row>
    <x:row>
      <x:c t="str">
        <x:v>04002W</x:v>
      </x:c>
      <x:c t="str">
        <x:v>AQUALINE SIMPLE LINE szabadonálló WC-kefe tartó, átm:100x375mm, fehér</x:v>
      </x:c>
      <x:c t="str">
        <x:v>AQUALINE</x:v>
      </x:c>
      <x:c t="str">
        <x:v>8590913855191</x:v>
      </x:c>
      <x:c t="str">
        <x:v>db        </x:v>
      </x:c>
      <x:c t="str">
        <x:v>96039091</x:v>
      </x:c>
      <x:c t="n">
        <x:v>0.4060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2900.0000</x:v>
      </x:c>
      <x:c t="str">
        <x:v/>
      </x:c>
    </x:row>
    <x:row>
      <x:c t="str">
        <x:v>04046.B</x:v>
      </x:c>
      <x:c t="str">
        <x:v>NOFER fali papíradagoló, fényes rozsdamentes acél</x:v>
      </x:c>
      <x:c t="str">
        <x:v>SAPHO</x:v>
      </x:c>
      <x:c t="str">
        <x:v>8435368885365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04046.N</x:v>
      </x:c>
      <x:c t="str">
        <x:v>NOFER fali papíradagoló, fekete</x:v>
      </x:c>
      <x:c t="str">
        <x:v>SAPHO</x:v>
      </x:c>
      <x:c t="str">
        <x:v>8435368887437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04046.S</x:v>
      </x:c>
      <x:c t="str">
        <x:v>NOFER fali papíradagoló, matt rozsdamentes acél</x:v>
      </x:c>
      <x:c t="str">
        <x:v>SAPHO</x:v>
      </x:c>
      <x:c t="str">
        <x:v>8435368885372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39000.0000</x:v>
      </x:c>
      <x:c t="str">
        <x:v>kifutott: 2025.02</x:v>
      </x:c>
    </x:row>
    <x:row>
      <x:c t="str">
        <x:v>04065F</x:v>
      </x:c>
      <x:c t="str">
        <x:v>AQUALINE SIMPLE LINE WC-kefe, átm.:100x375mm, fényes inox</x:v>
      </x:c>
      <x:c t="str">
        <x:v>AKCIO</x:v>
      </x:c>
      <x:c t="str">
        <x:v>8590913804359</x:v>
      </x:c>
      <x:c t="str">
        <x:v>db        </x:v>
      </x:c>
      <x:c t="str">
        <x:v>96039091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2800.0000</x:v>
      </x:c>
      <x:c t="n">
        <x:v>4250.0000</x:v>
      </x:c>
      <x:c t="str">
        <x:v/>
      </x:c>
    </x:row>
    <x:row>
      <x:c t="str">
        <x:v>0411-01</x:v>
      </x:c>
      <x:c t="str">
        <x:v>METRO fürdőszobai radiátor, 500x1200mm, 347W,króm</x:v>
      </x:c>
      <x:c t="str">
        <x:v>AKCIO</x:v>
      </x:c>
      <x:c t="str">
        <x:v>8590913827266</x:v>
      </x:c>
      <x:c t="str">
        <x:v>db        </x:v>
      </x:c>
      <x:c t="str">
        <x:v>73221900</x:v>
      </x:c>
      <x:c t="n">
        <x:v>9.9980</x:v>
      </x:c>
      <x:c t="str">
        <x:v/>
      </x:c>
      <x:c t="str">
        <x:v>radiátorok</x:v>
      </x:c>
      <x:c t="str">
        <x:v>radiátor</x:v>
      </x:c>
      <x:c t="n">
        <x:v>140000.0000</x:v>
      </x:c>
      <x:c t="n">
        <x:v>207000.0000</x:v>
      </x:c>
      <x:c t="str">
        <x:v/>
      </x:c>
    </x:row>
    <x:row>
      <x:c t="str">
        <x:v>0411-02</x:v>
      </x:c>
      <x:c t="str">
        <x:v>METRO fürdőszobai radiátor, 600x1530mm, króm</x:v>
      </x:c>
      <x:c t="str">
        <x:v>AKCIO</x:v>
      </x:c>
      <x:c t="str">
        <x:v>8590913827273</x:v>
      </x:c>
      <x:c t="str">
        <x:v>db        </x:v>
      </x:c>
      <x:c t="str">
        <x:v>73221900</x:v>
      </x:c>
      <x:c t="n">
        <x:v>14.0780</x:v>
      </x:c>
      <x:c t="str">
        <x:v/>
      </x:c>
      <x:c t="str">
        <x:v>radiátorok</x:v>
      </x:c>
      <x:c t="str">
        <x:v>radiátor</x:v>
      </x:c>
      <x:c t="n">
        <x:v>173000.0000</x:v>
      </x:c>
      <x:c t="n">
        <x:v>258000.0000</x:v>
      </x:c>
      <x:c t="str">
        <x:v/>
      </x:c>
    </x:row>
    <x:row>
      <x:c t="str">
        <x:v>0411-03</x:v>
      </x:c>
      <x:c t="str">
        <x:v>METRO fürdőszobai radiátor, 450x890mm, króm</x:v>
      </x:c>
      <x:c t="str">
        <x:v>AKCIO</x:v>
      </x:c>
      <x:c t="str">
        <x:v>8590913833977</x:v>
      </x:c>
      <x:c t="str">
        <x:v>db        </x:v>
      </x:c>
      <x:c t="str">
        <x:v>73221900</x:v>
      </x:c>
      <x:c t="n">
        <x:v>7.3900</x:v>
      </x:c>
      <x:c t="str">
        <x:v/>
      </x:c>
      <x:c t="str">
        <x:v>radiátorok</x:v>
      </x:c>
      <x:c t="str">
        <x:v>radiátor</x:v>
      </x:c>
      <x:c t="n">
        <x:v>132000.0000</x:v>
      </x:c>
      <x:c t="n">
        <x:v>195000.0000</x:v>
      </x:c>
      <x:c t="str">
        <x:v/>
      </x:c>
    </x:row>
    <x:row>
      <x:c t="str">
        <x:v>0411-10</x:v>
      </x:c>
      <x:c t="str">
        <x:v>METRO fürdőszobai radiátor, 1000x450mm, 295W, króm</x:v>
      </x:c>
      <x:c t="str">
        <x:v>AKCIO</x:v>
      </x:c>
      <x:c t="str">
        <x:v>8590913833984</x:v>
      </x:c>
      <x:c t="str">
        <x:v>db        </x:v>
      </x:c>
      <x:c t="str">
        <x:v>73221900</x:v>
      </x:c>
      <x:c t="n">
        <x:v>7.1400</x:v>
      </x:c>
      <x:c t="str">
        <x:v/>
      </x:c>
      <x:c t="str">
        <x:v>radiátorok</x:v>
      </x:c>
      <x:c t="str">
        <x:v>radiátor</x:v>
      </x:c>
      <x:c t="n">
        <x:v>120000.0000</x:v>
      </x:c>
      <x:c t="n">
        <x:v>178000.0000</x:v>
      </x:c>
      <x:c t="str">
        <x:v/>
      </x:c>
    </x:row>
    <x:row>
      <x:c t="str">
        <x:v>04590</x:v>
      </x:c>
      <x:c t="str">
        <x:v>AQUALINE MULLET szappanadagoló, 350ml, fehér</x:v>
      </x:c>
      <x:c t="str">
        <x:v>AQUALINE</x:v>
      </x:c>
      <x:c t="str">
        <x:v>8590913934117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6000.0000</x:v>
      </x:c>
      <x:c t="str">
        <x:v/>
      </x:c>
    </x:row>
    <x:row>
      <x:c t="str">
        <x:v>05101.B</x:v>
      </x:c>
      <x:c t="str">
        <x:v>WC-papíradagoló, 118x280x131mm, matt inox</x:v>
      </x:c>
      <x:c t="str">
        <x:v>SAPHO</x:v>
      </x:c>
      <x:c t="str">
        <x:v>8435368802799</x:v>
      </x:c>
      <x:c t="str">
        <x:v>db        </x:v>
      </x:c>
      <x:c t="str">
        <x:v>73249000</x:v>
      </x:c>
      <x:c t="n">
        <x:v>1.2000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56000.0000</x:v>
      </x:c>
      <x:c t="str">
        <x:v/>
      </x:c>
    </x:row>
    <x:row>
      <x:c t="str">
        <x:v>0510OT25K7</x:v>
      </x:c>
      <x:c t="str">
        <x:v>PIQUADRATO Mosdó szifon 1'1/4, ABS/króm, szögletes</x:v>
      </x:c>
      <x:c t="str">
        <x:v>SAPHO</x:v>
      </x:c>
      <x:c t="str">
        <x:v>8030575031385</x:v>
      </x:c>
      <x:c t="str">
        <x:v>db        </x:v>
      </x:c>
      <x:c t="str">
        <x:v>39249000</x:v>
      </x:c>
      <x:c t="n">
        <x:v>0.5400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15000.0000</x:v>
      </x:c>
      <x:c t="str">
        <x:v/>
      </x:c>
    </x:row>
    <x:row>
      <x:c t="str">
        <x:v>05301</x:v>
      </x:c>
      <x:c t="str">
        <x:v>ARCO Teflonszalag ARCO 12 m, 12 x 0,075 mm </x:v>
      </x:c>
      <x:c t="str">
        <x:v>SAPHO</x:v>
      </x:c>
      <x:c t="str">
        <x:v>8428519009697</x:v>
      </x:c>
      <x:c t="str">
        <x:v>db        </x:v>
      </x:c>
      <x:c t="str">
        <x:v>39229000</x:v>
      </x:c>
      <x:c t="n">
        <x:v>0.0420</x:v>
      </x:c>
      <x:c t="str">
        <x:v>RCT</x:v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kifutott: 2024.09</x:v>
      </x:c>
    </x:row>
    <x:row>
      <x:c t="str">
        <x:v>0570EC23K7</x:v>
      </x:c>
      <x:c t="str">
        <x:v>BONOMINI THERMOTRAP mosdó szifon, 1'1/4, 40mm, króm</x:v>
      </x:c>
      <x:c t="str">
        <x:v>SAPHO</x:v>
      </x:c>
      <x:c t="str">
        <x:v>8030575040523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12500.0000</x:v>
      </x:c>
      <x:c t="str">
        <x:v/>
      </x:c>
    </x:row>
    <x:row>
      <x:c t="str">
        <x:v>0570EC25K7</x:v>
      </x:c>
      <x:c t="str">
        <x:v>BONOMINI THERMOTRAP mosdó szifon 1'1/4 átmérő 32mm, króm (0570OT25K7 helyett)</x:v>
      </x:c>
      <x:c t="str">
        <x:v>SAPHO</x:v>
      </x:c>
      <x:c t="str">
        <x:v>8030575037936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7300.0000</x:v>
      </x:c>
      <x:c t="str">
        <x:v/>
      </x:c>
    </x:row>
    <x:row>
      <x:c t="str">
        <x:v>0595PR25K7</x:v>
      </x:c>
      <x:c t="str">
        <x:v>BONOMINI KING Mosdó szifon 1'1/4, ABS/króm</x:v>
      </x:c>
      <x:c t="str">
        <x:v>SAPHO</x:v>
      </x:c>
      <x:c t="str">
        <x:v>8030575037745</x:v>
      </x:c>
      <x:c t="str">
        <x:v>db        </x:v>
      </x:c>
      <x:c t="str">
        <x:v>74122000</x:v>
      </x:c>
      <x:c t="n">
        <x:v>0.4000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13800.0000</x:v>
      </x:c>
      <x:c t="str">
        <x:v/>
      </x:c>
    </x:row>
    <x:row>
      <x:c t="str">
        <x:v>0595SP25K7</x:v>
      </x:c>
      <x:c t="str">
        <x:v>BONOMINI KING Mosdó szifon 1'1/4, ABS/króm</x:v>
      </x:c>
      <x:c t="str">
        <x:v>SAPHO</x:v>
      </x:c>
      <x:c t="str">
        <x:v>8030575056654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0599OT50B7</x:v>
      </x:c>
      <x:c t="str">
        <x:v>BONOMINI MINIM ALL szifon hosszabbító, króm</x:v>
      </x:c>
      <x:c t="str">
        <x:v>SAPHO</x:v>
      </x:c>
      <x:c t="str">
        <x:v>8030575030364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csövek</x:v>
      </x:c>
      <x:c t="str">
        <x:v>csövek</x:v>
      </x:c>
      <x:c t="n">
        <x:v>0.0000</x:v>
      </x:c>
      <x:c t="n">
        <x:v>9800.0000</x:v>
      </x:c>
      <x:c t="str">
        <x:v/>
      </x:c>
    </x:row>
    <x:row>
      <x:c t="str">
        <x:v>0632AB25B7</x:v>
      </x:c>
      <x:c t="str">
        <x:v>Hosszabbítócső , ABS/króm </x:v>
      </x:c>
      <x:c t="str">
        <x:v>SAPHO</x:v>
      </x:c>
      <x:c t="str">
        <x:v>8030575030425</x:v>
      </x:c>
      <x:c t="str">
        <x:v>db        </x:v>
      </x:c>
      <x:c t="str">
        <x:v>39249000</x:v>
      </x:c>
      <x:c t="n">
        <x:v>0.2580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0632CC25B7</x:v>
      </x:c>
      <x:c t="str">
        <x:v>Hosszabbítócső mosdó szifonhoz, ABS/króm </x:v>
      </x:c>
      <x:c t="str">
        <x:v>SAPHO</x:v>
      </x:c>
      <x:c t="str">
        <x:v>8030575006468</x:v>
      </x:c>
      <x:c t="str">
        <x:v>db        </x:v>
      </x:c>
      <x:c t="str">
        <x:v>39249000</x:v>
      </x:c>
      <x:c t="n">
        <x:v>0.0600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06672</x:v>
      </x:c>
      <x:c t="str">
        <x:v>AQUALINE automata szappanadagoló, 240ml, 74x184x113mm, fényes inox</x:v>
      </x:c>
      <x:c t="str">
        <x:v>AQUALINE</x:v>
      </x:c>
      <x:c t="str">
        <x:v>8590913934124</x:v>
      </x:c>
      <x:c t="str">
        <x:v>db        </x:v>
      </x:c>
      <x:c t="str">
        <x:v>39249000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8000.0000</x:v>
      </x:c>
      <x:c t="str">
        <x:v/>
      </x:c>
    </x:row>
    <x:row>
      <x:c t="str">
        <x:v>0710AR54B7</x:v>
      </x:c>
      <x:c t="str">
        <x:v>Hosszabbítócső mosógéphez, réz/ABS/króm </x:v>
      </x:c>
      <x:c t="str">
        <x:v>SAPHO</x:v>
      </x:c>
      <x:c t="str">
        <x:v>8030575006727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5400.0000</x:v>
      </x:c>
      <x:c t="str">
        <x:v/>
      </x:c>
    </x:row>
    <x:row>
      <x:c t="str">
        <x:v>0776R-B</x:v>
      </x:c>
      <x:c t="str">
        <x:v>AQUALINE állítható bútorláb, fekete</x:v>
      </x:c>
      <x:c t="str">
        <x:v>AQUALINE</x:v>
      </x:c>
      <x:c t="str">
        <x:v>8590913945960</x:v>
      </x:c>
      <x:c t="str">
        <x:v>db        </x:v>
      </x:c>
      <x:c t="str">
        <x:v>83024200</x:v>
      </x:c>
      <x:c t="n">
        <x:v>0.1150</x:v>
      </x:c>
      <x:c t="str">
        <x:v/>
      </x:c>
      <x:c t="str">
        <x:v>láb</x:v>
      </x:c>
      <x:c t="str">
        <x:v>láb</x:v>
      </x:c>
      <x:c t="n">
        <x:v>0.0000</x:v>
      </x:c>
      <x:c t="n">
        <x:v>1850.0000</x:v>
      </x:c>
      <x:c t="str">
        <x:v>kifutott: 2026.02</x:v>
      </x:c>
    </x:row>
    <x:row>
      <x:c t="str">
        <x:v>07780</x:v>
      </x:c>
      <x:c t="str">
        <x:v>DAKAR fogkefetartó, szürke</x:v>
      </x:c>
      <x:c t="str">
        <x:v>SAPHO</x:v>
      </x:c>
      <x:c t="str">
        <x:v>5901487077804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>kifutott: 2025.02</x:v>
      </x:c>
    </x:row>
    <x:row>
      <x:c t="str">
        <x:v>07782</x:v>
      </x:c>
      <x:c t="str">
        <x:v>DAKAR pipere tároló, szürke</x:v>
      </x:c>
      <x:c t="str">
        <x:v>SAPHO</x:v>
      </x:c>
      <x:c t="str">
        <x:v>5901487077828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kifutott: 2024.09</x:v>
      </x:c>
    </x:row>
    <x:row>
      <x:c t="str">
        <x:v>08071.B</x:v>
      </x:c>
      <x:c t="str">
        <x:v>NOFER vandálbiztos tükör 500x700mm</x:v>
      </x:c>
      <x:c t="str">
        <x:v>SAPHO</x:v>
      </x:c>
      <x:c t="str">
        <x:v>8435368805776</x:v>
      </x:c>
      <x:c t="str">
        <x:v>db        </x:v>
      </x:c>
      <x:c t="str">
        <x:v>70099200</x:v>
      </x:c>
      <x:c t="n">
        <x:v>3.5370</x:v>
      </x:c>
      <x:c t="str">
        <x:v/>
      </x:c>
      <x:c t="str">
        <x:v>tükör</x:v>
      </x:c>
      <x:c t="str">
        <x:v>tükör</x:v>
      </x:c>
      <x:c t="n">
        <x:v>0.0000</x:v>
      </x:c>
      <x:c t="n">
        <x:v>85000.0000</x:v>
      </x:c>
      <x:c t="str">
        <x:v/>
      </x:c>
    </x:row>
    <x:row>
      <x:c t="str">
        <x:v>08072</x:v>
      </x:c>
      <x:c t="str">
        <x:v>AQUALINE MULLET szappanadagoló, 350ml, fekete</x:v>
      </x:c>
      <x:c t="str">
        <x:v>AQUALINE</x:v>
      </x:c>
      <x:c t="str">
        <x:v>8590913934131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08073</x:v>
      </x:c>
      <x:c t="str">
        <x:v>AQUALINE MULLET szappanadagoló, 350ml, króm</x:v>
      </x:c>
      <x:c t="str">
        <x:v>AQUALINE</x:v>
      </x:c>
      <x:c t="str">
        <x:v>8590913934148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08131</x:v>
      </x:c>
      <x:c t="str">
        <x:v>AQUALINE automata szappanadagoló, 350ml, 83x196x135mm, ABS/fehér</x:v>
      </x:c>
      <x:c t="str">
        <x:v>AQUALINE</x:v>
      </x:c>
      <x:c t="str">
        <x:v>8590913934155</x:v>
      </x:c>
      <x:c t="str">
        <x:v>db        </x:v>
      </x:c>
      <x:c t="str">
        <x:v>39249000</x:v>
      </x:c>
      <x:c t="n">
        <x:v>0.3250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08136</x:v>
      </x:c>
      <x:c t="str">
        <x:v>AQUALINE NERO szappanadagoló, 350ml, fekete</x:v>
      </x:c>
      <x:c t="str">
        <x:v>AQUALINE</x:v>
      </x:c>
      <x:c t="str">
        <x:v>5901487081368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3600.0000</x:v>
      </x:c>
      <x:c t="str">
        <x:v/>
      </x:c>
    </x:row>
    <x:row>
      <x:c t="str">
        <x:v>08137</x:v>
      </x:c>
      <x:c t="str">
        <x:v>AQUALINE NERO fogkefetartó, fekete</x:v>
      </x:c>
      <x:c t="str">
        <x:v>AQUALINE</x:v>
      </x:c>
      <x:c t="str">
        <x:v>5901487081375</x:v>
      </x:c>
      <x:c t="str">
        <x:v>db        </x:v>
      </x:c>
      <x:c t="str">
        <x:v>39249000</x:v>
      </x:c>
      <x:c t="n">
        <x:v>0.3000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/>
      </x:c>
    </x:row>
    <x:row>
      <x:c t="str">
        <x:v>08138</x:v>
      </x:c>
      <x:c t="str">
        <x:v>AQUALINE NERO szappantartó, fekete</x:v>
      </x:c>
      <x:c t="str">
        <x:v>AQUALINE</x:v>
      </x:c>
      <x:c t="str">
        <x:v>5901487081382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08140</x:v>
      </x:c>
      <x:c t="str">
        <x:v>AQUALINE NERO WC-kefetartó, fekete</x:v>
      </x:c>
      <x:c t="str">
        <x:v>AQUALINE</x:v>
      </x:c>
      <x:c t="str">
        <x:v>5901487081405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5000.0000</x:v>
      </x:c>
      <x:c t="str">
        <x:v/>
      </x:c>
    </x:row>
    <x:row>
      <x:c t="str">
        <x:v>08141</x:v>
      </x:c>
      <x:c t="str">
        <x:v>AQUALINE NERO szappantartó, fekete</x:v>
      </x:c>
      <x:c t="str">
        <x:v>AQUALINE</x:v>
      </x:c>
      <x:c t="str">
        <x:v>5901487081412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/>
      </x:c>
    </x:row>
    <x:row>
      <x:c t="str">
        <x:v>08387</x:v>
      </x:c>
      <x:c t="str">
        <x:v>FIGO szappanadagoló, 300ml, füstüveg/fa</x:v>
      </x:c>
      <x:c t="str">
        <x:v>SAPHO</x:v>
      </x:c>
      <x:c t="str">
        <x:v>8590913995675</x:v>
      </x:c>
      <x:c t="str">
        <x:v>db        </x:v>
      </x:c>
      <x:c t="str">
        <x:v>84798997</x:v>
      </x:c>
      <x:c t="n">
        <x:v>0.4710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>újdonság: 2024.10</x:v>
      </x:c>
    </x:row>
    <x:row>
      <x:c t="str">
        <x:v>08398</x:v>
      </x:c>
      <x:c t="str">
        <x:v>FIGO fogkefetartó, füstüveg/fa</x:v>
      </x:c>
      <x:c t="str">
        <x:v>SAPHO</x:v>
      </x:c>
      <x:c t="str">
        <x:v>8590913995682</x:v>
      </x:c>
      <x:c t="str">
        <x:v>db        </x:v>
      </x:c>
      <x:c t="str">
        <x:v>70139900</x:v>
      </x:c>
      <x:c t="n">
        <x:v>0.4710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>újdonság: 2024.10</x:v>
      </x:c>
    </x:row>
    <x:row>
      <x:c t="str">
        <x:v>08399</x:v>
      </x:c>
      <x:c t="str">
        <x:v>FIGO szappantartó, füstüveg/fa</x:v>
      </x:c>
      <x:c t="str">
        <x:v>SAPHO</x:v>
      </x:c>
      <x:c t="str">
        <x:v>8590913995699</x:v>
      </x:c>
      <x:c t="str">
        <x:v>db        </x:v>
      </x:c>
      <x:c t="str">
        <x:v>70139900</x:v>
      </x:c>
      <x:c t="n">
        <x:v>0.2830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4700.0000</x:v>
      </x:c>
      <x:c t="str">
        <x:v>újdonság: 2024.10</x:v>
      </x:c>
    </x:row>
    <x:row>
      <x:c t="str">
        <x:v>100.130.5</x:v>
      </x:c>
      <x:c t="str">
        <x:v>OMP TEA hosszabbítócső mosdószifonhoz, króm, átm:32/130mm</x:v>
      </x:c>
      <x:c t="str">
        <x:v>SAPHO</x:v>
      </x:c>
      <x:c t="str">
        <x:v>8019952009377</x:v>
      </x:c>
      <x:c t="str">
        <x:v>db        </x:v>
      </x:c>
      <x:c t="str">
        <x:v>73249000</x:v>
      </x:c>
      <x:c t="n">
        <x:v>0.5000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1560.0000</x:v>
      </x:c>
      <x:c t="str">
        <x:v/>
      </x:c>
    </x:row>
    <x:row>
      <x:c t="str">
        <x:v>10004</x:v>
      </x:c>
      <x:c t="str">
        <x:v>MARPLAST tartalék adagoló, </x:v>
      </x:c>
      <x:c t="str">
        <x:v>SAPHO</x:v>
      </x:c>
      <x:c t="str">
        <x:v>8590913843884</x:v>
      </x:c>
      <x:c t="str">
        <x:v>db        </x:v>
      </x:c>
      <x:c t="str">
        <x:v>39249000</x:v>
      </x:c>
      <x:c t="n">
        <x:v>0.0040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10011404</x:v>
      </x:c>
      <x:c t="str">
        <x:v>mosogató csaptelep, fekete gránit</x:v>
      </x:c>
      <x:c t="str">
        <x:v>SAPHO</x:v>
      </x:c>
      <x:c t="str">
        <x:v>8590913954207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10011405</x:v>
      </x:c>
      <x:c t="str">
        <x:v>mosogató csaptelep, bézs gránit</x:v>
      </x:c>
      <x:c t="str">
        <x:v>SAPHO</x:v>
      </x:c>
      <x:c t="str">
        <x:v>8590913954214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10011407</x:v>
      </x:c>
      <x:c t="str">
        <x:v>mosogató csaptelep, flexibilis kifolyócső, matt fekete/arany</x:v>
      </x:c>
      <x:c t="str">
        <x:v>SAPHO</x:v>
      </x:c>
      <x:c t="str">
        <x:v>8590913954290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>kifutott: 2025.06</x:v>
      </x:c>
    </x:row>
    <x:row>
      <x:c t="str">
        <x:v>10011409</x:v>
      </x:c>
      <x:c t="str">
        <x:v>mosogató csaptelep, flexibilis kifolyócső, matt fekete/réz</x:v>
      </x:c>
      <x:c t="str">
        <x:v>SAPHO</x:v>
      </x:c>
      <x:c t="str">
        <x:v>8590913954283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2024.11</x:v>
      </x:c>
    </x:row>
    <x:row>
      <x:c t="str">
        <x:v>100202</x:v>
      </x:c>
      <x:c t="str">
        <x:v>MALVA kozmetikai rendező kosár, fehér</x:v>
      </x:c>
      <x:c t="str">
        <x:v>SAPHO</x:v>
      </x:c>
      <x:c t="str">
        <x:v>8003341329412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100207</x:v>
      </x:c>
      <x:c t="str">
        <x:v>MALVA kozmetikai rendező kosár, zöld</x:v>
      </x:c>
      <x:c t="str">
        <x:v>SAPHO</x:v>
      </x:c>
      <x:c t="str">
        <x:v>8003341329429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100208</x:v>
      </x:c>
      <x:c t="str">
        <x:v>MALVA kozmetikai rendező kosár, szürke</x:v>
      </x:c>
      <x:c t="str">
        <x:v>SAPHO</x:v>
      </x:c>
      <x:c t="str">
        <x:v>8003341329436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100210</x:v>
      </x:c>
      <x:c t="str">
        <x:v>MALVA kozmetikai rendező kosár, rózsaszín</x:v>
      </x:c>
      <x:c t="str">
        <x:v>SAPHO</x:v>
      </x:c>
      <x:c t="str">
        <x:v>8003341329443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</x:v>
      </x:c>
      <x:c t="str">
        <x:v>BELLO RIMLESS fali WC, 35,5x53cm</x:v>
      </x:c>
      <x:c t="str">
        <x:v>SAPHO</x:v>
      </x:c>
      <x:c t="str">
        <x:v>8590913923784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76000.0000</x:v>
      </x:c>
      <x:c t="str">
        <x:v/>
      </x:c>
    </x:row>
    <x:row>
      <x:c t="str">
        <x:v>100214B</x:v>
      </x:c>
      <x:c t="str">
        <x:v>MALVA kozmetikai rendező kosár, fekete</x:v>
      </x:c>
      <x:c t="str">
        <x:v>SAPHO</x:v>
      </x:c>
      <x:c t="str">
        <x:v>8003341329528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100214-SET5</x:v>
      </x:c>
      <x:c t="str">
        <x:v>BELLO RIMLESS fali WC, beépíthető tartállyal, nyomógombbal és soft close ülőkével 35,5x53cm</x:v>
      </x:c>
      <x:c t="str">
        <x:v>KOMPONENS</x:v>
      </x:c>
      <x:c t="str">
        <x:v>8590913928161</x:v>
      </x:c>
      <x:c t="str">
        <x:v>szett     </x:v>
      </x:c>
      <x:c t="str">
        <x:v/>
      </x:c>
      <x:c t="n">
        <x:v>43.7500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219400.0000</x:v>
      </x:c>
      <x:c t="str">
        <x:v/>
      </x:c>
    </x:row>
    <x:row>
      <x:c t="str">
        <x:v>10023.B</x:v>
      </x:c>
      <x:c t="str">
        <x:v>NOFER fali itatótál, 300x143x300 mm, rozsdamentes acél</x:v>
      </x:c>
      <x:c t="str">
        <x:v>SAPHO</x:v>
      </x:c>
      <x:c t="str">
        <x:v>8435368806872</x:v>
      </x:c>
      <x:c t="str">
        <x:v>db        </x:v>
      </x:c>
      <x:c t="str">
        <x:v>74182000</x:v>
      </x:c>
      <x:c t="n">
        <x:v>2.6250</x:v>
      </x:c>
      <x:c t="str">
        <x:v/>
      </x:c>
      <x:c t="str">
        <x:v>egyéb</x:v>
      </x:c>
      <x:c t="str">
        <x:v>egyéb</x:v>
      </x:c>
      <x:c t="n">
        <x:v>0.0000</x:v>
      </x:c>
      <x:c t="n">
        <x:v>199000.0000</x:v>
      </x:c>
      <x:c t="str">
        <x:v/>
      </x:c>
    </x:row>
    <x:row>
      <x:c t="str">
        <x:v>100262</x:v>
      </x:c>
      <x:c t="str">
        <x:v>MALVA kozmetikai rendező kosár, azzurro</x:v>
      </x:c>
      <x:c t="str">
        <x:v>SAPHO</x:v>
      </x:c>
      <x:c t="str">
        <x:v>8003341329542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100266</x:v>
      </x:c>
      <x:c t="str">
        <x:v>MALVA kozmetikai rendező kosár, tortora</x:v>
      </x:c>
      <x:c t="str">
        <x:v>SAPHO</x:v>
      </x:c>
      <x:c t="str">
        <x:v>8003341329535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100312</x:v>
      </x:c>
      <x:c t="str">
        <x:v>AVVA RIMLESS fali WC beépített bidézuhannyal, 35,5x53cm</x:v>
      </x:c>
      <x:c t="str">
        <x:v>AKCIO</x:v>
      </x:c>
      <x:c t="str">
        <x:v>8590913880445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67000.0000</x:v>
      </x:c>
      <x:c t="n">
        <x:v>85000.0000</x:v>
      </x:c>
      <x:c t="str">
        <x:v/>
      </x:c>
    </x:row>
    <x:row>
      <x:c t="str">
        <x:v>100312-110</x:v>
      </x:c>
      <x:c t="str">
        <x:v>AVVA RIMLESS fali WC beépített bidézuhannyal, 35,5x53cm</x:v>
      </x:c>
      <x:c t="str">
        <x:v>SAPHO</x:v>
      </x:c>
      <x:c t="str">
        <x:v>8590913913617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100314</x:v>
      </x:c>
      <x:c t="str">
        <x:v>AVVA RIMLESS fali WC, 35,5x53cm</x:v>
      </x:c>
      <x:c t="str">
        <x:v>AKCIO</x:v>
      </x:c>
      <x:c t="str">
        <x:v>8590913872440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62000.0000</x:v>
      </x:c>
      <x:c t="n">
        <x:v>93000.0000</x:v>
      </x:c>
      <x:c t="str">
        <x:v/>
      </x:c>
    </x:row>
    <x:row>
      <x:c t="str">
        <x:v>100314-110</x:v>
      </x:c>
      <x:c t="str">
        <x:v>AVVA RIMLESS fali WC, 35,5x53cm, fekete</x:v>
      </x:c>
      <x:c t="str">
        <x:v>SAPHO</x:v>
      </x:c>
      <x:c t="str">
        <x:v>8590913913600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116000.0000</x:v>
      </x:c>
      <x:c t="str">
        <x:v/>
      </x:c>
    </x:row>
    <x:row>
      <x:c t="str">
        <x:v>100314-110-SET5</x:v>
      </x:c>
      <x:c t="str">
        <x:v>AVVA RIMLESS fali WC, tartállyal, nyomógombbal és soft close ülőkével, 35,5x53cm, fekete</x:v>
      </x:c>
      <x:c t="str">
        <x:v>KOMPONENS</x:v>
      </x:c>
      <x:c t="str">
        <x:v>8590913928208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288900.0000</x:v>
      </x:c>
      <x:c t="str">
        <x:v/>
      </x:c>
    </x:row>
    <x:row>
      <x:c t="str">
        <x:v>100314-SET5</x:v>
      </x:c>
      <x:c t="str">
        <x:v>AVVA RIMLESS fali WC, beépíthető tartállyal, nyomógombbal és soft close ülőkével, 35,5x53cm</x:v>
      </x:c>
      <x:c t="str">
        <x:v>KOMPONENS</x:v>
      </x:c>
      <x:c t="str">
        <x:v>8590913928147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198800.0000</x:v>
      </x:c>
      <x:c t="str">
        <x:v/>
      </x:c>
    </x:row>
    <x:row>
      <x:c t="str">
        <x:v>100315</x:v>
      </x:c>
      <x:c t="str">
        <x:v>AVVA RIMLESS fali WC bidézuhannyal, csapteleppel, 35,5x53cm</x:v>
      </x:c>
      <x:c t="str">
        <x:v>SAPHO</x:v>
      </x:c>
      <x:c t="str">
        <x:v>8590913913594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107000.0000</x:v>
      </x:c>
      <x:c t="str">
        <x:v/>
      </x:c>
    </x:row>
    <x:row>
      <x:c t="str">
        <x:v>100315-110</x:v>
      </x:c>
      <x:c t="str">
        <x:v>AVVA RIMLESS fali WC bidézuhannyal, csapteleppel, 35,5x53cm, matt fekete</x:v>
      </x:c>
      <x:c t="str">
        <x:v>SAPHO</x:v>
      </x:c>
      <x:c t="str">
        <x:v>8590913928369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142000.0000</x:v>
      </x:c>
      <x:c t="str">
        <x:v/>
      </x:c>
    </x:row>
    <x:row>
      <x:c t="str">
        <x:v>100315-SET5</x:v>
      </x:c>
      <x:c t="str">
        <x:v>AVVA RIMLESS fali WC bidézuhannyal, csapteleppel, tartállyal, nyomógombbal és soft close ülőkével 35,5x53cm</x:v>
      </x:c>
      <x:c t="str">
        <x:v>KOMPONENS</x:v>
      </x:c>
      <x:c t="str">
        <x:v>8590913927430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243800.0000</x:v>
      </x:c>
      <x:c t="str">
        <x:v/>
      </x:c>
    </x:row>
    <x:row>
      <x:c t="str">
        <x:v>100324</x:v>
      </x:c>
      <x:c t="str">
        <x:v>AVVA fali bidé, 35,5x53cm</x:v>
      </x:c>
      <x:c t="str">
        <x:v>SAPHO</x:v>
      </x:c>
      <x:c t="str">
        <x:v>8590913916502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79000.0000</x:v>
      </x:c>
      <x:c t="str">
        <x:v/>
      </x:c>
    </x:row>
    <x:row>
      <x:c t="str">
        <x:v>100324-110</x:v>
      </x:c>
      <x:c t="str">
        <x:v>AVVA fali bidé, 35,5x53cm, matt fekete</x:v>
      </x:c>
      <x:c t="str">
        <x:v>SAPHO</x:v>
      </x:c>
      <x:c t="str">
        <x:v>8590913933110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10053</x:v>
      </x:c>
      <x:c t="str">
        <x:v>AQUA öntöttmárvány mosdó, 50,5x25cm</x:v>
      </x:c>
      <x:c t="str">
        <x:v>SAPHO</x:v>
      </x:c>
      <x:c t="str">
        <x:v>8590913883866</x:v>
      </x:c>
      <x:c t="str">
        <x:v>db        </x:v>
      </x:c>
      <x:c t="str">
        <x:v>39221000</x:v>
      </x:c>
      <x:c t="n">
        <x:v>3.5790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10055</x:v>
      </x:c>
      <x:c t="str">
        <x:v>AQUALINE ZARA kerámiamosdó, 54x44,5cm</x:v>
      </x:c>
      <x:c t="str">
        <x:v>AQUALINE</x:v>
      </x:c>
      <x:c t="str">
        <x:v>8590913872303</x:v>
      </x:c>
      <x:c t="str">
        <x:v>db        </x:v>
      </x:c>
      <x:c t="str">
        <x:v>69109000</x:v>
      </x:c>
      <x:c t="n">
        <x:v>12.9800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23000.0000</x:v>
      </x:c>
      <x:c t="str">
        <x:v/>
      </x:c>
    </x:row>
    <x:row>
      <x:c t="str">
        <x:v>100612</x:v>
      </x:c>
      <x:c t="str">
        <x:v>BRILLA RIMLESS fali WC beépített bidézuhannyal, 35,5x53cm</x:v>
      </x:c>
      <x:c t="str">
        <x:v>SAPHO</x:v>
      </x:c>
      <x:c t="str">
        <x:v>8590913880438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67000.0000</x:v>
      </x:c>
      <x:c t="str">
        <x:v/>
      </x:c>
    </x:row>
    <x:row>
      <x:c t="str">
        <x:v>100614</x:v>
      </x:c>
      <x:c t="str">
        <x:v>BRILLA RIMLESS, fali WC, 35,5x53cm</x:v>
      </x:c>
      <x:c t="str">
        <x:v>SAPHO</x:v>
      </x:c>
      <x:c t="str">
        <x:v>8590913872570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71000.0000</x:v>
      </x:c>
      <x:c t="str">
        <x:v/>
      </x:c>
    </x:row>
    <x:row>
      <x:c t="str">
        <x:v>100614-107</x:v>
      </x:c>
      <x:c t="str">
        <x:v>BRILLA RIMLESS, fali WC, 35,5x53cm, matt kék</x:v>
      </x:c>
      <x:c t="str">
        <x:v>SAPHO</x:v>
      </x:c>
      <x:c t="str">
        <x:v>8590913982491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kiárusítás: 2025.08</x:v>
      </x:c>
    </x:row>
    <x:row>
      <x:c t="str">
        <x:v>100614-110</x:v>
      </x:c>
      <x:c t="str">
        <x:v>BRILLA RIMLESS, fali WC, 35,5x53cm, matt fekete</x:v>
      </x:c>
      <x:c t="str">
        <x:v>SAPHO</x:v>
      </x:c>
      <x:c t="str">
        <x:v>8590913982507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79000.0000</x:v>
      </x:c>
      <x:c t="str">
        <x:v>újdonság: 2024.09</x:v>
      </x:c>
    </x:row>
    <x:row>
      <x:c t="str">
        <x:v>100614-114</x:v>
      </x:c>
      <x:c t="str">
        <x:v>BRILLA RIMLESS, fali WC, 35,5x53cm, matt latte</x:v>
      </x:c>
      <x:c t="str">
        <x:v>SAPHO</x:v>
      </x:c>
      <x:c t="str">
        <x:v>8590913982514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100614-128</x:v>
      </x:c>
      <x:c t="str">
        <x:v>BRILLA RIMLESS, fali WC, 35,5x53cm, matt zöld</x:v>
      </x:c>
      <x:c t="str">
        <x:v>SAPHO</x:v>
      </x:c>
      <x:c t="str">
        <x:v>8590913982521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100614-SET5</x:v>
      </x:c>
      <x:c t="str">
        <x:v>BRILLA RIMLESS, fali WC, beépíthető tartállyal, nyomógombbal és soft close ülőkével 35,5x53cm</x:v>
      </x:c>
      <x:c t="str">
        <x:v>KOMPONENS</x:v>
      </x:c>
      <x:c t="str">
        <x:v>8590913928130</x:v>
      </x:c>
      <x:c t="str">
        <x:v>szett     </x:v>
      </x:c>
      <x:c t="str">
        <x:v/>
      </x:c>
      <x:c t="n">
        <x:v>45.9600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210900.0000</x:v>
      </x:c>
      <x:c t="str">
        <x:v/>
      </x:c>
    </x:row>
    <x:row>
      <x:c t="str">
        <x:v>100624</x:v>
      </x:c>
      <x:c t="str">
        <x:v>BRILLA fali bidé, 36,5x53cm</x:v>
      </x:c>
      <x:c t="str">
        <x:v>SAPHO</x:v>
      </x:c>
      <x:c t="str">
        <x:v>8590913872563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59000.0000</x:v>
      </x:c>
      <x:c t="str">
        <x:v/>
      </x:c>
    </x:row>
    <x:row>
      <x:c t="str">
        <x:v>10065</x:v>
      </x:c>
      <x:c t="str">
        <x:v>AQUALINE ZARA kerámiamosdó, 64,5x46cm</x:v>
      </x:c>
      <x:c t="str">
        <x:v>AQUALINE</x:v>
      </x:c>
      <x:c t="str">
        <x:v>8590913872235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24300.0000</x:v>
      </x:c>
      <x:c t="str">
        <x:v/>
      </x:c>
    </x:row>
    <x:row>
      <x:c t="str">
        <x:v>100727</x:v>
      </x:c>
      <x:c t="str">
        <x:v>BELLO WC-ülőke Soft Close, duroplast, fehér/króm</x:v>
      </x:c>
      <x:c t="str">
        <x:v>SAPHO</x:v>
      </x:c>
      <x:c t="str">
        <x:v>8590913925320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28500.0000</x:v>
      </x:c>
      <x:c t="str">
        <x:v/>
      </x:c>
    </x:row>
    <x:row>
      <x:c t="str">
        <x:v>10077</x:v>
      </x:c>
      <x:c t="str">
        <x:v>AQUALINE ZOJA Állítható lábak, 10cm, króm (10072 helyett)</x:v>
      </x:c>
      <x:c t="str">
        <x:v>AQUALINE</x:v>
      </x:c>
      <x:c t="str">
        <x:v>8590913851667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490.0000</x:v>
      </x:c>
      <x:c t="str">
        <x:v/>
      </x:c>
    </x:row>
    <x:row>
      <x:c t="str">
        <x:v>10077B</x:v>
      </x:c>
      <x:c t="str">
        <x:v>AQUALINE ZOJA Állítható lábak, 10cm, fekete</x:v>
      </x:c>
      <x:c t="str">
        <x:v>AQUALINE</x:v>
      </x:c>
      <x:c t="str">
        <x:v>8590913979583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490.0000</x:v>
      </x:c>
      <x:c t="str">
        <x:v>újdonság: 2025.02</x:v>
      </x:c>
    </x:row>
    <x:row>
      <x:c t="str">
        <x:v>10078</x:v>
      </x:c>
      <x:c t="str">
        <x:v>AQUALINE ZOJA Állítható lábak, 10cm, króm</x:v>
      </x:c>
      <x:c t="str">
        <x:v>AQUALINE</x:v>
      </x:c>
      <x:c t="str">
        <x:v>8590913851674</x:v>
      </x:c>
      <x:c t="str">
        <x:v>db        </x:v>
      </x:c>
      <x:c t="str">
        <x:v>83024200</x:v>
      </x:c>
      <x:c t="n">
        <x:v>0.1150</x:v>
      </x:c>
      <x:c t="str">
        <x:v/>
      </x:c>
      <x:c t="str">
        <x:v>láb</x:v>
      </x:c>
      <x:c t="str">
        <x:v>bútorláb</x:v>
      </x:c>
      <x:c t="n">
        <x:v>0.0000</x:v>
      </x:c>
      <x:c t="n">
        <x:v>540.0000</x:v>
      </x:c>
      <x:c t="str">
        <x:v/>
      </x:c>
    </x:row>
    <x:row>
      <x:c t="str">
        <x:v>100787</x:v>
      </x:c>
      <x:c t="str">
        <x:v>AVVA SLIM WC-ülőke, soft close, króm/fehér</x:v>
      </x:c>
      <x:c t="str">
        <x:v>AKCIO</x:v>
      </x:c>
      <x:c t="str">
        <x:v>8590913893070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21900.0000</x:v>
      </x:c>
      <x:c t="n">
        <x:v>30500.0000</x:v>
      </x:c>
      <x:c t="str">
        <x:v/>
      </x:c>
    </x:row>
    <x:row>
      <x:c t="str">
        <x:v>100787-107</x:v>
      </x:c>
      <x:c t="str">
        <x:v>AVVA SLIM WC-ülőke, Soft Close, matt kék</x:v>
      </x:c>
      <x:c t="str">
        <x:v>SAPHO</x:v>
      </x:c>
      <x:c t="str">
        <x:v>8590913982538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kifutott: 2026.02</x:v>
      </x:c>
    </x:row>
    <x:row>
      <x:c t="str">
        <x:v>100787-110</x:v>
      </x:c>
      <x:c t="str">
        <x:v>AVVA SLIM WC-ülőke, soft close, króm/fekete</x:v>
      </x:c>
      <x:c t="str">
        <x:v>SAPHO</x:v>
      </x:c>
      <x:c t="str">
        <x:v>8590913918100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54000.0000</x:v>
      </x:c>
      <x:c t="str">
        <x:v/>
      </x:c>
    </x:row>
    <x:row>
      <x:c t="str">
        <x:v>100787-114</x:v>
      </x:c>
      <x:c t="str">
        <x:v>AVVA SLIM WC-ülőke, Soft Close, matt latte</x:v>
      </x:c>
      <x:c t="str">
        <x:v>SAPHO</x:v>
      </x:c>
      <x:c t="str">
        <x:v>8590913982545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2024.09</x:v>
      </x:c>
    </x:row>
    <x:row>
      <x:c t="str">
        <x:v>100787-128</x:v>
      </x:c>
      <x:c t="str">
        <x:v>AVVA SLIM WC-ülőke, Soft Close, matt zöld</x:v>
      </x:c>
      <x:c t="str">
        <x:v>SAPHO</x:v>
      </x:c>
      <x:c t="str">
        <x:v>8590913982552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2024.09</x:v>
      </x:c>
    </x:row>
    <x:row>
      <x:c t="str">
        <x:v>10078B</x:v>
      </x:c>
      <x:c t="str">
        <x:v>AQUALINE ZOJA Állítható lábak, 10cm, matt fekete</x:v>
      </x:c>
      <x:c t="str">
        <x:v>AQUALINE</x:v>
      </x:c>
      <x:c t="str">
        <x:v>8590913130434</x:v>
      </x:c>
      <x:c t="str">
        <x:v>db        </x:v>
      </x:c>
      <x:c t="str">
        <x:v>83024200</x:v>
      </x:c>
      <x:c t="n">
        <x:v>0.1150</x:v>
      </x:c>
      <x:c t="str">
        <x:v/>
      </x:c>
      <x:c t="str">
        <x:v>láb</x:v>
      </x:c>
      <x:c t="str">
        <x:v>láb</x:v>
      </x:c>
      <x:c t="n">
        <x:v>0.0000</x:v>
      </x:c>
      <x:c t="n">
        <x:v>540.0000</x:v>
      </x:c>
      <x:c t="str">
        <x:v>újdonság: 2026.02</x:v>
      </x:c>
    </x:row>
    <x:row>
      <x:c t="str">
        <x:v>10080</x:v>
      </x:c>
      <x:c t="str">
        <x:v>AQUALINE ZARA kerámiamosdó, 79,5x46cm</x:v>
      </x:c>
      <x:c t="str">
        <x:v>SAPHO</x:v>
      </x:c>
      <x:c t="str">
        <x:v>8590913872310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32500.0000</x:v>
      </x:c>
      <x:c t="str">
        <x:v/>
      </x:c>
    </x:row>
    <x:row>
      <x:c t="str">
        <x:v>10086</x:v>
      </x:c>
      <x:c t="str">
        <x:v>AQUALINE dupla fogas, króm</x:v>
      </x:c>
      <x:c t="str">
        <x:v>AQUALINE</x:v>
      </x:c>
      <x:c t="str">
        <x:v>8590913864223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10086B</x:v>
      </x:c>
      <x:c t="str">
        <x:v>AQUALINE dupla fogas, matt fekete</x:v>
      </x:c>
      <x:c t="str">
        <x:v>AQUALINE</x:v>
      </x:c>
      <x:c t="str">
        <x:v>8590913115660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>újdonság: 2025.08</x:v>
      </x:c>
    </x:row>
    <x:row>
      <x:c t="str">
        <x:v>10087</x:v>
      </x:c>
      <x:c t="str">
        <x:v>AQUALINE dupla fogas, bronz</x:v>
      </x:c>
      <x:c t="str">
        <x:v>AQUALINE</x:v>
      </x:c>
      <x:c t="str">
        <x:v>8590913864230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10088</x:v>
      </x:c>
      <x:c t="str">
        <x:v>AQUALINE fogas, króm</x:v>
      </x:c>
      <x:c t="str">
        <x:v>AQUALINE</x:v>
      </x:c>
      <x:c t="str">
        <x:v>8590913864247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/>
      </x:c>
    </x:row>
    <x:row>
      <x:c t="str">
        <x:v>10088B</x:v>
      </x:c>
      <x:c t="str">
        <x:v>AQUALINE fogas, matt fekete</x:v>
      </x:c>
      <x:c t="str">
        <x:v>AQUALINE</x:v>
      </x:c>
      <x:c t="str">
        <x:v>8590913115653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>újdonság: 2025.08</x:v>
      </x:c>
    </x:row>
    <x:row>
      <x:c t="str">
        <x:v>10089</x:v>
      </x:c>
      <x:c t="str">
        <x:v>AQUALINE fogas, bronz</x:v>
      </x:c>
      <x:c t="str">
        <x:v>AQUALINE</x:v>
      </x:c>
      <x:c t="str">
        <x:v>8590913864254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/>
      </x:c>
    </x:row>
    <x:row>
      <x:c t="str">
        <x:v>10090</x:v>
      </x:c>
      <x:c t="str">
        <x:v>AQUALINE KILI fém fogantyú, 128mm, króm</x:v>
      </x:c>
      <x:c t="str">
        <x:v>AQUALINE</x:v>
      </x:c>
      <x:c t="str">
        <x:v>8590913864261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1400.0000</x:v>
      </x:c>
      <x:c t="str">
        <x:v/>
      </x:c>
    </x:row>
    <x:row>
      <x:c t="str">
        <x:v>10091</x:v>
      </x:c>
      <x:c t="str">
        <x:v>AQUALINE KILI fém fogantyú, 256mm, króm</x:v>
      </x:c>
      <x:c t="str">
        <x:v>AQUALINE</x:v>
      </x:c>
      <x:c t="str">
        <x:v>8590913864278</x:v>
      </x:c>
      <x:c t="str">
        <x:v>db        </x:v>
      </x:c>
      <x:c t="str">
        <x:v>83024200</x:v>
      </x:c>
      <x:c t="n">
        <x:v>0.0620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10092</x:v>
      </x:c>
      <x:c t="str">
        <x:v>AQUALINE VILI fém fogantyú, 128mm, króm</x:v>
      </x:c>
      <x:c t="str">
        <x:v>AQUALINE</x:v>
      </x:c>
      <x:c t="str">
        <x:v>8590913864285</x:v>
      </x:c>
      <x:c t="str">
        <x:v>db        </x:v>
      </x:c>
      <x:c t="str">
        <x:v>83024200</x:v>
      </x:c>
      <x:c t="n">
        <x:v>0.1280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1000.0000</x:v>
      </x:c>
      <x:c t="str">
        <x:v/>
      </x:c>
    </x:row>
    <x:row>
      <x:c t="str">
        <x:v>10093</x:v>
      </x:c>
      <x:c t="str">
        <x:v>AQUALINE VILI fém fogantyú, 256mm, króm</x:v>
      </x:c>
      <x:c t="str">
        <x:v>AQUALINE</x:v>
      </x:c>
      <x:c t="str">
        <x:v>8590913864292</x:v>
      </x:c>
      <x:c t="str">
        <x:v>db        </x:v>
      </x:c>
      <x:c t="str">
        <x:v>83024200</x:v>
      </x:c>
      <x:c t="n">
        <x:v>0.2170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1100.0000</x:v>
      </x:c>
      <x:c t="str">
        <x:v/>
      </x:c>
    </x:row>
    <x:row>
      <x:c t="str">
        <x:v>10096</x:v>
      </x:c>
      <x:c t="str">
        <x:v>AQUALINE PILI fém fogantyú, 128mm, matt fekete</x:v>
      </x:c>
      <x:c t="str">
        <x:v>AQUALINE</x:v>
      </x:c>
      <x:c t="str">
        <x:v>8590913884641</x:v>
      </x:c>
      <x:c t="str">
        <x:v>db        </x:v>
      </x:c>
      <x:c t="str">
        <x:v>83024200</x:v>
      </x:c>
      <x:c t="n">
        <x:v>0.0400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10097</x:v>
      </x:c>
      <x:c t="str">
        <x:v>AQUALINE PILI fém fogantyú, 256mm, matt fekete</x:v>
      </x:c>
      <x:c t="str">
        <x:v>AQUALINE</x:v>
      </x:c>
      <x:c t="str">
        <x:v>8590913884658</x:v>
      </x:c>
      <x:c t="str">
        <x:v>db        </x:v>
      </x:c>
      <x:c t="str">
        <x:v>83024200</x:v>
      </x:c>
      <x:c t="n">
        <x:v>0.0630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10098</x:v>
      </x:c>
      <x:c t="str">
        <x:v>AKIRA fogantyú, 200mm, matt fekete</x:v>
      </x:c>
      <x:c t="str">
        <x:v>AQUALINE</x:v>
      </x:c>
      <x:c t="str">
        <x:v>8590913966286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10099</x:v>
      </x:c>
      <x:c t="str">
        <x:v>AQUALINE ZINA fogantyú, 126/96mm, matt fekete</x:v>
      </x:c>
      <x:c t="str">
        <x:v>AQUALINE</x:v>
      </x:c>
      <x:c t="str">
        <x:v>8590913965791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1010</x:v>
      </x:c>
      <x:c t="str">
        <x:v>URAN PROJECT WC-ülőke mozgáskorlátozottaknak, fehér</x:v>
      </x:c>
      <x:c t="str">
        <x:v>SAPHO</x:v>
      </x:c>
      <x:c t="str">
        <x:v>8590913825187</x:v>
      </x:c>
      <x:c t="str">
        <x:v>db        </x:v>
      </x:c>
      <x:c t="str">
        <x:v>39222000</x:v>
      </x:c>
      <x:c t="n">
        <x:v>2.2400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17500.0000</x:v>
      </x:c>
      <x:c t="str">
        <x:v/>
      </x:c>
    </x:row>
    <x:row>
      <x:c t="str">
        <x:v>10100</x:v>
      </x:c>
      <x:c t="str">
        <x:v>AQUALINE ZARA kerámiamosdó, 99,5x46,5cm</x:v>
      </x:c>
      <x:c t="str">
        <x:v>SAPHO</x:v>
      </x:c>
      <x:c t="str">
        <x:v>8590913994333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/>
      </x:c>
    </x:row>
    <x:row>
      <x:c t="str">
        <x:v>101001</x:v>
      </x:c>
      <x:c t="str">
        <x:v>KERASAN RETRO álló WC, alsó kifolyású, 38,5x45x59cm</x:v>
      </x:c>
      <x:c t="str">
        <x:v>SAPHO</x:v>
      </x:c>
      <x:c t="str">
        <x:v>8034125970681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163000.0000</x:v>
      </x:c>
      <x:c t="str">
        <x:v/>
      </x:c>
    </x:row>
    <x:row>
      <x:c t="str">
        <x:v>101003025</x:v>
      </x:c>
      <x:c t="str">
        <x:v>BEMETA INOX Papírzsebkendő adagoló </x:v>
      </x:c>
      <x:c t="str">
        <x:v>SAPHO</x:v>
      </x:c>
      <x:c t="str">
        <x:v>8592207039560</x:v>
      </x:c>
      <x:c t="str">
        <x:v>db        </x:v>
      </x:c>
      <x:c t="str">
        <x:v/>
      </x:c>
      <x:c t="n">
        <x:v>1.0880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32000.0000</x:v>
      </x:c>
      <x:c t="str">
        <x:v/>
      </x:c>
    </x:row>
    <x:row>
      <x:c t="str">
        <x:v>101003045</x:v>
      </x:c>
      <x:c t="str">
        <x:v>BEMETA INOX Papírtörlő adagoló </x:v>
      </x:c>
      <x:c t="str">
        <x:v>SAPHO</x:v>
      </x:c>
      <x:c t="str">
        <x:v>8592207039577</x:v>
      </x:c>
      <x:c t="str">
        <x:v>db        </x:v>
      </x:c>
      <x:c t="str">
        <x:v/>
      </x:c>
      <x:c t="n">
        <x:v>1.8350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44000.0000</x:v>
      </x:c>
      <x:c t="str">
        <x:v/>
      </x:c>
    </x:row>
    <x:row>
      <x:c t="str">
        <x:v>101003165</x:v>
      </x:c>
      <x:c t="str">
        <x:v>BEMETA INOX WC papír adagoló (7 db) </x:v>
      </x:c>
      <x:c t="str">
        <x:v>SAPHO</x:v>
      </x:c>
      <x:c t="str">
        <x:v>8592207039584</x:v>
      </x:c>
      <x:c t="str">
        <x:v>db        </x:v>
      </x:c>
      <x:c t="str">
        <x:v>73239300</x:v>
      </x:c>
      <x:c t="n">
        <x:v>2.3080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101003205</x:v>
      </x:c>
      <x:c t="str">
        <x:v>BEMETA INOX Papírtörlő adagoló 100 ml-es szappanadagolóval </x:v>
      </x:c>
      <x:c t="str">
        <x:v>SAPHO</x:v>
      </x:c>
      <x:c t="str">
        <x:v>8592207039591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97000.0000</x:v>
      </x:c>
      <x:c t="str">
        <x:v/>
      </x:c>
    </x:row>
    <x:row>
      <x:c t="str">
        <x:v>101003215</x:v>
      </x:c>
      <x:c t="str">
        <x:v>BEMETA INOX Higiéniai kesztyű adagoló </x:v>
      </x:c>
      <x:c t="str">
        <x:v>SAPHO</x:v>
      </x:c>
      <x:c t="str">
        <x:v>8592207039607</x:v>
      </x:c>
      <x:c t="str">
        <x:v>db        </x:v>
      </x:c>
      <x:c t="str">
        <x:v/>
      </x:c>
      <x:c t="n">
        <x:v>0.8600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16800.0000</x:v>
      </x:c>
      <x:c t="str">
        <x:v/>
      </x:c>
    </x:row>
    <x:row>
      <x:c t="str">
        <x:v>101003225</x:v>
      </x:c>
      <x:c t="str">
        <x:v>BEMETA INOX Nedves WC-papír adagoló </x:v>
      </x:c>
      <x:c t="str">
        <x:v>SAPHO</x:v>
      </x:c>
      <x:c t="str">
        <x:v>8592207039614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101003235</x:v>
      </x:c>
      <x:c t="str">
        <x:v>BEMETA INOX Papírtörlő adagoló nyitott </x:v>
      </x:c>
      <x:c t="str">
        <x:v>SAPHO</x:v>
      </x:c>
      <x:c t="str">
        <x:v>8592207039621</x:v>
      </x:c>
      <x:c t="str">
        <x:v>db        </x:v>
      </x:c>
      <x:c t="str">
        <x:v/>
      </x:c>
      <x:c t="n">
        <x:v>1.6500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28500.0000</x:v>
      </x:c>
      <x:c t="str">
        <x:v/>
      </x:c>
    </x:row>
    <x:row>
      <x:c t="str">
        <x:v>101003245</x:v>
      </x:c>
      <x:c t="str">
        <x:v>BEMETA INOX Papírtörlő adagoló </x:v>
      </x:c>
      <x:c t="str">
        <x:v>SAPHO</x:v>
      </x:c>
      <x:c t="str">
        <x:v>8592207039638</x:v>
      </x:c>
      <x:c t="str">
        <x:v>db        </x:v>
      </x:c>
      <x:c t="str">
        <x:v/>
      </x:c>
      <x:c t="n">
        <x:v>4.5150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67000.0000</x:v>
      </x:c>
      <x:c t="str">
        <x:v/>
      </x:c>
    </x:row>
    <x:row>
      <x:c t="str">
        <x:v>101003255</x:v>
      </x:c>
      <x:c t="str">
        <x:v>BEMETA INOX Papírtörlő adagoló </x:v>
      </x:c>
      <x:c t="str">
        <x:v>SAPHO</x:v>
      </x:c>
      <x:c t="str">
        <x:v>8592207039645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93000.0000</x:v>
      </x:c>
      <x:c t="str">
        <x:v/>
      </x:c>
    </x:row>
    <x:row>
      <x:c t="str">
        <x:v>101003265</x:v>
      </x:c>
      <x:c t="str">
        <x:v>BEMETA INOX Tükrös szekrény papírtörlő és folyékony szappan adagolóval </x:v>
      </x:c>
      <x:c t="str">
        <x:v>SAPHO</x:v>
      </x:c>
      <x:c t="str">
        <x:v>8592207039652</x:v>
      </x:c>
      <x:c t="str">
        <x:v>db        </x:v>
      </x:c>
      <x:c t="str">
        <x:v/>
      </x:c>
      <x:c t="n">
        <x:v>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/>
      </x:c>
    </x:row>
    <x:row>
      <x:c t="str">
        <x:v>101003275</x:v>
      </x:c>
      <x:c t="str">
        <x:v>BEMETA INOX Papírtörlő adagoló nyitott </x:v>
      </x:c>
      <x:c t="str">
        <x:v>SAPHO</x:v>
      </x:c>
      <x:c t="str">
        <x:v>8592207039669</x:v>
      </x:c>
      <x:c t="str">
        <x:v>db        </x:v>
      </x:c>
      <x:c t="str">
        <x:v/>
      </x:c>
      <x:c t="n">
        <x:v>2.4600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37000.0000</x:v>
      </x:c>
      <x:c t="str">
        <x:v/>
      </x:c>
    </x:row>
    <x:row>
      <x:c t="str">
        <x:v>101009415</x:v>
      </x:c>
      <x:c t="str">
        <x:v>BEMETA INOX Szappanadagoló (1 100 ml) </x:v>
      </x:c>
      <x:c t="str">
        <x:v>SAPHO</x:v>
      </x:c>
      <x:c t="str">
        <x:v>8592207039676</x:v>
      </x:c>
      <x:c t="str">
        <x:v>db        </x:v>
      </x:c>
      <x:c t="str">
        <x:v/>
      </x:c>
      <x:c t="n">
        <x:v>2.3400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66000.0000</x:v>
      </x:c>
      <x:c t="str">
        <x:v/>
      </x:c>
    </x:row>
    <x:row>
      <x:c t="str">
        <x:v>101012015</x:v>
      </x:c>
      <x:c t="str">
        <x:v>BEMETA INOX WC-papírtartó </x:v>
      </x:c>
      <x:c t="str">
        <x:v>SAPHO</x:v>
      </x:c>
      <x:c t="str">
        <x:v>8592207039683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101012045</x:v>
      </x:c>
      <x:c t="str">
        <x:v>BEMETA INOX  WC-papírtartó ,dupla </x:v>
      </x:c>
      <x:c t="str">
        <x:v>SAPHO</x:v>
      </x:c>
      <x:c t="str">
        <x:v>8592207039690</x:v>
      </x:c>
      <x:c t="str">
        <x:v>db        </x:v>
      </x:c>
      <x:c t="str">
        <x:v/>
      </x:c>
      <x:c t="n">
        <x:v>0.3950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101012150</x:v>
      </x:c>
      <x:c t="str">
        <x:v>BEMETA HOTEL WC-papírtartó </x:v>
      </x:c>
      <x:c t="str">
        <x:v>SAPHO</x:v>
      </x:c>
      <x:c t="str">
        <x:v>8592207041136</x:v>
      </x:c>
      <x:c t="str">
        <x:v>db        </x:v>
      </x:c>
      <x:c t="str">
        <x:v/>
      </x:c>
      <x:c t="n">
        <x:v>0.5220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újdonság: 2024.07</x:v>
      </x:c>
    </x:row>
    <x:row>
      <x:c t="str">
        <x:v>101012154</x:v>
      </x:c>
      <x:c t="str">
        <x:v>BEMETA HOTEL WC-papírtartó </x:v>
      </x:c>
      <x:c t="str">
        <x:v>SAPHO</x:v>
      </x:c>
      <x:c t="str">
        <x:v>8592207041143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újdonság: 2024.07</x:v>
      </x:c>
    </x:row>
    <x:row>
      <x:c t="str">
        <x:v>101012175</x:v>
      </x:c>
      <x:c t="str">
        <x:v>BEMETA INOX  WC-papírtartó szekrénnyel </x:v>
      </x:c>
      <x:c t="str">
        <x:v>SAPHO</x:v>
      </x:c>
      <x:c t="str">
        <x:v>8592207039706</x:v>
      </x:c>
      <x:c t="str">
        <x:v>db        </x:v>
      </x:c>
      <x:c t="str">
        <x:v/>
      </x:c>
      <x:c t="n">
        <x:v>0.8450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44000.0000</x:v>
      </x:c>
      <x:c t="str">
        <x:v/>
      </x:c>
    </x:row>
    <x:row>
      <x:c t="str">
        <x:v>101012185</x:v>
      </x:c>
      <x:c t="str">
        <x:v>BEMETA INOX  WC-papírtartó ,dupla </x:v>
      </x:c>
      <x:c t="str">
        <x:v>SAPHO</x:v>
      </x:c>
      <x:c t="str">
        <x:v>8592207039713</x:v>
      </x:c>
      <x:c t="str">
        <x:v>db        </x:v>
      </x:c>
      <x:c t="str">
        <x:v/>
      </x:c>
      <x:c t="n">
        <x:v>0.8800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101013175</x:v>
      </x:c>
      <x:c t="str">
        <x:v>BEMETA INOX WC kefe tartó </x:v>
      </x:c>
      <x:c t="str">
        <x:v>SAPHO</x:v>
      </x:c>
      <x:c t="str">
        <x:v>8592207039720</x:v>
      </x:c>
      <x:c t="str">
        <x:v>db        </x:v>
      </x:c>
      <x:c t="str">
        <x:v/>
      </x:c>
      <x:c t="n">
        <x:v>2.7200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82000.0000</x:v>
      </x:c>
      <x:c t="str">
        <x:v/>
      </x:c>
    </x:row>
    <x:row>
      <x:c t="str">
        <x:v>101015065</x:v>
      </x:c>
      <x:c t="str">
        <x:v>BEMETA INOX Szemetes higiéniai tasak adagolóval </x:v>
      </x:c>
      <x:c t="str">
        <x:v>SAPHO</x:v>
      </x:c>
      <x:c t="str">
        <x:v>8592207039737</x:v>
      </x:c>
      <x:c t="str">
        <x:v>db        </x:v>
      </x:c>
      <x:c t="str">
        <x:v/>
      </x:c>
      <x:c t="n">
        <x:v>2.3350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53000.0000</x:v>
      </x:c>
      <x:c t="str">
        <x:v/>
      </x:c>
    </x:row>
    <x:row>
      <x:c t="str">
        <x:v>101015150</x:v>
      </x:c>
      <x:c t="str">
        <x:v>BEMETA HOTEL Kültéri hamutartó, 298x 800x298mm</x:v>
      </x:c>
      <x:c t="str">
        <x:v>SAPHO</x:v>
      </x:c>
      <x:c t="str">
        <x:v>8592207015298</x:v>
      </x:c>
      <x:c t="str">
        <x:v>db        </x:v>
      </x:c>
      <x:c t="str">
        <x:v>73239300</x:v>
      </x:c>
      <x:c t="n">
        <x:v>4.9500</x:v>
      </x:c>
      <x:c t="str">
        <x:v/>
      </x:c>
      <x:c t="str">
        <x:v>egyéb</x:v>
      </x:c>
      <x:c t="str">
        <x:v>egyéb</x:v>
      </x:c>
      <x:c t="n">
        <x:v>0.0000</x:v>
      </x:c>
      <x:c t="n">
        <x:v>58000.0000</x:v>
      </x:c>
      <x:c t="str">
        <x:v/>
      </x:c>
    </x:row>
    <x:row>
      <x:c t="str">
        <x:v>101015295</x:v>
      </x:c>
      <x:c t="str">
        <x:v>BEMETA HOTEL szemetes </x:v>
      </x:c>
      <x:c t="str">
        <x:v>SAPHO</x:v>
      </x:c>
      <x:c t="str">
        <x:v>8592207039744</x:v>
      </x:c>
      <x:c t="str">
        <x:v>db        </x:v>
      </x:c>
      <x:c t="str">
        <x:v/>
      </x:c>
      <x:c t="n">
        <x:v>2.1500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37500.0000</x:v>
      </x:c>
      <x:c t="str">
        <x:v>újdonság: 2024.07</x:v>
      </x:c>
    </x:row>
    <x:row>
      <x:c t="str">
        <x:v>101015305</x:v>
      </x:c>
      <x:c t="str">
        <x:v>BEMETA HOTEL szemetes </x:v>
      </x:c>
      <x:c t="str">
        <x:v>SAPHO</x:v>
      </x:c>
      <x:c t="str">
        <x:v>8592207039751</x:v>
      </x:c>
      <x:c t="str">
        <x:v>db        </x:v>
      </x:c>
      <x:c t="str">
        <x:v>73239300</x:v>
      </x:c>
      <x:c t="n">
        <x:v>3.4500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40000.0000</x:v>
      </x:c>
      <x:c t="str">
        <x:v>újdonság: 2024.07</x:v>
      </x:c>
    </x:row>
    <x:row>
      <x:c t="str">
        <x:v>101015315</x:v>
      </x:c>
      <x:c t="str">
        <x:v>BEMETA INOX Pultra szerelt kör alakú hulladékcsatorna </x:v>
      </x:c>
      <x:c t="str">
        <x:v>SAPHO</x:v>
      </x:c>
      <x:c t="str">
        <x:v>8592207039768</x:v>
      </x:c>
      <x:c t="str">
        <x:v>db        </x:v>
      </x:c>
      <x:c t="str">
        <x:v/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20600.0000</x:v>
      </x:c>
      <x:c t="str">
        <x:v/>
      </x:c>
    </x:row>
    <x:row>
      <x:c t="str">
        <x:v>101015325</x:v>
      </x:c>
      <x:c t="str">
        <x:v>BEMETA HOTEL szemetes </x:v>
      </x:c>
      <x:c t="str">
        <x:v>SAPHO</x:v>
      </x:c>
      <x:c t="str">
        <x:v>8592207039775</x:v>
      </x:c>
      <x:c t="str">
        <x:v>db        </x:v>
      </x:c>
      <x:c t="str">
        <x:v/>
      </x:c>
      <x:c t="n">
        <x:v>6.2500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122000.0000</x:v>
      </x:c>
      <x:c t="str">
        <x:v>újdonság: 2024.07</x:v>
      </x:c>
    </x:row>
    <x:row>
      <x:c t="str">
        <x:v>101015335</x:v>
      </x:c>
      <x:c t="str">
        <x:v>BEMETA INOX Pultba építhető négyze </x:v>
      </x:c>
      <x:c t="str">
        <x:v>SAPHO</x:v>
      </x:c>
      <x:c t="str">
        <x:v>8592207039782</x:v>
      </x:c>
      <x:c t="str">
        <x:v>db        </x:v>
      </x:c>
      <x:c t="str">
        <x:v/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36500.0000</x:v>
      </x:c>
      <x:c t="str">
        <x:v/>
      </x:c>
    </x:row>
    <x:row>
      <x:c t="str">
        <x:v>101015345</x:v>
      </x:c>
      <x:c t="str">
        <x:v>BEMETA INOX Szemetes </x:v>
      </x:c>
      <x:c t="str">
        <x:v>SAPHO</x:v>
      </x:c>
      <x:c t="str">
        <x:v>8592207039799</x:v>
      </x:c>
      <x:c t="str">
        <x:v>db        </x:v>
      </x:c>
      <x:c t="str">
        <x:v/>
      </x:c>
      <x:c t="n">
        <x:v>4.2700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101015355</x:v>
      </x:c>
      <x:c t="str">
        <x:v>BEMETA INOX Szemetes higiéniai tasak adagolóval és műanyag tárolóval </x:v>
      </x:c>
      <x:c t="str">
        <x:v>SAPHO</x:v>
      </x:c>
      <x:c t="str">
        <x:v>8592207039805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176000.0000</x:v>
      </x:c>
      <x:c t="str">
        <x:v/>
      </x:c>
    </x:row>
    <x:row>
      <x:c t="str">
        <x:v>101015365</x:v>
      </x:c>
      <x:c t="str">
        <x:v>BEMETA INOX Szemetes beépített higiéniaitasak adagolóval </x:v>
      </x:c>
      <x:c t="str">
        <x:v>SAPHO</x:v>
      </x:c>
      <x:c t="str">
        <x:v>8592207039812</x:v>
      </x:c>
      <x:c t="str">
        <x:v>db        </x:v>
      </x:c>
      <x:c t="str">
        <x:v/>
      </x:c>
      <x:c t="n">
        <x:v>4.3900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79000.0000</x:v>
      </x:c>
      <x:c t="str">
        <x:v/>
      </x:c>
    </x:row>
    <x:row>
      <x:c t="str">
        <x:v>101031</x:v>
      </x:c>
      <x:c t="str">
        <x:v>KERASAN RETRO álló WC, alsó kifolyású, 38,5x45x59cm, matt fekete</x:v>
      </x:c>
      <x:c t="str">
        <x:v>SAPHO</x:v>
      </x:c>
      <x:c t="str">
        <x:v>8034125974801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261000.0000</x:v>
      </x:c>
      <x:c t="str">
        <x:v/>
      </x:c>
    </x:row>
    <x:row>
      <x:c t="str">
        <x:v>101042065</x:v>
      </x:c>
      <x:c t="str">
        <x:v>BEMETA INOX piszoár válaszfal </x:v>
      </x:c>
      <x:c t="str">
        <x:v>SAPHO</x:v>
      </x:c>
      <x:c t="str">
        <x:v>8592207039836</x:v>
      </x:c>
      <x:c t="str">
        <x:v>db        </x:v>
      </x:c>
      <x:c t="str">
        <x:v/>
      </x:c>
      <x:c t="n">
        <x:v>4.6900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56000.0000</x:v>
      </x:c>
      <x:c t="str">
        <x:v/>
      </x:c>
    </x:row>
    <x:row>
      <x:c t="str">
        <x:v>101042075</x:v>
      </x:c>
      <x:c t="str">
        <x:v>BEMETA INOX piszoár válaszfal </x:v>
      </x:c>
      <x:c t="str">
        <x:v>SAPHO</x:v>
      </x:c>
      <x:c t="str">
        <x:v>8592207039843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60000.0000</x:v>
      </x:c>
      <x:c t="str">
        <x:v/>
      </x:c>
    </x:row>
    <x:row>
      <x:c t="str">
        <x:v>101043050</x:v>
      </x:c>
      <x:c t="str">
        <x:v>BEMETA HOTEL fröccsenésgátló kézszárítóhoz, </x:v>
      </x:c>
      <x:c t="str">
        <x:v>SAPHO</x:v>
      </x:c>
      <x:c t="str">
        <x:v>8592207050398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101043055</x:v>
      </x:c>
      <x:c t="str">
        <x:v>BEMETA HOTEL fröccsenésgátló kézszárítóhoz, </x:v>
      </x:c>
      <x:c t="str">
        <x:v>SAPHO</x:v>
      </x:c>
      <x:c t="str">
        <x:v>8592207050350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101043065</x:v>
      </x:c>
      <x:c t="str">
        <x:v>BEMETA HOTEL fröccsenésgátló kézszárítóhoz, </x:v>
      </x:c>
      <x:c t="str">
        <x:v>SAPHO</x:v>
      </x:c>
      <x:c t="str">
        <x:v>8592207050367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101044050</x:v>
      </x:c>
      <x:c t="str">
        <x:v>BEMETA HOTEL fröccsenésgátló kézszárítóhoz, </x:v>
      </x:c>
      <x:c t="str">
        <x:v>SAPHO</x:v>
      </x:c>
      <x:c t="str">
        <x:v>8592207050404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101044055</x:v>
      </x:c>
      <x:c t="str">
        <x:v>BEMETA HOTEL fröccsenésgátló kézszárítóhoz, </x:v>
      </x:c>
      <x:c t="str">
        <x:v>SAPHO</x:v>
      </x:c>
      <x:c t="str">
        <x:v>8592207050374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101044065</x:v>
      </x:c>
      <x:c t="str">
        <x:v>BEMETA HOTEL fröccsenésgátló térelválasztó kézszárítóhoz, csiszolt</x:v>
      </x:c>
      <x:c t="str">
        <x:v>SAPHO</x:v>
      </x:c>
      <x:c t="str">
        <x:v>8592207050381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>újdonság: 2025.04</x:v>
      </x:c>
    </x:row>
    <x:row>
      <x:c t="str">
        <x:v>101101</x:v>
      </x:c>
      <x:c t="str">
        <x:v>KERASAN RETRO álló WC, hátsó kifolyású, 38,5x45x59cm</x:v>
      </x:c>
      <x:c t="str">
        <x:v>SAPHO</x:v>
      </x:c>
      <x:c t="str">
        <x:v>8034125970742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163000.0000</x:v>
      </x:c>
      <x:c t="str">
        <x:v/>
      </x:c>
    </x:row>
    <x:row>
      <x:c t="str">
        <x:v>101102225</x:v>
      </x:c>
      <x:c t="str">
        <x:v>BEMETA NIVA polc, 300x62x97mm, INOX</x:v>
      </x:c>
      <x:c t="str">
        <x:v>SAPHO</x:v>
      </x:c>
      <x:c t="str">
        <x:v>8592207026713</x:v>
      </x:c>
      <x:c t="str">
        <x:v>db        </x:v>
      </x:c>
      <x:c t="str">
        <x:v>94032080</x:v>
      </x:c>
      <x:c t="n">
        <x:v>0.6460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14600.0000</x:v>
      </x:c>
      <x:c t="str">
        <x:v/>
      </x:c>
    </x:row>
    <x:row>
      <x:c t="str">
        <x:v>101102365</x:v>
      </x:c>
      <x:c t="str">
        <x:v>BEMETA NIVA polc, 180x62x97mm, INOX</x:v>
      </x:c>
      <x:c t="str">
        <x:v>SAPHO</x:v>
      </x:c>
      <x:c t="str">
        <x:v>8592207026706</x:v>
      </x:c>
      <x:c t="str">
        <x:v>db        </x:v>
      </x:c>
      <x:c t="str">
        <x:v>94032080</x:v>
      </x:c>
      <x:c t="n">
        <x:v>0.3230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11200.0000</x:v>
      </x:c>
      <x:c t="str">
        <x:v/>
      </x:c>
    </x:row>
    <x:row>
      <x:c t="str">
        <x:v>101104015</x:v>
      </x:c>
      <x:c t="str">
        <x:v>BEMETA NIVA WC-papírtartó, polc résszel, 270x58x83mm, INOX</x:v>
      </x:c>
      <x:c t="str">
        <x:v>SAPHO</x:v>
      </x:c>
      <x:c t="str">
        <x:v>8592207026690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13000.0000</x:v>
      </x:c>
      <x:c t="str">
        <x:v/>
      </x:c>
    </x:row>
    <x:row>
      <x:c t="str">
        <x:v>101106025</x:v>
      </x:c>
      <x:c t="str">
        <x:v>BEMETA NIVA WC-papírtartó, fedél nélkül, 155x58x83mm, INOX</x:v>
      </x:c>
      <x:c t="str">
        <x:v>SAPHO</x:v>
      </x:c>
      <x:c t="str">
        <x:v>8592207026737</x:v>
      </x:c>
      <x:c t="str">
        <x:v>db        </x:v>
      </x:c>
      <x:c t="str">
        <x:v>73249000</x:v>
      </x:c>
      <x:c t="n">
        <x:v>0.1490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11600.0000</x:v>
      </x:c>
      <x:c t="str">
        <x:v/>
      </x:c>
    </x:row>
    <x:row>
      <x:c t="str">
        <x:v>101106035</x:v>
      </x:c>
      <x:c t="str">
        <x:v>BEMETA NIVA dupla fogas, 48x85x22mm, INOX</x:v>
      </x:c>
      <x:c t="str">
        <x:v>SAPHO</x:v>
      </x:c>
      <x:c t="str">
        <x:v>8592207026744</x:v>
      </x:c>
      <x:c t="str">
        <x:v>db        </x:v>
      </x:c>
      <x:c t="str">
        <x:v>83025000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101106045</x:v>
      </x:c>
      <x:c t="str">
        <x:v>BEMETA NIVA fogas, 180x70x22mm, INOX</x:v>
      </x:c>
      <x:c t="str">
        <x:v>SAPHO</x:v>
      </x:c>
      <x:c t="str">
        <x:v>8592207026751</x:v>
      </x:c>
      <x:c t="str">
        <x:v>db        </x:v>
      </x:c>
      <x:c t="str">
        <x:v>83025000</x:v>
      </x:c>
      <x:c t="n">
        <x:v>0.1320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101106150</x:v>
      </x:c>
      <x:c t="str">
        <x:v>BEMETA DARK Fogas ajtóra, 25x85x34mm, matt fekete</x:v>
      </x:c>
      <x:c t="str">
        <x:v>SAPHO</x:v>
      </x:c>
      <x:c t="str">
        <x:v>8592207033674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3200.0000</x:v>
      </x:c>
      <x:c t="str">
        <x:v/>
      </x:c>
    </x:row>
    <x:row>
      <x:c t="str">
        <x:v>101106154</x:v>
      </x:c>
      <x:c t="str">
        <x:v>BEMETA WHITE Fogas ajtóra, 25x85x34mm, matt fehér</x:v>
      </x:c>
      <x:c t="str">
        <x:v>SAPHO</x:v>
      </x:c>
      <x:c t="str">
        <x:v>8592207033681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3200.0000</x:v>
      </x:c>
      <x:c t="str">
        <x:v/>
      </x:c>
    </x:row>
    <x:row>
      <x:c t="str">
        <x:v>101106155</x:v>
      </x:c>
      <x:c t="str">
        <x:v>BEMETA NEO Fogas ajtóra, 25x85x34mm, inox/matt</x:v>
      </x:c>
      <x:c t="str">
        <x:v>SAPHO</x:v>
      </x:c>
      <x:c t="str">
        <x:v>8592207030529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4700.0000</x:v>
      </x:c>
      <x:c t="str">
        <x:v/>
      </x:c>
    </x:row>
    <x:row>
      <x:c t="str">
        <x:v>101106220</x:v>
      </x:c>
      <x:c t="str">
        <x:v>BEMETA DARK Fogas ajtóra, 175x87x34mm, matt fekete</x:v>
      </x:c>
      <x:c t="str">
        <x:v>SAPHO</x:v>
      </x:c>
      <x:c t="str">
        <x:v>8592207033698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/>
      </x:c>
    </x:row>
    <x:row>
      <x:c t="str">
        <x:v>101106224</x:v>
      </x:c>
      <x:c t="str">
        <x:v>BEMETA WHITE Fogas ajtóra, 175x87x34mm, matt fehér</x:v>
      </x:c>
      <x:c t="str">
        <x:v>SAPHO</x:v>
      </x:c>
      <x:c t="str">
        <x:v>8592207033704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/>
      </x:c>
    </x:row>
    <x:row>
      <x:c t="str">
        <x:v>101106225</x:v>
      </x:c>
      <x:c t="str">
        <x:v>BEMETA NEO Fogas ajtóra, 175x87x34mm, inox/matt</x:v>
      </x:c>
      <x:c t="str">
        <x:v>SAPHO</x:v>
      </x:c>
      <x:c t="str">
        <x:v>8592207030536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101106230</x:v>
      </x:c>
      <x:c t="str">
        <x:v>BEMETA DARK Fogas ajtóra, 350x87x34mm, matt fekete</x:v>
      </x:c>
      <x:c t="str">
        <x:v>SAPHO</x:v>
      </x:c>
      <x:c t="str">
        <x:v>8592207033711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101106234</x:v>
      </x:c>
      <x:c t="str">
        <x:v>BEMETA WHITE Fogas ajtóra, 350x87x34mm, matt fehér</x:v>
      </x:c>
      <x:c t="str">
        <x:v>SAPHO</x:v>
      </x:c>
      <x:c t="str">
        <x:v>8592207033728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101106235</x:v>
      </x:c>
      <x:c t="str">
        <x:v>BEMETA NEO Fogas ajtóra, 350x87x34mm, inox/matt</x:v>
      </x:c>
      <x:c t="str">
        <x:v>SAPHO</x:v>
      </x:c>
      <x:c t="str">
        <x:v>8592207030543</x:v>
      </x:c>
      <x:c t="str">
        <x:v>db        </x:v>
      </x:c>
      <x:c t="str">
        <x:v>83025000</x:v>
      </x:c>
      <x:c t="n">
        <x:v>0.1360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101109095</x:v>
      </x:c>
      <x:c t="str">
        <x:v>BEMETA NIVA fali szappanadagoló, 66x235x120mm, 500ml</x:v>
      </x:c>
      <x:c t="str">
        <x:v>SAPHO</x:v>
      </x:c>
      <x:c t="str">
        <x:v>8592207029127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101109225</x:v>
      </x:c>
      <x:c t="str">
        <x:v>BEMETA NIVA fali szappanadagoló, 66x165x120mm, 300ml</x:v>
      </x:c>
      <x:c t="str">
        <x:v>SAPHO</x:v>
      </x:c>
      <x:c t="str">
        <x:v>8592207029134</x:v>
      </x:c>
      <x:c t="str">
        <x:v>db        </x:v>
      </x:c>
      <x:c t="str">
        <x:v>84798997</x:v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101109285</x:v>
      </x:c>
      <x:c t="str">
        <x:v>BEMETA HOTEL fali automata szappanadagoló, 100x335x195mm, 1000ml</x:v>
      </x:c>
      <x:c t="str">
        <x:v>SAPHO</x:v>
      </x:c>
      <x:c t="str">
        <x:v>8592207008573</x:v>
      </x:c>
      <x:c t="str">
        <x:v>db        </x:v>
      </x:c>
      <x:c t="str">
        <x:v>84798997</x:v>
      </x:c>
      <x:c t="n">
        <x:v>0.8930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10111</x:v>
      </x:c>
      <x:c t="str">
        <x:v>POLYSAN NILA sarokkád, 120x120x41cm</x:v>
      </x:c>
      <x:c t="str">
        <x:v>SAPHO</x:v>
      </x:c>
      <x:c t="str">
        <x:v>8590729006220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101112135</x:v>
      </x:c>
      <x:c t="str">
        <x:v>BEMETA NIVA törölközőtartó, 335x50x70mm, INOX</x:v>
      </x:c>
      <x:c t="str">
        <x:v>SAPHO</x:v>
      </x:c>
      <x:c t="str">
        <x:v>8592207026720</x:v>
      </x:c>
      <x:c t="str">
        <x:v>db        </x:v>
      </x:c>
      <x:c t="str">
        <x:v>83025000</x:v>
      </x:c>
      <x:c t="n">
        <x:v>0.4120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13600.0000</x:v>
      </x:c>
      <x:c t="str">
        <x:v/>
      </x:c>
    </x:row>
    <x:row>
      <x:c t="str">
        <x:v>101113091</x:v>
      </x:c>
      <x:c t="str">
        <x:v>BEMETA NIVA fali WC-kefetartó, 130x353x120mm, INOX</x:v>
      </x:c>
      <x:c t="str">
        <x:v>SAPHO</x:v>
      </x:c>
      <x:c t="str">
        <x:v>8592207028601</x:v>
      </x:c>
      <x:c t="str">
        <x:v>db        </x:v>
      </x:c>
      <x:c t="str">
        <x:v>96039091</x:v>
      </x:c>
      <x:c t="n">
        <x:v>1.0920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/>
      </x:c>
    </x:row>
    <x:row>
      <x:c t="str">
        <x:v>101113335</x:v>
      </x:c>
      <x:c t="str">
        <x:v>BEMETA INOX WC kefe </x:v>
      </x:c>
      <x:c t="str">
        <x:v>SAPHO</x:v>
      </x:c>
      <x:c t="str">
        <x:v>8592207036545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12200.0000</x:v>
      </x:c>
      <x:c t="str">
        <x:v/>
      </x:c>
    </x:row>
    <x:row>
      <x:c t="str">
        <x:v>101114361</x:v>
      </x:c>
      <x:c t="str">
        <x:v>BEMETA ZUHANY Zuhanyfüggöny tartó, átm:25mm, 900x55x55mm, króm</x:v>
      </x:c>
      <x:c t="str">
        <x:v>SAPHO</x:v>
      </x:c>
      <x:c t="str">
        <x:v>8592207007231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24000.0000</x:v>
      </x:c>
      <x:c t="str">
        <x:v/>
      </x:c>
    </x:row>
    <x:row>
      <x:c t="str">
        <x:v>101120012</x:v>
      </x:c>
      <x:c t="str">
        <x:v>BEMETA ZUHANY Zuhanyfüggöny tartó, átm:25mm, 1 000x55x55mm, króm</x:v>
      </x:c>
      <x:c t="str">
        <x:v>SAPHO</x:v>
      </x:c>
      <x:c t="str">
        <x:v>8592207001284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25000.0000</x:v>
      </x:c>
      <x:c t="str">
        <x:v/>
      </x:c>
    </x:row>
    <x:row>
      <x:c t="str">
        <x:v>101120022</x:v>
      </x:c>
      <x:c t="str">
        <x:v>BEMETA ZUHANY Zuhanyfüggöny tartó, átm:25mm, 1 500x55x55mm, króm</x:v>
      </x:c>
      <x:c t="str">
        <x:v>SAPHO</x:v>
      </x:c>
      <x:c t="str">
        <x:v>8592207001291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30000.0000</x:v>
      </x:c>
      <x:c t="str">
        <x:v/>
      </x:c>
    </x:row>
    <x:row>
      <x:c t="str">
        <x:v>101120032</x:v>
      </x:c>
      <x:c t="str">
        <x:v>BEMETA ZUHANY Zuhanyfüggöny tartó, átm:25mm, 2 000x55x55mm, króm</x:v>
      </x:c>
      <x:c t="str">
        <x:v>SAPHO</x:v>
      </x:c>
      <x:c t="str">
        <x:v>8592207001307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35000.0000</x:v>
      </x:c>
      <x:c t="str">
        <x:v/>
      </x:c>
    </x:row>
    <x:row>
      <x:c t="str">
        <x:v>101120052</x:v>
      </x:c>
      <x:c t="str">
        <x:v>BEMETA ZUHANY Zuhanyfüggöny tartó, sarok kivitel, átm:25mm, 1 400x500x1 400mm, inox/polírozott</x:v>
      </x:c>
      <x:c t="str">
        <x:v>SAPHO</x:v>
      </x:c>
      <x:c t="str">
        <x:v>8592207005510</x:v>
      </x:c>
      <x:c t="str">
        <x:v>db        </x:v>
      </x:c>
      <x:c t="str">
        <x:v>73249000</x:v>
      </x:c>
      <x:c t="n">
        <x:v>3.9000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66000.0000</x:v>
      </x:c>
      <x:c t="str">
        <x:v/>
      </x:c>
    </x:row>
    <x:row>
      <x:c t="str">
        <x:v>101120071</x:v>
      </x:c>
      <x:c t="str">
        <x:v>BEMETA ZUHANY Zuhanyfüggöny tartó, átm:25mm, 900x60x60mm, polírozott</x:v>
      </x:c>
      <x:c t="str">
        <x:v>SAPHO</x:v>
      </x:c>
      <x:c t="str">
        <x:v>8592207029752</x:v>
      </x:c>
      <x:c t="str">
        <x:v>db        </x:v>
      </x:c>
      <x:c t="str">
        <x:v>39249000</x:v>
      </x:c>
      <x:c t="n">
        <x:v>0.8500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21000.0000</x:v>
      </x:c>
      <x:c t="str">
        <x:v/>
      </x:c>
    </x:row>
    <x:row>
      <x:c t="str">
        <x:v>101120081</x:v>
      </x:c>
      <x:c t="str">
        <x:v>BEMETA ZUHANY Zuhanyfüggöny tartó, átm:25mm, 1 000x60x60mm, polírozott</x:v>
      </x:c>
      <x:c t="str">
        <x:v>SAPHO</x:v>
      </x:c>
      <x:c t="str">
        <x:v>8592207029769</x:v>
      </x:c>
      <x:c t="str">
        <x:v>db        </x:v>
      </x:c>
      <x:c t="str">
        <x:v>39249000</x:v>
      </x:c>
      <x:c t="n">
        <x:v>0.9500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22600.0000</x:v>
      </x:c>
      <x:c t="str">
        <x:v/>
      </x:c>
    </x:row>
    <x:row>
      <x:c t="str">
        <x:v>101120091</x:v>
      </x:c>
      <x:c t="str">
        <x:v>BEMETA ZUHANY Zuhanyfüggöny tartó, átm:25mm, 1 500x60x60mm, polírozott</x:v>
      </x:c>
      <x:c t="str">
        <x:v>SAPHO</x:v>
      </x:c>
      <x:c t="str">
        <x:v>8592207029776</x:v>
      </x:c>
      <x:c t="str">
        <x:v>db        </x:v>
      </x:c>
      <x:c t="str">
        <x:v>39249000</x:v>
      </x:c>
      <x:c t="n">
        <x:v>1.3500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27000.0000</x:v>
      </x:c>
      <x:c t="str">
        <x:v/>
      </x:c>
    </x:row>
    <x:row>
      <x:c t="str">
        <x:v>101120101</x:v>
      </x:c>
      <x:c t="str">
        <x:v>BEMETA ZUHANY Zuhanyfüggöny tartó, átm:25mm, 2 000x60x60mm, polírozott</x:v>
      </x:c>
      <x:c t="str">
        <x:v>SAPHO</x:v>
      </x:c>
      <x:c t="str">
        <x:v>8592207029783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32000.0000</x:v>
      </x:c>
      <x:c t="str">
        <x:v/>
      </x:c>
    </x:row>
    <x:row>
      <x:c t="str">
        <x:v>101120110</x:v>
      </x:c>
      <x:c t="str">
        <x:v>BEMETA ZUHANY Zuhanyfüggöny tartó, sarok kivitel, átm:25mm, 900x500x900mm, inox/fekete</x:v>
      </x:c>
      <x:c t="str">
        <x:v>SAPHO</x:v>
      </x:c>
      <x:c t="str">
        <x:v>8592207031878</x:v>
      </x:c>
      <x:c t="str">
        <x:v>db        </x:v>
      </x:c>
      <x:c t="str">
        <x:v>39249000</x:v>
      </x:c>
      <x:c t="n">
        <x:v>3.1000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58000.0000</x:v>
      </x:c>
      <x:c t="str">
        <x:v/>
      </x:c>
    </x:row>
    <x:row>
      <x:c t="str">
        <x:v>101120111</x:v>
      </x:c>
      <x:c t="str">
        <x:v>BEMETA ZUHANY Zuhanyfüggöny tartó, sarok kivitel, átm:25mm, 900x500x900mm, inox/polírozott</x:v>
      </x:c>
      <x:c t="str">
        <x:v>SAPHO</x:v>
      </x:c>
      <x:c t="str">
        <x:v>8592207029790</x:v>
      </x:c>
      <x:c t="str">
        <x:v>db        </x:v>
      </x:c>
      <x:c t="str">
        <x:v>73249000</x:v>
      </x:c>
      <x:c t="n">
        <x:v>2.8500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58000.0000</x:v>
      </x:c>
      <x:c t="str">
        <x:v/>
      </x:c>
    </x:row>
    <x:row>
      <x:c t="str">
        <x:v>101120121</x:v>
      </x:c>
      <x:c t="str">
        <x:v>BEMETA ZUHANY Zuhanyfüggöny tartó, sarok kivitel, átm:25mm, 1 400x500x1 400mm, inox/polírozott</x:v>
      </x:c>
      <x:c t="str">
        <x:v>SAPHO</x:v>
      </x:c>
      <x:c t="str">
        <x:v>8592207029806</x:v>
      </x:c>
      <x:c t="str">
        <x:v>db        </x:v>
      </x:c>
      <x:c t="str">
        <x:v>39249000</x:v>
      </x:c>
      <x:c t="n">
        <x:v>3.8000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68600.0000</x:v>
      </x:c>
      <x:c t="str">
        <x:v/>
      </x:c>
    </x:row>
    <x:row>
      <x:c t="str">
        <x:v>101120132</x:v>
      </x:c>
      <x:c t="str">
        <x:v>BEMETA ZUHANY PROGRAM Flange with cover, including assembly package </x:v>
      </x:c>
      <x:c t="str">
        <x:v>SAPHO</x:v>
      </x:c>
      <x:c t="str">
        <x:v>8592207030239</x:v>
      </x:c>
      <x:c t="str">
        <x:v>db        </x:v>
      </x:c>
      <x:c t="str">
        <x:v/>
      </x:c>
      <x:c t="n">
        <x:v>0.0950</x:v>
      </x:c>
      <x:c t="str">
        <x:v/>
      </x:c>
      <x:c t="str">
        <x:v>egyéb</x:v>
      </x:c>
      <x:c t="str">
        <x:v>egyéb</x:v>
      </x:c>
      <x:c t="n">
        <x:v>0.0000</x:v>
      </x:c>
      <x:c t="n">
        <x:v>6700.0000</x:v>
      </x:c>
      <x:c t="str">
        <x:v/>
      </x:c>
    </x:row>
    <x:row>
      <x:c t="str">
        <x:v>101120142</x:v>
      </x:c>
      <x:c t="str">
        <x:v>BEMETA ZUHANY PROGRAM zuhanyrúd </x:v>
      </x:c>
      <x:c t="str">
        <x:v>SAPHO</x:v>
      </x:c>
      <x:c t="str">
        <x:v>8592207027123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22000.0000</x:v>
      </x:c>
      <x:c t="str">
        <x:v/>
      </x:c>
    </x:row>
    <x:row>
      <x:c t="str">
        <x:v>101120152</x:v>
      </x:c>
      <x:c t="str">
        <x:v>BEMETA ZUHANY PROGRAM Fitting </x:v>
      </x:c>
      <x:c t="str">
        <x:v>SAPHO</x:v>
      </x:c>
      <x:c t="str">
        <x:v>8592207030390</x:v>
      </x:c>
      <x:c t="str">
        <x:v>db        </x:v>
      </x:c>
      <x:c t="str">
        <x:v/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4200.0000</x:v>
      </x:c>
      <x:c t="str">
        <x:v/>
      </x:c>
    </x:row>
    <x:row>
      <x:c t="str">
        <x:v>101120162</x:v>
      </x:c>
      <x:c t="str">
        <x:v>BEMETA ZUHANY PROGRAM zuhanyrúd </x:v>
      </x:c>
      <x:c t="str">
        <x:v>SAPHO</x:v>
      </x:c>
      <x:c t="str">
        <x:v>8592207036392</x:v>
      </x:c>
      <x:c t="str">
        <x:v>db        </x:v>
      </x:c>
      <x:c t="str">
        <x:v/>
      </x:c>
      <x:c t="n">
        <x:v>0.3600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5100.0000</x:v>
      </x:c>
      <x:c t="str">
        <x:v/>
      </x:c>
    </x:row>
    <x:row>
      <x:c t="str">
        <x:v>101120172</x:v>
      </x:c>
      <x:c t="str">
        <x:v>BEMETA ZUHANY PROGRAM zuhanyrúd </x:v>
      </x:c>
      <x:c t="str">
        <x:v>SAPHO</x:v>
      </x:c>
      <x:c t="str">
        <x:v>8592207036408</x:v>
      </x:c>
      <x:c t="str">
        <x:v>db        </x:v>
      </x:c>
      <x:c t="str">
        <x:v/>
      </x:c>
      <x:c t="n">
        <x:v>0.3850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6000.0000</x:v>
      </x:c>
      <x:c t="str">
        <x:v/>
      </x:c>
    </x:row>
    <x:row>
      <x:c t="str">
        <x:v>101120182</x:v>
      </x:c>
      <x:c t="str">
        <x:v>BEMETA ZUHANY PROGRAM zuhanyrúd </x:v>
      </x:c>
      <x:c t="str">
        <x:v>SAPHO</x:v>
      </x:c>
      <x:c t="str">
        <x:v>8592207036415</x:v>
      </x:c>
      <x:c t="str">
        <x:v>db        </x:v>
      </x:c>
      <x:c t="str">
        <x:v/>
      </x:c>
      <x:c t="n">
        <x:v>0.4000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6500.0000</x:v>
      </x:c>
      <x:c t="str">
        <x:v/>
      </x:c>
    </x:row>
    <x:row>
      <x:c t="str">
        <x:v>101120192</x:v>
      </x:c>
      <x:c t="str">
        <x:v>BEMETA ZUHANY PROGRAM zuhanyrúd </x:v>
      </x:c>
      <x:c t="str">
        <x:v>SAPHO</x:v>
      </x:c>
      <x:c t="str">
        <x:v>8592207036422</x:v>
      </x:c>
      <x:c t="str">
        <x:v>db        </x:v>
      </x:c>
      <x:c t="str">
        <x:v/>
      </x:c>
      <x:c t="n">
        <x:v>0.4150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7000.0000</x:v>
      </x:c>
      <x:c t="str">
        <x:v/>
      </x:c>
    </x:row>
    <x:row>
      <x:c t="str">
        <x:v>101120202</x:v>
      </x:c>
      <x:c t="str">
        <x:v>BEMETA ZUHANY PROGRAM zuhanyrúd </x:v>
      </x:c>
      <x:c t="str">
        <x:v>SAPHO</x:v>
      </x:c>
      <x:c t="str">
        <x:v>8592207036439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7400.0000</x:v>
      </x:c>
      <x:c t="str">
        <x:v/>
      </x:c>
    </x:row>
    <x:row>
      <x:c t="str">
        <x:v>101120222</x:v>
      </x:c>
      <x:c t="str">
        <x:v>BEMETA ZUHANY PROGRAM Elbow </x:v>
      </x:c>
      <x:c t="str">
        <x:v>SAPHO</x:v>
      </x:c>
      <x:c t="str">
        <x:v>8592207033445</x:v>
      </x:c>
      <x:c t="str">
        <x:v>db        </x:v>
      </x:c>
      <x:c t="str">
        <x:v/>
      </x:c>
      <x:c t="n">
        <x:v>0.2770</x:v>
      </x:c>
      <x:c t="str">
        <x:v/>
      </x:c>
      <x:c t="str">
        <x:v>egyéb</x:v>
      </x:c>
      <x:c t="str">
        <x:v>egyéb</x:v>
      </x:c>
      <x:c t="n">
        <x:v>0.0000</x:v>
      </x:c>
      <x:c t="n">
        <x:v>9700.0000</x:v>
      </x:c>
      <x:c t="str">
        <x:v/>
      </x:c>
    </x:row>
    <x:row>
      <x:c t="str">
        <x:v>101120231</x:v>
      </x:c>
      <x:c t="str">
        <x:v>BEMETA ZUHANY zuhanyfüggönytartó rúd, </x:v>
      </x:c>
      <x:c t="str">
        <x:v>SAPHO</x:v>
      </x:c>
      <x:c t="str">
        <x:v>8592207039362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69000.0000</x:v>
      </x:c>
      <x:c t="str">
        <x:v>újdonság: 2024.07</x:v>
      </x:c>
    </x:row>
    <x:row>
      <x:c t="str">
        <x:v>101120241</x:v>
      </x:c>
      <x:c t="str">
        <x:v>BEMETA ZUHANY PROGRAM zuhanyrúd </x:v>
      </x:c>
      <x:c t="str">
        <x:v>SAPHO</x:v>
      </x:c>
      <x:c t="str">
        <x:v>8592207039379</x:v>
      </x:c>
      <x:c t="str">
        <x:v>db        </x:v>
      </x:c>
      <x:c t="str">
        <x:v/>
      </x:c>
      <x:c t="n">
        <x:v>0.6120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20800.0000</x:v>
      </x:c>
      <x:c t="str">
        <x:v/>
      </x:c>
    </x:row>
    <x:row>
      <x:c t="str">
        <x:v>101120251</x:v>
      </x:c>
      <x:c t="str">
        <x:v>BEMETA ZUHANY PROGRAM zuhanyrúd </x:v>
      </x:c>
      <x:c t="str">
        <x:v>SAPHO</x:v>
      </x:c>
      <x:c t="str">
        <x:v>8592207039386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23600.0000</x:v>
      </x:c>
      <x:c t="str">
        <x:v/>
      </x:c>
    </x:row>
    <x:row>
      <x:c t="str">
        <x:v>101120261</x:v>
      </x:c>
      <x:c t="str">
        <x:v>BEMETA ZUHANY PROGRAM zuhanyrúd </x:v>
      </x:c>
      <x:c t="str">
        <x:v>SAPHO</x:v>
      </x:c>
      <x:c t="str">
        <x:v>8592207039393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26000.0000</x:v>
      </x:c>
      <x:c t="str">
        <x:v/>
      </x:c>
    </x:row>
    <x:row>
      <x:c t="str">
        <x:v>101120271</x:v>
      </x:c>
      <x:c t="str">
        <x:v>BEMETA ZUHANY PROGRAM zuhanyrúd </x:v>
      </x:c>
      <x:c t="str">
        <x:v>SAPHO</x:v>
      </x:c>
      <x:c t="str">
        <x:v>8592207039409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11100.0000</x:v>
      </x:c>
      <x:c t="str">
        <x:v/>
      </x:c>
    </x:row>
    <x:row>
      <x:c t="str">
        <x:v>101131</x:v>
      </x:c>
      <x:c t="str">
        <x:v>KERASAN RETRO álló WC, hátsó kifolyású, 38,5x45x59cm, matt fekete</x:v>
      </x:c>
      <x:c t="str">
        <x:v>SAPHO</x:v>
      </x:c>
      <x:c t="str">
        <x:v>8034125975396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261000.0000</x:v>
      </x:c>
      <x:c t="str">
        <x:v/>
      </x:c>
    </x:row>
    <x:row>
      <x:c t="str">
        <x:v>101201</x:v>
      </x:c>
      <x:c t="str">
        <x:v>KERASAN RETRO álló WC, alsó kifolyású, 38,5x41x72cm</x:v>
      </x:c>
      <x:c t="str">
        <x:v>SAPHO</x:v>
      </x:c>
      <x:c t="str">
        <x:v>8034125970803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172000.0000</x:v>
      </x:c>
      <x:c t="str">
        <x:v/>
      </x:c>
    </x:row>
    <x:row>
      <x:c t="str">
        <x:v>101201107</x:v>
      </x:c>
      <x:c t="str">
        <x:v>BEMETA TÜKRÖK tükör LED világítással, 600x800x39mm, 4,99W</x:v>
      </x:c>
      <x:c t="str">
        <x:v>SAPHO</x:v>
      </x:c>
      <x:c t="str">
        <x:v>8592207026874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122000.0000</x:v>
      </x:c>
      <x:c t="str">
        <x:v/>
      </x:c>
    </x:row>
    <x:row>
      <x:c t="str">
        <x:v>101201117</x:v>
      </x:c>
      <x:c t="str">
        <x:v>BEMETA TÜKRÖK tükör LED világítással, 800x600x39mm, 4,99W</x:v>
      </x:c>
      <x:c t="str">
        <x:v>SAPHO</x:v>
      </x:c>
      <x:c t="str">
        <x:v>8592207026904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124000.0000</x:v>
      </x:c>
      <x:c t="str">
        <x:v/>
      </x:c>
    </x:row>
    <x:row>
      <x:c t="str">
        <x:v>101201127</x:v>
      </x:c>
      <x:c t="str">
        <x:v>BEMETA TÜKRÖK tükör LED világítással, 800x800x39mm, 4,99W</x:v>
      </x:c>
      <x:c t="str">
        <x:v>SAPHO</x:v>
      </x:c>
      <x:c t="str">
        <x:v>8592207026935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119000.0000</x:v>
      </x:c>
      <x:c t="str">
        <x:v/>
      </x:c>
    </x:row>
    <x:row>
      <x:c t="str">
        <x:v>101201137</x:v>
      </x:c>
      <x:c t="str">
        <x:v>BEMETA TÜKRÖK tükör LED világítással, 1000x600x39mm, 4,99W</x:v>
      </x:c>
      <x:c t="str">
        <x:v>SAPHO</x:v>
      </x:c>
      <x:c t="str">
        <x:v>8592207026966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139000.0000</x:v>
      </x:c>
      <x:c t="str">
        <x:v/>
      </x:c>
    </x:row>
    <x:row>
      <x:c t="str">
        <x:v>101201147</x:v>
      </x:c>
      <x:c t="str">
        <x:v>BEMETA TÜKRÖK tükör LED világítással, 1000x800x39mm, 4,99W</x:v>
      </x:c>
      <x:c t="str">
        <x:v>SAPHO</x:v>
      </x:c>
      <x:c t="str">
        <x:v>8592207026997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101201157</x:v>
      </x:c>
      <x:c t="str">
        <x:v>BEMETA TÜKRÖK tükör LED világítással, 1200x600x39mm, 4,99W</x:v>
      </x:c>
      <x:c t="str">
        <x:v>SAPHO</x:v>
      </x:c>
      <x:c t="str">
        <x:v>8592207027024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149000.0000</x:v>
      </x:c>
      <x:c t="str">
        <x:v/>
      </x:c>
    </x:row>
    <x:row>
      <x:c t="str">
        <x:v>101204161</x:v>
      </x:c>
      <x:c t="str">
        <x:v>BEMETA RAWELL Törölközőtartó radiátorhoz, polírozott, 610x48x140mm, polírozott</x:v>
      </x:c>
      <x:c t="str">
        <x:v>SAPHO</x:v>
      </x:c>
      <x:c t="str">
        <x:v>8592207004353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27600.0000</x:v>
      </x:c>
      <x:c t="str">
        <x:v/>
      </x:c>
    </x:row>
    <x:row>
      <x:c t="str">
        <x:v>10121</x:v>
      </x:c>
      <x:c t="str">
        <x:v>POLYSAN REGATA szabadonálló kád, 175x85x61cm, bronz lábak</x:v>
      </x:c>
      <x:c t="str">
        <x:v>SAPHO</x:v>
      </x:c>
      <x:c t="str">
        <x:v>8590729006237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101218010</x:v>
      </x:c>
      <x:c t="str">
        <x:v>BEMETA HOTEL Ajtó ütköző, padlóra, 33x30x33mm, fekete</x:v>
      </x:c>
      <x:c t="str">
        <x:v>SAPHO</x:v>
      </x:c>
      <x:c t="str">
        <x:v>8592207020162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101218017</x:v>
      </x:c>
      <x:c t="str">
        <x:v>BEMETA HOTEL Ajtó ütköző, padlóra, 33x30x33mm, réz</x:v>
      </x:c>
      <x:c t="str">
        <x:v>SAPHO</x:v>
      </x:c>
      <x:c t="str">
        <x:v>8592207002182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9300.0000</x:v>
      </x:c>
      <x:c t="str">
        <x:v/>
      </x:c>
    </x:row>
    <x:row>
      <x:c t="str">
        <x:v>101218020</x:v>
      </x:c>
      <x:c t="str">
        <x:v>BEMETA HOTEL Ajtó ütköző, falra, 18x18x80mm, fekete</x:v>
      </x:c>
      <x:c t="str">
        <x:v>SAPHO</x:v>
      </x:c>
      <x:c t="str">
        <x:v>8592207032523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7100.0000</x:v>
      </x:c>
      <x:c t="str">
        <x:v/>
      </x:c>
    </x:row>
    <x:row>
      <x:c t="str">
        <x:v>101218027</x:v>
      </x:c>
      <x:c t="str">
        <x:v>BEMETA HOTEL Ajtó ütköző, falra, 18x18x80mm, réz</x:v>
      </x:c>
      <x:c t="str">
        <x:v>SAPHO</x:v>
      </x:c>
      <x:c t="str">
        <x:v>8592207002205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9700.0000</x:v>
      </x:c>
      <x:c t="str">
        <x:v/>
      </x:c>
    </x:row>
    <x:row>
      <x:c t="str">
        <x:v>101231</x:v>
      </x:c>
      <x:c t="str">
        <x:v>KERASAN RETRO álló WC, alsó kifolyású, 38,5x41x72cm, matt fekete</x:v>
      </x:c>
      <x:c t="str">
        <x:v>SAPHO</x:v>
      </x:c>
      <x:c t="str">
        <x:v>8034125977161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273000.0000</x:v>
      </x:c>
      <x:c t="str">
        <x:v/>
      </x:c>
    </x:row>
    <x:row>
      <x:c t="str">
        <x:v>101301</x:v>
      </x:c>
      <x:c t="str">
        <x:v>KERASAN RETRO álló WC, hátsó kifolyású, 38,5x41x72cm</x:v>
      </x:c>
      <x:c t="str">
        <x:v>SAPHO</x:v>
      </x:c>
      <x:c t="str">
        <x:v>8034125970858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172000.0000</x:v>
      </x:c>
      <x:c t="str">
        <x:v/>
      </x:c>
    </x:row>
    <x:row>
      <x:c t="str">
        <x:v>101301107</x:v>
      </x:c>
      <x:c t="str">
        <x:v>BEMETA TÜKRÖK tükör LED világítással, 600x800x39mm, 4,99W</x:v>
      </x:c>
      <x:c t="str">
        <x:v>SAPHO</x:v>
      </x:c>
      <x:c t="str">
        <x:v>8592207026881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118000.0000</x:v>
      </x:c>
      <x:c t="str">
        <x:v/>
      </x:c>
    </x:row>
    <x:row>
      <x:c t="str">
        <x:v>101301117</x:v>
      </x:c>
      <x:c t="str">
        <x:v>BEMETA TÜKRÖK tükör LED világítással, 800x600x39mm, 4,99W</x:v>
      </x:c>
      <x:c t="str">
        <x:v>SAPHO</x:v>
      </x:c>
      <x:c t="str">
        <x:v>8592207026911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115000.0000</x:v>
      </x:c>
      <x:c t="str">
        <x:v/>
      </x:c>
    </x:row>
    <x:row>
      <x:c t="str">
        <x:v>101301127</x:v>
      </x:c>
      <x:c t="str">
        <x:v>BEMETA TÜKRÖK tükör LED világítással, 800x800x39mm, 4,99W</x:v>
      </x:c>
      <x:c t="str">
        <x:v>SAPHO</x:v>
      </x:c>
      <x:c t="str">
        <x:v>8592207026942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125800.0000</x:v>
      </x:c>
      <x:c t="str">
        <x:v/>
      </x:c>
    </x:row>
    <x:row>
      <x:c t="str">
        <x:v>101301137</x:v>
      </x:c>
      <x:c t="str">
        <x:v>BEMETA TÜKRÖK tükör LED világítással, 1000x600x39mm, 4,99W</x:v>
      </x:c>
      <x:c t="str">
        <x:v>SAPHO</x:v>
      </x:c>
      <x:c t="str">
        <x:v>8592207026973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139000.0000</x:v>
      </x:c>
      <x:c t="str">
        <x:v/>
      </x:c>
    </x:row>
    <x:row>
      <x:c t="str">
        <x:v>101301147</x:v>
      </x:c>
      <x:c t="str">
        <x:v>BEMETA TÜKRÖK tükör LED világítással, 1000x800x39mm, 4,99W</x:v>
      </x:c>
      <x:c t="str">
        <x:v>SAPHO</x:v>
      </x:c>
      <x:c t="str">
        <x:v>8592207027000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161000.0000</x:v>
      </x:c>
      <x:c t="str">
        <x:v/>
      </x:c>
    </x:row>
    <x:row>
      <x:c t="str">
        <x:v>101301157</x:v>
      </x:c>
      <x:c t="str">
        <x:v>BEMETA TÜKRÖK tükör LED világítással, 1200x600x39mm, 4,99W</x:v>
      </x:c>
      <x:c t="str">
        <x:v>SAPHO</x:v>
      </x:c>
      <x:c t="str">
        <x:v>8592207027031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153000.0000</x:v>
      </x:c>
      <x:c t="str">
        <x:v/>
      </x:c>
    </x:row>
    <x:row>
      <x:c t="str">
        <x:v>101301652</x:v>
      </x:c>
      <x:c t="str">
        <x:v>BEMETA HOTEL Tükör, 600x800mm</x:v>
      </x:c>
      <x:c t="str">
        <x:v>SAPHO</x:v>
      </x:c>
      <x:c t="str">
        <x:v>8592207007323</x:v>
      </x:c>
      <x:c t="str">
        <x:v>db        </x:v>
      </x:c>
      <x:c t="str">
        <x:v>70099100</x:v>
      </x:c>
      <x:c t="n">
        <x:v>3.9000</x:v>
      </x:c>
      <x:c t="str">
        <x:v/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101302400</x:v>
      </x:c>
      <x:c t="str">
        <x:v>BEMETA CYTRO fugába építhető polc, 300x2x135mm, matt fekete</x:v>
      </x:c>
      <x:c t="str">
        <x:v>SAPHO</x:v>
      </x:c>
      <x:c t="str">
        <x:v>8592207033582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101302401</x:v>
      </x:c>
      <x:c t="str">
        <x:v>BEMETA CYTRO fugába építhető polc, 300x2x135mm, polírozott</x:v>
      </x:c>
      <x:c t="str">
        <x:v>SAPHO</x:v>
      </x:c>
      <x:c t="str">
        <x:v>8592207033476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101302405</x:v>
      </x:c>
      <x:c t="str">
        <x:v>BEMETA CYTRO fugába építhető polc, 300x2x135mm, csiszolt</x:v>
      </x:c>
      <x:c t="str">
        <x:v>SAPHO</x:v>
      </x:c>
      <x:c t="str">
        <x:v>8592207033469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101302410</x:v>
      </x:c>
      <x:c t="str">
        <x:v>BEMETA CYTRO fugába építhető polc, matt fekete</x:v>
      </x:c>
      <x:c t="str">
        <x:v>SAPHO</x:v>
      </x:c>
      <x:c t="str">
        <x:v>8592207033599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101302411</x:v>
      </x:c>
      <x:c t="str">
        <x:v>BEMETA CYTRO fugába építhető polc, 300x15x135mm, polírozott</x:v>
      </x:c>
      <x:c t="str">
        <x:v>SAPHO</x:v>
      </x:c>
      <x:c t="str">
        <x:v>8592207033490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101302415</x:v>
      </x:c>
      <x:c t="str">
        <x:v>BEMETA CYTRO fugába építhető polc, 300x15x135mm, csiszolt</x:v>
      </x:c>
      <x:c t="str">
        <x:v>SAPHO</x:v>
      </x:c>
      <x:c t="str">
        <x:v>8592207033483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101302420</x:v>
      </x:c>
      <x:c t="str">
        <x:v>BEMETA CYTRO fugába építhető polc, 297x2x210mm, matt fekete</x:v>
      </x:c>
      <x:c t="str">
        <x:v>SAPHO</x:v>
      </x:c>
      <x:c t="str">
        <x:v>8592207033605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101302421</x:v>
      </x:c>
      <x:c t="str">
        <x:v>BEMETA CYTRO fugába építhető polc, 297x2x210mm, polírozott</x:v>
      </x:c>
      <x:c t="str">
        <x:v>SAPHO</x:v>
      </x:c>
      <x:c t="str">
        <x:v>8592207033513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101302425</x:v>
      </x:c>
      <x:c t="str">
        <x:v>BEMETA CYTRO fugába építhető polc, csiszolt</x:v>
      </x:c>
      <x:c t="str">
        <x:v>SAPHO</x:v>
      </x:c>
      <x:c t="str">
        <x:v>8592207033506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101302435</x:v>
      </x:c>
      <x:c t="str">
        <x:v>BEMETA CYTRO fugába építhető polc, 297x15x210mm, csiszolt</x:v>
      </x:c>
      <x:c t="str">
        <x:v>SAPHO</x:v>
      </x:c>
      <x:c t="str">
        <x:v>8592207033520</x:v>
      </x:c>
      <x:c t="str">
        <x:v>db        </x:v>
      </x:c>
      <x:c t="str">
        <x:v>94032080</x:v>
      </x:c>
      <x:c t="n">
        <x:v>0.4740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101302440</x:v>
      </x:c>
      <x:c t="str">
        <x:v>BEMETA CYTRO fugába építhető polc, 297x2x210mm, matt fekete</x:v>
      </x:c>
      <x:c t="str">
        <x:v>SAPHO</x:v>
      </x:c>
      <x:c t="str">
        <x:v>8592207033629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101302441</x:v>
      </x:c>
      <x:c t="str">
        <x:v>BEMETA CYTRO fugába építhető polc, 297x2x210mm, polírozott</x:v>
      </x:c>
      <x:c t="str">
        <x:v>SAPHO</x:v>
      </x:c>
      <x:c t="str">
        <x:v>8592207033551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101302445</x:v>
      </x:c>
      <x:c t="str">
        <x:v>BEMETA CYTRO fugába építhető polc, 297x2x210mm, csiszolt</x:v>
      </x:c>
      <x:c t="str">
        <x:v>SAPHO</x:v>
      </x:c>
      <x:c t="str">
        <x:v>8592207033544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101302450</x:v>
      </x:c>
      <x:c t="str">
        <x:v>BEMETA CYTRO fugába építhető polc, 297x15x210mm, matt fekete</x:v>
      </x:c>
      <x:c t="str">
        <x:v>SAPHO</x:v>
      </x:c>
      <x:c t="str">
        <x:v>8592207033636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101302451</x:v>
      </x:c>
      <x:c t="str">
        <x:v>BEMETA CYTRO fugába építhető polc, polírozott</x:v>
      </x:c>
      <x:c t="str">
        <x:v>SAPHO</x:v>
      </x:c>
      <x:c t="str">
        <x:v>8592207033575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101302455</x:v>
      </x:c>
      <x:c t="str">
        <x:v>BEMETA CYTRO fugába építhető polc, 297x15x210mm, csiszolt</x:v>
      </x:c>
      <x:c t="str">
        <x:v>SAPHO</x:v>
      </x:c>
      <x:c t="str">
        <x:v>8592207033568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101303001</x:v>
      </x:c>
      <x:c t="str">
        <x:v>BEMETA HOTEL Kleenex box, 267x72x137mm, ABS/króm</x:v>
      </x:c>
      <x:c t="str">
        <x:v>SAPHO</x:v>
      </x:c>
      <x:c t="str">
        <x:v>8592207015915</x:v>
      </x:c>
      <x:c t="str">
        <x:v>db        </x:v>
      </x:c>
      <x:c t="str">
        <x:v>39249000</x:v>
      </x:c>
      <x:c t="n">
        <x:v>0.4720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23400.0000</x:v>
      </x:c>
      <x:c t="str">
        <x:v/>
      </x:c>
    </x:row>
    <x:row>
      <x:c t="str">
        <x:v>101331</x:v>
      </x:c>
      <x:c t="str">
        <x:v>KERASAN RETRO álló WC, hátsó kifolyású, 38,5x41x72cm, matt fekete</x:v>
      </x:c>
      <x:c t="str">
        <x:v>SAPHO</x:v>
      </x:c>
      <x:c t="str">
        <x:v>8388777321613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273000.0000</x:v>
      </x:c>
      <x:c t="str">
        <x:v/>
      </x:c>
    </x:row>
    <x:row>
      <x:c t="str">
        <x:v>101401107</x:v>
      </x:c>
      <x:c t="str">
        <x:v>BEMETA TÜKRÖK tükör LED világítással, 600x800x39mm, 4,99W</x:v>
      </x:c>
      <x:c t="str">
        <x:v>SAPHO</x:v>
      </x:c>
      <x:c t="str">
        <x:v>8592207026898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126000.0000</x:v>
      </x:c>
      <x:c t="str">
        <x:v/>
      </x:c>
    </x:row>
    <x:row>
      <x:c t="str">
        <x:v>101401117</x:v>
      </x:c>
      <x:c t="str">
        <x:v>BEMETA TÜKRÖK tükör LED világítással, 800x600x39mm, 4,99W</x:v>
      </x:c>
      <x:c t="str">
        <x:v>SAPHO</x:v>
      </x:c>
      <x:c t="str">
        <x:v>8592207026928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132000.0000</x:v>
      </x:c>
      <x:c t="str">
        <x:v/>
      </x:c>
    </x:row>
    <x:row>
      <x:c t="str">
        <x:v>101401127</x:v>
      </x:c>
      <x:c t="str">
        <x:v>BEMETA TÜKRÖK tükör LED világítással, 800x800x39mm, 4,99W</x:v>
      </x:c>
      <x:c t="str">
        <x:v>SAPHO</x:v>
      </x:c>
      <x:c t="str">
        <x:v>8592207026959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154000.0000</x:v>
      </x:c>
      <x:c t="str">
        <x:v/>
      </x:c>
    </x:row>
    <x:row>
      <x:c t="str">
        <x:v>101401137</x:v>
      </x:c>
      <x:c t="str">
        <x:v>BEMETA TÜKRÖK tükör LED világítással, 1000x600x39mm, 4,99W</x:v>
      </x:c>
      <x:c t="str">
        <x:v>SAPHO</x:v>
      </x:c>
      <x:c t="str">
        <x:v>8592207026980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101401147</x:v>
      </x:c>
      <x:c t="str">
        <x:v>BEMETA TÜKRÖK tükör LED világítással, 1000x800x39mm, 4,99W</x:v>
      </x:c>
      <x:c t="str">
        <x:v>SAPHO</x:v>
      </x:c>
      <x:c t="str">
        <x:v>8592207027017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150000.0000</x:v>
      </x:c>
      <x:c t="str">
        <x:v/>
      </x:c>
    </x:row>
    <x:row>
      <x:c t="str">
        <x:v>101401157</x:v>
      </x:c>
      <x:c t="str">
        <x:v>BEMETA TÜKRÖK tükör LED világítással, 1200x600x39mm, 4,99W</x:v>
      </x:c>
      <x:c t="str">
        <x:v>SAPHO</x:v>
      </x:c>
      <x:c t="str">
        <x:v>8592207027048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160000.0000</x:v>
      </x:c>
      <x:c t="str">
        <x:v/>
      </x:c>
    </x:row>
    <x:row>
      <x:c t="str">
        <x:v>101403094</x:v>
      </x:c>
      <x:c t="str">
        <x:v>BEMETA HOTEL Higéniai tasak adagoló, 120x240x32mm, fehér</x:v>
      </x:c>
      <x:c t="str">
        <x:v>SAPHO</x:v>
      </x:c>
      <x:c t="str">
        <x:v>8592207011924</x:v>
      </x:c>
      <x:c t="str">
        <x:v>db        </x:v>
      </x:c>
      <x:c t="str">
        <x:v>73249000</x:v>
      </x:c>
      <x:c t="n">
        <x:v>0.3590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11600.0000</x:v>
      </x:c>
      <x:c t="str">
        <x:v/>
      </x:c>
    </x:row>
    <x:row>
      <x:c t="str">
        <x:v>101403130</x:v>
      </x:c>
      <x:c t="str">
        <x:v>BEMETA HOTEL Higéniai tasak adagoló, 92x131x24mm, fekete</x:v>
      </x:c>
      <x:c t="str">
        <x:v>SAPHO</x:v>
      </x:c>
      <x:c t="str">
        <x:v>8592207032875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7700.0000</x:v>
      </x:c>
      <x:c t="str">
        <x:v/>
      </x:c>
    </x:row>
    <x:row>
      <x:c t="str">
        <x:v>101403134</x:v>
      </x:c>
      <x:c t="str">
        <x:v>BEMETA HOTEL Higéniai tasak adagoló, 92x131x24mm, fehér</x:v>
      </x:c>
      <x:c t="str">
        <x:v>SAPHO</x:v>
      </x:c>
      <x:c t="str">
        <x:v>8592207011962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8000.0000</x:v>
      </x:c>
      <x:c t="str">
        <x:v/>
      </x:c>
    </x:row>
    <x:row>
      <x:c t="str">
        <x:v>101403135</x:v>
      </x:c>
      <x:c t="str">
        <x:v>BEMETA HOTEL Higéniai tasak adagoló, 92x131x24mm, matt</x:v>
      </x:c>
      <x:c t="str">
        <x:v>SAPHO</x:v>
      </x:c>
      <x:c t="str">
        <x:v>8592207010637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101403275</x:v>
      </x:c>
      <x:c t="str">
        <x:v>BEMETA HOTEL betét és tampon adagoló, 220x226x95mm, csiszolt ezüst</x:v>
      </x:c>
      <x:c t="str">
        <x:v>SAPHO</x:v>
      </x:c>
      <x:c t="str">
        <x:v>8592207051364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69000.0000</x:v>
      </x:c>
      <x:c t="str">
        <x:v>újdonság: 2026.02</x:v>
      </x:c>
    </x:row>
    <x:row>
      <x:c t="str">
        <x:v>101403276</x:v>
      </x:c>
      <x:c t="str">
        <x:v>BEMETA HOTEL betét és tampon adagoló, 220x226x95mm, fekete</x:v>
      </x:c>
      <x:c t="str">
        <x:v>SAPHO</x:v>
      </x:c>
      <x:c t="str">
        <x:v>8592207051708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80000.0000</x:v>
      </x:c>
      <x:c t="str">
        <x:v>újdonság: 2026.02</x:v>
      </x:c>
    </x:row>
    <x:row>
      <x:c t="str">
        <x:v>101403277</x:v>
      </x:c>
      <x:c t="str">
        <x:v>BEMETA HOTEL betét és tampon adagoló, 220x226x95mm, rózsaszín</x:v>
      </x:c>
      <x:c t="str">
        <x:v>SAPHO</x:v>
      </x:c>
      <x:c t="str">
        <x:v>8592207051715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80000.0000</x:v>
      </x:c>
      <x:c t="str">
        <x:v>újdonság: 2026.02</x:v>
      </x:c>
    </x:row>
    <x:row>
      <x:c t="str">
        <x:v>101403278</x:v>
      </x:c>
      <x:c t="str">
        <x:v>BEMETA HOTEL betét és tampon adagoló, 220x226x95mm, fehér</x:v>
      </x:c>
      <x:c t="str">
        <x:v>SAPHO</x:v>
      </x:c>
      <x:c t="str">
        <x:v>8592207051722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80000.0000</x:v>
      </x:c>
      <x:c t="str">
        <x:v>újdonság: 2026.02</x:v>
      </x:c>
    </x:row>
    <x:row>
      <x:c t="str">
        <x:v>101403279</x:v>
      </x:c>
      <x:c t="str">
        <x:v>BEMETA HOTEL betét és tampon adagoló, 220x226x95mm, zöld</x:v>
      </x:c>
      <x:c t="str">
        <x:v>SAPHO</x:v>
      </x:c>
      <x:c t="str">
        <x:v>8592207051739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80000.0000</x:v>
      </x:c>
      <x:c t="str">
        <x:v>újdonság: 2026.02</x:v>
      </x:c>
    </x:row>
    <x:row>
      <x:c t="str">
        <x:v>101403285</x:v>
      </x:c>
      <x:c t="str">
        <x:v>BEMETA HOTEL betét adagoló, 144x368x95mm, csiszolt ezüst</x:v>
      </x:c>
      <x:c t="str">
        <x:v>SAPHO</x:v>
      </x:c>
      <x:c t="str">
        <x:v>8592207053993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71500.0000</x:v>
      </x:c>
      <x:c t="str">
        <x:v>újdonság: 2026.02</x:v>
      </x:c>
    </x:row>
    <x:row>
      <x:c t="str">
        <x:v>101403287</x:v>
      </x:c>
      <x:c t="str">
        <x:v>BEMETA HOTEL betét adagoló, 144x368x95mm, rózsaszín</x:v>
      </x:c>
      <x:c t="str">
        <x:v>SAPHO</x:v>
      </x:c>
      <x:c t="str">
        <x:v>8592207055317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73700.0000</x:v>
      </x:c>
      <x:c t="str">
        <x:v>újdonság: 2026.02</x:v>
      </x:c>
    </x:row>
    <x:row>
      <x:c t="str">
        <x:v>101403288</x:v>
      </x:c>
      <x:c t="str">
        <x:v>BEMETA HOTEL betét adagoló, 144x368x95mm, fehér</x:v>
      </x:c>
      <x:c t="str">
        <x:v>SAPHO</x:v>
      </x:c>
      <x:c t="str">
        <x:v>8592207055324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73700.0000</x:v>
      </x:c>
      <x:c t="str">
        <x:v>újdonság: 2026.02</x:v>
      </x:c>
    </x:row>
    <x:row>
      <x:c t="str">
        <x:v>101409171</x:v>
      </x:c>
      <x:c t="str">
        <x:v>BEMETA HOTEL Szappanadagoló, 100x320x110mm, 1100ml, inox</x:v>
      </x:c>
      <x:c t="str">
        <x:v>SAPHO</x:v>
      </x:c>
      <x:c t="str">
        <x:v>8592207014871</x:v>
      </x:c>
      <x:c t="str">
        <x:v>db        </x:v>
      </x:c>
      <x:c t="str">
        <x:v>84798997</x:v>
      </x:c>
      <x:c t="n">
        <x:v>1.4000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108000.0000</x:v>
      </x:c>
      <x:c t="str">
        <x:v>kifutott: 2025.11</x:v>
      </x:c>
    </x:row>
    <x:row>
      <x:c t="str">
        <x:v>101501</x:v>
      </x:c>
      <x:c t="str">
        <x:v>KERASAN RETRO fali WC, 38x52cm</x:v>
      </x:c>
      <x:c t="str">
        <x:v>SAPHO</x:v>
      </x:c>
      <x:c t="str">
        <x:v>8034125970902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166000.0000</x:v>
      </x:c>
      <x:c t="str">
        <x:v/>
      </x:c>
    </x:row>
    <x:row>
      <x:c t="str">
        <x:v>101502390</x:v>
      </x:c>
      <x:c t="str">
        <x:v>BEMETA LIVING polc, matt ezüst</x:v>
      </x:c>
      <x:c t="str">
        <x:v>SAPHO</x:v>
      </x:c>
      <x:c t="str">
        <x:v>8592207053764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17300.0000</x:v>
      </x:c>
      <x:c t="str">
        <x:v>újdonság: 2026.02</x:v>
      </x:c>
    </x:row>
    <x:row>
      <x:c t="str">
        <x:v>101502400</x:v>
      </x:c>
      <x:c t="str">
        <x:v>BEMETA LIVING polc, matt ezüst</x:v>
      </x:c>
      <x:c t="str">
        <x:v>SAPHO</x:v>
      </x:c>
      <x:c t="str">
        <x:v>8592207053788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19100.0000</x:v>
      </x:c>
      <x:c t="str">
        <x:v>újdonság: 2026.02</x:v>
      </x:c>
    </x:row>
    <x:row>
      <x:c t="str">
        <x:v>101502410</x:v>
      </x:c>
      <x:c t="str">
        <x:v>BEMETA LIVING polc, matt ezüst</x:v>
      </x:c>
      <x:c t="str">
        <x:v>SAPHO</x:v>
      </x:c>
      <x:c t="str">
        <x:v>8592207053795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20600.0000</x:v>
      </x:c>
      <x:c t="str">
        <x:v>újdonság: 2026.02</x:v>
      </x:c>
    </x:row>
    <x:row>
      <x:c t="str">
        <x:v>101502420</x:v>
      </x:c>
      <x:c t="str">
        <x:v>BEMETA LIVING polc, matt ezüst</x:v>
      </x:c>
      <x:c t="str">
        <x:v>SAPHO</x:v>
      </x:c>
      <x:c t="str">
        <x:v>8592207053801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19900.0000</x:v>
      </x:c>
      <x:c t="str">
        <x:v>újdonság: 2026.02</x:v>
      </x:c>
    </x:row>
    <x:row>
      <x:c t="str">
        <x:v>101503040</x:v>
      </x:c>
      <x:c t="str">
        <x:v>BEMETA LIVING kéztörlőadagoló, 250x130x75mm, inox/matt (102303025)</x:v>
      </x:c>
      <x:c t="str">
        <x:v>SAPHO</x:v>
      </x:c>
      <x:c t="str">
        <x:v>8592207053740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25100.0000</x:v>
      </x:c>
      <x:c t="str">
        <x:v>újdonság: 2026.02</x:v>
      </x:c>
    </x:row>
    <x:row>
      <x:c t="str">
        <x:v>101506300</x:v>
      </x:c>
      <x:c t="str">
        <x:v>BEMETA LIVING fogas, matt ezüst</x:v>
      </x:c>
      <x:c t="str">
        <x:v>SAPHO</x:v>
      </x:c>
      <x:c t="str">
        <x:v>8592207053818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2026.02</x:v>
      </x:c>
    </x:row>
    <x:row>
      <x:c t="str">
        <x:v>101506310</x:v>
      </x:c>
      <x:c t="str">
        <x:v>BEMETA LIVING fogas, matt ezüst</x:v>
      </x:c>
      <x:c t="str">
        <x:v>SAPHO</x:v>
      </x:c>
      <x:c t="str">
        <x:v>8592207053825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2026.02</x:v>
      </x:c>
    </x:row>
    <x:row>
      <x:c t="str">
        <x:v>101512030</x:v>
      </x:c>
      <x:c t="str">
        <x:v>BEMETA LIVING fali WC-papírtartó, matt ezüst</x:v>
      </x:c>
      <x:c t="str">
        <x:v>SAPHO</x:v>
      </x:c>
      <x:c t="str">
        <x:v>8592207053733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>újdonság: 2026.02</x:v>
      </x:c>
    </x:row>
    <x:row>
      <x:c t="str">
        <x:v>101512230</x:v>
      </x:c>
      <x:c t="str">
        <x:v>BEMETA LIVING fali WC-papírtartó, matt ezüst</x:v>
      </x:c>
      <x:c t="str">
        <x:v>SAPHO</x:v>
      </x:c>
      <x:c t="str">
        <x:v>8592207053726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>újdonság: 2026.02</x:v>
      </x:c>
    </x:row>
    <x:row>
      <x:c t="str">
        <x:v>101513180</x:v>
      </x:c>
      <x:c t="str">
        <x:v>BEMETA LIVING fali WC-kefe, matt ezüst</x:v>
      </x:c>
      <x:c t="str">
        <x:v>SAPHO</x:v>
      </x:c>
      <x:c t="str">
        <x:v>8592207053771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>újdonság: 2026.02</x:v>
      </x:c>
    </x:row>
    <x:row>
      <x:c t="str">
        <x:v>101519020</x:v>
      </x:c>
      <x:c t="str">
        <x:v>BEMETA LIVING fali szappanadagoló tartó, matt ezüst</x:v>
      </x:c>
      <x:c t="str">
        <x:v>SAPHO</x:v>
      </x:c>
      <x:c t="str">
        <x:v>8592207053757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12100.0000</x:v>
      </x:c>
      <x:c t="str">
        <x:v>újdonság: 2026.02</x:v>
      </x:c>
    </x:row>
    <x:row>
      <x:c t="str">
        <x:v>101531</x:v>
      </x:c>
      <x:c t="str">
        <x:v>KERASAN RETRO fali WC, 38x52cm, matt fekete</x:v>
      </x:c>
      <x:c t="str">
        <x:v>SAPHO</x:v>
      </x:c>
      <x:c t="str">
        <x:v>8034125976935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259000.0000</x:v>
      </x:c>
      <x:c t="str">
        <x:v/>
      </x:c>
    </x:row>
    <x:row>
      <x:c t="str">
        <x:v>101542070</x:v>
      </x:c>
      <x:c t="str">
        <x:v>BEMETA piszoár válaszfal, fekete</x:v>
      </x:c>
      <x:c t="str">
        <x:v>SAPHO</x:v>
      </x:c>
      <x:c t="str">
        <x:v>8592207061264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56200.0000</x:v>
      </x:c>
      <x:c t="str">
        <x:v>újdonság: 2026.02</x:v>
      </x:c>
    </x:row>
    <x:row>
      <x:c t="str">
        <x:v>101601</x:v>
      </x:c>
      <x:c t="str">
        <x:v>KERASAN RETRO WC alsó/hátsó kifolyású, 39x61cm</x:v>
      </x:c>
      <x:c t="str">
        <x:v>SAPHO</x:v>
      </x:c>
      <x:c t="str">
        <x:v>8034125978236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178000.0000</x:v>
      </x:c>
      <x:c t="str">
        <x:v/>
      </x:c>
    </x:row>
    <x:row>
      <x:c t="str">
        <x:v>101631</x:v>
      </x:c>
      <x:c t="str">
        <x:v>KERASAN RETRO álló WC alsó/hátsó kifolyású, 39x61cm, matt fekete</x:v>
      </x:c>
      <x:c t="str">
        <x:v>SAPHO</x:v>
      </x:c>
      <x:c t="str">
        <x:v>8034125979479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284000.0000</x:v>
      </x:c>
      <x:c t="str">
        <x:v/>
      </x:c>
    </x:row>
    <x:row>
      <x:c t="str">
        <x:v>101832011</x:v>
      </x:c>
      <x:c t="str">
        <x:v>BEMETA HOTEL Üvegnyító, 45x65x40mm, inox/polírozott</x:v>
      </x:c>
      <x:c t="str">
        <x:v>SAPHO</x:v>
      </x:c>
      <x:c t="str">
        <x:v>8592207005503</x:v>
      </x:c>
      <x:c t="str">
        <x:v>db        </x:v>
      </x:c>
      <x:c t="str">
        <x:v>73249000</x:v>
      </x:c>
      <x:c t="n">
        <x:v>0.8900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101915050</x:v>
      </x:c>
      <x:c t="str">
        <x:v>BEMETA HOTEL Fali szemetes, 205x300x100mm, 6l, fekete</x:v>
      </x:c>
      <x:c t="str">
        <x:v>SAPHO</x:v>
      </x:c>
      <x:c t="str">
        <x:v>8592207012785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24600.0000</x:v>
      </x:c>
      <x:c t="str">
        <x:v/>
      </x:c>
    </x:row>
    <x:row>
      <x:c t="str">
        <x:v>101915051</x:v>
      </x:c>
      <x:c t="str">
        <x:v>BEMETA HOTEL Fali szemetes, 200x285x200mm, 6l, polírozott</x:v>
      </x:c>
      <x:c t="str">
        <x:v>SAPHO</x:v>
      </x:c>
      <x:c t="str">
        <x:v>8592207010767</x:v>
      </x:c>
      <x:c t="str">
        <x:v>db        </x:v>
      </x:c>
      <x:c t="str">
        <x:v>73239300</x:v>
      </x:c>
      <x:c t="n">
        <x:v>1.6760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101915054</x:v>
      </x:c>
      <x:c t="str">
        <x:v>BEMETA HOTEL Fali szemetes, 200x285x200mm, 9l, fehér</x:v>
      </x:c>
      <x:c t="str">
        <x:v>SAPHO</x:v>
      </x:c>
      <x:c t="str">
        <x:v>8592207010460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26500.0000</x:v>
      </x:c>
      <x:c t="str">
        <x:v/>
      </x:c>
    </x:row>
    <x:row>
      <x:c t="str">
        <x:v>101915110</x:v>
      </x:c>
      <x:c t="str">
        <x:v>BEMETA HOTEL Fali vagy álló szemetes, 250x500x250mm, 725l, fekete</x:v>
      </x:c>
      <x:c t="str">
        <x:v>SAPHO</x:v>
      </x:c>
      <x:c t="str">
        <x:v>8592207031977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61000.0000</x:v>
      </x:c>
      <x:c t="str">
        <x:v/>
      </x:c>
    </x:row>
    <x:row>
      <x:c t="str">
        <x:v>101915115</x:v>
      </x:c>
      <x:c t="str">
        <x:v>BEMETA HOTEL Fali vagy álló szemetes, 250x500x250mm, 25l, inox/matt</x:v>
      </x:c>
      <x:c t="str">
        <x:v>SAPHO</x:v>
      </x:c>
      <x:c t="str">
        <x:v>8592207013508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101915121</x:v>
      </x:c>
      <x:c t="str">
        <x:v>BEMETA HOTEL Fali vagy álló szemetes, 300x600x250mm, 45l, inox/polírozott</x:v>
      </x:c>
      <x:c t="str">
        <x:v>SAPHO</x:v>
      </x:c>
      <x:c t="str">
        <x:v>8592207013515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101915125</x:v>
      </x:c>
      <x:c t="str">
        <x:v>BEMETA HOTEL Fali vagy álló szemetes, 300x600x250mm, 45l, inox/matt</x:v>
      </x:c>
      <x:c t="str">
        <x:v>SAPHO</x:v>
      </x:c>
      <x:c t="str">
        <x:v>8592207013522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101915131</x:v>
      </x:c>
      <x:c t="str">
        <x:v>BEMETA HOTEL Fali vagy álló szemetes, 350x750x250mm, 75l, inox/polírozott</x:v>
      </x:c>
      <x:c t="str">
        <x:v>SAPHO</x:v>
      </x:c>
      <x:c t="str">
        <x:v>8592207013546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101915135</x:v>
      </x:c>
      <x:c t="str">
        <x:v>BEMETA HOTEL Fali vagy álló szemetes, 350x750x250mm, 75l, inox/matt</x:v>
      </x:c>
      <x:c t="str">
        <x:v>SAPHO</x:v>
      </x:c>
      <x:c t="str">
        <x:v>8592207013539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10198</x:v>
      </x:c>
      <x:c t="str">
        <x:v>AKIRA fogantyú, 200/160mm, króm</x:v>
      </x:c>
      <x:c t="str">
        <x:v>AQUALINE</x:v>
      </x:c>
      <x:c t="str">
        <x:v>8590913980527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1200.0000</x:v>
      </x:c>
      <x:c t="str">
        <x:v>újdonság: 2025.03</x:v>
      </x:c>
    </x:row>
    <x:row>
      <x:c t="str">
        <x:v>102001</x:v>
      </x:c>
      <x:c t="str">
        <x:v>KERASAN RETRO álló bidé, 1 furattal, 38,5x41x60cm</x:v>
      </x:c>
      <x:c t="str">
        <x:v>SAPHO</x:v>
      </x:c>
      <x:c t="str">
        <x:v>8034125970919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163000.0000</x:v>
      </x:c>
      <x:c t="str">
        <x:v/>
      </x:c>
    </x:row>
    <x:row>
      <x:c t="str">
        <x:v>102031</x:v>
      </x:c>
      <x:c t="str">
        <x:v>KERASAN RETRO álló bidé, 1 furattal, 38,5x60cm, matt fekete</x:v>
      </x:c>
      <x:c t="str">
        <x:v>SAPHO</x:v>
      </x:c>
      <x:c t="str">
        <x:v>8388777321606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261000.0000</x:v>
      </x:c>
      <x:c t="str">
        <x:v/>
      </x:c>
    </x:row>
    <x:row>
      <x:c t="str">
        <x:v>102201</x:v>
      </x:c>
      <x:c t="str">
        <x:v>KERASAN RETRO álló bidé 1 furattal, 39x43x61cm</x:v>
      </x:c>
      <x:c t="str">
        <x:v>SAPHO</x:v>
      </x:c>
      <x:c t="str">
        <x:v>8034125978243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178000.0000</x:v>
      </x:c>
      <x:c t="str">
        <x:v/>
      </x:c>
    </x:row>
    <x:row>
      <x:c t="str">
        <x:v>10220201</x:v>
      </x:c>
      <x:c t="str">
        <x:v>KORANA álló mosdócsaptelep, leeresztő nélkül, króm</x:v>
      </x:c>
      <x:c t="str">
        <x:v>SAPHO</x:v>
      </x:c>
      <x:c t="str">
        <x:v>8590913947902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21500.0000</x:v>
      </x:c>
      <x:c t="str">
        <x:v/>
      </x:c>
    </x:row>
    <x:row>
      <x:c t="str">
        <x:v>10220201B</x:v>
      </x:c>
      <x:c t="str">
        <x:v>KORANA álló mosdócsaptelep leeresztő nélkül, matt fekete</x:v>
      </x:c>
      <x:c t="str">
        <x:v>SAPHO</x:v>
      </x:c>
      <x:c t="str">
        <x:v>8590913121548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22500.0000</x:v>
      </x:c>
      <x:c t="str">
        <x:v>újdonság: 2025.12</x:v>
      </x:c>
    </x:row>
    <x:row>
      <x:c t="str">
        <x:v>102208272</x:v>
      </x:c>
      <x:c t="str">
        <x:v>BEMETA CYTRO Szappantartó ABS tálcával, 280x75x160mm, polírozott</x:v>
      </x:c>
      <x:c t="str">
        <x:v>SAPHO</x:v>
      </x:c>
      <x:c t="str">
        <x:v>8592207026386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25500.0000</x:v>
      </x:c>
      <x:c t="str">
        <x:v/>
      </x:c>
    </x:row>
    <x:row>
      <x:c t="str">
        <x:v>102208282</x:v>
      </x:c>
      <x:c t="str">
        <x:v>BEMETA CYTRO Sarok szappantartó, 280x75x160mm, polírozott</x:v>
      </x:c>
      <x:c t="str">
        <x:v>SAPHO</x:v>
      </x:c>
      <x:c t="str">
        <x:v>8592207026393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35000.0000</x:v>
      </x:c>
      <x:c t="str">
        <x:v>kifutott: 2025.11</x:v>
      </x:c>
    </x:row>
    <x:row>
      <x:c t="str">
        <x:v>102208292</x:v>
      </x:c>
      <x:c t="str">
        <x:v>BEMETA CYTRO Szappantartó vízlehúzó szilikon betéttel, 223x65x105mm, polírozott</x:v>
      </x:c>
      <x:c t="str">
        <x:v>SAPHO</x:v>
      </x:c>
      <x:c t="str">
        <x:v>8592207026409</x:v>
      </x:c>
      <x:c t="str">
        <x:v>db        </x:v>
      </x:c>
      <x:c t="str">
        <x:v>94032080</x:v>
      </x:c>
      <x:c t="n">
        <x:v>1.1380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42000.0000</x:v>
      </x:c>
      <x:c t="str">
        <x:v/>
      </x:c>
    </x:row>
    <x:row>
      <x:c t="str">
        <x:v>102208294</x:v>
      </x:c>
      <x:c t="str">
        <x:v>BEMETA CYTRO zuhanypolc vízlehúzó szilikon betéttel, 223x65x105mm</x:v>
      </x:c>
      <x:c t="str">
        <x:v>SAPHO</x:v>
      </x:c>
      <x:c t="str">
        <x:v>8592207043482</x:v>
      </x:c>
      <x:c t="str">
        <x:v>db        </x:v>
      </x:c>
      <x:c t="str">
        <x:v/>
      </x:c>
      <x:c t="n">
        <x:v>1.1380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újdonság: 2024.07</x:v>
      </x:c>
    </x:row>
    <x:row>
      <x:c t="str">
        <x:v>102208302</x:v>
      </x:c>
      <x:c t="str">
        <x:v>BEMETA CYTRO Szappantartó vízlehúzó szilikon betéttel, ABS tálcával, 225x63x115mm, polírozott</x:v>
      </x:c>
      <x:c t="str">
        <x:v>SAPHO</x:v>
      </x:c>
      <x:c t="str">
        <x:v>8592207026416</x:v>
      </x:c>
      <x:c t="str">
        <x:v>db        </x:v>
      </x:c>
      <x:c t="str">
        <x:v>94032080</x:v>
      </x:c>
      <x:c t="n">
        <x:v>0.8100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102208304</x:v>
      </x:c>
      <x:c t="str">
        <x:v>BEMETA CYTRO zuhanypolc vízlehúzó szilikon betéttel, 225x63x115mm</x:v>
      </x:c>
      <x:c t="str">
        <x:v>SAPHO</x:v>
      </x:c>
      <x:c t="str">
        <x:v>8592207043499</x:v>
      </x:c>
      <x:c t="str">
        <x:v>db        </x:v>
      </x:c>
      <x:c t="str">
        <x:v/>
      </x:c>
      <x:c t="n">
        <x:v>0.8100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2024.07</x:v>
      </x:c>
    </x:row>
    <x:row>
      <x:c t="str">
        <x:v>10221</x:v>
      </x:c>
      <x:c t="str">
        <x:v>POLYSAN REGATA szabadonálló kád, 175x85x61cm, fehér lábak</x:v>
      </x:c>
      <x:c t="str">
        <x:v>SAPHO</x:v>
      </x:c>
      <x:c t="str">
        <x:v>8590729006329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10221001</x:v>
      </x:c>
      <x:c t="str">
        <x:v>KORANA fali kádtöltő csaptelep, króm</x:v>
      </x:c>
      <x:c t="str">
        <x:v>SAPHO</x:v>
      </x:c>
      <x:c t="str">
        <x:v>8590913947933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10221001B</x:v>
      </x:c>
      <x:c t="str">
        <x:v>KORANA fali kádtöltő csaptelep, matt fekete</x:v>
      </x:c>
      <x:c t="str">
        <x:v>SAPHO</x:v>
      </x:c>
      <x:c t="str">
        <x:v>8590913121555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>újdonság: 2025.12</x:v>
      </x:c>
    </x:row>
    <x:row>
      <x:c t="str">
        <x:v>10221101</x:v>
      </x:c>
      <x:c t="str">
        <x:v>KORANA fali zuhanycsaptelep, króm</x:v>
      </x:c>
      <x:c t="str">
        <x:v>SAPHO</x:v>
      </x:c>
      <x:c t="str">
        <x:v>8590913947940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10221101B</x:v>
      </x:c>
      <x:c t="str">
        <x:v>KORANA fali zuhanycsaptelep, matt fekete</x:v>
      </x:c>
      <x:c t="str">
        <x:v>SAPHO</x:v>
      </x:c>
      <x:c t="str">
        <x:v>8590913121562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22000.0000</x:v>
      </x:c>
      <x:c t="str">
        <x:v>újdonság: 2025.12</x:v>
      </x:c>
    </x:row>
    <x:row>
      <x:c t="str">
        <x:v>10221401</x:v>
      </x:c>
      <x:c t="str">
        <x:v>KORANA álló mosogatócsaptelep, króm</x:v>
      </x:c>
      <x:c t="str">
        <x:v>SAPHO</x:v>
      </x:c>
      <x:c t="str">
        <x:v>8590913947926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10221401B</x:v>
      </x:c>
      <x:c t="str">
        <x:v>KORANA álló mosogatócsaptelep, matt fekete</x:v>
      </x:c>
      <x:c t="str">
        <x:v>SAPHO</x:v>
      </x:c>
      <x:c t="str">
        <x:v>8590913121531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23400.0000</x:v>
      </x:c>
      <x:c t="str">
        <x:v>újdonság: 2025.12</x:v>
      </x:c>
    </x:row>
    <x:row>
      <x:c t="str">
        <x:v>102231</x:v>
      </x:c>
      <x:c t="str">
        <x:v>KERASAN RETRO álló bidé, 1 furattal, 39x61cm, matt fekete</x:v>
      </x:c>
      <x:c t="str">
        <x:v>SAPHO</x:v>
      </x:c>
      <x:c t="str">
        <x:v>8388777321590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284000.0000</x:v>
      </x:c>
      <x:c t="str">
        <x:v/>
      </x:c>
    </x:row>
    <x:row>
      <x:c t="str">
        <x:v>102308051</x:v>
      </x:c>
      <x:c t="str">
        <x:v>BEMETA CYTRO Sarok szappantartó, 204x26x108mm, polírozott</x:v>
      </x:c>
      <x:c t="str">
        <x:v>SAPHO</x:v>
      </x:c>
      <x:c t="str">
        <x:v>8592207014802</x:v>
      </x:c>
      <x:c t="str">
        <x:v>db        </x:v>
      </x:c>
      <x:c t="str">
        <x:v>94032080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10600.0000</x:v>
      </x:c>
      <x:c t="str">
        <x:v/>
      </x:c>
    </x:row>
    <x:row>
      <x:c t="str">
        <x:v>102308061</x:v>
      </x:c>
      <x:c t="str">
        <x:v>BEMETA CYTRO Sarok szappantartó, 311x45x210mm, polírozott</x:v>
      </x:c>
      <x:c t="str">
        <x:v>SAPHO</x:v>
      </x:c>
      <x:c t="str">
        <x:v>8592207014819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/>
      </x:c>
    </x:row>
    <x:row>
      <x:c t="str">
        <x:v>102308070</x:v>
      </x:c>
      <x:c t="str">
        <x:v>BEMETA DARK Szappantartó, 232x30x122mm, matt fekete</x:v>
      </x:c>
      <x:c t="str">
        <x:v>SAPHO</x:v>
      </x:c>
      <x:c t="str">
        <x:v>8592207034374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18000.0000</x:v>
      </x:c>
      <x:c t="str">
        <x:v/>
      </x:c>
    </x:row>
    <x:row>
      <x:c t="str">
        <x:v>102308072</x:v>
      </x:c>
      <x:c t="str">
        <x:v>BEMETA CYTRO Szappantartó, 230x30x100mm, polírozott</x:v>
      </x:c>
      <x:c t="str">
        <x:v>SAPHO</x:v>
      </x:c>
      <x:c t="str">
        <x:v>8592207008863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102308080</x:v>
      </x:c>
      <x:c t="str">
        <x:v>BEMETA DARK Szappantartó, 300x26x115mm, matt fekete</x:v>
      </x:c>
      <x:c t="str">
        <x:v>SAPHO</x:v>
      </x:c>
      <x:c t="str">
        <x:v>8592207024351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22200.0000</x:v>
      </x:c>
      <x:c t="str">
        <x:v/>
      </x:c>
    </x:row>
    <x:row>
      <x:c t="str">
        <x:v>102308081</x:v>
      </x:c>
      <x:c t="str">
        <x:v>BEMETA CYTRO Szappantartó, 300x26x115mm, polírozott</x:v>
      </x:c>
      <x:c t="str">
        <x:v>SAPHO</x:v>
      </x:c>
      <x:c t="str">
        <x:v>8592207014796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19600.0000</x:v>
      </x:c>
      <x:c t="str">
        <x:v/>
      </x:c>
    </x:row>
    <x:row>
      <x:c t="str">
        <x:v>102308082</x:v>
      </x:c>
      <x:c t="str">
        <x:v>BEMETA CYTRO Szappantartó, 300x30x130mm, polírozott</x:v>
      </x:c>
      <x:c t="str">
        <x:v>SAPHO</x:v>
      </x:c>
      <x:c t="str">
        <x:v>8592207000331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/>
      </x:c>
    </x:row>
    <x:row>
      <x:c t="str">
        <x:v>102308112</x:v>
      </x:c>
      <x:c t="str">
        <x:v>BEMETA CYTRO Szappantartó, 200x30x115mm, polírozott</x:v>
      </x:c>
      <x:c t="str">
        <x:v>SAPHO</x:v>
      </x:c>
      <x:c t="str">
        <x:v>8592207008870</x:v>
      </x:c>
      <x:c t="str">
        <x:v>db        </x:v>
      </x:c>
      <x:c t="str">
        <x:v>94032080</x:v>
      </x:c>
      <x:c t="n">
        <x:v>0.3900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102308120</x:v>
      </x:c>
      <x:c t="str">
        <x:v>BEMETA DARK Sarok szappantartó, 245x60x150mm, matt fekete</x:v>
      </x:c>
      <x:c t="str">
        <x:v>SAPHO</x:v>
      </x:c>
      <x:c t="str">
        <x:v>8592207034367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102308122</x:v>
      </x:c>
      <x:c t="str">
        <x:v>BEMETA CYTRO Sarok szappantartó, 245x60x150mm, polírozott</x:v>
      </x:c>
      <x:c t="str">
        <x:v>SAPHO</x:v>
      </x:c>
      <x:c t="str">
        <x:v>8592207008887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102308216</x:v>
      </x:c>
      <x:c t="str">
        <x:v>BEMETA CYTRO Sarok szappantartó, 315x67x235mm, poírozott/ABS</x:v>
      </x:c>
      <x:c t="str">
        <x:v>SAPHO</x:v>
      </x:c>
      <x:c t="str">
        <x:v>8592207014758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21200.0000</x:v>
      </x:c>
      <x:c t="str">
        <x:v/>
      </x:c>
    </x:row>
    <x:row>
      <x:c t="str">
        <x:v>102308226</x:v>
      </x:c>
      <x:c t="str">
        <x:v>BEMETA CYTRO Szappantartó, 279x65x139mm, poírozott/ABS</x:v>
      </x:c>
      <x:c t="str">
        <x:v>SAPHO</x:v>
      </x:c>
      <x:c t="str">
        <x:v>8592207014765</x:v>
      </x:c>
      <x:c t="str">
        <x:v>db        </x:v>
      </x:c>
      <x:c t="str">
        <x:v>39249000</x:v>
      </x:c>
      <x:c t="n">
        <x:v>0.5350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102308260</x:v>
      </x:c>
      <x:c t="str">
        <x:v>BEMETA DARK Sarok szappantartó, 262x35x142mm, fekete</x:v>
      </x:c>
      <x:c t="str">
        <x:v>SAPHO</x:v>
      </x:c>
      <x:c t="str">
        <x:v>8592207015328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16200.0000</x:v>
      </x:c>
      <x:c t="str">
        <x:v/>
      </x:c>
    </x:row>
    <x:row>
      <x:c t="str">
        <x:v>102308261</x:v>
      </x:c>
      <x:c t="str">
        <x:v>BEMETA CYTRO Sarok szappantartó, 262x35x142mm, polírozott</x:v>
      </x:c>
      <x:c t="str">
        <x:v>SAPHO</x:v>
      </x:c>
      <x:c t="str">
        <x:v>8592207015465</x:v>
      </x:c>
      <x:c t="str">
        <x:v>db        </x:v>
      </x:c>
      <x:c t="str">
        <x:v>94032080</x:v>
      </x:c>
      <x:c t="n">
        <x:v>0.2840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/>
      </x:c>
    </x:row>
    <x:row>
      <x:c t="str">
        <x:v>102308264</x:v>
      </x:c>
      <x:c t="str">
        <x:v>BEMETA WHITE Sarok szappantartó, 262x35x142mm, fehér</x:v>
      </x:c>
      <x:c t="str">
        <x:v>SAPHO</x:v>
      </x:c>
      <x:c t="str">
        <x:v>8592207021237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16200.0000</x:v>
      </x:c>
      <x:c t="str">
        <x:v/>
      </x:c>
    </x:row>
    <x:row>
      <x:c t="str">
        <x:v>10231</x:v>
      </x:c>
      <x:c t="str">
        <x:v>POLYSAN REGATA szabadonálló kád, 175x85x61cm, matt króm lábak</x:v>
      </x:c>
      <x:c t="str">
        <x:v>SAPHO</x:v>
      </x:c>
      <x:c t="str">
        <x:v>8590729006336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102313055</x:v>
      </x:c>
      <x:c t="str">
        <x:v>BEMETA NEO álló WC kefetartó, fehér kefe, 95x380x95mm, inox/matt</x:v>
      </x:c>
      <x:c t="str">
        <x:v>SAPHO</x:v>
      </x:c>
      <x:c t="str">
        <x:v>8592207025921</x:v>
      </x:c>
      <x:c t="str">
        <x:v>db        </x:v>
      </x:c>
      <x:c t="str">
        <x:v>96039091</x:v>
      </x:c>
      <x:c t="n">
        <x:v>0.9930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102313056</x:v>
      </x:c>
      <x:c t="str">
        <x:v>BEMETA OMEGA álló WC kefetartó, fehér kefe, 95x380x105mm</x:v>
      </x:c>
      <x:c t="str">
        <x:v>SAPHO</x:v>
      </x:c>
      <x:c t="str">
        <x:v>8592207025907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102313057</x:v>
      </x:c>
      <x:c t="str">
        <x:v>BEMETA OMEGA álló WC kefetartó, fekete kefe, 95x380x105mm</x:v>
      </x:c>
      <x:c t="str">
        <x:v>SAPHO</x:v>
      </x:c>
      <x:c t="str">
        <x:v>8592207025914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102313059</x:v>
      </x:c>
      <x:c t="str">
        <x:v>BEMETA NEO álló WC kefetartó, fekete kefe, 95x380x95mm, inox/matt</x:v>
      </x:c>
      <x:c t="str">
        <x:v>SAPHO</x:v>
      </x:c>
      <x:c t="str">
        <x:v>8592207025938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102313064</x:v>
      </x:c>
      <x:c t="str">
        <x:v>BEMETA WHITE WC kefetartó álló vagy falra szerelhető, 95x385x90mm, fehér</x:v>
      </x:c>
      <x:c t="str">
        <x:v>SAPHO</x:v>
      </x:c>
      <x:c t="str">
        <x:v>8592207020476</x:v>
      </x:c>
      <x:c t="str">
        <x:v>db        </x:v>
      </x:c>
      <x:c t="str">
        <x:v>96039091</x:v>
      </x:c>
      <x:c t="n">
        <x:v>1.1000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102402032</x:v>
      </x:c>
      <x:c t="str">
        <x:v>BEMETA ALFA Törölközőtartó, 700x60x65mm, króm</x:v>
      </x:c>
      <x:c t="str">
        <x:v>SAPHO</x:v>
      </x:c>
      <x:c t="str">
        <x:v>8592207014413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>kifutott: 2025.11</x:v>
      </x:c>
    </x:row>
    <x:row>
      <x:c t="str">
        <x:v>102402042</x:v>
      </x:c>
      <x:c t="str">
        <x:v>BEMETA ALFA Törölközőtartó, 600x60x65mm, króm</x:v>
      </x:c>
      <x:c t="str">
        <x:v>SAPHO</x:v>
      </x:c>
      <x:c t="str">
        <x:v>8592207014123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8500.0000</x:v>
      </x:c>
      <x:c t="str">
        <x:v>kifutott: 2025.08</x:v>
      </x:c>
    </x:row>
    <x:row>
      <x:c t="str">
        <x:v>102402242</x:v>
      </x:c>
      <x:c t="str">
        <x:v>BEMETA ALFA Üvegpolc, 600x22x125mm, króm</x:v>
      </x:c>
      <x:c t="str">
        <x:v>SAPHO</x:v>
      </x:c>
      <x:c t="str">
        <x:v>8592207005428</x:v>
      </x:c>
      <x:c t="str">
        <x:v>db        </x:v>
      </x:c>
      <x:c t="str">
        <x:v>94038900</x:v>
      </x:c>
      <x:c t="n">
        <x:v>1.2650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13200.0000</x:v>
      </x:c>
      <x:c t="str">
        <x:v/>
      </x:c>
    </x:row>
    <x:row>
      <x:c t="str">
        <x:v>102402243</x:v>
      </x:c>
      <x:c t="str">
        <x:v>BEMETA ALFA törölközőtartó polc, 620x60x150mm, króm</x:v>
      </x:c>
      <x:c t="str">
        <x:v>SAPHO</x:v>
      </x:c>
      <x:c t="str">
        <x:v>8592207015991</x:v>
      </x:c>
      <x:c t="str">
        <x:v>db        </x:v>
      </x:c>
      <x:c t="str">
        <x:v>94038900</x:v>
      </x:c>
      <x:c t="n">
        <x:v>0.7480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20200.0000</x:v>
      </x:c>
      <x:c t="str">
        <x:v/>
      </x:c>
    </x:row>
    <x:row>
      <x:c t="str">
        <x:v>102404101</x:v>
      </x:c>
      <x:c t="str">
        <x:v>BEMETA ALFA Dupla törölközőtartó, mozgatható, 60x65x475mm, króm</x:v>
      </x:c>
      <x:c t="str">
        <x:v>SAPHO</x:v>
      </x:c>
      <x:c t="str">
        <x:v>8592207002991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10700.0000</x:v>
      </x:c>
      <x:c t="str">
        <x:v/>
      </x:c>
    </x:row>
    <x:row>
      <x:c t="str">
        <x:v>102404282</x:v>
      </x:c>
      <x:c t="str">
        <x:v>BEMETA ALFA Törölközőtartó, 610x60x75mm, króm</x:v>
      </x:c>
      <x:c t="str">
        <x:v>SAPHO</x:v>
      </x:c>
      <x:c t="str">
        <x:v>8592207024467</x:v>
      </x:c>
      <x:c t="str">
        <x:v>db        </x:v>
      </x:c>
      <x:c t="str">
        <x:v>83025000</x:v>
      </x:c>
      <x:c t="n">
        <x:v>0.3020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11200.0000</x:v>
      </x:c>
      <x:c t="str">
        <x:v/>
      </x:c>
    </x:row>
    <x:row>
      <x:c t="str">
        <x:v>102406020</x:v>
      </x:c>
      <x:c t="str">
        <x:v>BEMETA NOX duplafogas matt fekete</x:v>
      </x:c>
      <x:c t="str">
        <x:v>SAPHO</x:v>
      </x:c>
      <x:c t="str">
        <x:v>8592207037597</x:v>
      </x:c>
      <x:c t="str">
        <x:v>db        </x:v>
      </x:c>
      <x:c t="str">
        <x:v/>
      </x:c>
      <x:c t="n">
        <x:v>0.1210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/>
      </x:c>
    </x:row>
    <x:row>
      <x:c t="str">
        <x:v>102408020</x:v>
      </x:c>
      <x:c t="str">
        <x:v>BEMETA NOX szappanadagoló matt fekete</x:v>
      </x:c>
      <x:c t="str">
        <x:v>SAPHO</x:v>
      </x:c>
      <x:c t="str">
        <x:v>8592207037610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102408022</x:v>
      </x:c>
      <x:c t="str">
        <x:v>BEMETA ALFA Szappanadagoló, 68x150x115mm, 200ml, króm</x:v>
      </x:c>
      <x:c t="str">
        <x:v>SAPHO</x:v>
      </x:c>
      <x:c t="str">
        <x:v>8592207002939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102408023</x:v>
      </x:c>
      <x:c t="str">
        <x:v>BEMETA ALFA Szappantartó, 110x60x138mm, króm</x:v>
      </x:c>
      <x:c t="str">
        <x:v>SAPHO</x:v>
      </x:c>
      <x:c t="str">
        <x:v>8592207005381</x:v>
      </x:c>
      <x:c t="str">
        <x:v>db        </x:v>
      </x:c>
      <x:c t="str">
        <x:v>79070000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6400.0000</x:v>
      </x:c>
      <x:c t="str">
        <x:v/>
      </x:c>
    </x:row>
    <x:row>
      <x:c t="str">
        <x:v>102408030</x:v>
      </x:c>
      <x:c t="str">
        <x:v>BEMETA NOX szappantartó matt fekete</x:v>
      </x:c>
      <x:c t="str">
        <x:v>SAPHO</x:v>
      </x:c>
      <x:c t="str">
        <x:v>8592207037627</x:v>
      </x:c>
      <x:c t="str">
        <x:v>db        </x:v>
      </x:c>
      <x:c t="str">
        <x:v/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6400.0000</x:v>
      </x:c>
      <x:c t="str">
        <x:v/>
      </x:c>
    </x:row>
    <x:row>
      <x:c t="str">
        <x:v>102410010</x:v>
      </x:c>
      <x:c t="str">
        <x:v>BEMETA NOX fogkefetartó matt fekete</x:v>
      </x:c>
      <x:c t="str">
        <x:v>SAPHO</x:v>
      </x:c>
      <x:c t="str">
        <x:v>8592207037603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/>
      </x:c>
    </x:row>
    <x:row>
      <x:c t="str">
        <x:v>102410012</x:v>
      </x:c>
      <x:c t="str">
        <x:v>BEMETA ALFA Pohártartó, 68x95x115mm, króm</x:v>
      </x:c>
      <x:c t="str">
        <x:v>SAPHO</x:v>
      </x:c>
      <x:c t="str">
        <x:v>8592207002946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/>
      </x:c>
    </x:row>
    <x:row>
      <x:c t="str">
        <x:v>102410052</x:v>
      </x:c>
      <x:c t="str">
        <x:v>BEMETA ALFA Dupla Törölközőtartó, 600x60x155mm, króm</x:v>
      </x:c>
      <x:c t="str">
        <x:v>SAPHO</x:v>
      </x:c>
      <x:c t="str">
        <x:v>8592207005404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16600.0000</x:v>
      </x:c>
      <x:c t="str">
        <x:v/>
      </x:c>
    </x:row>
    <x:row>
      <x:c t="str">
        <x:v>102412012</x:v>
      </x:c>
      <x:c t="str">
        <x:v>BEMETA ALFA Wc papírtartó, 160x120x60mm, króm</x:v>
      </x:c>
      <x:c t="str">
        <x:v>SAPHO</x:v>
      </x:c>
      <x:c t="str">
        <x:v>8592207005411</x:v>
      </x:c>
      <x:c t="str">
        <x:v>db        </x:v>
      </x:c>
      <x:c t="str">
        <x:v>79070000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kifutott: 2025.11</x:v>
      </x:c>
    </x:row>
    <x:row>
      <x:c t="str">
        <x:v>102413010</x:v>
      </x:c>
      <x:c t="str">
        <x:v>BEMETA NOX WC-kefe matt fekete</x:v>
      </x:c>
      <x:c t="str">
        <x:v>SAPHO</x:v>
      </x:c>
      <x:c t="str">
        <x:v>8592207037573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102413012</x:v>
      </x:c>
      <x:c t="str">
        <x:v>BEMETA ALFA Fali WC kefetartó, 115x385x140mm, króm</x:v>
      </x:c>
      <x:c t="str">
        <x:v>SAPHO</x:v>
      </x:c>
      <x:c t="str">
        <x:v>8592207002984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102414010</x:v>
      </x:c>
      <x:c t="str">
        <x:v>BEMETA NOX tartalék WC-papírtartó matt fekete</x:v>
      </x:c>
      <x:c t="str">
        <x:v>SAPHO</x:v>
      </x:c>
      <x:c t="str">
        <x:v>8592207037634</x:v>
      </x:c>
      <x:c t="str">
        <x:v>db        </x:v>
      </x:c>
      <x:c t="str">
        <x:v>73239300</x:v>
      </x:c>
      <x:c t="n">
        <x:v>0.1980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102502062</x:v>
      </x:c>
      <x:c t="str">
        <x:v>BEMETA ALFA Törölközőtartó, 212x170x55mm, króm</x:v>
      </x:c>
      <x:c t="str">
        <x:v>SAPHO</x:v>
      </x:c>
      <x:c t="str">
        <x:v>8592207025792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10251</x:v>
      </x:c>
      <x:c t="str">
        <x:v>POLYSAN REGATA szabadonálló kád, 175x85x61cm, matt króm lábak, fekete/fehér</x:v>
      </x:c>
      <x:c t="str">
        <x:v>SAPHO</x:v>
      </x:c>
      <x:c t="str">
        <x:v>8590729006350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102512010</x:v>
      </x:c>
      <x:c t="str">
        <x:v>BEMETA NOX WC-papírtartó matt fekete</x:v>
      </x:c>
      <x:c t="str">
        <x:v>SAPHO</x:v>
      </x:c>
      <x:c t="str">
        <x:v>8592207037580</x:v>
      </x:c>
      <x:c t="str">
        <x:v>db        </x:v>
      </x:c>
      <x:c t="str">
        <x:v>73249000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102512012</x:v>
      </x:c>
      <x:c t="str">
        <x:v>BEMETA ALFA Wc papírtartó, 160x120x60mm, króm</x:v>
      </x:c>
      <x:c t="str">
        <x:v>SAPHO</x:v>
      </x:c>
      <x:c t="str">
        <x:v>8592207025785</x:v>
      </x:c>
      <x:c t="str">
        <x:v>db        </x:v>
      </x:c>
      <x:c t="str">
        <x:v>79070000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102512032</x:v>
      </x:c>
      <x:c t="str">
        <x:v>BEMETA ALFA tartalék WC papírtartó, 60x168x75mm, króm</x:v>
      </x:c>
      <x:c t="str">
        <x:v>SAPHO</x:v>
      </x:c>
      <x:c t="str">
        <x:v>8592207025808</x:v>
      </x:c>
      <x:c t="str">
        <x:v>db        </x:v>
      </x:c>
      <x:c t="str">
        <x:v>79070000</x:v>
      </x:c>
      <x:c t="n">
        <x:v>0.1700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10252</x:v>
      </x:c>
      <x:c t="str">
        <x:v>VEGA bútor foganytyú </x:v>
      </x:c>
      <x:c t="str">
        <x:v>SAPHO</x:v>
      </x:c>
      <x:c t="str">
        <x:v>8590913960864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>kifutott: 2024.09</x:v>
      </x:c>
    </x:row>
    <x:row>
      <x:c t="str">
        <x:v>102601</x:v>
      </x:c>
      <x:c t="str">
        <x:v>KERASAN RETRO Fali bidé, 38x34x52cm</x:v>
      </x:c>
      <x:c t="str">
        <x:v>SAPHO</x:v>
      </x:c>
      <x:c t="str">
        <x:v>8034125977246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166000.0000</x:v>
      </x:c>
      <x:c t="str">
        <x:v/>
      </x:c>
    </x:row>
    <x:row>
      <x:c t="str">
        <x:v>10261</x:v>
      </x:c>
      <x:c t="str">
        <x:v>POLYSAN REGATA szabadonálló kád, 175x85x61cm, fehér lábak, fekete/fehér</x:v>
      </x:c>
      <x:c t="str">
        <x:v>SAPHO</x:v>
      </x:c>
      <x:c t="str">
        <x:v>8590729006367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102631</x:v>
      </x:c>
      <x:c t="str">
        <x:v>KERASAN RETRO fali bidé, 1 furattal, 38x52cm, matt fekete</x:v>
      </x:c>
      <x:c t="str">
        <x:v>SAPHO</x:v>
      </x:c>
      <x:c t="str">
        <x:v>8388777321583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261000.0000</x:v>
      </x:c>
      <x:c t="str">
        <x:v/>
      </x:c>
    </x:row>
    <x:row>
      <x:c t="str">
        <x:v>10271</x:v>
      </x:c>
      <x:c t="str">
        <x:v>POLYSAN REGATA szabadonálló kád, 175x85x61cm, bronz lábak, fekete/fehér</x:v>
      </x:c>
      <x:c t="str">
        <x:v>SAPHO</x:v>
      </x:c>
      <x:c t="str">
        <x:v>8590729006374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10281</x:v>
      </x:c>
      <x:c t="str">
        <x:v>POLYSAN PAGODA szabadonálló kád, 170x85x58cm, fekete/fehér</x:v>
      </x:c>
      <x:c t="str">
        <x:v>SAPHO</x:v>
      </x:c>
      <x:c t="str">
        <x:v>8590729006381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1079000.0000</x:v>
      </x:c>
      <x:c t="str">
        <x:v/>
      </x:c>
    </x:row>
    <x:row>
      <x:c t="str">
        <x:v>102913094</x:v>
      </x:c>
      <x:c t="str">
        <x:v>BEMETA WHITE WC kefetartó álló vagy falra szerelhető, 80x400x80mm</x:v>
      </x:c>
      <x:c t="str">
        <x:v>SAPHO</x:v>
      </x:c>
      <x:c t="str">
        <x:v>8592207026577</x:v>
      </x:c>
      <x:c t="str">
        <x:v>db        </x:v>
      </x:c>
      <x:c t="str">
        <x:v>96039091</x:v>
      </x:c>
      <x:c t="n">
        <x:v>1.2270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39500.0000</x:v>
      </x:c>
      <x:c t="str">
        <x:v/>
      </x:c>
    </x:row>
    <x:row>
      <x:c t="str">
        <x:v>103001</x:v>
      </x:c>
      <x:c t="str">
        <x:v>KERASAN RETRO Beépíthető kerámiamosdó, 62x45,5cm</x:v>
      </x:c>
      <x:c t="str">
        <x:v>SAPHO</x:v>
      </x:c>
      <x:c t="str">
        <x:v>8034125970971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140000.0000</x:v>
      </x:c>
      <x:c t="str">
        <x:v/>
      </x:c>
    </x:row>
    <x:row>
      <x:c t="str">
        <x:v>103031</x:v>
      </x:c>
      <x:c t="str">
        <x:v>KERASAN RETRO Beépíthető kerámiamosdó, 62x45,5cm, matt fekete</x:v>
      </x:c>
      <x:c t="str">
        <x:v>SAPHO</x:v>
      </x:c>
      <x:c t="str">
        <x:v>8388777321569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/>
      </x:c>
    </x:row>
    <x:row>
      <x:c t="str">
        <x:v>1031</x:v>
      </x:c>
      <x:c t="str">
        <x:v>AQUALINE PANDA törölközőtartó állvány, 500x1900x40mm, bambusz</x:v>
      </x:c>
      <x:c t="str">
        <x:v>AQUALINE</x:v>
      </x:c>
      <x:c t="str">
        <x:v>8003341062456</x:v>
      </x:c>
      <x:c t="str">
        <x:v>db        </x:v>
      </x:c>
      <x:c t="str">
        <x:v>44219910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13000.0000</x:v>
      </x:c>
      <x:c t="str">
        <x:v/>
      </x:c>
    </x:row>
    <x:row>
      <x:c t="str">
        <x:v>103101</x:v>
      </x:c>
      <x:c t="str">
        <x:v>KERASAN RETRO kerámiamosdó, 50x41cm</x:v>
      </x:c>
      <x:c t="str">
        <x:v>SAPHO</x:v>
      </x:c>
      <x:c t="str">
        <x:v>8034125974641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140000.0000</x:v>
      </x:c>
      <x:c t="str">
        <x:v/>
      </x:c>
    </x:row>
    <x:row>
      <x:c t="str">
        <x:v>10312</x:v>
      </x:c>
      <x:c t="str">
        <x:v>POLYSAN NILA előlap </x:v>
      </x:c>
      <x:c t="str">
        <x:v>SAPHO</x:v>
      </x:c>
      <x:c t="str">
        <x:v>8590729006404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103131</x:v>
      </x:c>
      <x:c t="str">
        <x:v>KERASAN RETRO kerámiamosdó, 50x41cm, matt fekete</x:v>
      </x:c>
      <x:c t="str">
        <x:v>SAPHO</x:v>
      </x:c>
      <x:c t="str">
        <x:v>8034125976010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/>
      </x:c>
    </x:row>
    <x:row>
      <x:c t="str">
        <x:v>103201</x:v>
      </x:c>
      <x:c t="str">
        <x:v>KERASAN RETRO sarok kerámiamosdó, 57,5x58cm</x:v>
      </x:c>
      <x:c t="str">
        <x:v>SAPHO</x:v>
      </x:c>
      <x:c t="str">
        <x:v>8034125974771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/>
      </x:c>
    </x:row>
    <x:row>
      <x:c t="str">
        <x:v>103231</x:v>
      </x:c>
      <x:c t="str">
        <x:v>KERASAN RETRO sarok kerámiamosdó, 57,5x58cm, matt fekete</x:v>
      </x:c>
      <x:c t="str">
        <x:v>SAPHO</x:v>
      </x:c>
      <x:c t="str">
        <x:v>8388777321552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/>
      </x:c>
    </x:row>
    <x:row>
      <x:c t="str">
        <x:v>103301</x:v>
      </x:c>
      <x:c t="str">
        <x:v>KERASAN RETRO kerámiamosdó, furat és túlfolyó nélkül, 41x30cm</x:v>
      </x:c>
      <x:c t="str">
        <x:v>SAPHO</x:v>
      </x:c>
      <x:c t="str">
        <x:v>8034125975983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98000.0000</x:v>
      </x:c>
      <x:c t="str">
        <x:v/>
      </x:c>
    </x:row>
    <x:row>
      <x:c t="str">
        <x:v>103301DX</x:v>
      </x:c>
      <x:c t="str">
        <x:v>KERASAN RETRO kerámiamosdó, furat jobbra, túlfolyó nélkül, 41x30cm</x:v>
      </x:c>
      <x:c t="str">
        <x:v>SAPHO</x:v>
      </x:c>
      <x:c t="str">
        <x:v>8590913898679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98000.0000</x:v>
      </x:c>
      <x:c t="str">
        <x:v/>
      </x:c>
    </x:row>
    <x:row>
      <x:c t="str">
        <x:v>103301SX</x:v>
      </x:c>
      <x:c t="str">
        <x:v>KERASAN RETRO kerámiamosdó, furat balra, túlfolyó nélkül, 41x30cm</x:v>
      </x:c>
      <x:c t="str">
        <x:v>SAPHO</x:v>
      </x:c>
      <x:c t="str">
        <x:v>8590913898686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98000.0000</x:v>
      </x:c>
      <x:c t="str">
        <x:v/>
      </x:c>
    </x:row>
    <x:row>
      <x:c t="str">
        <x:v>103331</x:v>
      </x:c>
      <x:c t="str">
        <x:v>KERASAN RETRO kerámiamosdó, furat és túlfolyó nélkül, 41x30cm, matt fekete</x:v>
      </x:c>
      <x:c t="str">
        <x:v>SAPHO</x:v>
      </x:c>
      <x:c t="str">
        <x:v>8034125977192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103331DX</x:v>
      </x:c>
      <x:c t="str">
        <x:v>KERASAN RETRO kerámiamosdó, furat jobbra, túlfolyó nélkül, 41x30cm, matt fekete</x:v>
      </x:c>
      <x:c t="str">
        <x:v>SAPHO</x:v>
      </x:c>
      <x:c t="str">
        <x:v>8388777318989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103331SX</x:v>
      </x:c>
      <x:c t="str">
        <x:v>KERASAN RETRO kerámiamosdó, furat balra, túlfolyó nélkül, 41x30cm, matt fekete</x:v>
      </x:c>
      <x:c t="str">
        <x:v>SAPHO</x:v>
      </x:c>
      <x:c t="str">
        <x:v>8388777318972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103602</x:v>
      </x:c>
      <x:c t="str">
        <x:v>LUXURY szemetes, 30x61,8x30cm, fehér</x:v>
      </x:c>
      <x:c t="str">
        <x:v>SAPHO</x:v>
      </x:c>
      <x:c t="str">
        <x:v>8003341329900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103614</x:v>
      </x:c>
      <x:c t="str">
        <x:v>LUXURY szemetes, 30x61,8x30cm, fekete</x:v>
      </x:c>
      <x:c t="str">
        <x:v>SAPHO</x:v>
      </x:c>
      <x:c t="str">
        <x:v>8003341329917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103700000208</x:v>
      </x:c>
      <x:c t="str">
        <x:v>öntapadós zuhanytálca láb, 5db/csomag</x:v>
      </x:c>
      <x:c t="str">
        <x:v>SAPHO</x:v>
      </x:c>
      <x:c t="str">
        <x:v>8590913961106</x:v>
      </x:c>
      <x:c t="str">
        <x:v>csomag    </x:v>
      </x:c>
      <x:c t="str">
        <x:v>73181290</x:v>
      </x:c>
      <x:c t="n">
        <x:v>0.7000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11000.0000</x:v>
      </x:c>
      <x:c t="str">
        <x:v>kifutott: 2024.09</x:v>
      </x:c>
    </x:row>
    <x:row>
      <x:c t="str">
        <x:v>103700000209</x:v>
      </x:c>
      <x:c t="str">
        <x:v>öntapadós zuhanytálca láb, 8db/csomag</x:v>
      </x:c>
      <x:c t="str">
        <x:v>SAPHO</x:v>
      </x:c>
      <x:c t="str">
        <x:v>8590913961113</x:v>
      </x:c>
      <x:c t="str">
        <x:v>csomag    </x:v>
      </x:c>
      <x:c t="str">
        <x:v>73181290</x:v>
      </x:c>
      <x:c t="n">
        <x:v>0.9000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16000.0000</x:v>
      </x:c>
      <x:c t="str">
        <x:v>kifutott: 2024.09</x:v>
      </x:c>
    </x:row>
    <x:row>
      <x:c t="str">
        <x:v>103702</x:v>
      </x:c>
      <x:c t="str">
        <x:v>LUXURY szemetes, 49,5x61,8x29cm, fehér</x:v>
      </x:c>
      <x:c t="str">
        <x:v>SAPHO</x:v>
      </x:c>
      <x:c t="str">
        <x:v>8003341329924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103714</x:v>
      </x:c>
      <x:c t="str">
        <x:v>LUXURY szemetes, 49,5x61,8x29cm, fekete</x:v>
      </x:c>
      <x:c t="str">
        <x:v>SAPHO</x:v>
      </x:c>
      <x:c t="str">
        <x:v>8003341329931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104102112-6</x:v>
      </x:c>
      <x:c t="str">
        <x:v>BEMETA OMEGA Üvegpolc tartó, üveg nélkül, 55x55x40mm, 6mm, króm</x:v>
      </x:c>
      <x:c t="str">
        <x:v>SAPHO</x:v>
      </x:c>
      <x:c t="str">
        <x:v>8592207015311</x:v>
      </x:c>
      <x:c t="str">
        <x:v>pár       </x:v>
      </x:c>
      <x:c t="str">
        <x:v>74182000</x:v>
      </x:c>
      <x:c t="n">
        <x:v>0.3500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104104262</x:v>
      </x:c>
      <x:c t="str">
        <x:v>BEMETA RAWELL Mágneses törölközőtartó, 260x54x63mm, króm</x:v>
      </x:c>
      <x:c t="str">
        <x:v>SAPHO</x:v>
      </x:c>
      <x:c t="str">
        <x:v>8592207016288</x:v>
      </x:c>
      <x:c t="str">
        <x:v>db        </x:v>
      </x:c>
      <x:c t="str">
        <x:v>83025000</x:v>
      </x:c>
      <x:c t="n">
        <x:v>0.4710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23200.0000</x:v>
      </x:c>
      <x:c t="str">
        <x:v/>
      </x:c>
    </x:row>
    <x:row>
      <x:c t="str">
        <x:v>104108082</x:v>
      </x:c>
      <x:c t="str">
        <x:v>BEMETA TREND-i Szappantartó, 125x52x115mm, króm</x:v>
      </x:c>
      <x:c t="str">
        <x:v>SAPHO</x:v>
      </x:c>
      <x:c t="str">
        <x:v>8592207004421</x:v>
      </x:c>
      <x:c t="str">
        <x:v>db        </x:v>
      </x:c>
      <x:c t="str">
        <x:v>74182000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>kifutott: 2025.11</x:v>
      </x:c>
    </x:row>
    <x:row>
      <x:c t="str">
        <x:v>104109100</x:v>
      </x:c>
      <x:c t="str">
        <x:v>BEMETA DARK Szappanadagoló, MINI üveg, 75x145x100mm, 200ml, fekete</x:v>
      </x:c>
      <x:c t="str">
        <x:v>SAPHO</x:v>
      </x:c>
      <x:c t="str">
        <x:v>8592207020797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22200.0000</x:v>
      </x:c>
      <x:c t="str">
        <x:v/>
      </x:c>
    </x:row>
    <x:row>
      <x:c t="str">
        <x:v>104109182</x:v>
      </x:c>
      <x:c t="str">
        <x:v>BEMETA OMEGA Szappanadagoló mágneses szappantartóval, üveg, 75x160x100mm, 200ml, króm</x:v>
      </x:c>
      <x:c t="str">
        <x:v>SAPHO</x:v>
      </x:c>
      <x:c t="str">
        <x:v>8592207013188</x:v>
      </x:c>
      <x:c t="str">
        <x:v>db        </x:v>
      </x:c>
      <x:c t="str">
        <x:v>84798997</x:v>
      </x:c>
      <x:c t="n">
        <x:v>0.6290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104112012R</x:v>
      </x:c>
      <x:c t="str">
        <x:v>BEMETA OMEGA WC papírtartó, jobbos, 140x95x90mm, króm</x:v>
      </x:c>
      <x:c t="str">
        <x:v>SAPHO</x:v>
      </x:c>
      <x:c t="str">
        <x:v>8592207021701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104112042R</x:v>
      </x:c>
      <x:c t="str">
        <x:v>BEMETA OMEGA WC papírtartó, jobbos, 140x95x90mm, króm</x:v>
      </x:c>
      <x:c t="str">
        <x:v>SAPHO</x:v>
      </x:c>
      <x:c t="str">
        <x:v>8592207021718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104112045R</x:v>
      </x:c>
      <x:c t="str">
        <x:v>BEMETA NEO WC papírtartó, jobbos, 145x120x98mm, inox/matt</x:v>
      </x:c>
      <x:c t="str">
        <x:v>SAPHO</x:v>
      </x:c>
      <x:c t="str">
        <x:v>8592207023873</x:v>
      </x:c>
      <x:c t="str">
        <x:v>db        </x:v>
      </x:c>
      <x:c t="str">
        <x:v>73249000</x:v>
      </x:c>
      <x:c t="n">
        <x:v>0.2710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104112092</x:v>
      </x:c>
      <x:c t="str">
        <x:v>BEMETA OMEGA Dupla WC papírtartó, 270x140x107mm, króm</x:v>
      </x:c>
      <x:c t="str">
        <x:v>SAPHO</x:v>
      </x:c>
      <x:c t="str">
        <x:v>8592207014826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104112125</x:v>
      </x:c>
      <x:c t="str">
        <x:v>BEMETA HOTEL Beépíthető WC papírtartó, </x:v>
      </x:c>
      <x:c t="str">
        <x:v>SAPHO</x:v>
      </x:c>
      <x:c t="str">
        <x:v>8592207060786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17600.0000</x:v>
      </x:c>
      <x:c t="str">
        <x:v>újdonság: 2026.02</x:v>
      </x:c>
    </x:row>
    <x:row>
      <x:c t="str">
        <x:v>104112192</x:v>
      </x:c>
      <x:c t="str">
        <x:v>BEMETA OMEGA WC-papírtartó kapaszkodóhoz </x:v>
      </x:c>
      <x:c t="str">
        <x:v>SAPHO</x:v>
      </x:c>
      <x:c t="str">
        <x:v>8592207041822</x:v>
      </x:c>
      <x:c t="str">
        <x:v>db        </x:v>
      </x:c>
      <x:c t="str">
        <x:v/>
      </x:c>
      <x:c t="n">
        <x:v>0.3000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>újdonság: 2024.08</x:v>
      </x:c>
    </x:row>
    <x:row>
      <x:c t="str">
        <x:v>104112200</x:v>
      </x:c>
      <x:c t="str">
        <x:v>BEMETA HOTEL WC-papírtartó </x:v>
      </x:c>
      <x:c t="str">
        <x:v>SAPHO</x:v>
      </x:c>
      <x:c t="str">
        <x:v>8592207044021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25100.0000</x:v>
      </x:c>
      <x:c t="str">
        <x:v>újdonság: 2024.07</x:v>
      </x:c>
    </x:row>
    <x:row>
      <x:c t="str">
        <x:v>104112201</x:v>
      </x:c>
      <x:c t="str">
        <x:v>BEMETA HOTEL WC-papírtartó </x:v>
      </x:c>
      <x:c t="str">
        <x:v>SAPHO</x:v>
      </x:c>
      <x:c t="str">
        <x:v>8592207044007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25500.0000</x:v>
      </x:c>
      <x:c t="str">
        <x:v>újdonság: 2024.07</x:v>
      </x:c>
    </x:row>
    <x:row>
      <x:c t="str">
        <x:v>104112205</x:v>
      </x:c>
      <x:c t="str">
        <x:v>BEMETA HOTEL WC-papírtartó </x:v>
      </x:c>
      <x:c t="str">
        <x:v>SAPHO</x:v>
      </x:c>
      <x:c t="str">
        <x:v>8592207044014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22600.0000</x:v>
      </x:c>
      <x:c t="str">
        <x:v>újdonság: 2024.07</x:v>
      </x:c>
    </x:row>
    <x:row>
      <x:c t="str">
        <x:v>104112435</x:v>
      </x:c>
      <x:c t="str">
        <x:v>BEMETA HOTEL Beépíthető dupla WC papírtartó, </x:v>
      </x:c>
      <x:c t="str">
        <x:v>SAPHO</x:v>
      </x:c>
      <x:c t="str">
        <x:v>8592207060779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27300.0000</x:v>
      </x:c>
      <x:c t="str">
        <x:v>újdonság: 2026.02</x:v>
      </x:c>
    </x:row>
    <x:row>
      <x:c t="str">
        <x:v>104112445</x:v>
      </x:c>
      <x:c t="str">
        <x:v>BEMETA HOTEL Beépíthető dupla WC papírtartó, </x:v>
      </x:c>
      <x:c t="str">
        <x:v>SAPHO</x:v>
      </x:c>
      <x:c t="str">
        <x:v>8592207060762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27300.0000</x:v>
      </x:c>
      <x:c t="str">
        <x:v>újdonság: 2026.02</x:v>
      </x:c>
    </x:row>
    <x:row>
      <x:c t="str">
        <x:v>104113105</x:v>
      </x:c>
      <x:c t="str">
        <x:v>BEMETA NEO Álló WC kefetartó, üveg, fehér kefe, 110x400x130mm, inox/matt</x:v>
      </x:c>
      <x:c t="str">
        <x:v>SAPHO</x:v>
      </x:c>
      <x:c t="str">
        <x:v>8592207009303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104113107</x:v>
      </x:c>
      <x:c t="str">
        <x:v>BEMETA OMEGA Álló WC kefetartó, üveg, fekete kefe, 110x400x130mm, króm</x:v>
      </x:c>
      <x:c t="str">
        <x:v>SAPHO</x:v>
      </x:c>
      <x:c t="str">
        <x:v>8592207012013</x:v>
      </x:c>
      <x:c t="str">
        <x:v>db        </x:v>
      </x:c>
      <x:c t="str">
        <x:v>96039091</x:v>
      </x:c>
      <x:c t="n">
        <x:v>0.8230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104113109</x:v>
      </x:c>
      <x:c t="str">
        <x:v>BEMETA NEO Álló WC kefetartó, üveg, fekete kefe, 110x400x130mm, inox/matt</x:v>
      </x:c>
      <x:c t="str">
        <x:v>SAPHO</x:v>
      </x:c>
      <x:c t="str">
        <x:v>8592207012075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104114112</x:v>
      </x:c>
      <x:c t="str">
        <x:v>BEMETA ZUHANY Zuhanyrúd, kézitus tartóval, 90x650x70mm, króm</x:v>
      </x:c>
      <x:c t="str">
        <x:v>SAPHO</x:v>
      </x:c>
      <x:c t="str">
        <x:v>8592207001109</x:v>
      </x:c>
      <x:c t="str">
        <x:v>db        </x:v>
      </x:c>
      <x:c t="str">
        <x:v>73249000</x:v>
      </x:c>
      <x:c t="n">
        <x:v>0.8650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33000.0000</x:v>
      </x:c>
      <x:c t="str">
        <x:v/>
      </x:c>
    </x:row>
    <x:row>
      <x:c t="str">
        <x:v>104114122</x:v>
      </x:c>
      <x:c t="str">
        <x:v>BEMETA ZUHANY Zuhanyrúd, kézitus tartóval, 90x905x70mm, króm</x:v>
      </x:c>
      <x:c t="str">
        <x:v>SAPHO</x:v>
      </x:c>
      <x:c t="str">
        <x:v>8592207001116</x:v>
      </x:c>
      <x:c t="str">
        <x:v>db        </x:v>
      </x:c>
      <x:c t="str">
        <x:v>74182000</x:v>
      </x:c>
      <x:c t="n">
        <x:v>1.0320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29500.0000</x:v>
      </x:c>
      <x:c t="str">
        <x:v>kifutott: 2025.11</x:v>
      </x:c>
    </x:row>
    <x:row>
      <x:c t="str">
        <x:v>104204024</x:v>
      </x:c>
      <x:c t="str">
        <x:v>BEMETA WHITE Törölközőtartó, 505x55x65mm, fehér</x:v>
      </x:c>
      <x:c t="str">
        <x:v>SAPHO</x:v>
      </x:c>
      <x:c t="str">
        <x:v>8592207021190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104204190</x:v>
      </x:c>
      <x:c t="str">
        <x:v>BEMETA DARK mozgatható fali törölközőtartó, 55x55x420mm, matt fekete</x:v>
      </x:c>
      <x:c t="str">
        <x:v>SAPHO</x:v>
      </x:c>
      <x:c t="str">
        <x:v>8592207031090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104204194</x:v>
      </x:c>
      <x:c t="str">
        <x:v>BEMETA WHITE mozgatható fali törölközőtartó, 55x55x420mm, matt fehér</x:v>
      </x:c>
      <x:c t="str">
        <x:v>SAPHO</x:v>
      </x:c>
      <x:c t="str">
        <x:v>8592207031083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104204310</x:v>
      </x:c>
      <x:c t="str">
        <x:v>BEMETA DARK törölközőtartó üvegajtóra, 470x20x133mm, fekete</x:v>
      </x:c>
      <x:c t="str">
        <x:v>SAPHO</x:v>
      </x:c>
      <x:c t="str">
        <x:v>8592207026232</x:v>
      </x:c>
      <x:c t="str">
        <x:v>db        </x:v>
      </x:c>
      <x:c t="str">
        <x:v>83025000</x:v>
      </x:c>
      <x:c t="n">
        <x:v>0.4330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104204320</x:v>
      </x:c>
      <x:c t="str">
        <x:v>BEMETA DARK törölközőtartó üvegajtóra, 620x20x133mm, fekete</x:v>
      </x:c>
      <x:c t="str">
        <x:v>SAPHO</x:v>
      </x:c>
      <x:c t="str">
        <x:v>8592207026249</x:v>
      </x:c>
      <x:c t="str">
        <x:v>db        </x:v>
      </x:c>
      <x:c t="str">
        <x:v>83025000</x:v>
      </x:c>
      <x:c t="n">
        <x:v>0.5000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>kifutott: 2025.11</x:v>
      </x:c>
    </x:row>
    <x:row>
      <x:c t="str">
        <x:v>104204332</x:v>
      </x:c>
      <x:c t="str">
        <x:v>BEMETA OMEGA Törölközőtartó, 354x54x65mm</x:v>
      </x:c>
      <x:c t="str">
        <x:v>SAPHO</x:v>
      </x:c>
      <x:c t="str">
        <x:v>8592207026652</x:v>
      </x:c>
      <x:c t="str">
        <x:v>db        </x:v>
      </x:c>
      <x:c t="str">
        <x:v>83024190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104204342</x:v>
      </x:c>
      <x:c t="str">
        <x:v>BEMETA OMEGA Törölközőtartó, 653x54x65mm</x:v>
      </x:c>
      <x:c t="str">
        <x:v>SAPHO</x:v>
      </x:c>
      <x:c t="str">
        <x:v>8592207026669</x:v>
      </x:c>
      <x:c t="str">
        <x:v>db        </x:v>
      </x:c>
      <x:c t="str">
        <x:v>83025000</x:v>
      </x:c>
      <x:c t="n">
        <x:v>0.6540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104204352</x:v>
      </x:c>
      <x:c t="str">
        <x:v>BEMETA OMEGA törölközőtartó üvegajtóra, 520x20x133mm</x:v>
      </x:c>
      <x:c t="str">
        <x:v>SAPHO</x:v>
      </x:c>
      <x:c t="str">
        <x:v>8592207027154</x:v>
      </x:c>
      <x:c t="str">
        <x:v>db        </x:v>
      </x:c>
      <x:c t="str">
        <x:v>83025000</x:v>
      </x:c>
      <x:c t="n">
        <x:v>0.4850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104205080</x:v>
      </x:c>
      <x:c t="str">
        <x:v>BEMETA DARK Törölközőtartó, 655x55x215mm, fekete</x:v>
      </x:c>
      <x:c t="str">
        <x:v>SAPHO</x:v>
      </x:c>
      <x:c t="str">
        <x:v>8592207023989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>kifutott: 2025.11</x:v>
      </x:c>
    </x:row>
    <x:row>
      <x:c t="str">
        <x:v>104205085</x:v>
      </x:c>
      <x:c t="str">
        <x:v>BEMETA NEO Törölközőtartó polc, 655x55x215mm, inox/matt</x:v>
      </x:c>
      <x:c t="str">
        <x:v>SAPHO</x:v>
      </x:c>
      <x:c t="str">
        <x:v>8592207011863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104205100</x:v>
      </x:c>
      <x:c t="str">
        <x:v>BEMETA DARK fali törölközőtartópolc, 655x160x225mm, fekete</x:v>
      </x:c>
      <x:c t="str">
        <x:v>SAPHO</x:v>
      </x:c>
      <x:c t="str">
        <x:v>8592207024320</x:v>
      </x:c>
      <x:c t="str">
        <x:v>db        </x:v>
      </x:c>
      <x:c t="str">
        <x:v>83025000</x:v>
      </x:c>
      <x:c t="n">
        <x:v>2.0300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kifutott: 2025.08</x:v>
      </x:c>
    </x:row>
    <x:row>
      <x:c t="str">
        <x:v>104205105</x:v>
      </x:c>
      <x:c t="str">
        <x:v>BEMETA NEO Törölközőtartó polc, 655x160x225mm, inox/matt</x:v>
      </x:c>
      <x:c t="str">
        <x:v>SAPHO</x:v>
      </x:c>
      <x:c t="str">
        <x:v>8592207002106</x:v>
      </x:c>
      <x:c t="str">
        <x:v>db        </x:v>
      </x:c>
      <x:c t="str">
        <x:v>83025000</x:v>
      </x:c>
      <x:c t="n">
        <x:v>1.7500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104206070</x:v>
      </x:c>
      <x:c t="str">
        <x:v>BEMETA DARK Mozgatható fogas, 55x190x135mm, matt fekete</x:v>
      </x:c>
      <x:c t="str">
        <x:v>SAPHO</x:v>
      </x:c>
      <x:c t="str">
        <x:v>8592207032448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15600.0000</x:v>
      </x:c>
      <x:c t="str">
        <x:v/>
      </x:c>
    </x:row>
    <x:row>
      <x:c t="str">
        <x:v>104206132</x:v>
      </x:c>
      <x:c t="str">
        <x:v>BEMETA OMEGA Fogas, 25x25x38mm, króm</x:v>
      </x:c>
      <x:c t="str">
        <x:v>SAPHO</x:v>
      </x:c>
      <x:c t="str">
        <x:v>8592207034350</x:v>
      </x:c>
      <x:c t="str">
        <x:v>db        </x:v>
      </x:c>
      <x:c t="str">
        <x:v>83025000</x:v>
      </x:c>
      <x:c t="n">
        <x:v>0.0670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104206262</x:v>
      </x:c>
      <x:c t="str">
        <x:v>BEMETA OMEGA Fogas, 51x51x42mm, króm</x:v>
      </x:c>
      <x:c t="str">
        <x:v>SAPHO</x:v>
      </x:c>
      <x:c t="str">
        <x:v>8592207034336</x:v>
      </x:c>
      <x:c t="str">
        <x:v>db        </x:v>
      </x:c>
      <x:c t="str">
        <x:v>83025000</x:v>
      </x:c>
      <x:c t="n">
        <x:v>0.1560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104206272</x:v>
      </x:c>
      <x:c t="str">
        <x:v>BEMETA OMEGA Fogas, 51x51x41mm, króm</x:v>
      </x:c>
      <x:c t="str">
        <x:v>SAPHO</x:v>
      </x:c>
      <x:c t="str">
        <x:v>8592207034343</x:v>
      </x:c>
      <x:c t="str">
        <x:v>db        </x:v>
      </x:c>
      <x:c t="str">
        <x:v>83025000</x:v>
      </x:c>
      <x:c t="n">
        <x:v>0.1580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3200.0000</x:v>
      </x:c>
      <x:c t="str">
        <x:v/>
      </x:c>
    </x:row>
    <x:row>
      <x:c t="str">
        <x:v>104210025</x:v>
      </x:c>
      <x:c t="str">
        <x:v>BEMETA NEO Dupla fogkefetartó, 175x118x90mm, inox/matt</x:v>
      </x:c>
      <x:c t="str">
        <x:v>SAPHO</x:v>
      </x:c>
      <x:c t="str">
        <x:v>8592207026478</x:v>
      </x:c>
      <x:c t="str">
        <x:v>db        </x:v>
      </x:c>
      <x:c t="str">
        <x:v>73249000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17600.0000</x:v>
      </x:c>
      <x:c t="str">
        <x:v/>
      </x:c>
    </x:row>
    <x:row>
      <x:c t="str">
        <x:v>104212034</x:v>
      </x:c>
      <x:c t="str">
        <x:v>BEMETA WHITE WC papírtartó, jobbos, 175x55x70mm, fehér</x:v>
      </x:c>
      <x:c t="str">
        <x:v>SAPHO</x:v>
      </x:c>
      <x:c t="str">
        <x:v>8592207021602</x:v>
      </x:c>
      <x:c t="str">
        <x:v>db        </x:v>
      </x:c>
      <x:c t="str">
        <x:v>74182000</x:v>
      </x:c>
      <x:c t="n">
        <x:v>0.1900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11900.0000</x:v>
      </x:c>
      <x:c t="str">
        <x:v/>
      </x:c>
    </x:row>
    <x:row>
      <x:c t="str">
        <x:v>104212035L</x:v>
      </x:c>
      <x:c t="str">
        <x:v>BEMETA NEO WC papírtartó, 175x55x70mm, inox/matt</x:v>
      </x:c>
      <x:c t="str">
        <x:v>SAPHO</x:v>
      </x:c>
      <x:c t="str">
        <x:v>8592207022005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104212192</x:v>
      </x:c>
      <x:c t="str">
        <x:v>BEMETA OMEGA WC-papírtartó, fedél nélkül, 150x105x67mm</x:v>
      </x:c>
      <x:c t="str">
        <x:v>SAPHO</x:v>
      </x:c>
      <x:c t="str">
        <x:v>8592207059803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17600.0000</x:v>
      </x:c>
      <x:c t="str">
        <x:v>újdonság: 2026.02</x:v>
      </x:c>
    </x:row>
    <x:row>
      <x:c t="str">
        <x:v>104212195</x:v>
      </x:c>
      <x:c t="str">
        <x:v>BEMETA NEO WC papírtartó, inox/matt</x:v>
      </x:c>
      <x:c t="str">
        <x:v>SAPHO</x:v>
      </x:c>
      <x:c t="str">
        <x:v>8592207059810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>újdonság: 2026.02</x:v>
      </x:c>
    </x:row>
    <x:row>
      <x:c t="str">
        <x:v>104307621</x:v>
      </x:c>
      <x:c t="str">
        <x:v>BEMETA OMEGA Kád kapaszkodó, 412x203x74mm, króm</x:v>
      </x:c>
      <x:c t="str">
        <x:v>SAPHO</x:v>
      </x:c>
      <x:c t="str">
        <x:v>8592207007217</x:v>
      </x:c>
      <x:c t="str">
        <x:v>db        </x:v>
      </x:c>
      <x:c t="str">
        <x:v>83024190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25500.0000</x:v>
      </x:c>
      <x:c t="str">
        <x:v/>
      </x:c>
    </x:row>
    <x:row>
      <x:c t="str">
        <x:v>104307631</x:v>
      </x:c>
      <x:c t="str">
        <x:v>BEMETA OMEGA Kád kapaszkodó szappantartóval, 440x220x130mm, króm</x:v>
      </x:c>
      <x:c t="str">
        <x:v>SAPHO</x:v>
      </x:c>
      <x:c t="str">
        <x:v>8592207007224</x:v>
      </x:c>
      <x:c t="str">
        <x:v>db        </x:v>
      </x:c>
      <x:c t="str">
        <x:v>83024190</x:v>
      </x:c>
      <x:c t="n">
        <x:v>1.0800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104308175</x:v>
      </x:c>
      <x:c t="str">
        <x:v>BEMETA CYTRO Sarok szappantartó, 220x35x130mm, polírozott</x:v>
      </x:c>
      <x:c t="str">
        <x:v>SAPHO</x:v>
      </x:c>
      <x:c t="str">
        <x:v>8592207005565</x:v>
      </x:c>
      <x:c t="str">
        <x:v>db        </x:v>
      </x:c>
      <x:c t="str">
        <x:v>94032080</x:v>
      </x:c>
      <x:c t="n">
        <x:v>0.3720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10700.0000</x:v>
      </x:c>
      <x:c t="str">
        <x:v/>
      </x:c>
    </x:row>
    <x:row>
      <x:c t="str">
        <x:v>104309320</x:v>
      </x:c>
      <x:c t="str">
        <x:v>BEMETA DARK Szappanadagoló 85x114x100mm, 200ml</x:v>
      </x:c>
      <x:c t="str">
        <x:v>SAPHO</x:v>
      </x:c>
      <x:c t="str">
        <x:v>8592207031458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104309322</x:v>
      </x:c>
      <x:c t="str">
        <x:v>BEMETA OMEGA Szappanadagoló 85x114x100mm, 200ml</x:v>
      </x:c>
      <x:c t="str">
        <x:v>SAPHO</x:v>
      </x:c>
      <x:c t="str">
        <x:v>8592207026430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/>
      </x:c>
    </x:row>
    <x:row>
      <x:c t="str">
        <x:v>104315010</x:v>
      </x:c>
      <x:c t="str">
        <x:v>BEMETA DARK Szemetes “Soft Close”, 200x280x205mm, 5l, fekete</x:v>
      </x:c>
      <x:c t="str">
        <x:v>SAPHO</x:v>
      </x:c>
      <x:c t="str">
        <x:v>8592207010781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10200.0000</x:v>
      </x:c>
      <x:c t="str">
        <x:v/>
      </x:c>
    </x:row>
    <x:row>
      <x:c t="str">
        <x:v>104315014</x:v>
      </x:c>
      <x:c t="str">
        <x:v>BEMETA WHITE Szemetes “Soft Close”, 200x280x200mm, 5l, fehér</x:v>
      </x:c>
      <x:c t="str">
        <x:v>SAPHO</x:v>
      </x:c>
      <x:c t="str">
        <x:v>8592207021954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10200.0000</x:v>
      </x:c>
      <x:c t="str">
        <x:v/>
      </x:c>
    </x:row>
    <x:row>
      <x:c t="str">
        <x:v>104315020</x:v>
      </x:c>
      <x:c t="str">
        <x:v>BEMETA HOTEL szemetes, 170x255x170mm, 3 l</x:v>
      </x:c>
      <x:c t="str">
        <x:v>SAPHO</x:v>
      </x:c>
      <x:c t="str">
        <x:v>8592207038303</x:v>
      </x:c>
      <x:c t="str">
        <x:v>db        </x:v>
      </x:c>
      <x:c t="str">
        <x:v/>
      </x:c>
      <x:c t="n">
        <x:v>0.9170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>újdonság: 2024.07</x:v>
      </x:c>
    </x:row>
    <x:row>
      <x:c t="str">
        <x:v>104315025</x:v>
      </x:c>
      <x:c t="str">
        <x:v>BEMETA HOTEL Pedálos szemetes, 170x260x170mm, 3l, inox/matt</x:v>
      </x:c>
      <x:c t="str">
        <x:v>SAPHO</x:v>
      </x:c>
      <x:c t="str">
        <x:v>8592207012167</x:v>
      </x:c>
      <x:c t="str">
        <x:v>db        </x:v>
      </x:c>
      <x:c t="str">
        <x:v>73239300</x:v>
      </x:c>
      <x:c t="n">
        <x:v>0.8000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7300.0000</x:v>
      </x:c>
      <x:c t="str">
        <x:v/>
      </x:c>
    </x:row>
    <x:row>
      <x:c t="str">
        <x:v>104315032</x:v>
      </x:c>
      <x:c t="str">
        <x:v>BEMETA HOTEL Pedálos szemetes, 250x400x250mm, 12l, inox/polírozott</x:v>
      </x:c>
      <x:c t="str">
        <x:v>SAPHO</x:v>
      </x:c>
      <x:c t="str">
        <x:v>8592207001598</x:v>
      </x:c>
      <x:c t="str">
        <x:v>db        </x:v>
      </x:c>
      <x:c t="str">
        <x:v>73239300</x:v>
      </x:c>
      <x:c t="n">
        <x:v>2.0000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16200.0000</x:v>
      </x:c>
      <x:c t="str">
        <x:v/>
      </x:c>
    </x:row>
    <x:row>
      <x:c t="str">
        <x:v>104315035</x:v>
      </x:c>
      <x:c t="str">
        <x:v>BEMETA HOTEL Pedálos szemetes, 250x390x250mm, 12l</x:v>
      </x:c>
      <x:c t="str">
        <x:v>SAPHO</x:v>
      </x:c>
      <x:c t="str">
        <x:v>8592207056833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16900.0000</x:v>
      </x:c>
      <x:c t="str">
        <x:v>újdonság: 2026.02</x:v>
      </x:c>
    </x:row>
    <x:row>
      <x:c t="str">
        <x:v>104315052</x:v>
      </x:c>
      <x:c t="str">
        <x:v>BEMETA HOTEL Pedálos szemetes, 200x280x200mm, 5l, inox/matt</x:v>
      </x:c>
      <x:c t="str">
        <x:v>SAPHO</x:v>
      </x:c>
      <x:c t="str">
        <x:v>8592207002151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12600.0000</x:v>
      </x:c>
      <x:c t="str">
        <x:v/>
      </x:c>
    </x:row>
    <x:row>
      <x:c t="str">
        <x:v>104315082</x:v>
      </x:c>
      <x:c t="str">
        <x:v>BEMETA HOTEL Pedálos szemetes, 300x450x300mm, 20l, inox/polírozott</x:v>
      </x:c>
      <x:c t="str">
        <x:v>SAPHO</x:v>
      </x:c>
      <x:c t="str">
        <x:v>8592207008214</x:v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104315085</x:v>
      </x:c>
      <x:c t="str">
        <x:v>BEMETA HOTEL Pedálos szemetes, 300x450x300mm, 20l, matt</x:v>
      </x:c>
      <x:c t="str">
        <x:v>SAPHO</x:v>
      </x:c>
      <x:c t="str">
        <x:v>8592207056840</x:v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>újdonság: 2025.10</x:v>
      </x:c>
    </x:row>
    <x:row>
      <x:c t="str">
        <x:v>104315092</x:v>
      </x:c>
      <x:c t="str">
        <x:v>BEMETA HOTEL Pedálos szemetes, 300x650x300mm, 30l, inox/polírozott</x:v>
      </x:c>
      <x:c t="str">
        <x:v>SAPHO</x:v>
      </x:c>
      <x:c t="str">
        <x:v>8592207008221</x:v>
      </x:c>
      <x:c t="str">
        <x:v>db        </x:v>
      </x:c>
      <x:c t="str">
        <x:v>73239300</x:v>
      </x:c>
      <x:c t="n">
        <x:v>3.6500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39000.0000</x:v>
      </x:c>
      <x:c t="str">
        <x:v/>
      </x:c>
    </x:row>
    <x:row>
      <x:c t="str">
        <x:v>104315102</x:v>
      </x:c>
      <x:c t="str">
        <x:v>BEMETA HOTEL Pedálos szemetes, 350x650x350mm, 40l, inox/polírozott</x:v>
      </x:c>
      <x:c t="str">
        <x:v>SAPHO</x:v>
      </x:c>
      <x:c t="str">
        <x:v>8592207008238</x:v>
      </x:c>
      <x:c t="str">
        <x:v>db        </x:v>
      </x:c>
      <x:c t="str">
        <x:v>73239300</x:v>
      </x:c>
      <x:c t="n">
        <x:v>4.8000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104315262</x:v>
      </x:c>
      <x:c t="str">
        <x:v>BEMETA HOME szelektív szemetes, 3 részes 590x435x375, 3x14l</x:v>
      </x:c>
      <x:c t="str">
        <x:v>SAPHO</x:v>
      </x:c>
      <x:c t="str">
        <x:v>8592207036354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42000.0000</x:v>
      </x:c>
      <x:c t="str">
        <x:v/>
      </x:c>
    </x:row>
    <x:row>
      <x:c t="str">
        <x:v>104315272</x:v>
      </x:c>
      <x:c t="str">
        <x:v>BEMETA HOME szelektív szemetes, 3 részes 590x435x375, 2x20l</x:v>
      </x:c>
      <x:c t="str">
        <x:v>SAPHO</x:v>
      </x:c>
      <x:c t="str">
        <x:v>8592207036361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39000.0000</x:v>
      </x:c>
      <x:c t="str">
        <x:v/>
      </x:c>
    </x:row>
    <x:row>
      <x:c t="str">
        <x:v>104405200</x:v>
      </x:c>
      <x:c t="str">
        <x:v>BEMETA DARK dupla fogas, 120x55x50mm, matt fekete</x:v>
      </x:c>
      <x:c t="str">
        <x:v>SAPHO</x:v>
      </x:c>
      <x:c t="str">
        <x:v>8592207032431</x:v>
      </x:c>
      <x:c t="str">
        <x:v>db        </x:v>
      </x:c>
      <x:c t="str">
        <x:v>83025000</x:v>
      </x:c>
      <x:c t="n">
        <x:v>0.3480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104405212</x:v>
      </x:c>
      <x:c t="str">
        <x:v>BEMETA OMEGA Fogas, 250x55x50mm, króm</x:v>
      </x:c>
      <x:c t="str">
        <x:v>SAPHO</x:v>
      </x:c>
      <x:c t="str">
        <x:v>8592207011801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21600.0000</x:v>
      </x:c>
      <x:c t="str">
        <x:v/>
      </x:c>
    </x:row>
    <x:row>
      <x:c t="str">
        <x:v>104405222</x:v>
      </x:c>
      <x:c t="str">
        <x:v>BEMETA OMEGA Dupla fogas, 55x120x90mm, króm</x:v>
      </x:c>
      <x:c t="str">
        <x:v>SAPHO</x:v>
      </x:c>
      <x:c t="str">
        <x:v>8592207011764</x:v>
      </x:c>
      <x:c t="str">
        <x:v>db        </x:v>
      </x:c>
      <x:c t="str">
        <x:v>83025000</x:v>
      </x:c>
      <x:c t="n">
        <x:v>0.3760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104501</x:v>
      </x:c>
      <x:c t="str">
        <x:v>KERASAN RETRO kerámiamosdó, 56x46,5cm</x:v>
      </x:c>
      <x:c t="str">
        <x:v>SAPHO</x:v>
      </x:c>
      <x:c t="str">
        <x:v>8034125971008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129000.0000</x:v>
      </x:c>
      <x:c t="str">
        <x:v/>
      </x:c>
    </x:row>
    <x:row>
      <x:c t="str">
        <x:v>104501-3</x:v>
      </x:c>
      <x:c t="str">
        <x:v>KERASAN RETRO kerámiamosdó, 3 furattal, 56x46,5cm</x:v>
      </x:c>
      <x:c t="str">
        <x:v>SAPHO</x:v>
      </x:c>
      <x:c t="str">
        <x:v>8388777319047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104502112-6</x:v>
      </x:c>
      <x:c t="str">
        <x:v>BEMETA OMEGA Üvegpolc tartó, üveg nélkül / pár, 19x19x28mm, 6mm, króm</x:v>
      </x:c>
      <x:c t="str">
        <x:v>SAPHO</x:v>
      </x:c>
      <x:c t="str">
        <x:v>8592207001468</x:v>
      </x:c>
      <x:c t="str">
        <x:v>pár       </x:v>
      </x:c>
      <x:c t="str">
        <x:v>74182000</x:v>
      </x:c>
      <x:c t="n">
        <x:v>0.1000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8800.0000</x:v>
      </x:c>
      <x:c t="str">
        <x:v/>
      </x:c>
    </x:row>
    <x:row>
      <x:c t="str">
        <x:v>104506084</x:v>
      </x:c>
      <x:c t="str">
        <x:v>BEMETA WHITE fogas, 16x16x55mm, matt fehér</x:v>
      </x:c>
      <x:c t="str">
        <x:v>SAPHO</x:v>
      </x:c>
      <x:c t="str">
        <x:v>8592207037399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2024.07</x:v>
      </x:c>
    </x:row>
    <x:row>
      <x:c t="str">
        <x:v>104506090</x:v>
      </x:c>
      <x:c t="str">
        <x:v>BEMETA DARK Fogas, átm:16x30mm, matt fekete</x:v>
      </x:c>
      <x:c t="str">
        <x:v>SAPHO</x:v>
      </x:c>
      <x:c t="str">
        <x:v>8592207032455</x:v>
      </x:c>
      <x:c t="str">
        <x:v>db        </x:v>
      </x:c>
      <x:c t="str">
        <x:v>83025000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/>
      </x:c>
    </x:row>
    <x:row>
      <x:c t="str">
        <x:v>104506094</x:v>
      </x:c>
      <x:c t="str">
        <x:v>BEMETA WHITE fogas, átm:16x30mm, matt fehér</x:v>
      </x:c>
      <x:c t="str">
        <x:v>SAPHO</x:v>
      </x:c>
      <x:c t="str">
        <x:v>8592207037238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>újdonság: 2024.07</x:v>
      </x:c>
    </x:row>
    <x:row>
      <x:c t="str">
        <x:v>104506282</x:v>
      </x:c>
      <x:c t="str">
        <x:v>BEMETA OMEGA fogas, átm.:16x30mm</x:v>
      </x:c>
      <x:c t="str">
        <x:v>SAPHO</x:v>
      </x:c>
      <x:c t="str">
        <x:v>8592207037856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>újdonság: 2024.07</x:v>
      </x:c>
    </x:row>
    <x:row>
      <x:c t="str">
        <x:v>104506292</x:v>
      </x:c>
      <x:c t="str">
        <x:v>BEMETA OMEGA fogas, átm.:16x30mm</x:v>
      </x:c>
      <x:c t="str">
        <x:v>SAPHO</x:v>
      </x:c>
      <x:c t="str">
        <x:v>8592207040603</x:v>
      </x:c>
      <x:c t="str">
        <x:v>db        </x:v>
      </x:c>
      <x:c t="str">
        <x:v/>
      </x:c>
      <x:c t="n">
        <x:v>0.0960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>újdonság: 2024.07</x:v>
      </x:c>
    </x:row>
    <x:row>
      <x:c t="str">
        <x:v>104507691</x:v>
      </x:c>
      <x:c t="str">
        <x:v>BEMETA OMEGA Kapaszkodó, gumival, 855x50x80mm, króm</x:v>
      </x:c>
      <x:c t="str">
        <x:v>SAPHO</x:v>
      </x:c>
      <x:c t="str">
        <x:v>8592207010705</x:v>
      </x:c>
      <x:c t="str">
        <x:v>db        </x:v>
      </x:c>
      <x:c t="str">
        <x:v>83024190</x:v>
      </x:c>
      <x:c t="n">
        <x:v>1.2460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4800.0000</x:v>
      </x:c>
      <x:c t="str">
        <x:v>kiárusítás: 2025.11</x:v>
      </x:c>
    </x:row>
    <x:row>
      <x:c t="str">
        <x:v>104531</x:v>
      </x:c>
      <x:c t="str">
        <x:v>KERASAN RETRO kerámiamosdó, 56x46,5cm, matt fekete</x:v>
      </x:c>
      <x:c t="str">
        <x:v>SAPHO</x:v>
      </x:c>
      <x:c t="str">
        <x:v>8034125976942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104601</x:v>
      </x:c>
      <x:c t="str">
        <x:v>KERASAN RETRO kerámiamosdó, 69x52cm</x:v>
      </x:c>
      <x:c t="str">
        <x:v>SAPHO</x:v>
      </x:c>
      <x:c t="str">
        <x:v>8034125971053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129000.0000</x:v>
      </x:c>
      <x:c t="str">
        <x:v/>
      </x:c>
    </x:row>
    <x:row>
      <x:c t="str">
        <x:v>104601-3</x:v>
      </x:c>
      <x:c t="str">
        <x:v>KERASAN RETRO kerámiamosdó,  3 furattal, 69x52cm</x:v>
      </x:c>
      <x:c t="str">
        <x:v>SAPHO</x:v>
      </x:c>
      <x:c t="str">
        <x:v>8590913950230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129000.0000</x:v>
      </x:c>
      <x:c t="str">
        <x:v/>
      </x:c>
    </x:row>
    <x:row>
      <x:c t="str">
        <x:v>104606115</x:v>
      </x:c>
      <x:c t="str">
        <x:v>BEMETA NEO Fogas, 410x28x40mm, inox/matt</x:v>
      </x:c>
      <x:c t="str">
        <x:v>SAPHO</x:v>
      </x:c>
      <x:c t="str">
        <x:v>8592207013249</x:v>
      </x:c>
      <x:c t="str">
        <x:v>db        </x:v>
      </x:c>
      <x:c t="str">
        <x:v>83025000</x:v>
      </x:c>
      <x:c t="n">
        <x:v>0.5150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16800.0000</x:v>
      </x:c>
      <x:c t="str">
        <x:v/>
      </x:c>
    </x:row>
    <x:row>
      <x:c t="str">
        <x:v>104609172</x:v>
      </x:c>
      <x:c t="str">
        <x:v>BEMETA OMEGA Szappanadagoló, 55x195x85mm, 150ml, króm</x:v>
      </x:c>
      <x:c t="str">
        <x:v>SAPHO</x:v>
      </x:c>
      <x:c t="str">
        <x:v>8592207009730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104631</x:v>
      </x:c>
      <x:c t="str">
        <x:v>KERASAN RETRO kerámiamosdó, 69x52cm, matt fekete</x:v>
      </x:c>
      <x:c t="str">
        <x:v>SAPHO</x:v>
      </x:c>
      <x:c t="str">
        <x:v>8388777321576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207000.0000</x:v>
      </x:c>
      <x:c t="str">
        <x:v/>
      </x:c>
    </x:row>
    <x:row>
      <x:c t="str">
        <x:v>104631-3</x:v>
      </x:c>
      <x:c t="str">
        <x:v>KERASAN RETRO kerámiamosdó, 3 furattal, 69x52cm, matt fekete</x:v>
      </x:c>
      <x:c t="str">
        <x:v>SAPHO</x:v>
      </x:c>
      <x:c t="str">
        <x:v>8388777318958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207000.0000</x:v>
      </x:c>
      <x:c t="str">
        <x:v/>
      </x:c>
    </x:row>
    <x:row>
      <x:c t="str">
        <x:v>104701</x:v>
      </x:c>
      <x:c t="str">
        <x:v>KERASAN RETRO kerámiamosdó, 73x54cm</x:v>
      </x:c>
      <x:c t="str">
        <x:v>SAPHO</x:v>
      </x:c>
      <x:c t="str">
        <x:v>8034125971114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144000.0000</x:v>
      </x:c>
      <x:c t="str">
        <x:v/>
      </x:c>
    </x:row>
    <x:row>
      <x:c t="str">
        <x:v>104701-3</x:v>
      </x:c>
      <x:c t="str">
        <x:v>KERASAN RETRO kerámiamosdó 3 furattal, 73x54cm</x:v>
      </x:c>
      <x:c t="str">
        <x:v>SAPHO</x:v>
      </x:c>
      <x:c t="str">
        <x:v>8590913893063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144000.0000</x:v>
      </x:c>
      <x:c t="str">
        <x:v/>
      </x:c>
    </x:row>
    <x:row>
      <x:c t="str">
        <x:v>104731</x:v>
      </x:c>
      <x:c t="str">
        <x:v>KERASAN RETRO kerámiamosdó, 73x54cm, matt fekete</x:v>
      </x:c>
      <x:c t="str">
        <x:v>SAPHO</x:v>
      </x:c>
      <x:c t="str">
        <x:v>8388777321545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104731-3</x:v>
      </x:c>
      <x:c t="str">
        <x:v>KERASAN RETRO kerámiamosdó, 3 furattal, 73x54cm, matt fekete</x:v>
      </x:c>
      <x:c t="str">
        <x:v>SAPHO</x:v>
      </x:c>
      <x:c t="str">
        <x:v>8388777318934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104832012</x:v>
      </x:c>
      <x:c t="str">
        <x:v>BEMETA HOTEL Szennyesgyűjtő/szobalány kocsi, 450x820x300mm</x:v>
      </x:c>
      <x:c t="str">
        <x:v>SAPHO</x:v>
      </x:c>
      <x:c t="str">
        <x:v>8592207014864</x:v>
      </x:c>
      <x:c t="str">
        <x:v>db        </x:v>
      </x:c>
      <x:c t="str">
        <x:v>94032080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106000.0000</x:v>
      </x:c>
      <x:c t="str">
        <x:v/>
      </x:c>
    </x:row>
    <x:row>
      <x:c t="str">
        <x:v>104836012</x:v>
      </x:c>
      <x:c t="str">
        <x:v>BEMETA OMEGA Álló WC kefe és papírtartó, 250x730x250mm, króm</x:v>
      </x:c>
      <x:c t="str">
        <x:v>SAPHO</x:v>
      </x:c>
      <x:c t="str">
        <x:v>8592207011887</x:v>
      </x:c>
      <x:c t="str">
        <x:v>db        </x:v>
      </x:c>
      <x:c t="str">
        <x:v>96039091</x:v>
      </x:c>
      <x:c t="n">
        <x:v>4.3500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68000.0000</x:v>
      </x:c>
      <x:c t="str">
        <x:v/>
      </x:c>
    </x:row>
    <x:row>
      <x:c t="str">
        <x:v>104836032</x:v>
      </x:c>
      <x:c t="str">
        <x:v>BEMETA OMEGA Álló törölközőtartó, mozgatható, 370x850x250mm, króm</x:v>
      </x:c>
      <x:c t="str">
        <x:v>SAPHO</x:v>
      </x:c>
      <x:c t="str">
        <x:v>8592207011894</x:v>
      </x:c>
      <x:c t="str">
        <x:v>db        </x:v>
      </x:c>
      <x:c t="str">
        <x:v>83025000</x:v>
      </x:c>
      <x:c t="n">
        <x:v>4.5000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/>
      </x:c>
    </x:row>
    <x:row>
      <x:c t="str">
        <x:v>104836110</x:v>
      </x:c>
      <x:c t="str">
        <x:v>BEMETA DARK álló WC-papírtartó, 250x730x250mm</x:v>
      </x:c>
      <x:c t="str">
        <x:v>SAPHO</x:v>
      </x:c>
      <x:c t="str">
        <x:v>8592207043529</x:v>
      </x:c>
      <x:c t="str">
        <x:v>db        </x:v>
      </x:c>
      <x:c t="str">
        <x:v>79070000</x:v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90000.0000</x:v>
      </x:c>
      <x:c t="str">
        <x:v>újdonság: 2024.07</x:v>
      </x:c>
    </x:row>
    <x:row>
      <x:c t="str">
        <x:v>104836112</x:v>
      </x:c>
      <x:c t="str">
        <x:v>BEMETA OMEGA WC-papírtartó, 250x730x250mm</x:v>
      </x:c>
      <x:c t="str">
        <x:v>SAPHO</x:v>
      </x:c>
      <x:c t="str">
        <x:v>8592207043536</x:v>
      </x:c>
      <x:c t="str">
        <x:v>db        </x:v>
      </x:c>
      <x:c t="str">
        <x:v/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81000.0000</x:v>
      </x:c>
      <x:c t="str">
        <x:v>újdonság: 2024.07</x:v>
      </x:c>
    </x:row>
    <x:row>
      <x:c t="str">
        <x:v>104913092</x:v>
      </x:c>
      <x:c t="str">
        <x:v>BEMETA OMEGA Álló WC kefetartó, 90x385x90mm, króm</x:v>
      </x:c>
      <x:c t="str">
        <x:v>SAPHO</x:v>
      </x:c>
      <x:c t="str">
        <x:v>8592207023354</x:v>
      </x:c>
      <x:c t="str">
        <x:v>db        </x:v>
      </x:c>
      <x:c t="str">
        <x:v>96039091</x:v>
      </x:c>
      <x:c t="n">
        <x:v>0.6000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104913112</x:v>
      </x:c>
      <x:c t="str">
        <x:v>BEMETA OMEGA Fali WC kefetartó, fehér kefe, 95x385x120mm, króm</x:v>
      </x:c>
      <x:c t="str">
        <x:v>SAPHO</x:v>
      </x:c>
      <x:c t="str">
        <x:v>8592207007507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104913120</x:v>
      </x:c>
      <x:c t="str">
        <x:v>BEMETA DARK WC-kefetartó, 90x365x100mm</x:v>
      </x:c>
      <x:c t="str">
        <x:v>SAPHO</x:v>
      </x:c>
      <x:c t="str">
        <x:v>8592207039478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104913122</x:v>
      </x:c>
      <x:c t="str">
        <x:v>BEMETA OMEGA Fali WC kefetartó, 90x385x90mm, króm</x:v>
      </x:c>
      <x:c t="str">
        <x:v>SAPHO</x:v>
      </x:c>
      <x:c t="str">
        <x:v>8592207023361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/>
      </x:c>
    </x:row>
    <x:row>
      <x:c t="str">
        <x:v>104913124</x:v>
      </x:c>
      <x:c t="str">
        <x:v>BEMETA WHITE WC-kefetartó, 90x365x100mm</x:v>
      </x:c>
      <x:c t="str">
        <x:v>SAPHO</x:v>
      </x:c>
      <x:c t="str">
        <x:v>8592207002892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104913152</x:v>
      </x:c>
      <x:c t="str">
        <x:v>BEMETA OMEGA Álló WC kefetartó, 90x365x90mm, króm</x:v>
      </x:c>
      <x:c t="str">
        <x:v>SAPHO</x:v>
      </x:c>
      <x:c t="str">
        <x:v>8592207021381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105001</x:v>
      </x:c>
      <x:c t="str">
        <x:v>KERASAN RETRO kerámiamosdó, 100x54,5cm</x:v>
      </x:c>
      <x:c t="str">
        <x:v>SAPHO</x:v>
      </x:c>
      <x:c t="str">
        <x:v>8034125971169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323000.0000</x:v>
      </x:c>
      <x:c t="str">
        <x:v/>
      </x:c>
    </x:row>
    <x:row>
      <x:c t="str">
        <x:v>105031</x:v>
      </x:c>
      <x:c t="str">
        <x:v>KERASAN RETRO kerámiamosdó, 100x54,5cm, matt fekete</x:v>
      </x:c>
      <x:c t="str">
        <x:v>SAPHO</x:v>
      </x:c>
      <x:c t="str">
        <x:v>8388777321521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514000.0000</x:v>
      </x:c>
      <x:c t="str">
        <x:v/>
      </x:c>
    </x:row>
    <x:row>
      <x:c t="str">
        <x:v>105103055</x:v>
      </x:c>
      <x:c t="str">
        <x:v>BEMETA kéztörlő adagoló szemetessel, </x:v>
      </x:c>
      <x:c t="str">
        <x:v>SAPHO</x:v>
      </x:c>
      <x:c t="str">
        <x:v>8592207060755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271700.0000</x:v>
      </x:c>
      <x:c t="str">
        <x:v>újdonság: 2026.02</x:v>
      </x:c>
    </x:row>
    <x:row>
      <x:c t="str">
        <x:v>105103071</x:v>
      </x:c>
      <x:c t="str">
        <x:v>BEMETA HOTEL Papírzsebkendő adagoló, 125x130x130mm, inox</x:v>
      </x:c>
      <x:c t="str">
        <x:v>SAPHO</x:v>
      </x:c>
      <x:c t="str">
        <x:v>8592207024214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19600.0000</x:v>
      </x:c>
      <x:c t="str">
        <x:v/>
      </x:c>
    </x:row>
    <x:row>
      <x:c t="str">
        <x:v>105109015</x:v>
      </x:c>
      <x:c t="str">
        <x:v>BEMETA HOTEL Beépíthető szappanadagoló, 240x140x150mm, 1100ml, inox</x:v>
      </x:c>
      <x:c t="str">
        <x:v>SAPHO</x:v>
      </x:c>
      <x:c t="str">
        <x:v>8592207027857</x:v>
      </x:c>
      <x:c t="str">
        <x:v>db        </x:v>
      </x:c>
      <x:c t="str">
        <x:v>84798997</x:v>
      </x:c>
      <x:c t="n">
        <x:v>1.1260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/>
      </x:c>
    </x:row>
    <x:row>
      <x:c t="str">
        <x:v>105109020</x:v>
      </x:c>
      <x:c t="str">
        <x:v>BEMETA HOTEL Szappanadagoló, 98x150x95mm, 500ml, fekete</x:v>
      </x:c>
      <x:c t="str">
        <x:v>SAPHO</x:v>
      </x:c>
      <x:c t="str">
        <x:v>8592207032561</x:v>
      </x:c>
      <x:c t="str">
        <x:v>db        </x:v>
      </x:c>
      <x:c t="str">
        <x:v>85098000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23100.0000</x:v>
      </x:c>
      <x:c t="str">
        <x:v/>
      </x:c>
    </x:row>
    <x:row>
      <x:c t="str">
        <x:v>105109024</x:v>
      </x:c>
      <x:c t="str">
        <x:v>BEMETA HOTEL Szappanadagoló, 98x150x95mm, 500ml, fehér</x:v>
      </x:c>
      <x:c t="str">
        <x:v>SAPHO</x:v>
      </x:c>
      <x:c t="str">
        <x:v>8592207053498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23300.0000</x:v>
      </x:c>
      <x:c t="str">
        <x:v>újdonság: 2026.02</x:v>
      </x:c>
    </x:row>
    <x:row>
      <x:c t="str">
        <x:v>105109025</x:v>
      </x:c>
      <x:c t="str">
        <x:v>BEMETA HOTEL Szappanadagoló, 98x150x95mm, 500ml, inox</x:v>
      </x:c>
      <x:c t="str">
        <x:v>SAPHO</x:v>
      </x:c>
      <x:c t="str">
        <x:v>8592207027840</x:v>
      </x:c>
      <x:c t="str">
        <x:v>db        </x:v>
      </x:c>
      <x:c t="str">
        <x:v>84798997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15200.0000</x:v>
      </x:c>
      <x:c t="str">
        <x:v/>
      </x:c>
    </x:row>
    <x:row>
      <x:c t="str">
        <x:v>105109034</x:v>
      </x:c>
      <x:c t="str">
        <x:v>BEMETA HOTEL Szappanadagoló, 108x180x97mm, 850ml, inox</x:v>
      </x:c>
      <x:c t="str">
        <x:v>SAPHO</x:v>
      </x:c>
      <x:c t="str">
        <x:v>8592207053528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2026.02</x:v>
      </x:c>
    </x:row>
    <x:row>
      <x:c t="str">
        <x:v>105109035</x:v>
      </x:c>
      <x:c t="str">
        <x:v>BEMETA HOTEL Szappanadagoló, 108x180x97mm, 850ml, inox</x:v>
      </x:c>
      <x:c t="str">
        <x:v>SAPHO</x:v>
      </x:c>
      <x:c t="str">
        <x:v>8592207027826</x:v>
      </x:c>
      <x:c t="str">
        <x:v>db        </x:v>
      </x:c>
      <x:c t="str">
        <x:v>84798997</x:v>
      </x:c>
      <x:c t="n">
        <x:v>0.3130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105109075</x:v>
      </x:c>
      <x:c t="str">
        <x:v>BEMETA HOTEL Szappanadagoló, 125x210x110mm, 1250ml, inox</x:v>
      </x:c>
      <x:c t="str">
        <x:v>SAPHO</x:v>
      </x:c>
      <x:c t="str">
        <x:v>8592207023224</x:v>
      </x:c>
      <x:c t="str">
        <x:v>db        </x:v>
      </x:c>
      <x:c t="str">
        <x:v>84798997</x:v>
      </x:c>
      <x:c t="n">
        <x:v>0.6300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/>
      </x:c>
    </x:row>
    <x:row>
      <x:c t="str">
        <x:v>105109205</x:v>
      </x:c>
      <x:c t="str">
        <x:v>BEMETA HOTEL Szappanadagoló, 180x180x105mm, 1500ml, inox</x:v>
      </x:c>
      <x:c t="str">
        <x:v>SAPHO</x:v>
      </x:c>
      <x:c t="str">
        <x:v>8592207023248</x:v>
      </x:c>
      <x:c t="str">
        <x:v>db        </x:v>
      </x:c>
      <x:c t="str">
        <x:v>84798997</x:v>
      </x:c>
      <x:c t="n">
        <x:v>0.7200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105109285</x:v>
      </x:c>
      <x:c t="str">
        <x:v>BEMETA HOTEL fali szappanadagoló, rozsdamentes inox</x:v>
      </x:c>
      <x:c t="str">
        <x:v>SAPHO</x:v>
      </x:c>
      <x:c t="str">
        <x:v>8592207060748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60400.0000</x:v>
      </x:c>
      <x:c t="str">
        <x:v>újdonság: 2026.02</x:v>
      </x:c>
    </x:row>
    <x:row>
      <x:c t="str">
        <x:v>105109335</x:v>
      </x:c>
      <x:c t="str">
        <x:v>BEMETA HOTEL Automata szappan és fertőtlenítőszer adagoló, 142x268x102mm, 1100ml, inox</x:v>
      </x:c>
      <x:c t="str">
        <x:v>SAPHO</x:v>
      </x:c>
      <x:c t="str">
        <x:v>8592207027932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72000.0000</x:v>
      </x:c>
      <x:c t="str">
        <x:v/>
      </x:c>
    </x:row>
    <x:row>
      <x:c t="str">
        <x:v>105109345</x:v>
      </x:c>
      <x:c t="str">
        <x:v>BEMETA HOTEL Automata szappanadagoló, 142x268x102mm, 1100ml, inox</x:v>
      </x:c>
      <x:c t="str">
        <x:v>SAPHO</x:v>
      </x:c>
      <x:c t="str">
        <x:v>8592207027864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76000.0000</x:v>
      </x:c>
      <x:c t="str">
        <x:v/>
      </x:c>
    </x:row>
    <x:row>
      <x:c t="str">
        <x:v>105109410</x:v>
      </x:c>
      <x:c t="str">
        <x:v>BEMETA HOTEL szappanadagoló, 100x320x110mm, 1100ml</x:v>
      </x:c>
      <x:c t="str">
        <x:v>SAPHO</x:v>
      </x:c>
      <x:c t="str">
        <x:v>8592207043567</x:v>
      </x:c>
      <x:c t="str">
        <x:v>db        </x:v>
      </x:c>
      <x:c t="str">
        <x:v/>
      </x:c>
      <x:c t="n">
        <x:v>1.2000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25900.0000</x:v>
      </x:c>
      <x:c t="str">
        <x:v>újdonság: 2024.07</x:v>
      </x:c>
    </x:row>
    <x:row>
      <x:c t="str">
        <x:v>105109414</x:v>
      </x:c>
      <x:c t="str">
        <x:v>BEMETA HOTEL szappanadagoló, 100x320x110mm, 1100ml, fehér</x:v>
      </x:c>
      <x:c t="str">
        <x:v>SAPHO</x:v>
      </x:c>
      <x:c t="str">
        <x:v>8592207053337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>újdonság: 2026.02</x:v>
      </x:c>
    </x:row>
    <x:row>
      <x:c t="str">
        <x:v>105112121</x:v>
      </x:c>
      <x:c t="str">
        <x:v>BEMETA HOTEL Beépíthető WC papírtartó, 155x130x80mm, polírozott</x:v>
      </x:c>
      <x:c t="str">
        <x:v>SAPHO</x:v>
      </x:c>
      <x:c t="str">
        <x:v>8592207007804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>kifutott: 2025.11</x:v>
      </x:c>
    </x:row>
    <x:row>
      <x:c t="str">
        <x:v>105112315</x:v>
      </x:c>
      <x:c t="str">
        <x:v>BEMETA HOTEL Wc papírtartó, 140x80/190x100mm</x:v>
      </x:c>
      <x:c t="str">
        <x:v>SAPHO</x:v>
      </x:c>
      <x:c t="str">
        <x:v>8592207023231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8800.0000</x:v>
      </x:c>
      <x:c t="str">
        <x:v/>
      </x:c>
    </x:row>
    <x:row>
      <x:c t="str">
        <x:v>105115054</x:v>
      </x:c>
      <x:c t="str">
        <x:v>BEMETA HOTEL Fali szemetes, 190x265x90mm, 5 l</x:v>
      </x:c>
      <x:c t="str">
        <x:v>SAPHO</x:v>
      </x:c>
      <x:c t="str">
        <x:v>8592207053566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28300.0000</x:v>
      </x:c>
      <x:c t="str">
        <x:v>újdonság: 2026.02</x:v>
      </x:c>
    </x:row>
    <x:row>
      <x:c t="str">
        <x:v>105115055</x:v>
      </x:c>
      <x:c t="str">
        <x:v>BEMETA HOTEL Fali szemetes, 190x265x90mm, 5 l</x:v>
      </x:c>
      <x:c t="str">
        <x:v>SAPHO</x:v>
      </x:c>
      <x:c t="str">
        <x:v>8592207027819</x:v>
      </x:c>
      <x:c t="str">
        <x:v>db        </x:v>
      </x:c>
      <x:c t="str">
        <x:v>73239300</x:v>
      </x:c>
      <x:c t="n">
        <x:v>0.7020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26500.0000</x:v>
      </x:c>
      <x:c t="str">
        <x:v/>
      </x:c>
    </x:row>
    <x:row>
      <x:c t="str">
        <x:v>105125030</x:v>
      </x:c>
      <x:c t="str">
        <x:v>BEMETA ZUHANY Zuhany ülőke, 345x395x330mm, fekete</x:v>
      </x:c>
      <x:c t="str">
        <x:v>SAPHO</x:v>
      </x:c>
      <x:c t="str">
        <x:v>8592207060731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150900.0000</x:v>
      </x:c>
      <x:c t="str">
        <x:v>újdonság: 2026.02</x:v>
      </x:c>
    </x:row>
    <x:row>
      <x:c t="str">
        <x:v>105125034</x:v>
      </x:c>
      <x:c t="str">
        <x:v>BEMETA ZUHANY Zuhany ülőke, 345x395x330mm, fehér</x:v>
      </x:c>
      <x:c t="str">
        <x:v>SAPHO</x:v>
      </x:c>
      <x:c t="str">
        <x:v>8592207060724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150900.0000</x:v>
      </x:c>
      <x:c t="str">
        <x:v>újdonság: 2026.02</x:v>
      </x:c>
    </x:row>
    <x:row>
      <x:c t="str">
        <x:v>10601</x:v>
      </x:c>
      <x:c t="str">
        <x:v>EGE VITRIFIYE kerámiamosdó, 60x48cm</x:v>
      </x:c>
      <x:c t="str">
        <x:v>SAPHO</x:v>
      </x:c>
      <x:c t="str">
        <x:v>8694675071520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mosdó</x:v>
      </x:c>
      <x:c t="n">
        <x:v>0.0000</x:v>
      </x:c>
      <x:c t="n">
        <x:v>20300.0000</x:v>
      </x:c>
      <x:c t="str">
        <x:v>kifutott: 2026.02</x:v>
      </x:c>
    </x:row>
    <x:row>
      <x:c t="str">
        <x:v>106109085</x:v>
      </x:c>
      <x:c t="str">
        <x:v>BEMETA HOTEL Szappanadagoló, 110x235x82mm, 800ml, inox</x:v>
      </x:c>
      <x:c t="str">
        <x:v>SAPHO</x:v>
      </x:c>
      <x:c t="str">
        <x:v>8592207027482</x:v>
      </x:c>
      <x:c t="str">
        <x:v>db        </x:v>
      </x:c>
      <x:c t="str">
        <x:v>84798997</x:v>
      </x:c>
      <x:c t="n">
        <x:v>0.8450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10613</x:v>
      </x:c>
      <x:c t="str">
        <x:v>POLYSAN HERHIS öntöttmárvány szabadonálló kád, 170x72x63cm</x:v>
      </x:c>
      <x:c t="str">
        <x:v>SAPHO</x:v>
      </x:c>
      <x:c t="str">
        <x:v>8590729039709</x:v>
      </x:c>
      <x:c t="str">
        <x:v>db        </x:v>
      </x:c>
      <x:c t="str">
        <x:v>39221000</x:v>
      </x:c>
      <x:c t="n">
        <x:v>194.6900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1452000.0000</x:v>
      </x:c>
      <x:c t="str">
        <x:v/>
      </x:c>
    </x:row>
    <x:row>
      <x:c t="str">
        <x:v>106308172</x:v>
      </x:c>
      <x:c t="str">
        <x:v>BEMETA CYTRO Sarok szappantartó, 173x30x111mm, polírozott</x:v>
      </x:c>
      <x:c t="str">
        <x:v>SAPHO</x:v>
      </x:c>
      <x:c t="str">
        <x:v>8592207009501</x:v>
      </x:c>
      <x:c t="str">
        <x:v>db        </x:v>
      </x:c>
      <x:c t="str">
        <x:v>94032080</x:v>
      </x:c>
      <x:c t="n">
        <x:v>0.3000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10700.0000</x:v>
      </x:c>
      <x:c t="str">
        <x:v/>
      </x:c>
    </x:row>
    <x:row>
      <x:c t="str">
        <x:v>107001</x:v>
      </x:c>
      <x:c t="str">
        <x:v>KERASAN RETRO Univerzális láb, 56-73cm</x:v>
      </x:c>
      <x:c t="str">
        <x:v>SAPHO</x:v>
      </x:c>
      <x:c t="str">
        <x:v>8034125971220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láb</x:v>
      </x:c>
      <x:c t="n">
        <x:v>0.0000</x:v>
      </x:c>
      <x:c t="n">
        <x:v>118000.0000</x:v>
      </x:c>
      <x:c t="str">
        <x:v/>
      </x:c>
    </x:row>
    <x:row>
      <x:c t="str">
        <x:v>107031</x:v>
      </x:c>
      <x:c t="str">
        <x:v>KERASAN RETRO univerzális láb, 56-73cm, matt fekete</x:v>
      </x:c>
      <x:c t="str">
        <x:v>SAPHO</x:v>
      </x:c>
      <x:c t="str">
        <x:v>8034125976959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184000.0000</x:v>
      </x:c>
      <x:c t="str">
        <x:v/>
      </x:c>
    </x:row>
    <x:row>
      <x:c t="str">
        <x:v>107109240</x:v>
      </x:c>
      <x:c t="str">
        <x:v>BEMETA HOTEL Szappanadagoló, 86x165x115mm, 450ml, ABS</x:v>
      </x:c>
      <x:c t="str">
        <x:v>SAPHO</x:v>
      </x:c>
      <x:c t="str">
        <x:v>8592207027062</x:v>
      </x:c>
      <x:c t="str">
        <x:v>db        </x:v>
      </x:c>
      <x:c t="str">
        <x:v>84798997</x:v>
      </x:c>
      <x:c t="n">
        <x:v>0.2420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10400.0000</x:v>
      </x:c>
      <x:c t="str">
        <x:v/>
      </x:c>
    </x:row>
    <x:row>
      <x:c t="str">
        <x:v>107109256</x:v>
      </x:c>
      <x:c t="str">
        <x:v>BEMETA HOTEL Szappanadagoló, 86x160x105mm, 450ml, inox</x:v>
      </x:c>
      <x:c t="str">
        <x:v>SAPHO</x:v>
      </x:c>
      <x:c t="str">
        <x:v>8592207027079</x:v>
      </x:c>
      <x:c t="str">
        <x:v>db        </x:v>
      </x:c>
      <x:c t="str">
        <x:v>84798997</x:v>
      </x:c>
      <x:c t="n">
        <x:v>0.2000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/>
      </x:c>
    </x:row>
    <x:row>
      <x:c t="str">
        <x:v>107901</x:v>
      </x:c>
      <x:c t="str">
        <x:v>KERASAN RETRO konzol 105001-hez </x:v>
      </x:c>
      <x:c t="str">
        <x:v>SAPHO</x:v>
      </x:c>
      <x:c t="str">
        <x:v>8034125974825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49000.0000</x:v>
      </x:c>
      <x:c t="str">
        <x:v/>
      </x:c>
    </x:row>
    <x:row>
      <x:c t="str">
        <x:v>107931</x:v>
      </x:c>
      <x:c t="str">
        <x:v>KERASAN RETRO konzol 105001-hez, matt fekete</x:v>
      </x:c>
      <x:c t="str">
        <x:v>SAPHO</x:v>
      </x:c>
      <x:c t="str">
        <x:v>8388777321514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84000.0000</x:v>
      </x:c>
      <x:c t="str">
        <x:v/>
      </x:c>
    </x:row>
    <x:row>
      <x:c t="str">
        <x:v>108001</x:v>
      </x:c>
      <x:c t="str">
        <x:v>KERASAN RETRO Öblítő tartály </x:v>
      </x:c>
      <x:c t="str">
        <x:v>SAPHO</x:v>
      </x:c>
      <x:c t="str">
        <x:v>8034125971268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95000.0000</x:v>
      </x:c>
      <x:c t="str">
        <x:v/>
      </x:c>
    </x:row>
    <x:row>
      <x:c t="str">
        <x:v>108022052</x:v>
      </x:c>
      <x:c t="str">
        <x:v>BEMETA HOME piktogram: férfi, 40x85x2mm, polírozott</x:v>
      </x:c>
      <x:c t="str">
        <x:v>SAPHO</x:v>
      </x:c>
      <x:c t="str">
        <x:v>8592207034527</x:v>
      </x:c>
      <x:c t="str">
        <x:v>db        </x:v>
      </x:c>
      <x:c t="str">
        <x:v>83100000</x:v>
      </x:c>
      <x:c t="n">
        <x:v>0.0320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108022062</x:v>
      </x:c>
      <x:c t="str">
        <x:v>BEMETA HOME piktogram: nő, 40x85x2mm, polírozott</x:v>
      </x:c>
      <x:c t="str">
        <x:v>SAPHO</x:v>
      </x:c>
      <x:c t="str">
        <x:v>8592207034510</x:v>
      </x:c>
      <x:c t="str">
        <x:v>db        </x:v>
      </x:c>
      <x:c t="str">
        <x:v>83100000</x:v>
      </x:c>
      <x:c t="n">
        <x:v>0.0360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108022072</x:v>
      </x:c>
      <x:c t="str">
        <x:v>BEMETA HOME piktogram: WC, 80x35x2mm, polírozott</x:v>
      </x:c>
      <x:c t="str">
        <x:v>SAPHO</x:v>
      </x:c>
      <x:c t="str">
        <x:v>8592207034503</x:v>
      </x:c>
      <x:c t="str">
        <x:v>db        </x:v>
      </x:c>
      <x:c t="str">
        <x:v>73249000</x:v>
      </x:c>
      <x:c t="n">
        <x:v>0.0180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108031</x:v>
      </x:c>
      <x:c t="str">
        <x:v>KERASAN RETRO öblítőtartály, matt fekete</x:v>
      </x:c>
      <x:c t="str">
        <x:v>SAPHO</x:v>
      </x:c>
      <x:c t="str">
        <x:v>8034125974818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172000.0000</x:v>
      </x:c>
      <x:c t="str">
        <x:v/>
      </x:c>
    </x:row>
    <x:row>
      <x:c t="str">
        <x:v>108101</x:v>
      </x:c>
      <x:c t="str">
        <x:v>KERASAN RETRO WC kombi tartály, 45x39,5x17cm</x:v>
      </x:c>
      <x:c t="str">
        <x:v>SAPHO</x:v>
      </x:c>
      <x:c t="str">
        <x:v>8034125971329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95000.0000</x:v>
      </x:c>
      <x:c t="str">
        <x:v/>
      </x:c>
    </x:row>
    <x:row>
      <x:c t="str">
        <x:v>108104040</x:v>
      </x:c>
      <x:c t="str">
        <x:v>BEMETA GALLA törölközőtartó, 600x20x59mm, matt fekete</x:v>
      </x:c>
      <x:c t="str">
        <x:v>SAPHO</x:v>
      </x:c>
      <x:c t="str">
        <x:v>8592207027529</x:v>
      </x:c>
      <x:c t="str">
        <x:v>db        </x:v>
      </x:c>
      <x:c t="str">
        <x:v>83025000</x:v>
      </x:c>
      <x:c t="n">
        <x:v>0.8730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/>
      </x:c>
    </x:row>
    <x:row>
      <x:c t="str">
        <x:v>108104050</x:v>
      </x:c>
      <x:c t="str">
        <x:v>BEMETA GALLA dupla törölközőtartó, 600x20x104mm, matt fekete</x:v>
      </x:c>
      <x:c t="str">
        <x:v>SAPHO</x:v>
      </x:c>
      <x:c t="str">
        <x:v>8592207027536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108104060</x:v>
      </x:c>
      <x:c t="str">
        <x:v>BEMETA GALLA törölközőtartó, 168x188x50mm, matt fekete</x:v>
      </x:c>
      <x:c t="str">
        <x:v>SAPHO</x:v>
      </x:c>
      <x:c t="str">
        <x:v>8592207027550</x:v>
      </x:c>
      <x:c t="str">
        <x:v>db        </x:v>
      </x:c>
      <x:c t="str">
        <x:v>83025000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108105080</x:v>
      </x:c>
      <x:c t="str">
        <x:v>BEMETA GALLA törölközőtartó, 600x20x200mm, matt fekete</x:v>
      </x:c>
      <x:c t="str">
        <x:v>SAPHO</x:v>
      </x:c>
      <x:c t="str">
        <x:v>8592207027505</x:v>
      </x:c>
      <x:c t="str">
        <x:v>db        </x:v>
      </x:c>
      <x:c t="str">
        <x:v>83025000</x:v>
      </x:c>
      <x:c t="n">
        <x:v>2.0270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63000.0000</x:v>
      </x:c>
      <x:c t="str">
        <x:v/>
      </x:c>
    </x:row>
    <x:row>
      <x:c t="str">
        <x:v>108106020</x:v>
      </x:c>
      <x:c t="str">
        <x:v>BEMETA GALLA fogas, 20x60x46mm, matt fekete</x:v>
      </x:c>
      <x:c t="str">
        <x:v>SAPHO</x:v>
      </x:c>
      <x:c t="str">
        <x:v>8592207027598</x:v>
      </x:c>
      <x:c t="str">
        <x:v>db        </x:v>
      </x:c>
      <x:c t="str">
        <x:v>83025000</x:v>
      </x:c>
      <x:c t="n">
        <x:v>0.1980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/>
      </x:c>
    </x:row>
    <x:row>
      <x:c t="str">
        <x:v>108108020</x:v>
      </x:c>
      <x:c t="str">
        <x:v>BEMETA GALLA fali szappantartó, 87x32x105mm, matt fekete</x:v>
      </x:c>
      <x:c t="str">
        <x:v>SAPHO</x:v>
      </x:c>
      <x:c t="str">
        <x:v>8592207027994</x:v>
      </x:c>
      <x:c t="str">
        <x:v>db        </x:v>
      </x:c>
      <x:c t="str">
        <x:v>73249000</x:v>
      </x:c>
      <x:c t="n">
        <x:v>0.4760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/>
      </x:c>
    </x:row>
    <x:row>
      <x:c t="str">
        <x:v>108109010</x:v>
      </x:c>
      <x:c t="str">
        <x:v>BEMETA GALLA szappanadagoló, 75x170x130mm, 230 ml, matt fekete</x:v>
      </x:c>
      <x:c t="str">
        <x:v>SAPHO</x:v>
      </x:c>
      <x:c t="str">
        <x:v>8592207027871</x:v>
      </x:c>
      <x:c t="str">
        <x:v>db        </x:v>
      </x:c>
      <x:c t="str">
        <x:v>84798997</x:v>
      </x:c>
      <x:c t="n">
        <x:v>0.7270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108110010</x:v>
      </x:c>
      <x:c t="str">
        <x:v>BEMETA GALLA fali fogkefetartó, 75x123x99mm, matt fekete</x:v>
      </x:c>
      <x:c t="str">
        <x:v>SAPHO</x:v>
      </x:c>
      <x:c t="str">
        <x:v>8592207027581</x:v>
      </x:c>
      <x:c t="str">
        <x:v>db        </x:v>
      </x:c>
      <x:c t="str">
        <x:v>73249000</x:v>
      </x:c>
      <x:c t="n">
        <x:v>0.5090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19000.0000</x:v>
      </x:c>
      <x:c t="str">
        <x:v/>
      </x:c>
    </x:row>
    <x:row>
      <x:c t="str">
        <x:v>108110020</x:v>
      </x:c>
      <x:c t="str">
        <x:v>BEMETA GALLA fali dupla fogkefetartó, 170x123x79mm, matt fekete</x:v>
      </x:c>
      <x:c t="str">
        <x:v>SAPHO</x:v>
      </x:c>
      <x:c t="str">
        <x:v>8592207027567</x:v>
      </x:c>
      <x:c t="str">
        <x:v>db        </x:v>
      </x:c>
      <x:c t="str">
        <x:v>73249000</x:v>
      </x:c>
      <x:c t="n">
        <x:v>1.0530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29000.0000</x:v>
      </x:c>
      <x:c t="str">
        <x:v/>
      </x:c>
    </x:row>
    <x:row>
      <x:c t="str">
        <x:v>108112030</x:v>
      </x:c>
      <x:c t="str">
        <x:v>BEMETA GALLA fali WC-papírtartó, fedél nélkül, 20x60x46mm, matt fekete</x:v>
      </x:c>
      <x:c t="str">
        <x:v>SAPHO</x:v>
      </x:c>
      <x:c t="str">
        <x:v>8592207027574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108113010</x:v>
      </x:c>
      <x:c t="str">
        <x:v>BEMETA GALLA fali WC-kefetartó, 105x360x119mm, matt fekete</x:v>
      </x:c>
      <x:c t="str">
        <x:v>SAPHO</x:v>
      </x:c>
      <x:c t="str">
        <x:v>8592207027543</x:v>
      </x:c>
      <x:c t="str">
        <x:v>db        </x:v>
      </x:c>
      <x:c t="str">
        <x:v>96039091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/>
      </x:c>
    </x:row>
    <x:row>
      <x:c t="str">
        <x:v>108131</x:v>
      </x:c>
      <x:c t="str">
        <x:v>KERASAN RETRO WC kombi tartály, matt fekete</x:v>
      </x:c>
      <x:c t="str">
        <x:v>SAPHO</x:v>
      </x:c>
      <x:c t="str">
        <x:v>8388777321644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172000.0000</x:v>
      </x:c>
      <x:c t="str">
        <x:v/>
      </x:c>
    </x:row>
    <x:row>
      <x:c t="str">
        <x:v>108301</x:v>
      </x:c>
      <x:c t="str">
        <x:v>KERASAN RETRO láb 105001-hez, 74cm</x:v>
      </x:c>
      <x:c t="str">
        <x:v>SAPHO</x:v>
      </x:c>
      <x:c t="str">
        <x:v>8034125974832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láb</x:v>
      </x:c>
      <x:c t="n">
        <x:v>0.0000</x:v>
      </x:c>
      <x:c t="n">
        <x:v>68000.0000</x:v>
      </x:c>
      <x:c t="str">
        <x:v/>
      </x:c>
    </x:row>
    <x:row>
      <x:c t="str">
        <x:v>108331</x:v>
      </x:c>
      <x:c t="str">
        <x:v>KERASAN RETRO láb 105001-hez, matt fekete</x:v>
      </x:c>
      <x:c t="str">
        <x:v>SAPHO</x:v>
      </x:c>
      <x:c t="str">
        <x:v>8388777321507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bútorláb</x:v>
      </x:c>
      <x:c t="n">
        <x:v>0.0000</x:v>
      </x:c>
      <x:c t="n">
        <x:v>107000.0000</x:v>
      </x:c>
      <x:c t="str">
        <x:v/>
      </x:c>
    </x:row>
    <x:row>
      <x:c t="str">
        <x:v>108601</x:v>
      </x:c>
      <x:c t="str">
        <x:v>RETRO Soft Close WC-ülőke, polyester, fehér/bronz</x:v>
      </x:c>
      <x:c t="str">
        <x:v>SAPHO</x:v>
      </x:c>
      <x:c t="str">
        <x:v>8032543344220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129000.0000</x:v>
      </x:c>
      <x:c t="str">
        <x:v>kifutott: 2026.02</x:v>
      </x:c>
    </x:row>
    <x:row>
      <x:c t="str">
        <x:v>108601N</x:v>
      </x:c>
      <x:c t="str">
        <x:v>KERASAN Soft Close RETRO WC-ülőke, bronz pánt</x:v>
      </x:c>
      <x:c t="str">
        <x:v>SAPHO</x:v>
      </x:c>
      <x:c t="str">
        <x:v>8055596050436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2026.02</x:v>
      </x:c>
    </x:row>
    <x:row>
      <x:c t="str">
        <x:v>108640</x:v>
      </x:c>
      <x:c t="str">
        <x:v>RETRO Soft Close WC-ülőke, dió/bronz</x:v>
      </x:c>
      <x:c t="str">
        <x:v>SAPHO</x:v>
      </x:c>
      <x:c t="str">
        <x:v>8032543344183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159000.0000</x:v>
      </x:c>
      <x:c t="str">
        <x:v>újdonság: 2024.06</x:v>
      </x:c>
    </x:row>
    <x:row>
      <x:c t="str">
        <x:v>108831</x:v>
      </x:c>
      <x:c t="str">
        <x:v>KERASAN RETRO WC-ülőke, Soft Close, matt fekete/króm</x:v>
      </x:c>
      <x:c t="str">
        <x:v>SAPHO</x:v>
      </x:c>
      <x:c t="str">
        <x:v>8388777317944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>kiárusítás: 2026.02</x:v>
      </x:c>
    </x:row>
    <x:row>
      <x:c t="str">
        <x:v>108831N</x:v>
      </x:c>
      <x:c t="str">
        <x:v>KERASAN Soft Close RETRO WC-ülőke, matt fekete/króm</x:v>
      </x:c>
      <x:c t="str">
        <x:v>SAPHO</x:v>
      </x:c>
      <x:c t="str">
        <x:v>8055596050542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149000.0000</x:v>
      </x:c>
      <x:c t="str">
        <x:v>újdonság: 2026.02</x:v>
      </x:c>
    </x:row>
    <x:row>
      <x:c t="str">
        <x:v>108901</x:v>
      </x:c>
      <x:c t="str">
        <x:v>KERASAN RETRO WC-ülőke, Soft close, fehér/króm</x:v>
      </x:c>
      <x:c t="str">
        <x:v>SAPHO</x:v>
      </x:c>
      <x:c t="str">
        <x:v>8032543344633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/>
      </x:c>
    </x:row>
    <x:row>
      <x:c t="str">
        <x:v>109001</x:v>
      </x:c>
      <x:c t="str">
        <x:v>KERASAN RETRO WC-ülőke, fehér/króm pánt</x:v>
      </x:c>
      <x:c t="str">
        <x:v>SAPHO</x:v>
      </x:c>
      <x:c t="str">
        <x:v>8032543038471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>kiárusítás: 2026.02</x:v>
      </x:c>
    </x:row>
    <x:row>
      <x:c t="str">
        <x:v>109040</x:v>
      </x:c>
      <x:c t="str">
        <x:v>KERASAN RETRO WC-ülőke, dió/króm pánt</x:v>
      </x:c>
      <x:c t="str">
        <x:v>SAPHO</x:v>
      </x:c>
      <x:c t="str">
        <x:v>8032543315497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109301</x:v>
      </x:c>
      <x:c t="str">
        <x:v>KERASAN RETRO WC-ülőke, fehér/bronz pánt</x:v>
      </x:c>
      <x:c t="str">
        <x:v>SAPHO</x:v>
      </x:c>
      <x:c t="str">
        <x:v>8032543038488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84000.0000</x:v>
      </x:c>
      <x:c t="str">
        <x:v>kifutott: 2024.11</x:v>
      </x:c>
    </x:row>
    <x:row>
      <x:c t="str">
        <x:v>109301N</x:v>
      </x:c>
      <x:c t="str">
        <x:v>KERASAN RETRO WC-ülőke, bronz pánt</x:v>
      </x:c>
      <x:c t="str">
        <x:v>SAPHO</x:v>
      </x:c>
      <x:c t="str">
        <x:v>8055596050573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84000.0000</x:v>
      </x:c>
      <x:c t="str">
        <x:v>újdonság: 2026.02</x:v>
      </x:c>
    </x:row>
    <x:row>
      <x:c t="str">
        <x:v>109340</x:v>
      </x:c>
      <x:c t="str">
        <x:v>KERASAN RETRO WC-ülőke, dió/bronz pánt</x:v>
      </x:c>
      <x:c t="str">
        <x:v>SAPHO</x:v>
      </x:c>
      <x:c t="str">
        <x:v>8032543315503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119000.0000</x:v>
      </x:c>
      <x:c t="str">
        <x:v>kifutott: 2024.09</x:v>
      </x:c>
    </x:row>
    <x:row>
      <x:c t="str">
        <x:v>10AB02002</x:v>
      </x:c>
      <x:c t="str">
        <x:v>AQUALINE ABSOLUT RIMLESS fali WC, 34,7x50cm</x:v>
      </x:c>
      <x:c t="str">
        <x:v>AQUALINE</x:v>
      </x:c>
      <x:c t="str">
        <x:v>8697687664599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/>
      </x:c>
    </x:row>
    <x:row>
      <x:c t="str">
        <x:v>10AB02002-SET5</x:v>
      </x:c>
      <x:c t="str">
        <x:v>AQUALINE ABSOLUT RIMLESS fali WC, beépíthető tartállyal, nyomógombbal és soft close ülőkével 34,7x50cm</x:v>
      </x:c>
      <x:c t="str">
        <x:v>KOMPONENS</x:v>
      </x:c>
      <x:c t="str">
        <x:v>8590913928192</x:v>
      </x:c>
      <x:c t="str">
        <x:v>szett     </x:v>
      </x:c>
      <x:c t="str">
        <x:v/>
      </x:c>
      <x:c t="n">
        <x:v>46.5500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193900.0000</x:v>
      </x:c>
      <x:c t="str">
        <x:v/>
      </x:c>
    </x:row>
    <x:row>
      <x:c t="str">
        <x:v>10AL66042</x:v>
      </x:c>
      <x:c t="str">
        <x:v>ISVEA ALLEGRO kerámiamosdó, átm.:42cm</x:v>
      </x:c>
      <x:c t="str">
        <x:v>SAPHO</x:v>
      </x:c>
      <x:c t="str">
        <x:v>8697687040539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274000.0000</x:v>
      </x:c>
      <x:c t="str">
        <x:v>újdonság: 2024.07</x:v>
      </x:c>
    </x:row>
    <x:row>
      <x:c t="str">
        <x:v>10AL66060</x:v>
      </x:c>
      <x:c t="str">
        <x:v>ISVEA ALLEGRO kerámiamosdó, 60x40cm</x:v>
      </x:c>
      <x:c t="str">
        <x:v>SAPHO</x:v>
      </x:c>
      <x:c t="str">
        <x:v>8697687040546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359000.0000</x:v>
      </x:c>
      <x:c t="str">
        <x:v>újdonság: 2024.07</x:v>
      </x:c>
    </x:row>
    <x:row>
      <x:c t="str">
        <x:v>10AR02010SV-SET5</x:v>
      </x:c>
      <x:c t="str">
        <x:v>ISVEA SENTIMENTI fali WC, beépíthető tartállyal, nyomógombbal és soft close ülőkével</x:v>
      </x:c>
      <x:c t="str">
        <x:v>KOMPONENS</x:v>
      </x:c>
      <x:c t="str">
        <x:v>8590913928154</x:v>
      </x:c>
      <x:c t="str">
        <x:v>szett     </x:v>
      </x:c>
      <x:c t="str">
        <x:v/>
      </x:c>
      <x:c t="n">
        <x:v>39.9300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233400.0000</x:v>
      </x:c>
      <x:c t="str">
        <x:v/>
      </x:c>
    </x:row>
    <x:row>
      <x:c t="str">
        <x:v>10AR02012</x:v>
      </x:c>
      <x:c t="str">
        <x:v>ISVEA RIMLESS SENTIMENTI fali WC, 36,3x51cm</x:v>
      </x:c>
      <x:c t="str">
        <x:v>SAPHO</x:v>
      </x:c>
      <x:c t="str">
        <x:v>8697687018330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/>
      </x:c>
    </x:row>
    <x:row>
      <x:c t="str">
        <x:v>10AR41010SV</x:v>
      </x:c>
      <x:c t="str">
        <x:v>SENTIMENTI fali bidé, SmartFixPlus 36x51cm</x:v>
      </x:c>
      <x:c t="str">
        <x:v>SAPHO</x:v>
      </x:c>
      <x:c t="str">
        <x:v>8697687666159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83000.0000</x:v>
      </x:c>
      <x:c t="str">
        <x:v/>
      </x:c>
    </x:row>
    <x:row>
      <x:c t="str">
        <x:v>10AR65075</x:v>
      </x:c>
      <x:c t="str">
        <x:v>ISVEA SISTEMA pultra szerelhető kerámiamosdó, 75x42cm</x:v>
      </x:c>
      <x:c t="str">
        <x:v>SAPHO</x:v>
      </x:c>
      <x:c t="str">
        <x:v>8697687565018</x:v>
      </x:c>
      <x:c t="str">
        <x:v>db        </x:v>
      </x:c>
      <x:c t="str">
        <x:v>69109000</x:v>
      </x:c>
      <x:c t="n">
        <x:v>16.4700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61000.0000</x:v>
      </x:c>
      <x:c t="str">
        <x:v/>
      </x:c>
    </x:row>
    <x:row>
      <x:c t="str">
        <x:v>10ARS1010</x:v>
      </x:c>
      <x:c t="str">
        <x:v>SENTIMENTI fali WC bidé funkciós, hideg vizes Rimless, 36,3x51cm</x:v>
      </x:c>
      <x:c t="str">
        <x:v>SAPHO</x:v>
      </x:c>
      <x:c t="str">
        <x:v>8697687027035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128000.0000</x:v>
      </x:c>
      <x:c t="str">
        <x:v/>
      </x:c>
    </x:row>
    <x:row>
      <x:c t="str">
        <x:v>10NF02001</x:v>
      </x:c>
      <x:c t="str">
        <x:v>ISVEA INFINITY RIMLESS fali WC, 36,5x53cm</x:v>
      </x:c>
      <x:c t="str">
        <x:v>SAPHO</x:v>
      </x:c>
      <x:c t="str">
        <x:v>8697687665282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88000.0000</x:v>
      </x:c>
      <x:c t="str">
        <x:v>kifutott: 2024.09</x:v>
      </x:c>
    </x:row>
    <x:row>
      <x:c t="str">
        <x:v>10NF02001-2C</x:v>
      </x:c>
      <x:c t="str">
        <x:v>ISVEA INFINITY RIMLESS fali WC, 36,5x53cm, antracit</x:v>
      </x:c>
      <x:c t="str">
        <x:v>SAPHO</x:v>
      </x:c>
      <x:c t="str">
        <x:v>8697687665268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10NF02001-2K</x:v>
      </x:c>
      <x:c t="str">
        <x:v>ISVEA INFINITY RIMLESS fali WC, 36,5x53cm, elefántcsont</x:v>
      </x:c>
      <x:c t="str">
        <x:v>SAPHO</x:v>
      </x:c>
      <x:c t="str">
        <x:v>8697687665275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10NF02001-2L</x:v>
      </x:c>
      <x:c t="str">
        <x:v>ISVEA INFINITY RIMLESS fali WC, 36,5x53cm, matt fehér</x:v>
      </x:c>
      <x:c t="str">
        <x:v>SAPHO</x:v>
      </x:c>
      <x:c t="str">
        <x:v>8697687665299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10NF02001-2P</x:v>
      </x:c>
      <x:c t="str">
        <x:v>ISVEA INFINITY RIMLESS fali WC, 36,5x53cm, benzin zöld</x:v>
      </x:c>
      <x:c t="str">
        <x:v>SAPHO</x:v>
      </x:c>
      <x:c t="str">
        <x:v>8697687017739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10NF02001-2R</x:v>
      </x:c>
      <x:c t="str">
        <x:v>ISVEA INFINITY RIMLESS fali WC, 36,5x53cm, gesztenyevörös</x:v>
      </x:c>
      <x:c t="str">
        <x:v>SAPHO</x:v>
      </x:c>
      <x:c t="str">
        <x:v>8697687017685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10NF02001-2S</x:v>
      </x:c>
      <x:c t="str">
        <x:v>ISVEA INFINITY RIMLESS fali WC, 36,5x53cm, matt lazac</x:v>
      </x:c>
      <x:c t="str">
        <x:v>SAPHO</x:v>
      </x:c>
      <x:c t="str">
        <x:v>8697687025116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10NF02001-2T</x:v>
      </x:c>
      <x:c t="str">
        <x:v>ISVEA INFINITY RIMLESS fali WC, 36,5x53cm, mentol</x:v>
      </x:c>
      <x:c t="str">
        <x:v>SAPHO</x:v>
      </x:c>
      <x:c t="str">
        <x:v>8697687662540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2025.06</x:v>
      </x:c>
    </x:row>
    <x:row>
      <x:c t="str">
        <x:v>10NF02001-2U</x:v>
      </x:c>
      <x:c t="str">
        <x:v>ISVEA INFINITY RIMLESS fali WC, 36,5x53cm, terracotta</x:v>
      </x:c>
      <x:c t="str">
        <x:v>SAPHO</x:v>
      </x:c>
      <x:c t="str">
        <x:v>8697687045206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10NF02001-2V</x:v>
      </x:c>
      <x:c t="str">
        <x:v>ISVEA INFINITY RIMLESS fali WC, 36,5x53cm, szürke kő</x:v>
      </x:c>
      <x:c t="str">
        <x:v>SAPHO</x:v>
      </x:c>
      <x:c t="str">
        <x:v>8697687043936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10NF02003</x:v>
      </x:c>
      <x:c t="str">
        <x:v>ISVEA INFINITY RIMLESS fali WC, Vortex, 36,5x53cm</x:v>
      </x:c>
      <x:c t="str">
        <x:v>SAPHO</x:v>
      </x:c>
      <x:c t="str">
        <x:v>8697687056905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>újdonság: 2025.10</x:v>
      </x:c>
    </x:row>
    <x:row>
      <x:c t="str">
        <x:v>10NF02004</x:v>
      </x:c>
      <x:c t="str">
        <x:v>ISVEA INFINITY RIMLESS fali WC, 36,5x53cm</x:v>
      </x:c>
      <x:c t="str">
        <x:v>SAPHO</x:v>
      </x:c>
      <x:c t="str">
        <x:v>8697687048023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93000.0000</x:v>
      </x:c>
      <x:c t="str">
        <x:v>újdonság: 2024.09</x:v>
      </x:c>
    </x:row>
    <x:row>
      <x:c t="str">
        <x:v>10NF02004-2C</x:v>
      </x:c>
      <x:c t="str">
        <x:v>ISVEA INFINITY RIMLESS fali WC, 36,5x53cm, antracit</x:v>
      </x:c>
      <x:c t="str">
        <x:v>SAPHO</x:v>
      </x:c>
      <x:c t="str">
        <x:v>8697687047989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10NF02004-2K</x:v>
      </x:c>
      <x:c t="str">
        <x:v>ISVEA INFINITY RIMLESS fali WC, 36,5x53cm, elefántcsont</x:v>
      </x:c>
      <x:c t="str">
        <x:v>SAPHO</x:v>
      </x:c>
      <x:c t="str">
        <x:v>8697687047927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10NF02004-2L</x:v>
      </x:c>
      <x:c t="str">
        <x:v>ISVEA INFINITY RIMLESS fali WC, 36,5x53cm, matt fehér</x:v>
      </x:c>
      <x:c t="str">
        <x:v>SAPHO</x:v>
      </x:c>
      <x:c t="str">
        <x:v>8697687021828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2024.09</x:v>
      </x:c>
    </x:row>
    <x:row>
      <x:c t="str">
        <x:v>10NF02004-2P</x:v>
      </x:c>
      <x:c t="str">
        <x:v>ISVEA INFINITY RIMLESS fali WC, 36,5x53cm, benzin zöld</x:v>
      </x:c>
      <x:c t="str">
        <x:v>SAPHO</x:v>
      </x:c>
      <x:c t="str">
        <x:v>8697687048009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10NF02004-2R</x:v>
      </x:c>
      <x:c t="str">
        <x:v>ISVEA INFINITY RIMLESS fali WC, 36,5x53cm, gesztenyevörös</x:v>
      </x:c>
      <x:c t="str">
        <x:v>SAPHO</x:v>
      </x:c>
      <x:c t="str">
        <x:v>8697687047996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2024.10</x:v>
      </x:c>
    </x:row>
    <x:row>
      <x:c t="str">
        <x:v>10NF02004-2S</x:v>
      </x:c>
      <x:c t="str">
        <x:v>ISVEA INFINITY RIMLESS fali WC, 36,5x53cm, matt lazac</x:v>
      </x:c>
      <x:c t="str">
        <x:v>SAPHO</x:v>
      </x:c>
      <x:c t="str">
        <x:v>8697687047941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10NF02004-2T</x:v>
      </x:c>
      <x:c t="str">
        <x:v>ISVEA INFINITY RIMLESS fali WC, 36,5x53cm, mentol</x:v>
      </x:c>
      <x:c t="str">
        <x:v>SAPHO</x:v>
      </x:c>
      <x:c t="str">
        <x:v>8697687047958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2025.06</x:v>
      </x:c>
    </x:row>
    <x:row>
      <x:c t="str">
        <x:v>10NF02004-2U</x:v>
      </x:c>
      <x:c t="str">
        <x:v>ISVEA INFINITY RIMLESS fali WC, 36,5x53cm, terracotta</x:v>
      </x:c>
      <x:c t="str">
        <x:v>SAPHO</x:v>
      </x:c>
      <x:c t="str">
        <x:v>8697687047965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10NF02004-2V</x:v>
      </x:c>
      <x:c t="str">
        <x:v>ISVEA INFINITY RIMLESS fali WC, 36,5x53cm, szürke</x:v>
      </x:c>
      <x:c t="str">
        <x:v>SAPHO</x:v>
      </x:c>
      <x:c t="str">
        <x:v>8697687047972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10NF02005-2K</x:v>
      </x:c>
      <x:c t="str">
        <x:v>ISVEA INFINITY RIMLESS fali WC, 36,5x53cm, elefántcsont</x:v>
      </x:c>
      <x:c t="str">
        <x:v>SAPHO</x:v>
      </x:c>
      <x:c t="str">
        <x:v>8697687060650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2026.02</x:v>
      </x:c>
    </x:row>
    <x:row>
      <x:c t="str">
        <x:v>10NF02005-2R</x:v>
      </x:c>
      <x:c t="str">
        <x:v>ISVEA INFINITY RIMLESS fali WC, 36,5x53cm, gesztenyevörös</x:v>
      </x:c>
      <x:c t="str">
        <x:v>SAPHO</x:v>
      </x:c>
      <x:c t="str">
        <x:v>8697687060681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2026.02</x:v>
      </x:c>
    </x:row>
    <x:row>
      <x:c t="str">
        <x:v>10NF02005-2U</x:v>
      </x:c>
      <x:c t="str">
        <x:v>ISVEA INFINITY RIMLESS fali WC, 36,5x53cm, terracotta</x:v>
      </x:c>
      <x:c t="str">
        <x:v>SAPHO</x:v>
      </x:c>
      <x:c t="str">
        <x:v>8697687060735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2026.02</x:v>
      </x:c>
    </x:row>
    <x:row>
      <x:c t="str">
        <x:v>10NF41001</x:v>
      </x:c>
      <x:c t="str">
        <x:v>INFINITY fali bidé, 36,5x53cm</x:v>
      </x:c>
      <x:c t="str">
        <x:v>SAPHO</x:v>
      </x:c>
      <x:c t="str">
        <x:v>8697687665688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93000.0000</x:v>
      </x:c>
      <x:c t="str">
        <x:v/>
      </x:c>
    </x:row>
    <x:row>
      <x:c t="str">
        <x:v>10NF41001-2K</x:v>
      </x:c>
      <x:c t="str">
        <x:v>ISVEA INFINITY fali bidé, 36,5x53cm, csont fehér</x:v>
      </x:c>
      <x:c t="str">
        <x:v>SAPHO</x:v>
      </x:c>
      <x:c t="str">
        <x:v>8697687016879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10NF41001-2L</x:v>
      </x:c>
      <x:c t="str">
        <x:v>ISVEA INFINITY fali bidé, 36,5x53cm, matt fehér</x:v>
      </x:c>
      <x:c t="str">
        <x:v>SAPHO</x:v>
      </x:c>
      <x:c t="str">
        <x:v>8697687016831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10NF50055</x:v>
      </x:c>
      <x:c t="str">
        <x:v>ISVEA INFINITY kerámiamosdó 55x40cm</x:v>
      </x:c>
      <x:c t="str">
        <x:v>SAPHO</x:v>
      </x:c>
      <x:c t="str">
        <x:v>8697687038079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87000.0000</x:v>
      </x:c>
      <x:c t="str">
        <x:v>újdonság: 2024.07</x:v>
      </x:c>
    </x:row>
    <x:row>
      <x:c t="str">
        <x:v>10NF65036</x:v>
      </x:c>
      <x:c t="str">
        <x:v>INFINITY ROUND kerámiamosdó, 36x12cm</x:v>
      </x:c>
      <x:c t="str">
        <x:v>SAPHO</x:v>
      </x:c>
      <x:c t="str">
        <x:v>8697687665381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10NF65036-2L</x:v>
      </x:c>
      <x:c t="str">
        <x:v>INFINITY ROUND kerámiamosdó, 36x12cm, matt fehér</x:v>
      </x:c>
      <x:c t="str">
        <x:v>SAPHO</x:v>
      </x:c>
      <x:c t="str">
        <x:v>8697687665398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10NF65036-2N</x:v>
      </x:c>
      <x:c t="str">
        <x:v>INFINITY ROUND kerámiamosdó, 36x12cm, fekete</x:v>
      </x:c>
      <x:c t="str">
        <x:v>SAPHO</x:v>
      </x:c>
      <x:c t="str">
        <x:v>8697687665428</x:v>
      </x:c>
      <x:c t="str">
        <x:v>db        </x:v>
      </x:c>
      <x:c t="str">
        <x:v>69109000</x:v>
      </x:c>
      <x:c t="n">
        <x:v>5.9000</x:v>
      </x:c>
      <x:c t="str">
        <x:v>10NF65036B</x:v>
      </x:c>
      <x:c t="str">
        <x:v>mosdók</x:v>
      </x:c>
      <x:c t="str">
        <x:v>mosdó pultra</x:v>
      </x:c>
      <x:c t="n">
        <x:v>0.0000</x:v>
      </x:c>
      <x:c t="n">
        <x:v>91000.0000</x:v>
      </x:c>
      <x:c t="str">
        <x:v/>
      </x:c>
    </x:row>
    <x:row>
      <x:c t="str">
        <x:v>10NF65050</x:v>
      </x:c>
      <x:c t="str">
        <x:v>INFINITY RECTANGLE kerámiamosdó, 50x36cm</x:v>
      </x:c>
      <x:c t="str">
        <x:v>SAPHO</x:v>
      </x:c>
      <x:c t="str">
        <x:v>8697687665435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10NF65050-2L</x:v>
      </x:c>
      <x:c t="str">
        <x:v>INFINITY RECTANGLE kerámiamosdó, 50x36cm, matt fehér</x:v>
      </x:c>
      <x:c t="str">
        <x:v>SAPHO</x:v>
      </x:c>
      <x:c t="str">
        <x:v>8697687665442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102000.0000</x:v>
      </x:c>
      <x:c t="str">
        <x:v/>
      </x:c>
    </x:row>
    <x:row>
      <x:c t="str">
        <x:v>10NF65050-2N</x:v>
      </x:c>
      <x:c t="str">
        <x:v>INFINITY RECTANGLE kerámiamosdó, 50x36cm, fekete</x:v>
      </x:c>
      <x:c t="str">
        <x:v>SAPHO</x:v>
      </x:c>
      <x:c t="str">
        <x:v>8697687665473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10NF65050-2P</x:v>
      </x:c>
      <x:c t="str">
        <x:v>INFINITY RECTANGLE kerámiamosdó, 50x36cm, benzin</x:v>
      </x:c>
      <x:c t="str">
        <x:v>SAPHO</x:v>
      </x:c>
      <x:c t="str">
        <x:v/>
      </x:c>
      <x:c t="str">
        <x:v>db        </x:v>
      </x:c>
      <x:c t="str">
        <x:v/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97000.0000</x:v>
      </x:c>
      <x:c t="str">
        <x:v>kifutott: 2024.09</x:v>
      </x:c>
    </x:row>
    <x:row>
      <x:c t="str">
        <x:v>10NF65055</x:v>
      </x:c>
      <x:c t="str">
        <x:v>INFINITY OVAL kerámiamosdó, 55x36cm</x:v>
      </x:c>
      <x:c t="str">
        <x:v>SAPHO</x:v>
      </x:c>
      <x:c t="str">
        <x:v>8697687665480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73000.0000</x:v>
      </x:c>
      <x:c t="str">
        <x:v/>
      </x:c>
    </x:row>
    <x:row>
      <x:c t="str">
        <x:v>10NF65055-2C</x:v>
      </x:c>
      <x:c t="str">
        <x:v>INFINITY OVAL kerámiamosdó, 55x36cm, antracit</x:v>
      </x:c>
      <x:c t="str">
        <x:v>SAPHO</x:v>
      </x:c>
      <x:c t="str">
        <x:v>8697687665503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10NF65055-2K</x:v>
      </x:c>
      <x:c t="str">
        <x:v>INFINITY OVAL kerámiamosdó, 55x36cm, matt elefántcsont</x:v>
      </x:c>
      <x:c t="str">
        <x:v>SAPHO</x:v>
      </x:c>
      <x:c t="str">
        <x:v>8697687017906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10NF65055-2L</x:v>
      </x:c>
      <x:c t="str">
        <x:v>INFINITY OVAL kerámiamosdó, 55x36cm, matt fehér</x:v>
      </x:c>
      <x:c t="str">
        <x:v>SAPHO</x:v>
      </x:c>
      <x:c t="str">
        <x:v>8697687665497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10NF65055-2L-TRZ</x:v>
      </x:c>
      <x:c t="str">
        <x:v>INFINITY OVAL kerámiamosdó, 55x36cm, terrazzo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113000.0000</x:v>
      </x:c>
      <x:c t="str">
        <x:v>újdonság: 2026.01</x:v>
      </x:c>
    </x:row>
    <x:row>
      <x:c t="str">
        <x:v>10NF65055-2N</x:v>
      </x:c>
      <x:c t="str">
        <x:v>INFINITY OVAL kerámiamosdó, 55x36cm, fekete</x:v>
      </x:c>
      <x:c t="str">
        <x:v>SAPHO</x:v>
      </x:c>
      <x:c t="str">
        <x:v>8697687665527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10NF65055-2P</x:v>
      </x:c>
      <x:c t="str">
        <x:v>INFINITY OVAL kerámiamosdó, 55x36cm, zöld</x:v>
      </x:c>
      <x:c t="str">
        <x:v>SAPHO</x:v>
      </x:c>
      <x:c t="str">
        <x:v>8697687017722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10NF65055-2R</x:v>
      </x:c>
      <x:c t="str">
        <x:v>INFINITY OVAL kerámiamosdó, 55x36cm, gesztenye vörös</x:v>
      </x:c>
      <x:c t="str">
        <x:v>SAPHO</x:v>
      </x:c>
      <x:c t="str">
        <x:v>8697687017678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10NF65055-2S</x:v>
      </x:c>
      <x:c t="str">
        <x:v>INFINITY OVAL kerámiamosdó, 55x36cm, lazac</x:v>
      </x:c>
      <x:c t="str">
        <x:v>SAPHO</x:v>
      </x:c>
      <x:c t="str">
        <x:v>8697687025109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10NF65055-2T</x:v>
      </x:c>
      <x:c t="str">
        <x:v>INFINITY OVAL kerámiamosdó, 55x36cm, matt mentol</x:v>
      </x:c>
      <x:c t="str">
        <x:v>SAPHO</x:v>
      </x:c>
      <x:c t="str">
        <x:v>8697687025260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10NF65060</x:v>
      </x:c>
      <x:c t="str">
        <x:v>INFINITY OVAL kerámiamosdó, 60x40cm</x:v>
      </x:c>
      <x:c t="str">
        <x:v>SAPHO</x:v>
      </x:c>
      <x:c t="str">
        <x:v>8697687021262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10NF65060-2C</x:v>
      </x:c>
      <x:c t="str">
        <x:v>INFINITY OVAL kerámiamosdó, 60x40cm, antracit</x:v>
      </x:c>
      <x:c t="str">
        <x:v>SAPHO</x:v>
      </x:c>
      <x:c t="str">
        <x:v>8697687025222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10NF65060-2K</x:v>
      </x:c>
      <x:c t="str">
        <x:v>INFINITY OVAL kerámiamosdó, 60x40cm, elefántcsont</x:v>
      </x:c>
      <x:c t="str">
        <x:v>SAPHO</x:v>
      </x:c>
      <x:c t="str">
        <x:v>8697687025093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10NF65060-2L</x:v>
      </x:c>
      <x:c t="str">
        <x:v>INFINITY OVAL kerámiamosdó, 60x40cm, matt fehér</x:v>
      </x:c>
      <x:c t="str">
        <x:v>SAPHO</x:v>
      </x:c>
      <x:c t="str">
        <x:v>8697687025246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10NF65060-2N</x:v>
      </x:c>
      <x:c t="str">
        <x:v>INFINITY OVAL kerámiamosdó, 60x40cm, matt fekete</x:v>
      </x:c>
      <x:c t="str">
        <x:v>SAPHO</x:v>
      </x:c>
      <x:c t="str">
        <x:v>8697687025086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10NF65060-2P</x:v>
      </x:c>
      <x:c t="str">
        <x:v>INFINITY OVAL kerámiamosdó, 60x40cm, benzin zöld</x:v>
      </x:c>
      <x:c t="str">
        <x:v>SAPHO</x:v>
      </x:c>
      <x:c t="str">
        <x:v>8697687024980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10NF65060-2R</x:v>
      </x:c>
      <x:c t="str">
        <x:v>INFINITY OVAL kerámiamosdó, 60x40cm, gesztenye vörös</x:v>
      </x:c>
      <x:c t="str">
        <x:v>SAPHO</x:v>
      </x:c>
      <x:c t="str">
        <x:v>8697687025000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10NF65060-2S</x:v>
      </x:c>
      <x:c t="str">
        <x:v>INFINITY OVAL kerámiamosdó, 60x40cm, matt lazac</x:v>
      </x:c>
      <x:c t="str">
        <x:v>SAPHO</x:v>
      </x:c>
      <x:c t="str">
        <x:v>8697687025024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10NF65060-2T</x:v>
      </x:c>
      <x:c t="str">
        <x:v>INFINITY OVAL kerámiamosdó, 60x40cm, matt mentol</x:v>
      </x:c>
      <x:c t="str">
        <x:v>SAPHO</x:v>
      </x:c>
      <x:c t="str">
        <x:v>8697687025253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10NF66036</x:v>
      </x:c>
      <x:c t="str">
        <x:v>ISVEA ION kerámiamosdó, átm:36cm</x:v>
      </x:c>
      <x:c t="str">
        <x:v>SAPHO</x:v>
      </x:c>
      <x:c t="str">
        <x:v>8697687028230</x:v>
      </x:c>
      <x:c t="str">
        <x:v>db        </x:v>
      </x:c>
      <x:c t="str">
        <x:v>69109000</x:v>
      </x:c>
      <x:c t="n">
        <x:v>6.7800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kifutott: 2025.06</x:v>
      </x:c>
    </x:row>
    <x:row>
      <x:c t="str">
        <x:v>10NF67036</x:v>
      </x:c>
      <x:c t="str">
        <x:v>ISVEA ROMBO kerámiamosdó, átm:36cm</x:v>
      </x:c>
      <x:c t="str">
        <x:v>SAPHO</x:v>
      </x:c>
      <x:c t="str">
        <x:v>8697687028254</x:v>
      </x:c>
      <x:c t="str">
        <x:v>db        </x:v>
      </x:c>
      <x:c t="str">
        <x:v>69109000</x:v>
      </x:c>
      <x:c t="n">
        <x:v>6.2200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kifutott: 2026.02</x:v>
      </x:c>
    </x:row>
    <x:row>
      <x:c t="str">
        <x:v>10NF93001</x:v>
      </x:c>
      <x:c t="str">
        <x:v>ISVEA piszoár térelválasztó, kerámia, 39x66cm</x:v>
      </x:c>
      <x:c t="str">
        <x:v>SAPHO</x:v>
      </x:c>
      <x:c t="str">
        <x:v>8697687036846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29000.0000</x:v>
      </x:c>
      <x:c t="str">
        <x:v>újdonság: 2026.02</x:v>
      </x:c>
    </x:row>
    <x:row>
      <x:c t="str">
        <x:v>10NFS1001I</x:v>
      </x:c>
      <x:c t="str">
        <x:v>INFINITY fali WC bidé funkcióval, hidegvizes, Rimless, 36,5x53cm</x:v>
      </x:c>
      <x:c t="str">
        <x:v>SAPHO</x:v>
      </x:c>
      <x:c t="str">
        <x:v>8697687009765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10NFS1005I</x:v>
      </x:c>
      <x:c t="str">
        <x:v>INFINITY fali WC bidé funkcióval, Rimless, 36,5x53cm</x:v>
      </x:c>
      <x:c t="str">
        <x:v>SAPHO</x:v>
      </x:c>
      <x:c t="str">
        <x:v>8697687014578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10PL50050</x:v>
      </x:c>
      <x:c t="str">
        <x:v>ISVEA PURITY Pultra szerelhető kerámiamosdó, 50x13x42cm</x:v>
      </x:c>
      <x:c t="str">
        <x:v>SAPHO</x:v>
      </x:c>
      <x:c t="str">
        <x:v>8697687602515</x:v>
      </x:c>
      <x:c t="str">
        <x:v>db        </x:v>
      </x:c>
      <x:c t="str">
        <x:v>69109000</x:v>
      </x:c>
      <x:c t="n">
        <x:v>13.3800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/>
      </x:c>
    </x:row>
    <x:row>
      <x:c t="str">
        <x:v>10PL50060</x:v>
      </x:c>
      <x:c t="str">
        <x:v>ISVEA PURITY Pultra szerelhető kerámiamosdó, 60x13x42cm</x:v>
      </x:c>
      <x:c t="str">
        <x:v>SAPHO</x:v>
      </x:c>
      <x:c t="str">
        <x:v>8697687557518</x:v>
      </x:c>
      <x:c t="str">
        <x:v>db        </x:v>
      </x:c>
      <x:c t="str">
        <x:v>69109000</x:v>
      </x:c>
      <x:c t="n">
        <x:v>15.8800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10PL52050</x:v>
      </x:c>
      <x:c t="str">
        <x:v>ISVEA PURITY kerámiamosdó, 50x42cm</x:v>
      </x:c>
      <x:c t="str">
        <x:v>SAPHO</x:v>
      </x:c>
      <x:c t="str">
        <x:v>8697687000380</x:v>
      </x:c>
      <x:c t="str">
        <x:v>db        </x:v>
      </x:c>
      <x:c t="str">
        <x:v>69109000</x:v>
      </x:c>
      <x:c t="n">
        <x:v>16.0800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73000.0000</x:v>
      </x:c>
      <x:c t="str">
        <x:v/>
      </x:c>
    </x:row>
    <x:row>
      <x:c t="str">
        <x:v>10PL53055</x:v>
      </x:c>
      <x:c t="str">
        <x:v>ISVEA SISTEMA U kerámiamosdó, 55x38cm</x:v>
      </x:c>
      <x:c t="str">
        <x:v>SAPHO</x:v>
      </x:c>
      <x:c t="str">
        <x:v>8697687006764</x:v>
      </x:c>
      <x:c t="str">
        <x:v>db        </x:v>
      </x:c>
      <x:c t="str">
        <x:v>69109000</x:v>
      </x:c>
      <x:c t="n">
        <x:v>15.3800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10PL53070</x:v>
      </x:c>
      <x:c t="str">
        <x:v>ISVEA SISTEMA U kerámiamosdó, 70x38cm</x:v>
      </x:c>
      <x:c t="str">
        <x:v>SAPHO</x:v>
      </x:c>
      <x:c t="str">
        <x:v>8697687006795</x:v>
      </x:c>
      <x:c t="str">
        <x:v>db        </x:v>
      </x:c>
      <x:c t="str">
        <x:v>69109000</x:v>
      </x:c>
      <x:c t="n">
        <x:v>18.9800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10PL66050</x:v>
      </x:c>
      <x:c t="str">
        <x:v>ISVEA PURITY kerámiamosdó, 50x42cm</x:v>
      </x:c>
      <x:c t="str">
        <x:v>SAPHO</x:v>
      </x:c>
      <x:c t="str">
        <x:v>8697687537510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10PL92002</x:v>
      </x:c>
      <x:c t="str">
        <x:v>ISVEA PURITY piszoár </x:v>
      </x:c>
      <x:c t="str">
        <x:v>SAPHO</x:v>
      </x:c>
      <x:c t="str">
        <x:v>8697687981092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52000.0000</x:v>
      </x:c>
      <x:c t="str">
        <x:v/>
      </x:c>
    </x:row>
    <x:row>
      <x:c t="str">
        <x:v>10SF50051</x:v>
      </x:c>
      <x:c t="str">
        <x:v>AQUALINE SISTEMA kerámiamosdó, pultra vagy falra szerelhető, 50x42cm</x:v>
      </x:c>
      <x:c t="str">
        <x:v>AQUALINE</x:v>
      </x:c>
      <x:c t="str">
        <x:v>8697687640012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41000.0000</x:v>
      </x:c>
      <x:c t="str">
        <x:v/>
      </x:c>
    </x:row>
    <x:row>
      <x:c t="str">
        <x:v>10SF50060</x:v>
      </x:c>
      <x:c t="str">
        <x:v>AQUALINE SISTEMA kerámiamosdó, pultra vagy falra szerelhető, 60x42cm</x:v>
      </x:c>
      <x:c t="str">
        <x:v>SAPHO</x:v>
      </x:c>
      <x:c t="str">
        <x:v>8697687515013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51000.0000</x:v>
      </x:c>
      <x:c t="str">
        <x:v/>
      </x:c>
    </x:row>
    <x:row>
      <x:c t="str">
        <x:v>10SF50060-2N</x:v>
      </x:c>
      <x:c t="str">
        <x:v>AQUALINE SISTEMA kerámiamosdó, pultra vagy falra szerelhető, 60x42cm, matt fekete</x:v>
      </x:c>
      <x:c t="str">
        <x:v>SAPHO</x:v>
      </x:c>
      <x:c t="str">
        <x:v>8697687024393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10SF50070</x:v>
      </x:c>
      <x:c t="str">
        <x:v>AQUALINE SISTEMA kerámiamosdó, pultra vagy falra szerelhető, 70x42cm</x:v>
      </x:c>
      <x:c t="str">
        <x:v>AQUALINE</x:v>
      </x:c>
      <x:c t="str">
        <x:v>8697687582510</x:v>
      </x:c>
      <x:c t="str">
        <x:v>db        </x:v>
      </x:c>
      <x:c t="str">
        <x:v>69109000</x:v>
      </x:c>
      <x:c t="n">
        <x:v>19.7800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55000.0000</x:v>
      </x:c>
      <x:c t="str">
        <x:v/>
      </x:c>
    </x:row>
    <x:row>
      <x:c t="str">
        <x:v>10SL02001</x:v>
      </x:c>
      <x:c t="str">
        <x:v>ISVEA SISTEMA A RIMLESS fali WC, 36x53,5cm</x:v>
      </x:c>
      <x:c t="str">
        <x:v>SAPHO</x:v>
      </x:c>
      <x:c t="str">
        <x:v>8697687042359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69000.0000</x:v>
      </x:c>
      <x:c t="str">
        <x:v>újdonság: 2025.10</x:v>
      </x:c>
    </x:row>
    <x:row>
      <x:c t="str">
        <x:v>10SM10004SV</x:v>
      </x:c>
      <x:c t="str">
        <x:v>SENTIMENTI álló WC, alsó vagy hátsó kifolyással, Rimless, SmartFixPlus, 36,3x52cm</x:v>
      </x:c>
      <x:c t="str">
        <x:v>SAPHO</x:v>
      </x:c>
      <x:c t="str">
        <x:v>8697687016459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99000.0000</x:v>
      </x:c>
      <x:c t="str">
        <x:v/>
      </x:c>
    </x:row>
    <x:row>
      <x:c t="str">
        <x:v>10SQ50048</x:v>
      </x:c>
      <x:c t="str">
        <x:v>ISVEA SOTT AQUA kerámiamosdó, 48x42cm</x:v>
      </x:c>
      <x:c t="str">
        <x:v>SAPHO</x:v>
      </x:c>
      <x:c t="str">
        <x:v>8697687000670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77000.0000</x:v>
      </x:c>
      <x:c t="str">
        <x:v/>
      </x:c>
    </x:row>
    <x:row>
      <x:c t="str">
        <x:v>10SQ50057</x:v>
      </x:c>
      <x:c t="str">
        <x:v>ISVEA SOTT AQUA kerámiamosdó, 57x15,5x44cm</x:v>
      </x:c>
      <x:c t="str">
        <x:v>SAPHO</x:v>
      </x:c>
      <x:c t="str">
        <x:v>8697687000687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10SQ50060</x:v>
      </x:c>
      <x:c t="str">
        <x:v>ISVEA SOTT AQUA kerámiamosdó, 60x38cm</x:v>
      </x:c>
      <x:c t="str">
        <x:v>SAPHO</x:v>
      </x:c>
      <x:c t="str">
        <x:v>8697687447604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64000.0000</x:v>
      </x:c>
      <x:c t="str">
        <x:v/>
      </x:c>
    </x:row>
    <x:row>
      <x:c t="str">
        <x:v>10SQ51050</x:v>
      </x:c>
      <x:c t="str">
        <x:v>ISVEA SOTT AQUA kerámiamosdó, 50x38cm</x:v>
      </x:c>
      <x:c t="str">
        <x:v>SAPHO</x:v>
      </x:c>
      <x:c t="str">
        <x:v>8590913963025</x:v>
      </x:c>
      <x:c t="str">
        <x:v>db        </x:v>
      </x:c>
      <x:c t="str">
        <x:v>69109000</x:v>
      </x:c>
      <x:c t="n">
        <x:v>10.7800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59000.0000</x:v>
      </x:c>
      <x:c t="str">
        <x:v/>
      </x:c>
    </x:row>
    <x:row>
      <x:c t="str">
        <x:v>10SQ51051</x:v>
      </x:c>
      <x:c t="str">
        <x:v>ISVEA SOTT AQUA kerámiamosdó, 50,7x50cm</x:v>
      </x:c>
      <x:c t="str">
        <x:v>SAPHO</x:v>
      </x:c>
      <x:c t="str">
        <x:v>8697687000694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10SQ51058</x:v>
      </x:c>
      <x:c t="str">
        <x:v>ISVEA SOTT AQUA kerámiamosdó, 59x49cm</x:v>
      </x:c>
      <x:c t="str">
        <x:v>SAPHO</x:v>
      </x:c>
      <x:c t="str">
        <x:v>8697687006863</x:v>
      </x:c>
      <x:c t="str">
        <x:v>db        </x:v>
      </x:c>
      <x:c t="str">
        <x:v>69109000</x:v>
      </x:c>
      <x:c t="n">
        <x:v>17.1000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82000.0000</x:v>
      </x:c>
      <x:c t="str">
        <x:v/>
      </x:c>
    </x:row>
    <x:row>
      <x:c t="str">
        <x:v>10SQ51061</x:v>
      </x:c>
      <x:c t="str">
        <x:v>ISVEA SOTT AQUA kerámiamosdó, 60,5x50cm</x:v>
      </x:c>
      <x:c t="str">
        <x:v>SAPHO</x:v>
      </x:c>
      <x:c t="str">
        <x:v>8697687000700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90000.0000</x:v>
      </x:c>
      <x:c t="str">
        <x:v/>
      </x:c>
    </x:row>
    <x:row>
      <x:c t="str">
        <x:v>10ST50090</x:v>
      </x:c>
      <x:c t="str">
        <x:v>ISVEA STELLA kerámiamosdó, 90x46,5cm</x:v>
      </x:c>
      <x:c t="str">
        <x:v>SAPHO</x:v>
      </x:c>
      <x:c t="str">
        <x:v>8697687036068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2024.07</x:v>
      </x:c>
    </x:row>
    <x:row>
      <x:c t="str">
        <x:v>10SZ92001-DS</x:v>
      </x:c>
      <x:c t="str">
        <x:v>AQUALINE Piszoár, hátsó vízbekötéssel, szifonnal, 58x39cm</x:v>
      </x:c>
      <x:c t="str">
        <x:v>AQUALINE</x:v>
      </x:c>
      <x:c t="str">
        <x:v>8697687125014</x:v>
      </x:c>
      <x:c t="str">
        <x:v>db        </x:v>
      </x:c>
      <x:c t="str">
        <x:v>69109000</x:v>
      </x:c>
      <x:c t="n">
        <x:v>13.9770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35000.0000</x:v>
      </x:c>
      <x:c t="str">
        <x:v/>
      </x:c>
    </x:row>
    <x:row>
      <x:c t="str">
        <x:v>10SZ92001-SENSOR</x:v>
      </x:c>
      <x:c t="str">
        <x:v>AQUALINE Piszoár, hátsó vízbekötéssel, szifonnal, szenzorral 58x39cm</x:v>
      </x:c>
      <x:c t="str">
        <x:v>KOMPONENS</x:v>
      </x:c>
      <x:c t="str">
        <x:v>8590913931536</x:v>
      </x:c>
      <x:c t="str">
        <x:v>szett     </x:v>
      </x:c>
      <x:c t="str">
        <x:v/>
      </x:c>
      <x:c t="n">
        <x:v>14.6970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159000.0000</x:v>
      </x:c>
      <x:c t="str">
        <x:v/>
      </x:c>
    </x:row>
    <x:row>
      <x:c t="str">
        <x:v>10TP60060</x:v>
      </x:c>
      <x:c t="str">
        <x:v>DISABLE kerámiamosdó mozgássérülteknek, 59x45,5cm</x:v>
      </x:c>
      <x:c t="str">
        <x:v>SAPHO</x:v>
      </x:c>
      <x:c t="str">
        <x:v>8697687047514</x:v>
      </x:c>
      <x:c t="str">
        <x:v>db        </x:v>
      </x:c>
      <x:c t="str">
        <x:v>69109000</x:v>
      </x:c>
      <x:c t="n">
        <x:v>16.1400</x:v>
      </x:c>
      <x:c t="str">
        <x:v/>
      </x:c>
      <x:c t="str">
        <x:v>mosdók</x:v>
      </x:c>
      <x:c t="str">
        <x:v>mosdó</x:v>
      </x:c>
      <x:c t="n">
        <x:v>0.0000</x:v>
      </x:c>
      <x:c t="n">
        <x:v>45000.0000</x:v>
      </x:c>
      <x:c t="str">
        <x:v/>
      </x:c>
    </x:row>
    <x:row>
      <x:c t="str">
        <x:v>10TP70051</x:v>
      </x:c>
      <x:c t="str">
        <x:v>AQUALINE SMALL kerámiamosdó, 51x21,5cm</x:v>
      </x:c>
      <x:c t="str">
        <x:v>AQUALINE</x:v>
      </x:c>
      <x:c t="str">
        <x:v>8590913963322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15800.0000</x:v>
      </x:c>
      <x:c t="str">
        <x:v/>
      </x:c>
    </x:row>
    <x:row>
      <x:c t="str">
        <x:v>10TP71045</x:v>
      </x:c>
      <x:c t="str">
        <x:v>AQUALINE SMALL kerámiamosdó, 45x35cm</x:v>
      </x:c>
      <x:c t="str">
        <x:v>AQUALINE</x:v>
      </x:c>
      <x:c t="str">
        <x:v>8697687062517</x:v>
      </x:c>
      <x:c t="str">
        <x:v>db        </x:v>
      </x:c>
      <x:c t="str">
        <x:v>69109000</x:v>
      </x:c>
      <x:c t="n">
        <x:v>8.2480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15000.0000</x:v>
      </x:c>
      <x:c t="str">
        <x:v/>
      </x:c>
    </x:row>
    <x:row>
      <x:c t="str">
        <x:v>10TP92001</x:v>
      </x:c>
      <x:c t="str">
        <x:v>AQUALINE Piszoár, 45X31cm</x:v>
      </x:c>
      <x:c t="str">
        <x:v>AKCIO</x:v>
      </x:c>
      <x:c t="str">
        <x:v>8590913963315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WC, bidé, piszoár</x:v>
      </x:c>
      <x:c t="str">
        <x:v>piszoár</x:v>
      </x:c>
      <x:c t="n">
        <x:v>25000.0000</x:v>
      </x:c>
      <x:c t="n">
        <x:v>31500.0000</x:v>
      </x:c>
      <x:c t="str">
        <x:v/>
      </x:c>
    </x:row>
    <x:row>
      <x:c t="str">
        <x:v>10VA02001</x:v>
      </x:c>
      <x:c t="str">
        <x:v>ISVEA VEA RIMLESS fali WC 34,5x52cm</x:v>
      </x:c>
      <x:c t="str">
        <x:v>SAPHO</x:v>
      </x:c>
      <x:c t="str">
        <x:v>8697687030745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87000.0000</x:v>
      </x:c>
      <x:c t="str">
        <x:v/>
      </x:c>
    </x:row>
    <x:row>
      <x:c t="str">
        <x:v>1101-02</x:v>
      </x:c>
      <x:c t="str">
        <x:v>GINKO mosdócsaptelep, leeresztő nélkül, króm</x:v>
      </x:c>
      <x:c t="str">
        <x:v>SAPHO</x:v>
      </x:c>
      <x:c t="str">
        <x:v>8590913805141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1101-02B</x:v>
      </x:c>
      <x:c t="str">
        <x:v>GINKO mosdócsaptelep, leeresztő nélkül, matt fekete</x:v>
      </x:c>
      <x:c t="str">
        <x:v>SAPHO</x:v>
      </x:c>
      <x:c t="str">
        <x:v>8590913884757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1101-03</x:v>
      </x:c>
      <x:c t="str">
        <x:v>GINKO bidécsaptelep, leeresztő nélkül, króm</x:v>
      </x:c>
      <x:c t="str">
        <x:v>SAPHO</x:v>
      </x:c>
      <x:c t="str">
        <x:v>8590913805158</x:v>
      </x:c>
      <x:c t="str">
        <x:v>db        </x:v>
      </x:c>
      <x:c t="str">
        <x:v>84818011</x:v>
      </x:c>
      <x:c t="n">
        <x:v>1.9003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>kifutott: 2026.02</x:v>
      </x:c>
    </x:row>
    <x:row>
      <x:c t="str">
        <x:v>1101-03B</x:v>
      </x:c>
      <x:c t="str">
        <x:v>GINKO bidécsaptelep, leeresztő nélkül, matt fekete</x:v>
      </x:c>
      <x:c t="str">
        <x:v>SAPHO</x:v>
      </x:c>
      <x:c t="str">
        <x:v>8590913884771</x:v>
      </x:c>
      <x:c t="str">
        <x:v>db        </x:v>
      </x:c>
      <x:c t="str">
        <x:v>84818011</x:v>
      </x:c>
      <x:c t="n">
        <x:v>1.9030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>kiárusítás: 2025.08</x:v>
      </x:c>
    </x:row>
    <x:row>
      <x:c t="str">
        <x:v>1101-04</x:v>
      </x:c>
      <x:c t="str">
        <x:v>GINKO magasított mosdócsaptelep, leeresztő nélkül, króm</x:v>
      </x:c>
      <x:c t="str">
        <x:v>SAPHO</x:v>
      </x:c>
      <x:c t="str">
        <x:v>8590913821707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1101-04B</x:v>
      </x:c>
      <x:c t="str">
        <x:v>GINKO magasított mosdócsaptelep, leeresztő nélkül, matt fekete</x:v>
      </x:c>
      <x:c t="str">
        <x:v>SAPHO</x:v>
      </x:c>
      <x:c t="str">
        <x:v>8590913884788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1101-05</x:v>
      </x:c>
      <x:c t="str">
        <x:v>GINKO mosdócsaptelep, nyitott kiömlővel, leeresztő nélkül, króm</x:v>
      </x:c>
      <x:c t="str">
        <x:v>SAPHO</x:v>
      </x:c>
      <x:c t="str">
        <x:v>8590913821714</x:v>
      </x:c>
      <x:c t="str">
        <x:v>db        </x:v>
      </x:c>
      <x:c t="str">
        <x:v>84818011</x:v>
      </x:c>
      <x:c t="n">
        <x:v>1.4130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/>
      </x:c>
    </x:row>
    <x:row>
      <x:c t="str">
        <x:v>1101-06</x:v>
      </x:c>
      <x:c t="str">
        <x:v>GINKO mosdócsaptelep leeresztő nélkül, króm</x:v>
      </x:c>
      <x:c t="str">
        <x:v>SAPHO</x:v>
      </x:c>
      <x:c t="str">
        <x:v>8590913814235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/>
      </x:c>
    </x:row>
    <x:row>
      <x:c t="str">
        <x:v>1101-06B</x:v>
      </x:c>
      <x:c t="str">
        <x:v>GINKO mosdócsaptelep leeresztő nélkül, matt fekete</x:v>
      </x:c>
      <x:c t="str">
        <x:v>SAPHO</x:v>
      </x:c>
      <x:c t="str">
        <x:v>8590913884764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1101-07</x:v>
      </x:c>
      <x:c t="str">
        <x:v>GINKO falba süllyesztet mosdócsaptelep, króm</x:v>
      </x:c>
      <x:c t="str">
        <x:v>SAPHO</x:v>
      </x:c>
      <x:c t="str">
        <x:v>8590913821721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1101-07B</x:v>
      </x:c>
      <x:c t="str">
        <x:v>GINKO falba süllyesztet mosdócsaptelep, matt fekete</x:v>
      </x:c>
      <x:c t="str">
        <x:v>SAPHO</x:v>
      </x:c>
      <x:c t="str">
        <x:v>8590913884795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/>
      </x:c>
    </x:row>
    <x:row>
      <x:c t="str">
        <x:v>11011</x:v>
      </x:c>
      <x:c t="str">
        <x:v>POLYSAN NAOS aszimmetrikus kád, balos, 158x100x43cm</x:v>
      </x:c>
      <x:c t="str">
        <x:v>SAPHO</x:v>
      </x:c>
      <x:c t="str">
        <x:v>8590729006503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1101-10</x:v>
      </x:c>
      <x:c t="str">
        <x:v>GINKO Kádtöltő csaptelep, zuhanyszett nélkül, króm</x:v>
      </x:c>
      <x:c t="str">
        <x:v>SAPHO</x:v>
      </x:c>
      <x:c t="str">
        <x:v>8590913805134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1101-10B</x:v>
      </x:c>
      <x:c t="str">
        <x:v>GINKO Kádtöltő csaptelep, zuhanyszett nélkül, matt fekete</x:v>
      </x:c>
      <x:c t="str">
        <x:v>SAPHO</x:v>
      </x:c>
      <x:c t="str">
        <x:v>8590913884801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/>
      </x:c>
    </x:row>
    <x:row>
      <x:c t="str">
        <x:v>1101-11</x:v>
      </x:c>
      <x:c t="str">
        <x:v>GINKO zuhanycsaptelep, zuhanyszett nélkül, króm</x:v>
      </x:c>
      <x:c t="str">
        <x:v>SAPHO</x:v>
      </x:c>
      <x:c t="str">
        <x:v>8590913805165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1101-11B</x:v>
      </x:c>
      <x:c t="str">
        <x:v>GINKO zuhanycsaptelep, zuhanyszett nélkül, matt fekete</x:v>
      </x:c>
      <x:c t="str">
        <x:v>SAPHO</x:v>
      </x:c>
      <x:c t="str">
        <x:v>8590913884818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/>
      </x:c>
    </x:row>
    <x:row>
      <x:c t="str">
        <x:v>1101-16</x:v>
      </x:c>
      <x:c t="str">
        <x:v>GINKO kézizuhany, ABS/króm</x:v>
      </x:c>
      <x:c t="str">
        <x:v>SAPHO</x:v>
      </x:c>
      <x:c t="str">
        <x:v>8590913828331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4400.0000</x:v>
      </x:c>
      <x:c t="str">
        <x:v/>
      </x:c>
    </x:row>
    <x:row>
      <x:c t="str">
        <x:v>1101-21</x:v>
      </x:c>
      <x:c t="str">
        <x:v>GINKO térben álló kádtöltő csaptelep, zuhanyszettel, alaptesttel, króm</x:v>
      </x:c>
      <x:c t="str">
        <x:v>SAPHO</x:v>
      </x:c>
      <x:c t="str">
        <x:v>8590913825897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kifutott: 2025.08</x:v>
      </x:c>
    </x:row>
    <x:row>
      <x:c t="str">
        <x:v>1101-21B</x:v>
      </x:c>
      <x:c t="str">
        <x:v>GINKO térben álló kádtöltő csaptelep, zuhanyszettel, alaptesttel, matt fekete</x:v>
      </x:c>
      <x:c t="str">
        <x:v>SAPHO</x:v>
      </x:c>
      <x:c t="str">
        <x:v>8590913884825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318000.0000</x:v>
      </x:c>
      <x:c t="str">
        <x:v>kiárusítás: 2025.08</x:v>
      </x:c>
    </x:row>
    <x:row>
      <x:c t="str">
        <x:v>1101-41</x:v>
      </x:c>
      <x:c t="str">
        <x:v>GINKO falsík alatti zuhanycsaptelep, zuhanyszett nélkül, króm</x:v>
      </x:c>
      <x:c t="str">
        <x:v>SAPHO</x:v>
      </x:c>
      <x:c t="str">
        <x:v>8590913805172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1101-41B</x:v>
      </x:c>
      <x:c t="str">
        <x:v>GINKO falsík alatti zuhanycsaptelep, zuhanyszett nélkül, matt fekete</x:v>
      </x:c>
      <x:c t="str">
        <x:v>SAPHO</x:v>
      </x:c>
      <x:c t="str">
        <x:v>8590913884832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1101-42</x:v>
      </x:c>
      <x:c t="str">
        <x:v>GINKO falsík alatti zuhanycsaptelep, 2-irányú váltóval, zuhanyszett nélkül, króm</x:v>
      </x:c>
      <x:c t="str">
        <x:v>SAPHO</x:v>
      </x:c>
      <x:c t="str">
        <x:v>8590913805189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1101-42-21</x:v>
      </x:c>
      <x:c t="str">
        <x:v>GINKO falba süllyesztett csaptelep, 2-irányú váltóval, zuhanyszettel, króm</x:v>
      </x:c>
      <x:c t="str">
        <x:v>KOMPONENS</x:v>
      </x:c>
      <x:c t="str">
        <x:v>8590913905902</x:v>
      </x:c>
      <x:c t="str">
        <x:v>szett     </x:v>
      </x:c>
      <x:c t="str">
        <x:v/>
      </x:c>
      <x:c t="n">
        <x:v>5.4100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157600.0000</x:v>
      </x:c>
      <x:c t="str">
        <x:v/>
      </x:c>
    </x:row>
    <x:row>
      <x:c t="str">
        <x:v>1101-42B</x:v>
      </x:c>
      <x:c t="str">
        <x:v>GINKO falsík alatti zuhanycsaptelep, 2-irányú váltóval, zuhanyszett nélkül, matt fekete</x:v>
      </x:c>
      <x:c t="str">
        <x:v>SAPHO</x:v>
      </x:c>
      <x:c t="str">
        <x:v>8590913884849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1101-42B-01</x:v>
      </x:c>
      <x:c t="str">
        <x:v>GINKO falba süllyesztett csaptelep, 2-irányú váltóval, zuhanyszettel, fejzuhannyal, matt fekete</x:v>
      </x:c>
      <x:c t="str">
        <x:v>KOMPONENS</x:v>
      </x:c>
      <x:c t="str">
        <x:v>8590913909603</x:v>
      </x:c>
      <x:c t="str">
        <x:v>szett     </x:v>
      </x:c>
      <x:c t="str">
        <x:v/>
      </x:c>
      <x:c t="n">
        <x:v>5.4820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173300.0000</x:v>
      </x:c>
      <x:c t="str">
        <x:v>kifutott: 2025.12</x:v>
      </x:c>
    </x:row>
    <x:row>
      <x:c t="str">
        <x:v>1101-43</x:v>
      </x:c>
      <x:c t="str">
        <x:v>GINKO zuhanyoszlop, csapteleppel, zuhanyszettel, króm</x:v>
      </x:c>
      <x:c t="str">
        <x:v>SAPHO</x:v>
      </x:c>
      <x:c t="str">
        <x:v>8590913823145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/>
      </x:c>
    </x:row>
    <x:row>
      <x:c t="str">
        <x:v>1101-44</x:v>
      </x:c>
      <x:c t="str">
        <x:v>GINKO falsík alatti zuhanycsaptelep 3-irányú váltóval, króm</x:v>
      </x:c>
      <x:c t="str">
        <x:v>SAPHO</x:v>
      </x:c>
      <x:c t="str">
        <x:v>8590913821776</x:v>
      </x:c>
      <x:c t="str">
        <x:v>db        </x:v>
      </x:c>
      <x:c t="str">
        <x:v>84818011</x:v>
      </x:c>
      <x:c t="n">
        <x:v>2.2800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1102-02</x:v>
      </x:c>
      <x:c t="str">
        <x:v>LATUS mosdócsaptelep, leeresztő nélkül, króm</x:v>
      </x:c>
      <x:c t="str">
        <x:v>SAPHO</x:v>
      </x:c>
      <x:c t="str">
        <x:v>8590913805202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kifutott: 2026.02</x:v>
      </x:c>
    </x:row>
    <x:row>
      <x:c t="str">
        <x:v>1102-03</x:v>
      </x:c>
      <x:c t="str">
        <x:v>LATUS zuhanyoszlop csapteleppel, fej- és kézizuhannyal, króm</x:v>
      </x:c>
      <x:c t="str">
        <x:v>SAPHO</x:v>
      </x:c>
      <x:c t="str">
        <x:v>8590913823152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>kifutott: 2025.06</x:v>
      </x:c>
    </x:row>
    <x:row>
      <x:c t="str">
        <x:v>1102-04</x:v>
      </x:c>
      <x:c t="str">
        <x:v>LATUS magasított mosdócsaptelep leeresztő nélkül, króm</x:v>
      </x:c>
      <x:c t="str">
        <x:v>SAPHO</x:v>
      </x:c>
      <x:c t="str">
        <x:v>8590913805219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>kifutott: 2026.02</x:v>
      </x:c>
    </x:row>
    <x:row>
      <x:c t="str">
        <x:v>1102-04B</x:v>
      </x:c>
      <x:c t="str">
        <x:v>LATUS magasított mosdócsaptelep leeresztő nélkül, matt fekete</x:v>
      </x:c>
      <x:c t="str">
        <x:v>SAPHO</x:v>
      </x:c>
      <x:c t="str">
        <x:v>8590913943584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1102-04C</x:v>
      </x:c>
      <x:c t="str">
        <x:v>LATUS magasított mosdócsaptelep leeresztő nélkül, króm</x:v>
      </x:c>
      <x:c t="str">
        <x:v>SAPHO</x:v>
      </x:c>
      <x:c t="str">
        <x:v>8590913987465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1102-06</x:v>
      </x:c>
      <x:c t="str">
        <x:v>LATUS keverős mosdócsaptelep leeresztő nélkül, króm</x:v>
      </x:c>
      <x:c t="str">
        <x:v>SAPHO</x:v>
      </x:c>
      <x:c t="str">
        <x:v>8590913851339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2025.07</x:v>
      </x:c>
    </x:row>
    <x:row>
      <x:c t="str">
        <x:v>1102-07</x:v>
      </x:c>
      <x:c t="str">
        <x:v>LATUS falba süllyesztett csaptelep, bidé zuhannyal, gégecsővel, szögletes, króm</x:v>
      </x:c>
      <x:c t="str">
        <x:v>SAPHO</x:v>
      </x:c>
      <x:c t="str">
        <x:v>8590913825163</x:v>
      </x:c>
      <x:c t="str">
        <x:v>db        </x:v>
      </x:c>
      <x:c t="str">
        <x:v>84818011</x:v>
      </x:c>
      <x:c t="n">
        <x:v>3.2450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144000.0000</x:v>
      </x:c>
      <x:c t="str">
        <x:v/>
      </x:c>
    </x:row>
    <x:row>
      <x:c t="str">
        <x:v>1102-09</x:v>
      </x:c>
      <x:c t="str">
        <x:v>LATUS falba süllyesztett kádtöltő csaptelep, 2-irányú váltóval, zuhanyszettel, króm</x:v>
      </x:c>
      <x:c t="str">
        <x:v>SAPHO</x:v>
      </x:c>
      <x:c t="str">
        <x:v>8590913830310</x:v>
      </x:c>
      <x:c t="str">
        <x:v>db        </x:v>
      </x:c>
      <x:c t="str">
        <x:v>84818011</x:v>
      </x:c>
      <x:c t="n">
        <x:v>4.5600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166000.0000</x:v>
      </x:c>
      <x:c t="str">
        <x:v>kifutott: 2024.11</x:v>
      </x:c>
    </x:row>
    <x:row>
      <x:c t="str">
        <x:v>1102-10</x:v>
      </x:c>
      <x:c t="str">
        <x:v>LATUS térbenálló kádtöltő csaptelep, zuhanyszettel, alaptesttel, króm</x:v>
      </x:c>
      <x:c t="str">
        <x:v>SAPHO</x:v>
      </x:c>
      <x:c t="str">
        <x:v>8590913821691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kiárusítás: 2025.03</x:v>
      </x:c>
    </x:row>
    <x:row>
      <x:c t="str">
        <x:v>1102-10B</x:v>
      </x:c>
      <x:c t="str">
        <x:v>LATUS térbenálló kádtöltő csaptelep, zuhanyszettel, alaptesttel, matt fekete</x:v>
      </x:c>
      <x:c t="str">
        <x:v>SAPHO</x:v>
      </x:c>
      <x:c t="str">
        <x:v>8590913943232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332000.0000</x:v>
      </x:c>
      <x:c t="str">
        <x:v>kiárusítás: 2025.03</x:v>
      </x:c>
    </x:row>
    <x:row>
      <x:c t="str">
        <x:v>1102-15</x:v>
      </x:c>
      <x:c t="str">
        <x:v>LATUS Mosogató-csaptelep, króm</x:v>
      </x:c>
      <x:c t="str">
        <x:v>SAPHO</x:v>
      </x:c>
      <x:c t="str">
        <x:v>8590913846663</x:v>
      </x:c>
      <x:c t="str">
        <x:v>db        </x:v>
      </x:c>
      <x:c t="str">
        <x:v>84818011</x:v>
      </x:c>
      <x:c t="n">
        <x:v>2.3700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120000.0000</x:v>
      </x:c>
      <x:c t="str">
        <x:v>kifutott: 2025.03</x:v>
      </x:c>
    </x:row>
    <x:row>
      <x:c t="str">
        <x:v>1102-16</x:v>
      </x:c>
      <x:c t="str">
        <x:v>LATUS térbenálló magasított mosdócsaptelep, klik-klak leresztővel, króm</x:v>
      </x:c>
      <x:c t="str">
        <x:v>SAPHO</x:v>
      </x:c>
      <x:c t="str">
        <x:v>8590913830297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413000.0000</x:v>
      </x:c>
      <x:c t="str">
        <x:v>kifutott: 2024.09</x:v>
      </x:c>
    </x:row>
    <x:row>
      <x:c t="str">
        <x:v>11021L</x:v>
      </x:c>
      <x:c t="str">
        <x:v>POLYSAN RENA L előlap, balos, R550, 120x90cm, fehér</x:v>
      </x:c>
      <x:c t="str">
        <x:v>SAPHO</x:v>
      </x:c>
      <x:c t="str">
        <x:v>8590729006510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11021R</x:v>
      </x:c>
      <x:c t="str">
        <x:v>POLYSAN RENA R előlap, jobbos, R550, 120x90cm, fehér</x:v>
      </x:c>
      <x:c t="str">
        <x:v>SAPHO</x:v>
      </x:c>
      <x:c t="str">
        <x:v>8590729006527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1102-23</x:v>
      </x:c>
      <x:c t="str">
        <x:v>LATUS Fali termosztátos kádtöltő csaptelep, kaszkád kifolyóval, zuhanyszett nélkül, króm</x:v>
      </x:c>
      <x:c t="str">
        <x:v>SAPHO</x:v>
      </x:c>
      <x:c t="str">
        <x:v>8590913830952</x:v>
      </x:c>
      <x:c t="str">
        <x:v>db        </x:v>
      </x:c>
      <x:c t="str">
        <x:v>84818011</x:v>
      </x:c>
      <x:c t="n">
        <x:v>3.2040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129000.0000</x:v>
      </x:c>
      <x:c t="str">
        <x:v>kifutott: 2025.08</x:v>
      </x:c>
    </x:row>
    <x:row>
      <x:c t="str">
        <x:v>1102-31</x:v>
      </x:c>
      <x:c t="str">
        <x:v>LATUS fali zuhanycsaptelep, króm</x:v>
      </x:c>
      <x:c t="str">
        <x:v>SAPHO</x:v>
      </x:c>
      <x:c t="str">
        <x:v>8590913925665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kifutott: 2025.03</x:v>
      </x:c>
    </x:row>
    <x:row>
      <x:c t="str">
        <x:v>1102-32</x:v>
      </x:c>
      <x:c t="str">
        <x:v>LATUS falsík alatti termosztátos zuhanycsaptelep, 2-irányú váltóval, króm</x:v>
      </x:c>
      <x:c t="str">
        <x:v>SAPHO</x:v>
      </x:c>
      <x:c t="str">
        <x:v>8590913978777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1102-32B</x:v>
      </x:c>
      <x:c t="str">
        <x:v>LATUS falsík alatti termosztátos zuhanycsaptelep, 2-irányú váltóval, matt fekete</x:v>
      </x:c>
      <x:c t="str">
        <x:v>SAPHO</x:v>
      </x:c>
      <x:c t="str">
        <x:v>8590913988936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84000.0000</x:v>
      </x:c>
      <x:c t="str">
        <x:v>újdonság: 2025.02</x:v>
      </x:c>
    </x:row>
    <x:row>
      <x:c t="str">
        <x:v>1102-33</x:v>
      </x:c>
      <x:c t="str">
        <x:v>LATUS falsík alatti termosztátos zuhanycsaptelep, 3-irányú váltóval króm</x:v>
      </x:c>
      <x:c t="str">
        <x:v>SAPHO</x:v>
      </x:c>
      <x:c t="str">
        <x:v>8590913992148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2025.05</x:v>
      </x:c>
    </x:row>
    <x:row>
      <x:c t="str">
        <x:v>1102-40</x:v>
      </x:c>
      <x:c t="str">
        <x:v>LATUS falba süllyesztett zuhanycsaptelep, 1-irányú váltóval, zuhanyszett nélkül, króm</x:v>
      </x:c>
      <x:c t="str">
        <x:v>SAPHO</x:v>
      </x:c>
      <x:c t="str">
        <x:v>8590913840074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60000.0000</x:v>
      </x:c>
      <x:c t="str">
        <x:v/>
      </x:c>
    </x:row>
    <x:row>
      <x:c t="str">
        <x:v>1102-40-01</x:v>
      </x:c>
      <x:c t="str">
        <x:v>LATUS falba süllyesztett bidészett króm</x:v>
      </x:c>
      <x:c t="str">
        <x:v>KOMPONENS</x:v>
      </x:c>
      <x:c t="str">
        <x:v>8590913902376</x:v>
      </x:c>
      <x:c t="str">
        <x:v>szett     </x:v>
      </x:c>
      <x:c t="str">
        <x:v/>
      </x:c>
      <x:c t="n">
        <x:v>2.0550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95200.0000</x:v>
      </x:c>
      <x:c t="str">
        <x:v/>
      </x:c>
    </x:row>
    <x:row>
      <x:c t="str">
        <x:v>1102-41</x:v>
      </x:c>
      <x:c t="str">
        <x:v>LATUS falsík alatti zuhanycsaptelep, 1-irányú váltóval, zuhanyszett nélkül, króm</x:v>
      </x:c>
      <x:c t="str">
        <x:v>SAPHO</x:v>
      </x:c>
      <x:c t="str">
        <x:v>8590913825866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kiárusítás: 2025.03</x:v>
      </x:c>
    </x:row>
    <x:row>
      <x:c t="str">
        <x:v>1102-42</x:v>
      </x:c>
      <x:c t="str">
        <x:v>LATUS falsík alatti zuhanycsaptelep, 2-irányú váltóval, zuhanyszett nélkül, króm</x:v>
      </x:c>
      <x:c t="str">
        <x:v>SAPHO</x:v>
      </x:c>
      <x:c t="str">
        <x:v>8590913825873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>kiárusítás: 2025.10</x:v>
      </x:c>
    </x:row>
    <x:row>
      <x:c t="str">
        <x:v>1102-42-01</x:v>
      </x:c>
      <x:c t="str">
        <x:v>LATUS falba süllyesztett zuhanycsaptelep, 2-irányú váltóval, zuhanyszettel, fejzuhannyal, króm</x:v>
      </x:c>
      <x:c t="str">
        <x:v>KOMPONENS</x:v>
      </x:c>
      <x:c t="str">
        <x:v>8590913909726</x:v>
      </x:c>
      <x:c t="str">
        <x:v>szett     </x:v>
      </x:c>
      <x:c t="str">
        <x:v/>
      </x:c>
      <x:c t="n">
        <x:v>10.7660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191200.0000</x:v>
      </x:c>
      <x:c t="str">
        <x:v>kifutott: 2026.02</x:v>
      </x:c>
    </x:row>
    <x:row>
      <x:c t="str">
        <x:v>1102-42B</x:v>
      </x:c>
      <x:c t="str">
        <x:v>LATUS falsík alatti zuhanycsaptelep, 2-irányú váltóval, zuhanyszett nélkül, matt fekete</x:v>
      </x:c>
      <x:c t="str">
        <x:v>SAPHO</x:v>
      </x:c>
      <x:c t="str">
        <x:v>8590913943591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/>
      </x:c>
    </x:row>
    <x:row>
      <x:c t="str">
        <x:v>1102-42C</x:v>
      </x:c>
      <x:c t="str">
        <x:v>LATUS falsík alatti zuhanycsaptelep, 2-irányú váltóval, zuhanyszett nélkül, króm</x:v>
      </x:c>
      <x:c t="str">
        <x:v>SAPHO</x:v>
      </x:c>
      <x:c t="str">
        <x:v>8590913987496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2025.02</x:v>
      </x:c>
    </x:row>
    <x:row>
      <x:c t="str">
        <x:v>1102-43-01</x:v>
      </x:c>
      <x:c t="str">
        <x:v>LATUS Falba süllyesztett termosztátos kádtöltő csaptelep, 3-irányú váltóval, zuhanyszettel, fejzuhannyal, 6 db fali fúvókával</x:v>
      </x:c>
      <x:c t="str">
        <x:v>KOMPONENS</x:v>
      </x:c>
      <x:c t="str">
        <x:v>8590913909788</x:v>
      </x:c>
      <x:c t="str">
        <x:v>szett     </x:v>
      </x:c>
      <x:c t="str">
        <x:v/>
      </x:c>
      <x:c t="n">
        <x:v>17.6800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418000.0000</x:v>
      </x:c>
      <x:c t="str">
        <x:v>kifutott: 2025.03</x:v>
      </x:c>
    </x:row>
    <x:row>
      <x:c t="str">
        <x:v>1102-44</x:v>
      </x:c>
      <x:c t="str">
        <x:v>LATUS falsík alatti zuhanycsaptelep, 3-irányú váltóval, zuhanyszett nélkül, króm</x:v>
      </x:c>
      <x:c t="str">
        <x:v>SAPHO</x:v>
      </x:c>
      <x:c t="str">
        <x:v>8590913825880</x:v>
      </x:c>
      <x:c t="str">
        <x:v>db        </x:v>
      </x:c>
      <x:c t="str">
        <x:v>84818011</x:v>
      </x:c>
      <x:c t="n">
        <x:v>2.3240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>kiárusítás: 2025.10</x:v>
      </x:c>
    </x:row>
    <x:row>
      <x:c t="str">
        <x:v>1102-44-01</x:v>
      </x:c>
      <x:c t="str">
        <x:v>LATUS falba süllyesztett zuhanycsaptelep, 3-irányú váltóval, zuhanyszettel, króm</x:v>
      </x:c>
      <x:c t="str">
        <x:v>KOMPONENS</x:v>
      </x:c>
      <x:c t="str">
        <x:v>8590913909733</x:v>
      </x:c>
      <x:c t="str">
        <x:v>szett     </x:v>
      </x:c>
      <x:c t="str">
        <x:v/>
      </x:c>
      <x:c t="n">
        <x:v>8.3340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195800.0000</x:v>
      </x:c>
      <x:c t="str">
        <x:v>újra elérhető: 2025.08</x:v>
      </x:c>
    </x:row>
    <x:row>
      <x:c t="str">
        <x:v>1102-45</x:v>
      </x:c>
      <x:c t="str">
        <x:v>LATUS falsík alatti termosztátos zuhanycsaptelep kezizuhannyal, króm</x:v>
      </x:c>
      <x:c t="str">
        <x:v>SAPHO</x:v>
      </x:c>
      <x:c t="str">
        <x:v>8590913918933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132000.0000</x:v>
      </x:c>
      <x:c t="str">
        <x:v>kiárusítás: 2025.10</x:v>
      </x:c>
    </x:row>
    <x:row>
      <x:c t="str">
        <x:v>1102-46</x:v>
      </x:c>
      <x:c t="str">
        <x:v>LATUS falba süllyesztett zuhanycsaptelep, 1-irányú váltóval, zuhanyszett nélkül, króm</x:v>
      </x:c>
      <x:c t="str">
        <x:v>SAPHO</x:v>
      </x:c>
      <x:c t="str">
        <x:v>8590913928093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1102-49</x:v>
      </x:c>
      <x:c t="str">
        <x:v>LATUS falra szerelhető kádbeőmlő, króm</x:v>
      </x:c>
      <x:c t="str">
        <x:v>SAPHO</x:v>
      </x:c>
      <x:c t="str">
        <x:v>8590913821752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28000.0000</x:v>
      </x:c>
      <x:c t="str">
        <x:v>kiárusítás: 2025.10</x:v>
      </x:c>
    </x:row>
    <x:row>
      <x:c t="str">
        <x:v>1102-52</x:v>
      </x:c>
      <x:c t="str">
        <x:v>LATUS mosdócsaptelep, leeresztő nélkül, króm</x:v>
      </x:c>
      <x:c t="str">
        <x:v>SAPHO</x:v>
      </x:c>
      <x:c t="str">
        <x:v>8590913861895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52000.0000</x:v>
      </x:c>
      <x:c t="str">
        <x:v>kifutott: 2025.02</x:v>
      </x:c>
    </x:row>
    <x:row>
      <x:c t="str">
        <x:v>1102-53</x:v>
      </x:c>
      <x:c t="str">
        <x:v>LATUS bidécsaptelep, leeresztő nélkül, króm</x:v>
      </x:c>
      <x:c t="str">
        <x:v>SAPHO</x:v>
      </x:c>
      <x:c t="str">
        <x:v>8590913861925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52000.0000</x:v>
      </x:c>
      <x:c t="str">
        <x:v>kifutott: 2025.10</x:v>
      </x:c>
    </x:row>
    <x:row>
      <x:c t="str">
        <x:v>1102-54</x:v>
      </x:c>
      <x:c t="str">
        <x:v>LATUS mosdócsaptelep, leeresztő nélkül, króm</x:v>
      </x:c>
      <x:c t="str">
        <x:v>SAPHO</x:v>
      </x:c>
      <x:c t="str">
        <x:v>8590913861918</x:v>
      </x:c>
      <x:c t="str">
        <x:v>db        </x:v>
      </x:c>
      <x:c t="str">
        <x:v>84818011</x:v>
      </x:c>
      <x:c t="n">
        <x:v>2.5130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2025.02</x:v>
      </x:c>
    </x:row>
    <x:row>
      <x:c t="str">
        <x:v>1102-56</x:v>
      </x:c>
      <x:c t="str">
        <x:v>LATUS mosdócsaptelep, leeresztő nélkül, króm</x:v>
      </x:c>
      <x:c t="str">
        <x:v>SAPHO</x:v>
      </x:c>
      <x:c t="str">
        <x:v>8590913861901</x:v>
      </x:c>
      <x:c t="str">
        <x:v>db        </x:v>
      </x:c>
      <x:c t="str">
        <x:v>84818011</x:v>
      </x:c>
      <x:c t="n">
        <x:v>1.4070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>kifutott: 2024.11</x:v>
      </x:c>
    </x:row>
    <x:row>
      <x:c t="str">
        <x:v>1102-58</x:v>
      </x:c>
      <x:c t="str">
        <x:v>LATUS Falba süllyesztett mosdócsaptelep, króm</x:v>
      </x:c>
      <x:c t="str">
        <x:v>SAPHO</x:v>
      </x:c>
      <x:c t="str">
        <x:v>8590913862830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86000.0000</x:v>
      </x:c>
      <x:c t="str">
        <x:v>kiárusítás: 2025.03</x:v>
      </x:c>
    </x:row>
    <x:row>
      <x:c t="str">
        <x:v>1102-62</x:v>
      </x:c>
      <x:c t="str">
        <x:v>LATUS falsík alatti termosztátos zuhanycsaptelep, 2-irányú váltóval, zuhanyszett nélkül, króm</x:v>
      </x:c>
      <x:c t="str">
        <x:v>SAPHO</x:v>
      </x:c>
      <x:c t="str">
        <x:v>8590913880544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112000.0000</x:v>
      </x:c>
      <x:c t="str">
        <x:v>kifutott: 2025.02</x:v>
      </x:c>
    </x:row>
    <x:row>
      <x:c t="str">
        <x:v>1102-62-21</x:v>
      </x:c>
      <x:c t="str">
        <x:v>LATUS falba süllyesztett termosztátos zuhanycsaptelep, 2-irányú váltóval, zuhanyszettel, króm</x:v>
      </x:c>
      <x:c t="str">
        <x:v>KOMPONENS</x:v>
      </x:c>
      <x:c t="str">
        <x:v>8590913905872</x:v>
      </x:c>
      <x:c t="str">
        <x:v>szett     </x:v>
      </x:c>
      <x:c t="str">
        <x:v/>
      </x:c>
      <x:c t="n">
        <x:v>8.0000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254500.0000</x:v>
      </x:c>
      <x:c t="str">
        <x:v>kifutott: 2025.03</x:v>
      </x:c>
    </x:row>
    <x:row>
      <x:c t="str">
        <x:v>1102-62B</x:v>
      </x:c>
      <x:c t="str">
        <x:v>LATUS falsík alatti termosztátos zuhanycsaptelep, 2-irányú váltóval, zuhanyszett nélkül, matt fekete</x:v>
      </x:c>
      <x:c t="str">
        <x:v>SAPHO</x:v>
      </x:c>
      <x:c t="str">
        <x:v>8590913919947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128000.0000</x:v>
      </x:c>
      <x:c t="str">
        <x:v>kifutott: 2025.08</x:v>
      </x:c>
    </x:row>
    <x:row>
      <x:c t="str">
        <x:v>1102-63</x:v>
      </x:c>
      <x:c t="str">
        <x:v>LATUS falsík alatti termosztátos zuhanycsaptelep, 3-irányú váltóval, zuhanyszett nélkül, króm</x:v>
      </x:c>
      <x:c t="str">
        <x:v>SAPHO</x:v>
      </x:c>
      <x:c t="str">
        <x:v>8590913880551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118000.0000</x:v>
      </x:c>
      <x:c t="str">
        <x:v>kiárusítás: 2025.03</x:v>
      </x:c>
    </x:row>
    <x:row>
      <x:c t="str">
        <x:v>1102-70</x:v>
      </x:c>
      <x:c t="str">
        <x:v>LATUS kádtöltő csaptelep, króm</x:v>
      </x:c>
      <x:c t="str">
        <x:v>SAPHO</x:v>
      </x:c>
      <x:c t="str">
        <x:v>8590913943607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104000.0000</x:v>
      </x:c>
      <x:c t="str">
        <x:v/>
      </x:c>
    </x:row>
    <x:row>
      <x:c t="str">
        <x:v>1102-70B</x:v>
      </x:c>
      <x:c t="str">
        <x:v>LATUS kádtöltő csaptelep, matt fekete</x:v>
      </x:c>
      <x:c t="str">
        <x:v>SAPHO</x:v>
      </x:c>
      <x:c t="str">
        <x:v>8590913943614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1102-71</x:v>
      </x:c>
      <x:c t="str">
        <x:v>LATUS zuhany csaptelep, króm</x:v>
      </x:c>
      <x:c t="str">
        <x:v>SAPHO</x:v>
      </x:c>
      <x:c t="str">
        <x:v>8590913943621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/>
      </x:c>
    </x:row>
    <x:row>
      <x:c t="str">
        <x:v>1102-71B</x:v>
      </x:c>
      <x:c t="str">
        <x:v>LATUS zuhany csaptelep, matt fekete</x:v>
      </x:c>
      <x:c t="str">
        <x:v>SAPHO</x:v>
      </x:c>
      <x:c t="str">
        <x:v>8590913943638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1102-72</x:v>
      </x:c>
      <x:c t="str">
        <x:v>LATUS mosdócsaptelep, króm</x:v>
      </x:c>
      <x:c t="str">
        <x:v>SAPHO</x:v>
      </x:c>
      <x:c t="str">
        <x:v>8590913943560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1102-72B</x:v>
      </x:c>
      <x:c t="str">
        <x:v>LATUS mosdócsaptelep, matt fekete</x:v>
      </x:c>
      <x:c t="str">
        <x:v>SAPHO</x:v>
      </x:c>
      <x:c t="str">
        <x:v>8590913943577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1102-72BL</x:v>
      </x:c>
      <x:c t="str">
        <x:v>LATUS mosdócsaptelep, blu notte</x:v>
      </x:c>
      <x:c t="str">
        <x:v>SAPHO</x:v>
      </x:c>
      <x:c t="str">
        <x:v>8590913983030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1102-72SM</x:v>
      </x:c>
      <x:c t="str">
        <x:v>LATUS mosdócsaptelep, smeraldo</x:v>
      </x:c>
      <x:c t="str">
        <x:v>SAPHO</x:v>
      </x:c>
      <x:c t="str">
        <x:v>8590913983047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1102-73</x:v>
      </x:c>
      <x:c t="str">
        <x:v>LATUS bidécsaptelep, króm</x:v>
      </x:c>
      <x:c t="str">
        <x:v>SAPHO</x:v>
      </x:c>
      <x:c t="str">
        <x:v>8590913943645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1102-73B</x:v>
      </x:c>
      <x:c t="str">
        <x:v>LATUS bidécsaptelep, matt fekete</x:v>
      </x:c>
      <x:c t="str">
        <x:v>SAPHO</x:v>
      </x:c>
      <x:c t="str">
        <x:v>8590913943676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1102-74</x:v>
      </x:c>
      <x:c t="str">
        <x:v>LATUS mosdócsaptelep leeresztő nélkül, 180mm, króm</x:v>
      </x:c>
      <x:c t="str">
        <x:v>SAPHO</x:v>
      </x:c>
      <x:c t="str">
        <x:v>8590913987472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75000.0000</x:v>
      </x:c>
      <x:c t="str">
        <x:v>újdonság: 2025.02</x:v>
      </x:c>
    </x:row>
    <x:row>
      <x:c t="str">
        <x:v>1102-74B</x:v>
      </x:c>
      <x:c t="str">
        <x:v>LATUS mosdócsaptelep leeresztő nélkül, 180mm, matt fekete</x:v>
      </x:c>
      <x:c t="str">
        <x:v>SAPHO</x:v>
      </x:c>
      <x:c t="str">
        <x:v>8590913987489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újdonság: 2025.02</x:v>
      </x:c>
    </x:row>
    <x:row>
      <x:c t="str">
        <x:v>1102-75</x:v>
      </x:c>
      <x:c t="str">
        <x:v>LATUS térbenálló mosdócsaptelep, króm</x:v>
      </x:c>
      <x:c t="str">
        <x:v>SAPHO</x:v>
      </x:c>
      <x:c t="str">
        <x:v>8590913987458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374000.0000</x:v>
      </x:c>
      <x:c t="str">
        <x:v>újdonság: 2025.02</x:v>
      </x:c>
    </x:row>
    <x:row>
      <x:c t="str">
        <x:v>1102-75B</x:v>
      </x:c>
      <x:c t="str">
        <x:v>LATUS térbenálló mosdócsaptelep, matt fekete</x:v>
      </x:c>
      <x:c t="str">
        <x:v>SAPHO</x:v>
      </x:c>
      <x:c t="str">
        <x:v>8590913987526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524000.0000</x:v>
      </x:c>
      <x:c t="str">
        <x:v>újdonság: 2025.02</x:v>
      </x:c>
    </x:row>
    <x:row>
      <x:c t="str">
        <x:v>1102-76</x:v>
      </x:c>
      <x:c t="str">
        <x:v>LATUS falsík alatti zuhanycsaptelep, 1-irányú váltóval, zuhanyszett nélkül, króm</x:v>
      </x:c>
      <x:c t="str">
        <x:v>SAPHO</x:v>
      </x:c>
      <x:c t="str">
        <x:v>8590913987502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38000.0000</x:v>
      </x:c>
      <x:c t="str">
        <x:v>újdonság: 2025.02</x:v>
      </x:c>
    </x:row>
    <x:row>
      <x:c t="str">
        <x:v>1102-76B</x:v>
      </x:c>
      <x:c t="str">
        <x:v>LATUS falsík alatti zuhanycsaptelep, 1-irányú váltóval, zuhanyszett nélkül, matt fekete</x:v>
      </x:c>
      <x:c t="str">
        <x:v>SAPHO</x:v>
      </x:c>
      <x:c t="str">
        <x:v>8590913987519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2025.02</x:v>
      </x:c>
    </x:row>
    <x:row>
      <x:c t="str">
        <x:v>1102-77</x:v>
      </x:c>
      <x:c t="str">
        <x:v>LATUS falsík alatti zuhanycsaptelep, 3-irányú váltóval, zuhanyszett nélkül, króm</x:v>
      </x:c>
      <x:c t="str">
        <x:v>SAPHO</x:v>
      </x:c>
      <x:c t="str">
        <x:v>8590913987533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kiárusítás: 2025.10</x:v>
      </x:c>
    </x:row>
    <x:row>
      <x:c t="str">
        <x:v>1102-77B</x:v>
      </x:c>
      <x:c t="str">
        <x:v>LATUS falsík alatti zuhanycsaptelep, 3-irányú váltóval, zuhanyszett nélkül, matt fekete</x:v>
      </x:c>
      <x:c t="str">
        <x:v>SAPHO</x:v>
      </x:c>
      <x:c t="str">
        <x:v>8590913987540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kifutott: 2026.02</x:v>
      </x:c>
    </x:row>
    <x:row>
      <x:c t="str">
        <x:v>1102-78</x:v>
      </x:c>
      <x:c t="str">
        <x:v>LATUS falba süllyesztett mosdócsaptelep, króm</x:v>
      </x:c>
      <x:c t="str">
        <x:v>SAPHO</x:v>
      </x:c>
      <x:c t="str">
        <x:v>8590913943683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1102-78B</x:v>
      </x:c>
      <x:c t="str">
        <x:v>LATUS falba süllyesztett mosdócsaptelep, matt fekete</x:v>
      </x:c>
      <x:c t="str">
        <x:v>SAPHO</x:v>
      </x:c>
      <x:c t="str">
        <x:v>8590913943690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1102-87</x:v>
      </x:c>
      <x:c t="str">
        <x:v>SPECTRE falbasüllyesztett csaptelep, 3-irányú váltóval, króm</x:v>
      </x:c>
      <x:c t="str">
        <x:v>SAPHO</x:v>
      </x:c>
      <x:c t="str">
        <x:v>8590913131943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74000.0000</x:v>
      </x:c>
      <x:c t="str">
        <x:v>újdonság: 2026.02</x:v>
      </x:c>
    </x:row>
    <x:row>
      <x:c t="str">
        <x:v>1102-87B</x:v>
      </x:c>
      <x:c t="str">
        <x:v>SPECTRE falbasüllyesztett csaptelep, 3-irányú váltóval, matt fekete</x:v>
      </x:c>
      <x:c t="str">
        <x:v>SAPHO</x:v>
      </x:c>
      <x:c t="str">
        <x:v>8590913131936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2026.02</x:v>
      </x:c>
    </x:row>
    <x:row>
      <x:c t="str">
        <x:v>1103-07</x:v>
      </x:c>
      <x:c t="str">
        <x:v>falba süllyesztett csaptelep, bidé zuhannyal, gégecsővel, króm</x:v>
      </x:c>
      <x:c t="str">
        <x:v>SAPHO</x:v>
      </x:c>
      <x:c t="str">
        <x:v>8590913840098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77000.0000</x:v>
      </x:c>
      <x:c t="str">
        <x:v/>
      </x:c>
    </x:row>
    <x:row>
      <x:c t="str">
        <x:v>1103-08</x:v>
      </x:c>
      <x:c t="str">
        <x:v>falba süllyesztett csaptelep, bidé zuhannyal, gégecsővel, króm</x:v>
      </x:c>
      <x:c t="str">
        <x:v>SAPHO</x:v>
      </x:c>
      <x:c t="str">
        <x:v>8590913862908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99000.0000</x:v>
      </x:c>
      <x:c t="str">
        <x:v/>
      </x:c>
    </x:row>
    <x:row>
      <x:c t="str">
        <x:v>1103-15</x:v>
      </x:c>
      <x:c t="str">
        <x:v>falba süllyesztett csaptelep, bidé zuhannyal, matt fekete</x:v>
      </x:c>
      <x:c t="str">
        <x:v>SAPHO</x:v>
      </x:c>
      <x:c t="str">
        <x:v>8590913918179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110000.0000</x:v>
      </x:c>
      <x:c t="str">
        <x:v/>
      </x:c>
    </x:row>
    <x:row>
      <x:c t="str">
        <x:v>1104-05</x:v>
      </x:c>
      <x:c t="str">
        <x:v>SOLITER PARIS mosdócsaptelep kihúzhatő fejjel, leeresztő nélkül, h:55cm, króm</x:v>
      </x:c>
      <x:c t="str">
        <x:v>SAPHO</x:v>
      </x:c>
      <x:c t="str">
        <x:v>8590913805233</x:v>
      </x:c>
      <x:c t="str">
        <x:v>db        </x:v>
      </x:c>
      <x:c t="str">
        <x:v>84818011</x:v>
      </x:c>
      <x:c t="n">
        <x:v>2.0810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73000.0000</x:v>
      </x:c>
      <x:c t="str">
        <x:v/>
      </x:c>
    </x:row>
    <x:row>
      <x:c t="str">
        <x:v>11041</x:v>
      </x:c>
      <x:c t="str">
        <x:v>POLYSAN MARBLE kád le- és túlfolyó, bovdenes, 775mm, króm</x:v>
      </x:c>
      <x:c t="str">
        <x:v>SAPHO</x:v>
      </x:c>
      <x:c t="str">
        <x:v>8590729006534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11041B</x:v>
      </x:c>
      <x:c t="str">
        <x:v>POLYSAN MARBLE kád le- és túlfolyó, bovdenes, 775mm, fekete</x:v>
      </x:c>
      <x:c t="str">
        <x:v>SAPHO</x:v>
      </x:c>
      <x:c t="str">
        <x:v>8590729001584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11041W</x:v>
      </x:c>
      <x:c t="str">
        <x:v>POLYSAN MARBLE kád le- és túlfolyó, bovdenes, 775mm, fehér</x:v>
      </x:c>
      <x:c t="str">
        <x:v>SAPHO</x:v>
      </x:c>
      <x:c t="str">
        <x:v>8590729006541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11042</x:v>
      </x:c>
      <x:c t="str">
        <x:v>POLYSAN MARBLE kád le- és túlfolyó, bovdenes, 800mm, króm</x:v>
      </x:c>
      <x:c t="str">
        <x:v>SAPHO</x:v>
      </x:c>
      <x:c t="str">
        <x:v>8590729059554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23000.0000</x:v>
      </x:c>
      <x:c t="n">
        <x:v>35000.0000</x:v>
      </x:c>
      <x:c t="str">
        <x:v>újdonság: 2024.07</x:v>
      </x:c>
    </x:row>
    <x:row>
      <x:c t="str">
        <x:v>11042.10</x:v>
      </x:c>
      <x:c t="str">
        <x:v>POLYSAN MARBLE kád le- és túlfolyó, bovdenes, 800mm, fehér</x:v>
      </x:c>
      <x:c t="str">
        <x:v>SAPHO</x:v>
      </x:c>
      <x:c t="str">
        <x:v>8590729059561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38000.0000</x:v>
      </x:c>
      <x:c t="str">
        <x:v>újdonság: 2024.07</x:v>
      </x:c>
    </x:row>
    <x:row>
      <x:c t="str">
        <x:v>11042.21</x:v>
      </x:c>
      <x:c t="str">
        <x:v>POLYSAN MARBLE kád le- és túlfolyó, bovdenes, 800mm, matt fekete</x:v>
      </x:c>
      <x:c t="str">
        <x:v>SAPHO</x:v>
      </x:c>
      <x:c t="str">
        <x:v>8590729059578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42000.0000</x:v>
      </x:c>
      <x:c t="str">
        <x:v>újdonság: 2024.07</x:v>
      </x:c>
    </x:row>
    <x:row>
      <x:c t="str">
        <x:v>11051</x:v>
      </x:c>
      <x:c t="str">
        <x:v>POLYSAN MARBLE kád le- és túlfolyó, bovdenes, 775mm, króm</x:v>
      </x:c>
      <x:c t="str">
        <x:v>SAPHO</x:v>
      </x:c>
      <x:c t="str">
        <x:v>8590729006558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90000.0000</x:v>
      </x:c>
      <x:c t="str">
        <x:v>kifutott: 2025.08</x:v>
      </x:c>
    </x:row>
    <x:row>
      <x:c t="str">
        <x:v>11051B</x:v>
      </x:c>
      <x:c t="str">
        <x:v>POLYSAN MARBLE kád le- és túlfolyó, bovdenes, 775mm, matt fekete</x:v>
      </x:c>
      <x:c t="str">
        <x:v>SAPHO</x:v>
      </x:c>
      <x:c t="str">
        <x:v>8590729001577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2024.09</x:v>
      </x:c>
    </x:row>
    <x:row>
      <x:c t="str">
        <x:v>11051W</x:v>
      </x:c>
      <x:c t="str">
        <x:v>POLYSAN MARBLE kád le- és túlfolyó, bovdenes, 775mm, fehér</x:v>
      </x:c>
      <x:c t="str">
        <x:v>SAPHO</x:v>
      </x:c>
      <x:c t="str">
        <x:v>8590729006565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2024.11</x:v>
      </x:c>
    </x:row>
    <x:row>
      <x:c t="str">
        <x:v>11052</x:v>
      </x:c>
      <x:c t="str">
        <x:v>POLYSAN MARBLE kád le- és túlfolyó, kádtöltővel, bovdenes, 800mm, króm</x:v>
      </x:c>
      <x:c t="str">
        <x:v>SAPHO</x:v>
      </x:c>
      <x:c t="str">
        <x:v>8590729059592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52000.0000</x:v>
      </x:c>
      <x:c t="n">
        <x:v>99000.0000</x:v>
      </x:c>
      <x:c t="str">
        <x:v>újdonság: 2024.07</x:v>
      </x:c>
    </x:row>
    <x:row>
      <x:c t="str">
        <x:v>11052.10</x:v>
      </x:c>
      <x:c t="str">
        <x:v>POLYSAN MARBLE kád le- és túlfolyó, kádtöltővel, bovdenes, 800mm, fehér</x:v>
      </x:c>
      <x:c t="str">
        <x:v>SAPHO</x:v>
      </x:c>
      <x:c t="str">
        <x:v>8590729059608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109000.0000</x:v>
      </x:c>
      <x:c t="str">
        <x:v>újdonság: 2024.07</x:v>
      </x:c>
    </x:row>
    <x:row>
      <x:c t="str">
        <x:v>11052.21</x:v>
      </x:c>
      <x:c t="str">
        <x:v>POLYSAN MARBLE kád le- és túlfolyó, kádtöltővel, bovdenes, 800mm, matt fekete</x:v>
      </x:c>
      <x:c t="str">
        <x:v>SAPHO</x:v>
      </x:c>
      <x:c t="str">
        <x:v>8590729059615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119000.0000</x:v>
      </x:c>
      <x:c t="str">
        <x:v>újdonság: 2024.07</x:v>
      </x:c>
    </x:row>
    <x:row>
      <x:c t="str">
        <x:v>11054</x:v>
      </x:c>
      <x:c t="str">
        <x:v>LUXA kerámiamosdó, 55x30cm</x:v>
      </x:c>
      <x:c t="str">
        <x:v>SAPHO</x:v>
      </x:c>
      <x:c t="str">
        <x:v>8590913872471</x:v>
      </x:c>
      <x:c t="str">
        <x:v>db        </x:v>
      </x:c>
      <x:c t="str">
        <x:v>69109000</x:v>
      </x:c>
      <x:c t="n">
        <x:v>9.9400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29700.0000</x:v>
      </x:c>
      <x:c t="str">
        <x:v/>
      </x:c>
    </x:row>
    <x:row>
      <x:c t="str">
        <x:v>1105-62</x:v>
      </x:c>
      <x:c t="str">
        <x:v>JESSY Mosogató-csaptelep kihúzható zuhanyfejjel, króm</x:v>
      </x:c>
      <x:c t="str">
        <x:v>SAPHO</x:v>
      </x:c>
      <x:c t="str">
        <x:v>8590913820632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kiárusítás: 2025.10</x:v>
      </x:c>
    </x:row>
    <x:row>
      <x:c t="str">
        <x:v>1106-30GM</x:v>
      </x:c>
      <x:c t="str">
        <x:v>MIKELA mosogató-csaptelep, gun metal</x:v>
      </x:c>
      <x:c t="str">
        <x:v>SAPHO</x:v>
      </x:c>
      <x:c t="str">
        <x:v>8590913997792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22000.0000</x:v>
      </x:c>
      <x:c t="str">
        <x:v>újdonság: 2025.05</x:v>
      </x:c>
    </x:row>
    <x:row>
      <x:c t="str">
        <x:v>1106-30NK</x:v>
      </x:c>
      <x:c t="str">
        <x:v>MIKELA mosogató-csaptelep, nikkel</x:v>
      </x:c>
      <x:c t="str">
        <x:v>SAPHO</x:v>
      </x:c>
      <x:c t="str">
        <x:v>8590913997785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19000.0000</x:v>
      </x:c>
      <x:c t="str">
        <x:v>újdonság: 2025.05</x:v>
      </x:c>
    </x:row>
    <x:row>
      <x:c t="str">
        <x:v>1106-70</x:v>
      </x:c>
      <x:c t="str">
        <x:v>AQUALINE LORE mosogató-csaptelep, flexibilis kifolyóval, fekete/króm</x:v>
      </x:c>
      <x:c t="str">
        <x:v>AQUALINE</x:v>
      </x:c>
      <x:c t="str">
        <x:v>8590913874482</x:v>
      </x:c>
      <x:c t="str">
        <x:v>db        </x:v>
      </x:c>
      <x:c t="str">
        <x:v>84818011</x:v>
      </x:c>
      <x:c t="n">
        <x:v>1.5630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19500.0000</x:v>
      </x:c>
      <x:c t="str">
        <x:v/>
      </x:c>
    </x:row>
    <x:row>
      <x:c t="str">
        <x:v>1106-70B</x:v>
      </x:c>
      <x:c t="str">
        <x:v>AQUALINE LORE mosogató-csaptelep, flexibilis kifolyóval, fekete</x:v>
      </x:c>
      <x:c t="str">
        <x:v>AQUALINE</x:v>
      </x:c>
      <x:c t="str">
        <x:v>8590913939990</x:v>
      </x:c>
      <x:c t="str">
        <x:v>db        </x:v>
      </x:c>
      <x:c t="str">
        <x:v>84818011</x:v>
      </x:c>
      <x:c t="n">
        <x:v>2.9870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20500.0000</x:v>
      </x:c>
      <x:c t="str">
        <x:v/>
      </x:c>
    </x:row>
    <x:row>
      <x:c t="str">
        <x:v>1107-02</x:v>
      </x:c>
      <x:c t="str">
        <x:v>AQUALINE KASIOPEA mosdócsaptelep, króm</x:v>
      </x:c>
      <x:c t="str">
        <x:v>AQUALINE</x:v>
      </x:c>
      <x:c t="str">
        <x:v>8590913800009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27000.0000</x:v>
      </x:c>
      <x:c t="str">
        <x:v>kiárusítás: 2025.10</x:v>
      </x:c>
    </x:row>
    <x:row>
      <x:c t="str">
        <x:v>1107-03</x:v>
      </x:c>
      <x:c t="str">
        <x:v>AQUALINE KASIOPEA bidécsaptelep, króm</x:v>
      </x:c>
      <x:c t="str">
        <x:v>AQUALINE</x:v>
      </x:c>
      <x:c t="str">
        <x:v>8590913800016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27000.0000</x:v>
      </x:c>
      <x:c t="str">
        <x:v>kiárusítás: 2025.10</x:v>
      </x:c>
    </x:row>
    <x:row>
      <x:c t="str">
        <x:v>1107-04</x:v>
      </x:c>
      <x:c t="str">
        <x:v>AQUALINE KASIOPEA mosdócsaptelep zuhanyváltóval, leeresztő és gégecső nélkül, króm</x:v>
      </x:c>
      <x:c t="str">
        <x:v>AQUALINE</x:v>
      </x:c>
      <x:c t="str">
        <x:v>8590913829536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1107-05</x:v>
      </x:c>
      <x:c t="str">
        <x:v>AQUALINE KASIOPEA mosdócsaptelep kihúzható zuhanyfejjel 31cm-ig, króm</x:v>
      </x:c>
      <x:c t="str">
        <x:v>AQUALINE</x:v>
      </x:c>
      <x:c t="str">
        <x:v>8590913800092</x:v>
      </x:c>
      <x:c t="str">
        <x:v>db        </x:v>
      </x:c>
      <x:c t="str">
        <x:v>84818011</x:v>
      </x:c>
      <x:c t="n">
        <x:v>2.1690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/>
      </x:c>
    </x:row>
    <x:row>
      <x:c t="str">
        <x:v>1107-10</x:v>
      </x:c>
      <x:c t="str">
        <x:v>AQUALINE KASIOPEA kádtöltő csaptelep, bekötés:150mm</x:v>
      </x:c>
      <x:c t="str">
        <x:v>AQUALINE</x:v>
      </x:c>
      <x:c t="str">
        <x:v>8590913800030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>kiárusítás: 2025.10</x:v>
      </x:c>
    </x:row>
    <x:row>
      <x:c t="str">
        <x:v>1107-11</x:v>
      </x:c>
      <x:c t="str">
        <x:v>AQUALINE KASIOPEA zuhanycsaptelep, bekötés:150mm</x:v>
      </x:c>
      <x:c t="str">
        <x:v>AQUALINE</x:v>
      </x:c>
      <x:c t="str">
        <x:v>8590913800023</x:v>
      </x:c>
      <x:c t="str">
        <x:v>db        </x:v>
      </x:c>
      <x:c t="str">
        <x:v>84818011</x:v>
      </x:c>
      <x:c t="n">
        <x:v>1.2700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>kiárusítás: 2025.10</x:v>
      </x:c>
    </x:row>
    <x:row>
      <x:c t="str">
        <x:v>1107-13</x:v>
      </x:c>
      <x:c t="str">
        <x:v>AQUALINE KASIOPEA fali mosdócsaptelep, króm</x:v>
      </x:c>
      <x:c t="str">
        <x:v>AQUALINE</x:v>
      </x:c>
      <x:c t="str">
        <x:v>8590913829529</x:v>
      </x:c>
      <x:c t="str">
        <x:v>db        </x:v>
      </x:c>
      <x:c t="str">
        <x:v>84818011</x:v>
      </x:c>
      <x:c t="n">
        <x:v>1.7400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51000.0000</x:v>
      </x:c>
      <x:c t="str">
        <x:v/>
      </x:c>
    </x:row>
    <x:row>
      <x:c t="str">
        <x:v>11073</x:v>
      </x:c>
      <x:c t="str">
        <x:v>AQUALINE FLEX inox gégecső, 150cm, króm</x:v>
      </x:c>
      <x:c t="str">
        <x:v>AQUALINE</x:v>
      </x:c>
      <x:c t="str">
        <x:v>8590913801402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1107-30</x:v>
      </x:c>
      <x:c t="str">
        <x:v>AQUALINE KASIOPEA Kádperemre szerelhető 3 részes kádtöltő csaptelep, króm</x:v>
      </x:c>
      <x:c t="str">
        <x:v>AQUALINE</x:v>
      </x:c>
      <x:c t="str">
        <x:v>8590913807770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73000.0000</x:v>
      </x:c>
      <x:c t="str">
        <x:v>kiárusítás: 2025.08</x:v>
      </x:c>
    </x:row>
    <x:row>
      <x:c t="str">
        <x:v>11074</x:v>
      </x:c>
      <x:c t="str">
        <x:v>AQUALINE FLEX inox gégecső, 200cm, króm</x:v>
      </x:c>
      <x:c t="str">
        <x:v>AQUALINE</x:v>
      </x:c>
      <x:c t="str">
        <x:v>8590913801419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3100.0000</x:v>
      </x:c>
      <x:c t="str">
        <x:v/>
      </x:c>
    </x:row>
    <x:row>
      <x:c t="str">
        <x:v>1107-41</x:v>
      </x:c>
      <x:c t="str">
        <x:v>AQUALINE KASIOPEA falsík alatti zuhanycsaptelep, króm</x:v>
      </x:c>
      <x:c t="str">
        <x:v>AQUALINE</x:v>
      </x:c>
      <x:c t="str">
        <x:v>8590913800061</x:v>
      </x:c>
      <x:c t="str">
        <x:v>db        </x:v>
      </x:c>
      <x:c t="str">
        <x:v>84818011</x:v>
      </x:c>
      <x:c t="n">
        <x:v>1.0800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>kiárusítás: 2025.10</x:v>
      </x:c>
    </x:row>
    <x:row>
      <x:c t="str">
        <x:v>1107-42</x:v>
      </x:c>
      <x:c t="str">
        <x:v>AQUALINE KASIOPEA falsík alatti zuhanycsaptelep, 2-irányú váltóval, króm</x:v>
      </x:c>
      <x:c t="str">
        <x:v>AQUALINE</x:v>
      </x:c>
      <x:c t="str">
        <x:v>8590913800078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kifutott: 2026.02</x:v>
      </x:c>
    </x:row>
    <x:row>
      <x:c t="str">
        <x:v>1107-44</x:v>
      </x:c>
      <x:c t="str">
        <x:v>AQUALINE KASIOPEA mosdócsaptelep, orvosi karral, króm</x:v>
      </x:c>
      <x:c t="str">
        <x:v>KOMPONENS</x:v>
      </x:c>
      <x:c t="str">
        <x:v>8590913924279</x:v>
      </x:c>
      <x:c t="str">
        <x:v>szett     </x:v>
      </x:c>
      <x:c t="str">
        <x:v>84818011</x:v>
      </x:c>
      <x:c t="n">
        <x:v>1.7270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30200.0000</x:v>
      </x:c>
      <x:c t="str">
        <x:v/>
      </x:c>
    </x:row>
    <x:row>
      <x:c t="str">
        <x:v>1107-48</x:v>
      </x:c>
      <x:c t="str">
        <x:v>AQUALINE KASIOPEA teleszkópos zuhanyoszlop, csapteleppel, mag.:760-1280mm, bekötés:150mm, króm</x:v>
      </x:c>
      <x:c t="str">
        <x:v>AQUALINE</x:v>
      </x:c>
      <x:c t="str">
        <x:v>8590913824791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1107-65</x:v>
      </x:c>
      <x:c t="str">
        <x:v>AQUALINE KASIOPEA 35 mosogató-csaptelep, króm</x:v>
      </x:c>
      <x:c t="str">
        <x:v>AQUALINE</x:v>
      </x:c>
      <x:c t="str">
        <x:v>8590913851070</x:v>
      </x:c>
      <x:c t="str">
        <x:v>db        </x:v>
      </x:c>
      <x:c t="str">
        <x:v>84818011</x:v>
      </x:c>
      <x:c t="n">
        <x:v>1.4030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15000.0000</x:v>
      </x:c>
      <x:c t="str">
        <x:v/>
      </x:c>
    </x:row>
    <x:row>
      <x:c t="str">
        <x:v>1107-70</x:v>
      </x:c>
      <x:c t="str">
        <x:v>AQUALINE KASIOPEA mosogató-csaptelep, kihúzható zuhanyfejjel, 50cm, króm</x:v>
      </x:c>
      <x:c t="str">
        <x:v>AQUALINE</x:v>
      </x:c>
      <x:c t="str">
        <x:v>8590913800108</x:v>
      </x:c>
      <x:c t="str">
        <x:v>db        </x:v>
      </x:c>
      <x:c t="str">
        <x:v>84818011</x:v>
      </x:c>
      <x:c t="n">
        <x:v>2.0490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/>
      </x:c>
    </x:row>
    <x:row>
      <x:c t="str">
        <x:v>1107-74</x:v>
      </x:c>
      <x:c t="str">
        <x:v>AQUALINE Mosogató-csaptelep, kihúzható zuhanyfejjel, 50cm, króm</x:v>
      </x:c>
      <x:c t="str">
        <x:v>KOMPONENS</x:v>
      </x:c>
      <x:c t="str">
        <x:v>8590913926884</x:v>
      </x:c>
      <x:c t="str">
        <x:v>szett     </x:v>
      </x:c>
      <x:c t="str">
        <x:v>84818011</x:v>
      </x:c>
      <x:c t="n">
        <x:v>3.4180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40400.0000</x:v>
      </x:c>
      <x:c t="str">
        <x:v/>
      </x:c>
    </x:row>
    <x:row>
      <x:c t="str">
        <x:v>11078</x:v>
      </x:c>
      <x:c t="str">
        <x:v>AQUALINE NOPEL PVC gégecső, 150cm, fehér</x:v>
      </x:c>
      <x:c t="str">
        <x:v>AQUALINE</x:v>
      </x:c>
      <x:c t="str">
        <x:v>8590913806681</x:v>
      </x:c>
      <x:c t="str">
        <x:v>db        </x:v>
      </x:c>
      <x:c t="str">
        <x:v>39229000</x:v>
      </x:c>
      <x:c t="n">
        <x:v>0.2550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11079</x:v>
      </x:c>
      <x:c t="str">
        <x:v>AQUALINE NOPEL PVC gégecső, 150cm, fekete</x:v>
      </x:c>
      <x:c t="str">
        <x:v>AQUALINE</x:v>
      </x:c>
      <x:c t="str">
        <x:v>8590913887895</x:v>
      </x:c>
      <x:c t="str">
        <x:v>db        </x:v>
      </x:c>
      <x:c t="str">
        <x:v>39173300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2500.0000</x:v>
      </x:c>
      <x:c t="str">
        <x:v/>
      </x:c>
    </x:row>
    <x:row>
      <x:c t="str">
        <x:v>1109-02</x:v>
      </x:c>
      <x:c t="str">
        <x:v>AQUALINE XENIA mosdócsaptelep, króm</x:v>
      </x:c>
      <x:c t="str">
        <x:v>AQUALINE</x:v>
      </x:c>
      <x:c t="str">
        <x:v>8590913800191</x:v>
      </x:c>
      <x:c t="str">
        <x:v>db        </x:v>
      </x:c>
      <x:c t="str">
        <x:v>84818011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26000.0000</x:v>
      </x:c>
      <x:c t="str">
        <x:v/>
      </x:c>
    </x:row>
    <x:row>
      <x:c t="str">
        <x:v>11091</x:v>
      </x:c>
      <x:c t="str">
        <x:v>POLYSAN KARIA öntöttmárvány zuhanytálca, 80x70x3cm</x:v>
      </x:c>
      <x:c t="str">
        <x:v>SAPHO</x:v>
      </x:c>
      <x:c t="str">
        <x:v>8590729006589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/>
      </x:c>
    </x:row>
    <x:row>
      <x:c t="str">
        <x:v>1109-10</x:v>
      </x:c>
      <x:c t="str">
        <x:v>AQUALINE XENIA kádtöltő csaptelep, bekötés:150mm, króm</x:v>
      </x:c>
      <x:c t="str">
        <x:v>AQUALINE</x:v>
      </x:c>
      <x:c t="str">
        <x:v>8590913800214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39500.0000</x:v>
      </x:c>
      <x:c t="str">
        <x:v>kifutott: 2026.02</x:v>
      </x:c>
    </x:row>
    <x:row>
      <x:c t="str">
        <x:v>1109-11</x:v>
      </x:c>
      <x:c t="str">
        <x:v>AQUALINE XENIA zuhanycsaptelep zuhanyszett nélkül, bekötés:150mm, króm</x:v>
      </x:c>
      <x:c t="str">
        <x:v>AQUALINE</x:v>
      </x:c>
      <x:c t="str">
        <x:v>8590913800207</x:v>
      </x:c>
      <x:c t="str">
        <x:v>db        </x:v>
      </x:c>
      <x:c t="str">
        <x:v>84818011</x:v>
      </x:c>
      <x:c t="n">
        <x:v>1.4200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30500.0000</x:v>
      </x:c>
      <x:c t="str">
        <x:v>kifutott: 2026.02</x:v>
      </x:c>
    </x:row>
    <x:row>
      <x:c t="str">
        <x:v>111022092</x:v>
      </x:c>
      <x:c t="str">
        <x:v>BEMETA HOTEL Tábla: Takarítószer tároló, 120x120x2mm, polírozott</x:v>
      </x:c>
      <x:c t="str">
        <x:v>SAPHO</x:v>
      </x:c>
      <x:c t="str">
        <x:v>8592207012860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111022095</x:v>
      </x:c>
      <x:c t="str">
        <x:v>BEMETA HOTEL Tábla: Takarítószer tároló, 120x120x2mm, matt</x:v>
      </x:c>
      <x:c t="str">
        <x:v>SAPHO</x:v>
      </x:c>
      <x:c t="str">
        <x:v>8592207012877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111054005</x:v>
      </x:c>
      <x:c t="str">
        <x:v>BEMETA HOME piktogram: takarítóhelyiség, 75x75x2mm, polírozott</x:v>
      </x:c>
      <x:c t="str">
        <x:v>SAPHO</x:v>
      </x:c>
      <x:c t="str">
        <x:v>8592207034060</x:v>
      </x:c>
      <x:c t="str">
        <x:v>db        </x:v>
      </x:c>
      <x:c t="str">
        <x:v>83100000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111054017</x:v>
      </x:c>
      <x:c t="str">
        <x:v>BEMETA HOME piktogram: öltözőszoba,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111054021</x:v>
      </x:c>
      <x:c t="str">
        <x:v>BEMETA HOME piktogram: dohányzó, 75x75x2mm, polírozott</x:v>
      </x:c>
      <x:c t="str">
        <x:v>SAPHO</x:v>
      </x:c>
      <x:c t="str">
        <x:v>8592207034091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111054022</x:v>
      </x:c>
      <x:c t="str">
        <x:v>BEMETA HOME piktogram: nem dohányzó, 75x75x2mm, polírozott</x:v>
      </x:c>
      <x:c t="str">
        <x:v>SAPHO</x:v>
      </x:c>
      <x:c t="str">
        <x:v>8592207034107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111054029</x:v>
      </x:c>
      <x:c t="str">
        <x:v>BEMETA HOME piktogram: szám, 75x75x2mm, polírozott</x:v>
      </x:c>
      <x:c t="str">
        <x:v>SAPHO</x:v>
      </x:c>
      <x:c t="str">
        <x:v>8592207039218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111054030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111054047</x:v>
      </x:c>
      <x:c t="str">
        <x:v>BEMETA HOME piktogram: recepció,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111054056</x:v>
      </x:c>
      <x:c t="str">
        <x:v>BEMETA HOME piktogram: vészkijárat,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111054061</x:v>
      </x:c>
      <x:c t="str">
        <x:v>BEMETA HOME piktogram: kávé, 75x75x2mm, polírozott</x:v>
      </x:c>
      <x:c t="str">
        <x:v>SAPHO</x:v>
      </x:c>
      <x:c t="str">
        <x:v>8592207057250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111054062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111054072</x:v>
      </x:c>
      <x:c t="str">
        <x:v>BEMETA HOME piktogram: férfi és nő, 75x75x2mm, polírozott</x:v>
      </x:c>
      <x:c t="str">
        <x:v>SAPHO</x:v>
      </x:c>
      <x:c t="str">
        <x:v>8592207034282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111054999</x:v>
      </x:c>
      <x:c t="str">
        <x:v>BEMETA HOME fali alátét piktogramokhoz </x:v>
      </x:c>
      <x:c t="str">
        <x:v>SAPHO</x:v>
      </x:c>
      <x:c t="str">
        <x:v>8592207034114</x:v>
      </x:c>
      <x:c t="str">
        <x:v>db        </x:v>
      </x:c>
      <x:c t="str">
        <x:v>73249000</x:v>
      </x:c>
      <x:c t="n">
        <x:v>0.0210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/>
      </x:c>
    </x:row>
    <x:row>
      <x:c t="str">
        <x:v>111055008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111055029</x:v>
      </x:c>
      <x:c t="str">
        <x:v>BEMETA HOME piktogram: szám,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111055072</x:v>
      </x:c>
      <x:c t="str">
        <x:v>BEMETA HOME piktogram: férfi és nő,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111056001</x:v>
      </x:c>
      <x:c t="str">
        <x:v>BEMETA HOME piktogram: mozgáskorlátozott,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111056002</x:v>
      </x:c>
      <x:c t="str">
        <x:v>BEMETA HOME piktogram: férfi, 75x75x2mm, polírozott</x:v>
      </x:c>
      <x:c t="str">
        <x:v>SAPHO</x:v>
      </x:c>
      <x:c t="str">
        <x:v>8592207061783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111056003</x:v>
      </x:c>
      <x:c t="str">
        <x:v>BEMETA HOME piktogram: pelenkázó,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111056004</x:v>
      </x:c>
      <x:c t="str">
        <x:v>BEMETA HOME piktogram: zuhanyzó, 75x75x2mm, polírozott</x:v>
      </x:c>
      <x:c t="str">
        <x:v>SAPHO</x:v>
      </x:c>
      <x:c t="str">
        <x:v>8592207061790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111056005</x:v>
      </x:c>
      <x:c t="str">
        <x:v>BEMETA HOME piktogram: takarítóhelyiség, 75x75x2mm, polírozott</x:v>
      </x:c>
      <x:c t="str">
        <x:v>SAPHO</x:v>
      </x:c>
      <x:c t="str">
        <x:v>8592207061806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111056006</x:v>
      </x:c>
      <x:c t="str">
        <x:v>BEMETA HOME piktogram: WC, 75x75x2mm, polírozott</x:v>
      </x:c>
      <x:c t="str">
        <x:v>SAPHO</x:v>
      </x:c>
      <x:c t="str">
        <x:v>8592207061813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111056007</x:v>
      </x:c>
      <x:c t="str">
        <x:v>BEMETA HOME piktogram: nő, 75x75x2mm, polírozott</x:v>
      </x:c>
      <x:c t="str">
        <x:v>SAPHO</x:v>
      </x:c>
      <x:c t="str">
        <x:v>8592207061820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111056017</x:v>
      </x:c>
      <x:c t="str">
        <x:v>BEMETA HOME piktogram: öltözőszoba, 75x75x2mm, polírozott</x:v>
      </x:c>
      <x:c t="str">
        <x:v>SAPHO</x:v>
      </x:c>
      <x:c t="str">
        <x:v>8592207041785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111056018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111056021</x:v>
      </x:c>
      <x:c t="str">
        <x:v>BEMETA HOME piktogram: dohányzó,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111056022</x:v>
      </x:c>
      <x:c t="str">
        <x:v>BEMETA HOME piktogram: nem dohányzó, 75x75x2mm, polírozott</x:v>
      </x:c>
      <x:c t="str">
        <x:v>SAPHO</x:v>
      </x:c>
      <x:c t="str">
        <x:v>8592207061837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111056029</x:v>
      </x:c>
      <x:c t="str">
        <x:v>BEMETA HOME piktogram: szám,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111056047</x:v>
      </x:c>
      <x:c t="str">
        <x:v>BEMETA HOME piktogram: recepció, 75x75x2mm, polírozott</x:v>
      </x:c>
      <x:c t="str">
        <x:v>SAPHO</x:v>
      </x:c>
      <x:c t="str">
        <x:v>8592207061844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111056056</x:v>
      </x:c>
      <x:c t="str">
        <x:v>BEMETA HOME piktogram: vészkijárat, 75x75x2mm, polírozott</x:v>
      </x:c>
      <x:c t="str">
        <x:v>SAPHO</x:v>
      </x:c>
      <x:c t="str">
        <x:v>8592207061851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111056061</x:v>
      </x:c>
      <x:c t="str">
        <x:v>BEMETA HOME piktogram: kávé, 75x75x2mm, polírozott</x:v>
      </x:c>
      <x:c t="str">
        <x:v>SAPHO</x:v>
      </x:c>
      <x:c t="str">
        <x:v>8592207036835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111056062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111056072</x:v>
      </x:c>
      <x:c t="str">
        <x:v>BEMETA HOME piktogram: férfi és nő, 75x75x2mm, polírozott</x:v>
      </x:c>
      <x:c t="str">
        <x:v>SAPHO</x:v>
      </x:c>
      <x:c t="str">
        <x:v>8592207061868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111057001</x:v>
      </x:c>
      <x:c t="str">
        <x:v>BEMETA HOME piktogram: mozgáskorlátozott, 75x75x2mm, matt</x:v>
      </x:c>
      <x:c t="str">
        <x:v>SAPHO</x:v>
      </x:c>
      <x:c t="str">
        <x:v>8592207041860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111057002</x:v>
      </x:c>
      <x:c t="str">
        <x:v>BEMETA HOME piktogram: férfi, 75x75x2mm, matt</x:v>
      </x:c>
      <x:c t="str">
        <x:v>SAPHO</x:v>
      </x:c>
      <x:c t="str">
        <x:v>8592207041839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111057003</x:v>
      </x:c>
      <x:c t="str">
        <x:v>BEMETA HOME piktogram: pelenkázó,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111057004</x:v>
      </x:c>
      <x:c t="str">
        <x:v>BEMETA HOME piktogram: zuhanyzó,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111057005</x:v>
      </x:c>
      <x:c t="str">
        <x:v>BEMETA HOME piktogram: takarítóhelyiség, 75x75x2mm, matt</x:v>
      </x:c>
      <x:c t="str">
        <x:v>SAPHO</x:v>
      </x:c>
      <x:c t="str">
        <x:v>8592207047817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111057006</x:v>
      </x:c>
      <x:c t="str">
        <x:v>BEMETA HOME piktogram: WC, 75x75x2mm, matt</x:v>
      </x:c>
      <x:c t="str">
        <x:v>SAPHO</x:v>
      </x:c>
      <x:c t="str">
        <x:v>8592207041853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111057007</x:v>
      </x:c>
      <x:c t="str">
        <x:v>BEMETA HOME piktogram: nő, 75x75x2mm, matt</x:v>
      </x:c>
      <x:c t="str">
        <x:v>SAPHO</x:v>
      </x:c>
      <x:c t="str">
        <x:v>8592207036828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111057017</x:v>
      </x:c>
      <x:c t="str">
        <x:v>BEMETA HOME piktogram: öltözőszoba,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111057022</x:v>
      </x:c>
      <x:c t="str">
        <x:v>BEMETA HOME piktogram: nem dohányzó, 75x75x2mm, matt</x:v>
      </x:c>
      <x:c t="str">
        <x:v>SAPHO</x:v>
      </x:c>
      <x:c t="str">
        <x:v>8592207041877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111057029</x:v>
      </x:c>
      <x:c t="str">
        <x:v>BEMETA HOME piktogram: szám, 75x75x2mm, matt</x:v>
      </x:c>
      <x:c t="str">
        <x:v>SAPHO</x:v>
      </x:c>
      <x:c t="str">
        <x:v>8592207039225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111057049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111057055</x:v>
      </x:c>
      <x:c t="str">
        <x:v>BEMETA HOME piktogram: tolni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111057056</x:v>
      </x:c>
      <x:c t="str">
        <x:v>BEMETA HOME piktogram: vészkijárat,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111057072</x:v>
      </x:c>
      <x:c t="str">
        <x:v>BEMETA HOME piktogram: férfi és nő, 75x75x2mm, matt</x:v>
      </x:c>
      <x:c t="str">
        <x:v>SAPHO</x:v>
      </x:c>
      <x:c t="str">
        <x:v>8592207041846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11109410</x:v>
      </x:c>
      <x:c t="str">
        <x:v>RIDDER UNIQUE álló WC-kefe és WC-papírtartó, fekete</x:v>
      </x:c>
      <x:c t="str">
        <x:v>SAPHO</x:v>
      </x:c>
      <x:c t="str">
        <x:v>4006956134499</x:v>
      </x:c>
      <x:c t="str">
        <x:v>db        </x:v>
      </x:c>
      <x:c t="str">
        <x:v>73249000</x:v>
      </x:c>
      <x:c t="n">
        <x:v>1.9110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kifutott: 2025.06</x:v>
      </x:c>
    </x:row>
    <x:row>
      <x:c t="str">
        <x:v>11115127</x:v>
      </x:c>
      <x:c t="str">
        <x:v>RIDDER BASIC álló WC-papírtartó, króm</x:v>
      </x:c>
      <x:c t="str">
        <x:v>SAPHO</x:v>
      </x:c>
      <x:c t="str">
        <x:v>4006956137490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10900.0000</x:v>
      </x:c>
      <x:c t="str">
        <x:v>kiárusítás: 2025.10</x:v>
      </x:c>
    </x:row>
    <x:row>
      <x:c t="str">
        <x:v>11116100</x:v>
      </x:c>
      <x:c t="str">
        <x:v>CLASSIC álló WC-papírtartó, króm</x:v>
      </x:c>
      <x:c t="str">
        <x:v>SAPHO</x:v>
      </x:c>
      <x:c t="str">
        <x:v>4006956134604</x:v>
      </x:c>
      <x:c t="str">
        <x:v>db        </x:v>
      </x:c>
      <x:c t="str">
        <x:v>73249000</x:v>
      </x:c>
      <x:c t="n">
        <x:v>0.6230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6900.0000</x:v>
      </x:c>
      <x:c t="str">
        <x:v/>
      </x:c>
    </x:row>
    <x:row>
      <x:c t="str">
        <x:v>11116110</x:v>
      </x:c>
      <x:c t="str">
        <x:v>RIDDER CLASSIC álló WC-papírtartó, fekete</x:v>
      </x:c>
      <x:c t="str">
        <x:v>SAPHO</x:v>
      </x:c>
      <x:c t="str">
        <x:v>4006956195537</x:v>
      </x:c>
      <x:c t="str">
        <x:v>db        </x:v>
      </x:c>
      <x:c t="str">
        <x:v>73249000</x:v>
      </x:c>
      <x:c t="n">
        <x:v>0.6230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>újdonság: 2026.02</x:v>
      </x:c>
    </x:row>
    <x:row>
      <x:c t="str">
        <x:v>11122100</x:v>
      </x:c>
      <x:c t="str">
        <x:v>RIDDER STYLE törölközőtartó, 400x30mm, fényes rozsdamentes acél</x:v>
      </x:c>
      <x:c t="str">
        <x:v>SAPHO</x:v>
      </x:c>
      <x:c t="str">
        <x:v>4006956188256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12100.0000</x:v>
      </x:c>
      <x:c t="str">
        <x:v/>
      </x:c>
    </x:row>
    <x:row>
      <x:c t="str">
        <x:v>11122110</x:v>
      </x:c>
      <x:c t="str">
        <x:v>RIDDER STYLE törölközőtartó, 400x30mm, matt fekete</x:v>
      </x:c>
      <x:c t="str">
        <x:v>SAPHO</x:v>
      </x:c>
      <x:c t="str">
        <x:v>4006956188270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11123101</x:v>
      </x:c>
      <x:c t="str">
        <x:v>JUNDAH álló WC-kefe és WC-papírtartó állvány, fehér</x:v>
      </x:c>
      <x:c t="str">
        <x:v>SAPHO</x:v>
      </x:c>
      <x:c t="str">
        <x:v>4006956192284</x:v>
      </x:c>
      <x:c t="str">
        <x:v>db        </x:v>
      </x:c>
      <x:c t="str">
        <x:v>73249000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11123110</x:v>
      </x:c>
      <x:c t="str">
        <x:v>JUNDAH álló WC-kefe és WC-papírtartó állvány, fekete</x:v>
      </x:c>
      <x:c t="str">
        <x:v>SAPHO</x:v>
      </x:c>
      <x:c t="str">
        <x:v>4006956192253</x:v>
      </x:c>
      <x:c t="str">
        <x:v>db        </x:v>
      </x:c>
      <x:c t="str">
        <x:v>73249000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1112-72</x:v>
      </x:c>
      <x:c t="str">
        <x:v>AXUS Mosogató-csaptelep kihúzható zuhanyfejjel, króm</x:v>
      </x:c>
      <x:c t="str">
        <x:v>SAPHO</x:v>
      </x:c>
      <x:c t="str">
        <x:v>8590913801839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11150</x:v>
      </x:c>
      <x:c t="str">
        <x:v>AQUALINE LASER pvc gégecső, 150cm, króm/fehér</x:v>
      </x:c>
      <x:c t="str">
        <x:v>AQUALINE</x:v>
      </x:c>
      <x:c t="str">
        <x:v>8590913841545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2300.0000</x:v>
      </x:c>
      <x:c t="str">
        <x:v/>
      </x:c>
    </x:row>
    <x:row>
      <x:c t="str">
        <x:v>11200</x:v>
      </x:c>
      <x:c t="str">
        <x:v>AQUALINE LASER pvc gégecső, 200cm, króm/fehér</x:v>
      </x:c>
      <x:c t="str">
        <x:v>AQUALINE</x:v>
      </x:c>
      <x:c t="str">
        <x:v>8590913841552</x:v>
      </x:c>
      <x:c t="str">
        <x:v>db        </x:v>
      </x:c>
      <x:c t="str">
        <x:v>39229000</x:v>
      </x:c>
      <x:c t="n">
        <x:v>0.3100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11202410</x:v>
      </x:c>
      <x:c t="str">
        <x:v>RIDDER SYDNEY WC kefe- és WC papírtartó állvány, fekete/króm</x:v>
      </x:c>
      <x:c t="str">
        <x:v>SAPHO</x:v>
      </x:c>
      <x:c t="str">
        <x:v>4006956134635</x:v>
      </x:c>
      <x:c t="str">
        <x:v>db        </x:v>
      </x:c>
      <x:c t="str">
        <x:v>73249000</x:v>
      </x:c>
      <x:c t="n">
        <x:v>3.6490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>kifutott: 2025.01</x:v>
      </x:c>
    </x:row>
    <x:row>
      <x:c t="str">
        <x:v>11208107</x:v>
      </x:c>
      <x:c t="str">
        <x:v>RIDDER CEMENT álló WC-papírtartó, szürke</x:v>
      </x:c>
      <x:c t="str">
        <x:v>SAPHO</x:v>
      </x:c>
      <x:c t="str">
        <x:v>4006956225166</x:v>
      </x:c>
      <x:c t="str">
        <x:v>db        </x:v>
      </x:c>
      <x:c t="str">
        <x:v>79070000</x:v>
      </x:c>
      <x:c t="n">
        <x:v>1.6000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kifutott: 2024.09</x:v>
      </x:c>
    </x:row>
    <x:row>
      <x:c t="str">
        <x:v>112101121</x:v>
      </x:c>
      <x:c t="str">
        <x:v>BEMETA KOZM.TÜKRÖK Kozmetikai tükör, 140x140x80mm, átm:140mm</x:v>
      </x:c>
      <x:c t="str">
        <x:v>SAPHO</x:v>
      </x:c>
      <x:c t="str">
        <x:v>8592207004872</x:v>
      </x:c>
      <x:c t="str">
        <x:v>db        </x:v>
      </x:c>
      <x:c t="str">
        <x:v>70099200</x:v>
      </x:c>
      <x:c t="n">
        <x:v>0.3500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18600.0000</x:v>
      </x:c>
      <x:c t="str">
        <x:v/>
      </x:c>
    </x:row>
    <x:row>
      <x:c t="str">
        <x:v>112101140</x:v>
      </x:c>
      <x:c t="str">
        <x:v>BEMETA DARK Kozmetikai tükör LED világítással, 255x200x400mm, átm:200mm, fekete</x:v>
      </x:c>
      <x:c t="str">
        <x:v>SAPHO</x:v>
      </x:c>
      <x:c t="str">
        <x:v>8592207026843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86000.0000</x:v>
      </x:c>
      <x:c t="str">
        <x:v/>
      </x:c>
    </x:row>
    <x:row>
      <x:c t="str">
        <x:v>112101144</x:v>
      </x:c>
      <x:c t="str">
        <x:v>BEMETA WHITE Kozmetikai tükör LED világítással 255x200x400mm, átm:200mm</x:v>
      </x:c>
      <x:c t="str">
        <x:v>SAPHO</x:v>
      </x:c>
      <x:c t="str">
        <x:v>8592207026850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89000.0000</x:v>
      </x:c>
      <x:c t="str">
        <x:v/>
      </x:c>
    </x:row>
    <x:row>
      <x:c t="str">
        <x:v>112101149</x:v>
      </x:c>
      <x:c t="str">
        <x:v>BEMETA KOZM.TÜKRÖK Kozmetikai tükör, LED világítással, 216x216x370mm, átm:160mm</x:v>
      </x:c>
      <x:c t="str">
        <x:v>SAPHO</x:v>
      </x:c>
      <x:c t="str">
        <x:v>8592207017858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84500.0000</x:v>
      </x:c>
      <x:c t="str">
        <x:v/>
      </x:c>
    </x:row>
    <x:row>
      <x:c t="str">
        <x:v>112101150</x:v>
      </x:c>
      <x:c t="str">
        <x:v>BEMETA KOZM.TÜKRÖK Kozmetikai tükör, ragasztható mágnessel, 151x17x151mm, átm:131mm</x:v>
      </x:c>
      <x:c t="str">
        <x:v>SAPHO</x:v>
      </x:c>
      <x:c t="str">
        <x:v>8592207016011</x:v>
      </x:c>
      <x:c t="str">
        <x:v>db        </x:v>
      </x:c>
      <x:c t="str">
        <x:v>70099200</x:v>
      </x:c>
      <x:c t="n">
        <x:v>0.4710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20600.0000</x:v>
      </x:c>
      <x:c t="str">
        <x:v/>
      </x:c>
    </x:row>
    <x:row>
      <x:c t="str">
        <x:v>112101162</x:v>
      </x:c>
      <x:c t="str">
        <x:v>BEMETA KOZM.TÜKRÖK Kozmetikai tükör, LED világítással, 200x550x140mm, átm:200mm, 5,6W</x:v>
      </x:c>
      <x:c t="str">
        <x:v>SAPHO</x:v>
      </x:c>
      <x:c t="str">
        <x:v>8592207002342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88000.0000</x:v>
      </x:c>
      <x:c t="str">
        <x:v>kifutott: 2025.11</x:v>
      </x:c>
    </x:row>
    <x:row>
      <x:c t="str">
        <x:v>112101168</x:v>
      </x:c>
      <x:c t="str">
        <x:v>BEMETA KOZM.TÜKRÖK Kozmetikai tükör, 2 típusú LED világítással, 200x550x140mm, átm:200mm, 5,6W</x:v>
      </x:c>
      <x:c t="str">
        <x:v>SAPHO</x:v>
      </x:c>
      <x:c t="str">
        <x:v>8592207013973</x:v>
      </x:c>
      <x:c t="str">
        <x:v>db        </x:v>
      </x:c>
      <x:c t="str">
        <x:v>70099200</x:v>
      </x:c>
      <x:c t="n">
        <x:v>1.8500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99000.0000</x:v>
      </x:c>
      <x:c t="str">
        <x:v>kifutott: 2025.11</x:v>
      </x:c>
    </x:row>
    <x:row>
      <x:c t="str">
        <x:v>112101182</x:v>
      </x:c>
      <x:c t="str">
        <x:v>BEMETA KOZM.TÜKRÖK Kozmetikai tükör, LED világítással, 200x505x175mm</x:v>
      </x:c>
      <x:c t="str">
        <x:v>SAPHO</x:v>
      </x:c>
      <x:c t="str">
        <x:v>8592207017889</x:v>
      </x:c>
      <x:c t="str">
        <x:v>db        </x:v>
      </x:c>
      <x:c t="str">
        <x:v>70099200</x:v>
      </x:c>
      <x:c t="n">
        <x:v>2.8500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112101779</x:v>
      </x:c>
      <x:c t="str">
        <x:v>BEMETA KOZM.TÜKRÖK Kozmetikai tükör LED világítással, átm.: 200mm, 7X</x:v>
      </x:c>
      <x:c t="str">
        <x:v>SAPHO</x:v>
      </x:c>
      <x:c t="str">
        <x:v>8592207054488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87000.0000</x:v>
      </x:c>
      <x:c t="str">
        <x:v>újdonság: 2025.04</x:v>
      </x:c>
    </x:row>
    <x:row>
      <x:c t="str">
        <x:v>112102672</x:v>
      </x:c>
      <x:c t="str">
        <x:v>BEMETA KOZM.TÜKRÖK Kozmetikai tükör, LED világítással, 260x200x290mm</x:v>
      </x:c>
      <x:c t="str">
        <x:v>SAPHO</x:v>
      </x:c>
      <x:c t="str">
        <x:v>8592207017896</x:v>
      </x:c>
      <x:c t="str">
        <x:v>db        </x:v>
      </x:c>
      <x:c t="str">
        <x:v>70099200</x:v>
      </x:c>
      <x:c t="n">
        <x:v>2.1500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>kifutott: 2025.11</x:v>
      </x:c>
    </x:row>
    <x:row>
      <x:c t="str">
        <x:v>112102682</x:v>
      </x:c>
      <x:c t="str">
        <x:v>BEMETA KOZM.TÜKRÖK Kozmetikai tükör, LED világítással, 200x200x430mm, átm:200mm</x:v>
      </x:c>
      <x:c t="str">
        <x:v>SAPHO</x:v>
      </x:c>
      <x:c t="str">
        <x:v>8592207008702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82000.0000</x:v>
      </x:c>
      <x:c t="str">
        <x:v>kifutott: 2025.11</x:v>
      </x:c>
    </x:row>
    <x:row>
      <x:c t="str">
        <x:v>112201172</x:v>
      </x:c>
      <x:c t="str">
        <x:v>BEMETA KOZM.TÜKRÖK Kozmetikai tükör, 200x535x140mm, átm:200mm</x:v>
      </x:c>
      <x:c t="str">
        <x:v>SAPHO</x:v>
      </x:c>
      <x:c t="str">
        <x:v>8592207017773</x:v>
      </x:c>
      <x:c t="str">
        <x:v>db        </x:v>
      </x:c>
      <x:c t="str">
        <x:v>70099200</x:v>
      </x:c>
      <x:c t="n">
        <x:v>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47300.0000</x:v>
      </x:c>
      <x:c t="str">
        <x:v/>
      </x:c>
    </x:row>
    <x:row>
      <x:c t="str">
        <x:v>112201192</x:v>
      </x:c>
      <x:c t="str">
        <x:v>BEMETA KOZM.TÜKRÖK Kozmetikai tükör, 200x505x175mm</x:v>
      </x:c>
      <x:c t="str">
        <x:v>SAPHO</x:v>
      </x:c>
      <x:c t="str">
        <x:v>8592207017759</x:v>
      </x:c>
      <x:c t="str">
        <x:v>db        </x:v>
      </x:c>
      <x:c t="str">
        <x:v>70099200</x:v>
      </x:c>
      <x:c t="n">
        <x:v>2.7500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62000.0000</x:v>
      </x:c>
      <x:c t="str">
        <x:v>kifutott: 2025.11</x:v>
      </x:c>
    </x:row>
    <x:row>
      <x:c t="str">
        <x:v>112201222</x:v>
      </x:c>
      <x:c t="str">
        <x:v>BEMETA KOZM.TÜKRÖK Kozmetikai tükör, 130x240x100mm</x:v>
      </x:c>
      <x:c t="str">
        <x:v>SAPHO</x:v>
      </x:c>
      <x:c t="str">
        <x:v>8592207017803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23400.0000</x:v>
      </x:c>
      <x:c t="str">
        <x:v/>
      </x:c>
    </x:row>
    <x:row>
      <x:c t="str">
        <x:v>112201254</x:v>
      </x:c>
      <x:c t="str">
        <x:v>BEMETA WHITE kozmetikai tükör, 232x385x150mm, átm.:200mm</x:v>
      </x:c>
      <x:c t="str">
        <x:v>SAPHO</x:v>
      </x:c>
      <x:c t="str">
        <x:v>8592207041730</x:v>
      </x:c>
      <x:c t="str">
        <x:v>db        </x:v>
      </x:c>
      <x:c t="str">
        <x:v/>
      </x:c>
      <x:c t="n">
        <x:v>1.0300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24300.0000</x:v>
      </x:c>
      <x:c t="str">
        <x:v>újdonság: 2024.07</x:v>
      </x:c>
    </x:row>
    <x:row>
      <x:c t="str">
        <x:v>112201332</x:v>
      </x:c>
      <x:c t="str">
        <x:v>BEMETA KOZM.TÜKRÖK Kozmetikai tükör, 200x230x90mm, átm:200mm</x:v>
      </x:c>
      <x:c t="str">
        <x:v>SAPHO</x:v>
      </x:c>
      <x:c t="str">
        <x:v>8592207002434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23400.0000</x:v>
      </x:c>
      <x:c t="str">
        <x:v/>
      </x:c>
    </x:row>
    <x:row>
      <x:c t="str">
        <x:v>112201410</x:v>
      </x:c>
      <x:c t="str">
        <x:v>BEMETA KOZM.TÜKRÖK kozmetikai tükör, 232x370x120mm, átm.:200mm</x:v>
      </x:c>
      <x:c t="str">
        <x:v>SAPHO</x:v>
      </x:c>
      <x:c t="str">
        <x:v>8592207042904</x:v>
      </x:c>
      <x:c t="str">
        <x:v>db        </x:v>
      </x:c>
      <x:c t="str">
        <x:v/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26000.0000</x:v>
      </x:c>
      <x:c t="str">
        <x:v>újdonság: 2024.07</x:v>
      </x:c>
    </x:row>
    <x:row>
      <x:c t="str">
        <x:v>112201414</x:v>
      </x:c>
      <x:c t="str">
        <x:v>BEMETA KOZM.TÜKRÖK kozmetikai tükör, 232x370x120mm, átm.:200mm</x:v>
      </x:c>
      <x:c t="str">
        <x:v>SAPHO</x:v>
      </x:c>
      <x:c t="str">
        <x:v>8592207042911</x:v>
      </x:c>
      <x:c t="str">
        <x:v>db        </x:v>
      </x:c>
      <x:c t="str">
        <x:v>70099200</x:v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27500.0000</x:v>
      </x:c>
      <x:c t="str">
        <x:v>újdonság: 2024.07</x:v>
      </x:c>
    </x:row>
    <x:row>
      <x:c t="str">
        <x:v>112201512BRONZ</x:v>
      </x:c>
      <x:c t="str">
        <x:v>BEMETA KOZM.TÜKRÖK Kozmetikai tükör, 230x310x450mm, átm:190mm, bronz</x:v>
      </x:c>
      <x:c t="str">
        <x:v>SAPHO</x:v>
      </x:c>
      <x:c t="str">
        <x:v>8592207015984</x:v>
      </x:c>
      <x:c t="str">
        <x:v>db        </x:v>
      </x:c>
      <x:c t="str">
        <x:v>70099200</x:v>
      </x:c>
      <x:c t="n">
        <x:v>1.0500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25500.0000</x:v>
      </x:c>
      <x:c t="str">
        <x:v>kifutott: 2025.11</x:v>
      </x:c>
    </x:row>
    <x:row>
      <x:c t="str">
        <x:v>11241</x:v>
      </x:c>
      <x:c t="str">
        <x:v>POLYSAN FLEXIA öntöttmárvány zuhanytálca, 80x70x3cm</x:v>
      </x:c>
      <x:c t="str">
        <x:v>SAPHO</x:v>
      </x:c>
      <x:c t="str">
        <x:v>8590729006626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1126</x:v>
      </x:c>
      <x:c t="str">
        <x:v>HIMALAYA fogas, fekete/bambusz</x:v>
      </x:c>
      <x:c t="str">
        <x:v>SAPHO</x:v>
      </x:c>
      <x:c t="str">
        <x:v>8003341302897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1126-02</x:v>
      </x:c>
      <x:c t="str">
        <x:v>AQUALINE CANTINO mosdócsaptelep, króm</x:v>
      </x:c>
      <x:c t="str">
        <x:v>AQUALINE</x:v>
      </x:c>
      <x:c t="str">
        <x:v>8590913815706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>kifutott: 2024.11</x:v>
      </x:c>
    </x:row>
    <x:row>
      <x:c t="str">
        <x:v>1126-03</x:v>
      </x:c>
      <x:c t="str">
        <x:v>AQUALINE CANTINO bidécsaptelep, króm</x:v>
      </x:c>
      <x:c t="str">
        <x:v>AQUALINE</x:v>
      </x:c>
      <x:c t="str">
        <x:v>8590913828522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37500.0000</x:v>
      </x:c>
      <x:c t="str">
        <x:v>kifutott: 2025.06</x:v>
      </x:c>
    </x:row>
    <x:row>
      <x:c t="str">
        <x:v>1126-10</x:v>
      </x:c>
      <x:c t="str">
        <x:v>AQUALINE CANTINO kádtöltő csaptelep, króm</x:v>
      </x:c>
      <x:c t="str">
        <x:v>AQUALINE</x:v>
      </x:c>
      <x:c t="str">
        <x:v>8590913815720</x:v>
      </x:c>
      <x:c t="str">
        <x:v>db        </x:v>
      </x:c>
      <x:c t="str">
        <x:v>84818011</x:v>
      </x:c>
      <x:c t="n">
        <x:v>2.5180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>kifutott: 2025.03</x:v>
      </x:c>
    </x:row>
    <x:row>
      <x:c t="str">
        <x:v>1126-11</x:v>
      </x:c>
      <x:c t="str">
        <x:v>AQUALINE CANTINO zuhanycsaptelep zuhanyszett nélkül, króm</x:v>
      </x:c>
      <x:c t="str">
        <x:v>AQUALINE</x:v>
      </x:c>
      <x:c t="str">
        <x:v>8590913815713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kifutott: 2024.09</x:v>
      </x:c>
    </x:row>
    <x:row>
      <x:c t="str">
        <x:v>1127</x:v>
      </x:c>
      <x:c t="str">
        <x:v>HIMALAYA duplafogas, fekete/bambusz</x:v>
      </x:c>
      <x:c t="str">
        <x:v>SAPHO</x:v>
      </x:c>
      <x:c t="str">
        <x:v>8003341302903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1130-10</x:v>
      </x:c>
      <x:c t="str">
        <x:v>DORLION fürdőszobai radiátor, 500x900mm, 301W, króm</x:v>
      </x:c>
      <x:c t="str">
        <x:v>SAPHO</x:v>
      </x:c>
      <x:c t="str">
        <x:v>8590913822797</x:v>
      </x:c>
      <x:c t="str">
        <x:v>db        </x:v>
      </x:c>
      <x:c t="str">
        <x:v>73221900</x:v>
      </x:c>
      <x:c t="n">
        <x:v>6.0600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1130-11</x:v>
      </x:c>
      <x:c t="str">
        <x:v>DORLION fürdőszobai radiátor, 500x1200mm, 378W, króm</x:v>
      </x:c>
      <x:c t="str">
        <x:v>SAPHO</x:v>
      </x:c>
      <x:c t="str">
        <x:v>8590913833960</x:v>
      </x:c>
      <x:c t="str">
        <x:v>db        </x:v>
      </x:c>
      <x:c t="str">
        <x:v>73221900</x:v>
      </x:c>
      <x:c t="n">
        <x:v>11.6600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1130-20</x:v>
      </x:c>
      <x:c t="str">
        <x:v>DORLION fürdőszobai radiátor, 500x900mm, matt fekete</x:v>
      </x:c>
      <x:c t="str">
        <x:v>SAPHO</x:v>
      </x:c>
      <x:c t="str">
        <x:v>8590913892646</x:v>
      </x:c>
      <x:c t="str">
        <x:v>db        </x:v>
      </x:c>
      <x:c t="str">
        <x:v>73221900</x:v>
      </x:c>
      <x:c t="n">
        <x:v>6.0900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1130-21</x:v>
      </x:c>
      <x:c t="str">
        <x:v>DORLION fürdőszobai radiátor, 500x1200 mm, matt fekete</x:v>
      </x:c>
      <x:c t="str">
        <x:v>SAPHO</x:v>
      </x:c>
      <x:c t="str">
        <x:v>8590913892653</x:v>
      </x:c>
      <x:c t="str">
        <x:v>db        </x:v>
      </x:c>
      <x:c t="str">
        <x:v>73221900</x:v>
      </x:c>
      <x:c t="n">
        <x:v>11.7300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1130-50</x:v>
      </x:c>
      <x:c t="str">
        <x:v>DORLION fürdőszobai radiátor, 500x900mm, 361W, fehér</x:v>
      </x:c>
      <x:c t="str">
        <x:v>SAPHO</x:v>
      </x:c>
      <x:c t="str">
        <x:v>8590913848230</x:v>
      </x:c>
      <x:c t="str">
        <x:v>db        </x:v>
      </x:c>
      <x:c t="str">
        <x:v>73221900</x:v>
      </x:c>
      <x:c t="n">
        <x:v>7.3700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83000.0000</x:v>
      </x:c>
      <x:c t="str">
        <x:v/>
      </x:c>
    </x:row>
    <x:row>
      <x:c t="str">
        <x:v>1130-51</x:v>
      </x:c>
      <x:c t="str">
        <x:v>DORLION fürdőszobai radiátor, 500x1200mm, 492W, fehér</x:v>
      </x:c>
      <x:c t="str">
        <x:v>SAPHO</x:v>
      </x:c>
      <x:c t="str">
        <x:v>8590913848247</x:v>
      </x:c>
      <x:c t="str">
        <x:v>db        </x:v>
      </x:c>
      <x:c t="str">
        <x:v>73221900</x:v>
      </x:c>
      <x:c t="n">
        <x:v>11.2200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1131</x:v>
      </x:c>
      <x:c t="str">
        <x:v>FLORI Álló törölközőtartó, 835mm, króm</x:v>
      </x:c>
      <x:c t="str">
        <x:v>SAPHO</x:v>
      </x:c>
      <x:c t="str">
        <x:v>8003341067505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113103030</x:v>
      </x:c>
      <x:c t="str">
        <x:v>BEMETA Kéztörlő, 280x245x105mm</x:v>
      </x:c>
      <x:c t="str">
        <x:v>SAPHO</x:v>
      </x:c>
      <x:c t="str">
        <x:v>8592207032486</x:v>
      </x:c>
      <x:c t="str">
        <x:v>db        </x:v>
      </x:c>
      <x:c t="str">
        <x:v>73249000</x:v>
      </x:c>
      <x:c t="n">
        <x:v>2.1900</x:v>
      </x:c>
      <x:c t="str">
        <x:v/>
      </x:c>
      <x:c t="str">
        <x:v>egyéb</x:v>
      </x:c>
      <x:c t="str">
        <x:v>egyéb</x:v>
      </x:c>
      <x:c t="n">
        <x:v>0.0000</x:v>
      </x:c>
      <x:c t="n">
        <x:v>30000.0000</x:v>
      </x:c>
      <x:c t="str">
        <x:v/>
      </x:c>
    </x:row>
    <x:row>
      <x:c t="str">
        <x:v>113103031B</x:v>
      </x:c>
      <x:c t="str">
        <x:v>BEMETA HOTEL Papírtörlő adagoló, 285x265x110mm, fényes (113103031B)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27000.0000</x:v>
      </x:c>
      <x:c t="str">
        <x:v>kifutott: 2025.11</x:v>
      </x:c>
    </x:row>
    <x:row>
      <x:c t="str">
        <x:v>113103034</x:v>
      </x:c>
      <x:c t="str">
        <x:v>BEMETA HOTEL Papírtörlő adagoló, 280x245x105mm, fehér</x:v>
      </x:c>
      <x:c t="str">
        <x:v>SAPHO</x:v>
      </x:c>
      <x:c t="str">
        <x:v>8592207053399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31200.0000</x:v>
      </x:c>
      <x:c t="str">
        <x:v>újdonság: 2026.02</x:v>
      </x:c>
    </x:row>
    <x:row>
      <x:c t="str">
        <x:v>113103040</x:v>
      </x:c>
      <x:c t="str">
        <x:v>BEMETA HOTEL papírtörlő adagoló </x:v>
      </x:c>
      <x:c t="str">
        <x:v>SAPHO</x:v>
      </x:c>
      <x:c t="str">
        <x:v>8592207048579</x:v>
      </x:c>
      <x:c t="str">
        <x:v>db        </x:v>
      </x:c>
      <x:c t="str">
        <x:v>73249000</x:v>
      </x:c>
      <x:c t="n">
        <x:v>1.4400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37500.0000</x:v>
      </x:c>
      <x:c t="str">
        <x:v>újdonság: 2024.07</x:v>
      </x:c>
    </x:row>
    <x:row>
      <x:c t="str">
        <x:v>113103044</x:v>
      </x:c>
      <x:c t="str">
        <x:v>BEMETA HOTEL papírtörlő adagoló </x:v>
      </x:c>
      <x:c t="str">
        <x:v>SAPHO</x:v>
      </x:c>
      <x:c t="str">
        <x:v>8592207053467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39600.0000</x:v>
      </x:c>
      <x:c t="str">
        <x:v>újdonság: 2026.02</x:v>
      </x:c>
    </x:row>
    <x:row>
      <x:c t="str">
        <x:v>113103052</x:v>
      </x:c>
      <x:c t="str">
        <x:v>BEMETA HOTEL Fali törölközőtartó szemetessel, 310x1225x155mm, polírozott</x:v>
      </x:c>
      <x:c t="str">
        <x:v>SAPHO</x:v>
      </x:c>
      <x:c t="str">
        <x:v>8592207014512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113103055</x:v>
      </x:c>
      <x:c t="str">
        <x:v>BEMETA HOTEL Fali törölközőtartó szemetessel, 310x1225x155mm, matt</x:v>
      </x:c>
      <x:c t="str">
        <x:v>SAPHO</x:v>
      </x:c>
      <x:c t="str">
        <x:v>8592207024412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113114</x:v>
      </x:c>
      <x:c t="str">
        <x:v>ARTU álló törölközőtartó, 835mm, matt fekete</x:v>
      </x:c>
      <x:c t="str">
        <x:v>SAPHO</x:v>
      </x:c>
      <x:c t="str">
        <x:v>8003341291887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11312</x:v>
      </x:c>
      <x:c t="str">
        <x:v>POLYSAN NAOS 158 előlap, </x:v>
      </x:c>
      <x:c t="str">
        <x:v>SAPHO</x:v>
      </x:c>
      <x:c t="str">
        <x:v>8590729006688</x:v>
      </x:c>
      <x:c t="str">
        <x:v>db        </x:v>
      </x:c>
      <x:c t="str">
        <x:v>39221000</x:v>
      </x:c>
      <x:c t="n">
        <x:v>6.1700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2024.11</x:v>
      </x:c>
    </x:row>
    <x:row>
      <x:c t="str">
        <x:v>1132</x:v>
      </x:c>
      <x:c t="str">
        <x:v>FLORI Álló WC papír és kefe tartó, 670mm, króm</x:v>
      </x:c>
      <x:c t="str">
        <x:v>SAPHO</x:v>
      </x:c>
      <x:c t="str">
        <x:v>8003341067550</x:v>
      </x:c>
      <x:c t="str">
        <x:v>db        </x:v>
      </x:c>
      <x:c t="str">
        <x:v>74182000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33500.0000</x:v>
      </x:c>
      <x:c t="str">
        <x:v/>
      </x:c>
    </x:row>
    <x:row>
      <x:c t="str">
        <x:v>113214</x:v>
      </x:c>
      <x:c t="str">
        <x:v>ARTU álló WC papír és kefe tartó, 670mm, matt fekete</x:v>
      </x:c>
      <x:c t="str">
        <x:v>SAPHO</x:v>
      </x:c>
      <x:c t="str">
        <x:v>8003341291894</x:v>
      </x:c>
      <x:c t="str">
        <x:v>db        </x:v>
      </x:c>
      <x:c t="str">
        <x:v>74182000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37000.0000</x:v>
      </x:c>
      <x:c t="str">
        <x:v/>
      </x:c>
    </x:row>
    <x:row>
      <x:c t="str">
        <x:v>1141120</x:v>
      </x:c>
      <x:c t="str">
        <x:v>BATU tükrösszekrény, LED világítással, 60x71x15cm, fehér</x:v>
      </x:c>
      <x:c t="str">
        <x:v>SAPHO</x:v>
      </x:c>
      <x:c t="str">
        <x:v>4013251008615</x:v>
      </x:c>
      <x:c t="str">
        <x:v>db        </x:v>
      </x:c>
      <x:c t="str">
        <x:v>70099100</x:v>
      </x:c>
      <x:c t="n">
        <x:v>16.7400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148000.0000</x:v>
      </x:c>
      <x:c t="str">
        <x:v/>
      </x:c>
    </x:row>
    <x:row>
      <x:c t="str">
        <x:v>1141130</x:v>
      </x:c>
      <x:c t="str">
        <x:v>BATU tükrösszekrény, LED világítással, 100x71x16cm, fehér</x:v>
      </x:c>
      <x:c t="str">
        <x:v>SAPHO</x:v>
      </x:c>
      <x:c t="str">
        <x:v>4013251002187</x:v>
      </x:c>
      <x:c t="str">
        <x:v>db        </x:v>
      </x:c>
      <x:c t="str">
        <x:v>70099100</x:v>
      </x:c>
      <x:c t="n">
        <x:v>22.4000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198000.0000</x:v>
      </x:c>
      <x:c t="str">
        <x:v/>
      </x:c>
    </x:row>
    <x:row>
      <x:c t="str">
        <x:v>1141131</x:v>
      </x:c>
      <x:c t="str">
        <x:v>BATU tükrösszekrény, LED világítással, 80x71x15cm, fehér</x:v>
      </x:c>
      <x:c t="str">
        <x:v>SAPHO</x:v>
      </x:c>
      <x:c t="str">
        <x:v>4013251008714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192000.0000</x:v>
      </x:c>
      <x:c t="str">
        <x:v/>
      </x:c>
    </x:row>
    <x:row>
      <x:c t="str">
        <x:v>11441</x:v>
      </x:c>
      <x:c t="str">
        <x:v>AQUALINE SURI zuhanyoszlop mozgatható tartóval, króm</x:v>
      </x:c>
      <x:c t="str">
        <x:v>AQUALINE</x:v>
      </x:c>
      <x:c t="str">
        <x:v>8590913878206</x:v>
      </x:c>
      <x:c t="str">
        <x:v>db        </x:v>
      </x:c>
      <x:c t="str">
        <x:v>73249000</x:v>
      </x:c>
      <x:c t="n">
        <x:v>0.9800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8800.0000</x:v>
      </x:c>
      <x:c t="str">
        <x:v/>
      </x:c>
    </x:row>
    <x:row>
      <x:c t="str">
        <x:v>11442</x:v>
      </x:c>
      <x:c t="str">
        <x:v>AQUALINE PIANI zuhanyszett, króm</x:v>
      </x:c>
      <x:c t="str">
        <x:v>AKCIO</x:v>
      </x:c>
      <x:c t="str">
        <x:v>8590913821639</x:v>
      </x:c>
      <x:c t="str">
        <x:v>db        </x:v>
      </x:c>
      <x:c t="str">
        <x:v>84248970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7900.0000</x:v>
      </x:c>
      <x:c t="n">
        <x:v>9200.0000</x:v>
      </x:c>
      <x:c t="str">
        <x:v/>
      </x:c>
    </x:row>
    <x:row>
      <x:c t="str">
        <x:v>11444</x:v>
      </x:c>
      <x:c t="str">
        <x:v>AQUALINE SUNRA zuhanyszett, króm</x:v>
      </x:c>
      <x:c t="str">
        <x:v>AQUALINE</x:v>
      </x:c>
      <x:c t="str">
        <x:v>8590913824784</x:v>
      </x:c>
      <x:c t="str">
        <x:v>db        </x:v>
      </x:c>
      <x:c t="str">
        <x:v>84248970</x:v>
      </x:c>
      <x:c t="n">
        <x:v>0.9670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12800.0000</x:v>
      </x:c>
      <x:c t="str">
        <x:v/>
      </x:c>
    </x:row>
    <x:row>
      <x:c t="str">
        <x:v>11444-1</x:v>
      </x:c>
      <x:c t="str">
        <x:v>AQUALINE SUNRA szappantartó zuhanyrúdra, 22mm, króm</x:v>
      </x:c>
      <x:c t="str">
        <x:v>AQUALINE</x:v>
      </x:c>
      <x:c t="str">
        <x:v>8590913948879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11445</x:v>
      </x:c>
      <x:c t="str">
        <x:v>AQUALINE TILA zuhanyszett szappantartóval, króm</x:v>
      </x:c>
      <x:c t="str">
        <x:v>AQUALINE</x:v>
      </x:c>
      <x:c t="str">
        <x:v>8590913843761</x:v>
      </x:c>
      <x:c t="str">
        <x:v>db        </x:v>
      </x:c>
      <x:c t="str">
        <x:v>39249000</x:v>
      </x:c>
      <x:c t="n">
        <x:v>1.4220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19000.0000</x:v>
      </x:c>
      <x:c t="str">
        <x:v>kiárusítás: 2025.10</x:v>
      </x:c>
    </x:row>
    <x:row>
      <x:c t="str">
        <x:v>11446</x:v>
      </x:c>
      <x:c t="str">
        <x:v>AQUALINE TIANA zuhanyszett, króm</x:v>
      </x:c>
      <x:c t="str">
        <x:v>AQUALINE</x:v>
      </x:c>
      <x:c t="str">
        <x:v>8590913880995</x:v>
      </x:c>
      <x:c t="str">
        <x:v>db        </x:v>
      </x:c>
      <x:c t="str">
        <x:v>39229000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kifutott: 2025.06</x:v>
      </x:c>
    </x:row>
    <x:row>
      <x:c t="str">
        <x:v>11447</x:v>
      </x:c>
      <x:c t="str">
        <x:v>AQUALINE szappantartó zuhanyrúdra, 25mm, króm</x:v>
      </x:c>
      <x:c t="str">
        <x:v>AQUALINE</x:v>
      </x:c>
      <x:c t="str">
        <x:v>8590913948886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11453</x:v>
      </x:c>
      <x:c t="str">
        <x:v>AQUALINE BETTY zuhanyszett, króm</x:v>
      </x:c>
      <x:c t="str">
        <x:v>AQUALINE</x:v>
      </x:c>
      <x:c t="str">
        <x:v>8590913856648</x:v>
      </x:c>
      <x:c t="str">
        <x:v>db        </x:v>
      </x:c>
      <x:c t="str">
        <x:v>84248970</x:v>
      </x:c>
      <x:c t="n">
        <x:v>0.4280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11454</x:v>
      </x:c>
      <x:c t="str">
        <x:v>AQUALINE ERICA zuhanyszett, króm</x:v>
      </x:c>
      <x:c t="str">
        <x:v>AQUALINE</x:v>
      </x:c>
      <x:c t="str">
        <x:v>8590913856655</x:v>
      </x:c>
      <x:c t="str">
        <x:v>db        </x:v>
      </x:c>
      <x:c t="str">
        <x:v>84248970</x:v>
      </x:c>
      <x:c t="n">
        <x:v>0.5040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6800.0000</x:v>
      </x:c>
      <x:c t="str">
        <x:v/>
      </x:c>
    </x:row>
    <x:row>
      <x:c t="str">
        <x:v>115.340.5</x:v>
      </x:c>
      <x:c t="str">
        <x:v>OMP TEA rozetta, 90/32mm, 45mm, króm</x:v>
      </x:c>
      <x:c t="str">
        <x:v>SAPHO</x:v>
      </x:c>
      <x:c t="str">
        <x:v>8019952010625</x:v>
      </x:c>
      <x:c t="str">
        <x:v>db        </x:v>
      </x:c>
      <x:c t="str">
        <x:v>39249000</x:v>
      </x:c>
      <x:c t="n">
        <x:v>0.1010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3300.0000</x:v>
      </x:c>
      <x:c t="str">
        <x:v>újdonság: 2025.03</x:v>
      </x:c>
    </x:row>
    <x:row>
      <x:c t="str">
        <x:v>11546</x:v>
      </x:c>
      <x:c t="str">
        <x:v>NAJA zuhanyszett szappantartóval, króm</x:v>
      </x:c>
      <x:c t="str">
        <x:v>AQUALINE</x:v>
      </x:c>
      <x:c t="str">
        <x:v>8590913997747</x:v>
      </x:c>
      <x:c t="str">
        <x:v>db        </x:v>
      </x:c>
      <x:c t="str">
        <x:v>39229000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14500.0000</x:v>
      </x:c>
      <x:c t="str">
        <x:v>újdonság: 2025.06</x:v>
      </x:c>
    </x:row>
    <x:row>
      <x:c t="str">
        <x:v>116101142</x:v>
      </x:c>
      <x:c t="str">
        <x:v>BEMETA KOZM.TÜKRÖK Kozmetikai tükör, LED világítással, 260x200x400mm, átm:180mm; 5,6W</x:v>
      </x:c>
      <x:c t="str">
        <x:v>SAPHO</x:v>
      </x:c>
      <x:c t="str">
        <x:v>8592207022463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79200.0000</x:v>
      </x:c>
      <x:c t="str">
        <x:v/>
      </x:c>
    </x:row>
    <x:row>
      <x:c t="str">
        <x:v>116101202</x:v>
      </x:c>
      <x:c t="str">
        <x:v>BEMETA KOZM.TÜKRÖK Kozmetikai tükör, LED világítással, 260x200x400mm</x:v>
      </x:c>
      <x:c t="str">
        <x:v>SAPHO</x:v>
      </x:c>
      <x:c t="str">
        <x:v>8592207023088</x:v>
      </x:c>
      <x:c t="str">
        <x:v>db        </x:v>
      </x:c>
      <x:c t="str">
        <x:v>70099200</x:v>
      </x:c>
      <x:c t="n">
        <x:v>2.0000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101000.0000</x:v>
      </x:c>
      <x:c t="str">
        <x:v/>
      </x:c>
    </x:row>
    <x:row>
      <x:c t="str">
        <x:v>116101802</x:v>
      </x:c>
      <x:c t="str">
        <x:v>BEMETA KOZM.TÜKRÖK Kozmetikai tükör, 2x LED világítással, 200x200x430mm, átm:200mm</x:v>
      </x:c>
      <x:c t="str">
        <x:v>SAPHO</x:v>
      </x:c>
      <x:c t="str">
        <x:v>8592207023101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87700.0000</x:v>
      </x:c>
      <x:c t="str">
        <x:v/>
      </x:c>
    </x:row>
    <x:row>
      <x:c t="str">
        <x:v>116102672</x:v>
      </x:c>
      <x:c t="str">
        <x:v>BEMETA KOZM.TÜKRÖK Kozmetikai tükör, LED világítással, 200x200x430mm, átm:200mm</x:v>
      </x:c>
      <x:c t="str">
        <x:v>SAPHO</x:v>
      </x:c>
      <x:c t="str">
        <x:v>8592207023040</x:v>
      </x:c>
      <x:c t="str">
        <x:v>db        </x:v>
      </x:c>
      <x:c t="str">
        <x:v>70099200</x:v>
      </x:c>
      <x:c t="n">
        <x:v>2.2000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130000.0000</x:v>
      </x:c>
      <x:c t="str">
        <x:v>kifutott: 2025.11</x:v>
      </x:c>
    </x:row>
    <x:row>
      <x:c t="str">
        <x:v>11611</x:v>
      </x:c>
      <x:c t="str">
        <x:v>POLYSAN EVIA aszimmetrikus kád, balos, 160x100x47cm</x:v>
      </x:c>
      <x:c t="str">
        <x:v>SAPHO</x:v>
      </x:c>
      <x:c t="str">
        <x:v>8590729006787</x:v>
      </x:c>
      <x:c t="str">
        <x:v>db        </x:v>
      </x:c>
      <x:c t="str">
        <x:v>39221000</x:v>
      </x:c>
      <x:c t="n">
        <x:v>27.1200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174000.0000</x:v>
      </x:c>
      <x:c t="str">
        <x:v/>
      </x:c>
    </x:row>
    <x:row>
      <x:c t="str">
        <x:v>11611.1010</x:v>
      </x:c>
      <x:c t="str">
        <x:v>POLYSAN EVIA aszimmetrikus kád, balos, Active Hydro, 160x100x47cm, króm</x:v>
      </x:c>
      <x:c t="str">
        <x:v>SAPHO</x:v>
      </x:c>
      <x:c t="str">
        <x:v>8590729055112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891000.0000</x:v>
      </x:c>
      <x:c t="str">
        <x:v>újdonság: 2025.01</x:v>
      </x:c>
    </x:row>
    <x:row>
      <x:c t="str">
        <x:v>11611.2010</x:v>
      </x:c>
      <x:c t="str">
        <x:v>POLYSAN EVIA aszimmetrikus kád, balos, 160x100x47cm, Active Hydro-Air, króm</x:v>
      </x:c>
      <x:c t="str">
        <x:v>SAPHO</x:v>
      </x:c>
      <x:c t="str">
        <x:v>8590729055129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1355000.0000</x:v>
      </x:c>
      <x:c t="str">
        <x:v>újdonság: 2024.11</x:v>
      </x:c>
    </x:row>
    <x:row>
      <x:c t="str">
        <x:v>11611.3010</x:v>
      </x:c>
      <x:c t="str">
        <x:v>POLYSAN EVIA aszimmetrikus kád, balos, Attraction Hydro, 160x100x47cm, króm</x:v>
      </x:c>
      <x:c t="str">
        <x:v>SAPHO</x:v>
      </x:c>
      <x:c t="str">
        <x:v>8590729055136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11611.4010</x:v>
      </x:c>
      <x:c t="str">
        <x:v>POLYSAN EVIA aszimmetrikus kád, balos, 160x100x47cm, Attraction Hydro-Air, króm</x:v>
      </x:c>
      <x:c t="str">
        <x:v>SAPHO</x:v>
      </x:c>
      <x:c t="str">
        <x:v>8590729055143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1724000.0000</x:v>
      </x:c>
      <x:c t="str">
        <x:v>újdonság: 2024.11</x:v>
      </x:c>
    </x:row>
    <x:row>
      <x:c t="str">
        <x:v>11611.5010</x:v>
      </x:c>
      <x:c t="str">
        <x:v>POLYSAN EVIA aszimmetrikus kád, balos, Highline Hydro, 160x100x47cm, króm</x:v>
      </x:c>
      <x:c t="str">
        <x:v>SAPHO</x:v>
      </x:c>
      <x:c t="str">
        <x:v>8590729055150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1321000.0000</x:v>
      </x:c>
      <x:c t="str">
        <x:v>újdonság: 2025.01</x:v>
      </x:c>
    </x:row>
    <x:row>
      <x:c t="str">
        <x:v>11611.6010</x:v>
      </x:c>
      <x:c t="str">
        <x:v>POLYSAN EVIA aszimmetrikus kád, balos, 160x100x47cm, Highline Hydro-Air, króm</x:v>
      </x:c>
      <x:c t="str">
        <x:v>SAPHO</x:v>
      </x:c>
      <x:c t="str">
        <x:v>8590729055167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1862000.0000</x:v>
      </x:c>
      <x:c t="str">
        <x:v>újdonság: 2024.11</x:v>
      </x:c>
    </x:row>
    <x:row>
      <x:c t="str">
        <x:v>11611H</x:v>
      </x:c>
      <x:c t="str">
        <x:v>POLYSAN EVIA L kád, Hidro rendszerrel, 160x100x47cm</x:v>
      </x:c>
      <x:c t="str">
        <x:v>SAPHO</x:v>
      </x:c>
      <x:c t="str">
        <x:v>8590729082293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11611HA</x:v>
      </x:c>
      <x:c t="str">
        <x:v>POLYSAN EVIA L kád, Hidro Air rendszerrel, 160x100x47cm</x:v>
      </x:c>
      <x:c t="str">
        <x:v>SAPHO</x:v>
      </x:c>
      <x:c t="str">
        <x:v>8590729082477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116201202</x:v>
      </x:c>
      <x:c t="str">
        <x:v>BEMETA KOZM.TÜKRÖK fali kozmetikai tükör LED világítással, 260x200x400mm</x:v>
      </x:c>
      <x:c t="str">
        <x:v>SAPHO</x:v>
      </x:c>
      <x:c t="str">
        <x:v>8592207026829</x:v>
      </x:c>
      <x:c t="str">
        <x:v>db        </x:v>
      </x:c>
      <x:c t="str">
        <x:v>70099200</x:v>
      </x:c>
      <x:c t="n">
        <x:v>1.9150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103600.0000</x:v>
      </x:c>
      <x:c t="str">
        <x:v/>
      </x:c>
    </x:row>
    <x:row>
      <x:c t="str">
        <x:v>116201222</x:v>
      </x:c>
      <x:c t="str">
        <x:v>BEMETA KOZM.TÜKRÖK Kozmetikai tükör, 130x240x100mm</x:v>
      </x:c>
      <x:c t="str">
        <x:v>SAPHO</x:v>
      </x:c>
      <x:c t="str">
        <x:v>8592207023071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30100.0000</x:v>
      </x:c>
      <x:c t="str">
        <x:v/>
      </x:c>
    </x:row>
    <x:row>
      <x:c t="str">
        <x:v>116201252</x:v>
      </x:c>
      <x:c t="str">
        <x:v>BEMETA KOZM.TÜKRÖK Álló kozmetikai tükör, egyoldalú, 185x370x115mm, átm:180mm</x:v>
      </x:c>
      <x:c t="str">
        <x:v>SAPHO</x:v>
      </x:c>
      <x:c t="str">
        <x:v>8592207023125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21200.0000</x:v>
      </x:c>
      <x:c t="str">
        <x:v/>
      </x:c>
    </x:row>
    <x:row>
      <x:c t="str">
        <x:v>116201310</x:v>
      </x:c>
      <x:c t="str">
        <x:v>BEMETA KOZM.TÜKRÖK Álló kozmetikai tükör, egyoldalú, 130x300x190mm, átm:190mm</x:v>
      </x:c>
      <x:c t="str">
        <x:v>SAPHO</x:v>
      </x:c>
      <x:c t="str">
        <x:v>8592207026775</x:v>
      </x:c>
      <x:c t="str">
        <x:v>db        </x:v>
      </x:c>
      <x:c t="str">
        <x:v>70099200</x:v>
      </x:c>
      <x:c t="n">
        <x:v>1.0010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25500.0000</x:v>
      </x:c>
      <x:c t="str">
        <x:v/>
      </x:c>
    </x:row>
    <x:row>
      <x:c t="str">
        <x:v>116201312</x:v>
      </x:c>
      <x:c t="str">
        <x:v>BEMETA KOZM.TÜKRÖK Álló kozmetikai tükör, egyoldalú, 185x370x115mm</x:v>
      </x:c>
      <x:c t="str">
        <x:v>SAPHO</x:v>
      </x:c>
      <x:c t="str">
        <x:v>8592207023132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21200.0000</x:v>
      </x:c>
      <x:c t="str">
        <x:v/>
      </x:c>
    </x:row>
    <x:row>
      <x:c t="str">
        <x:v>116201332</x:v>
      </x:c>
      <x:c t="str">
        <x:v>BEMETA KOZM.TÜKRÖK Kozmetikai tükör, 200x230x90mm, átm:200mm</x:v>
      </x:c>
      <x:c t="str">
        <x:v>SAPHO</x:v>
      </x:c>
      <x:c t="str">
        <x:v>8592207022432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30100.0000</x:v>
      </x:c>
      <x:c t="str">
        <x:v/>
      </x:c>
    </x:row>
    <x:row>
      <x:c t="str">
        <x:v>116201772</x:v>
      </x:c>
      <x:c t="str">
        <x:v>BEMETA KOZM.TÜKRÖK fali kozmetikai tükör LED világítással, 188x250x360mm, átm:133mm</x:v>
      </x:c>
      <x:c t="str">
        <x:v>SAPHO</x:v>
      </x:c>
      <x:c t="str">
        <x:v>8592207026799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87700.0000</x:v>
      </x:c>
      <x:c t="str">
        <x:v/>
      </x:c>
    </x:row>
    <x:row>
      <x:c t="str">
        <x:v>116201792</x:v>
      </x:c>
      <x:c t="str">
        <x:v>BEMETA KOZM.TÜKRÖK Kozmetikai tükör, 200x510x175mm, átm:200mm</x:v>
      </x:c>
      <x:c t="str">
        <x:v>SAPHO</x:v>
      </x:c>
      <x:c t="str">
        <x:v>8592207023118</x:v>
      </x:c>
      <x:c t="str">
        <x:v>db        </x:v>
      </x:c>
      <x:c t="str">
        <x:v>70099200</x:v>
      </x:c>
      <x:c t="n">
        <x:v>1.3000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24400.0000</x:v>
      </x:c>
      <x:c t="str">
        <x:v>kiárusítás: 2025.11</x:v>
      </x:c>
    </x:row>
    <x:row>
      <x:c t="str">
        <x:v>116301142</x:v>
      </x:c>
      <x:c t="str">
        <x:v>BEMETA KOZM.TÜKRÖK fali kozmetikai tükör LED világítással, 188x250x360mm, átm:133mm</x:v>
      </x:c>
      <x:c t="str">
        <x:v>SAPHO</x:v>
      </x:c>
      <x:c t="str">
        <x:v>8592207026782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79200.0000</x:v>
      </x:c>
      <x:c t="str">
        <x:v/>
      </x:c>
    </x:row>
    <x:row>
      <x:c t="str">
        <x:v>116301212</x:v>
      </x:c>
      <x:c t="str">
        <x:v>BEMETA KOZM.TÜKRÖK Kozmetikai tükör, 215x215x462mm, átm:203mm</x:v>
      </x:c>
      <x:c t="str">
        <x:v>SAPHO</x:v>
      </x:c>
      <x:c t="str">
        <x:v>8592207027185</x:v>
      </x:c>
      <x:c t="str">
        <x:v>db        </x:v>
      </x:c>
      <x:c t="str">
        <x:v>70099200</x:v>
      </x:c>
      <x:c t="n">
        <x:v>2.7200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52100.0000</x:v>
      </x:c>
      <x:c t="str">
        <x:v/>
      </x:c>
    </x:row>
    <x:row>
      <x:c t="str">
        <x:v>116301522</x:v>
      </x:c>
      <x:c t="str">
        <x:v>BEMETA KOZM.TÜKRÖK Kozmetikai tükör, 215x215x418mm, átm:203mm</x:v>
      </x:c>
      <x:c t="str">
        <x:v>SAPHO</x:v>
      </x:c>
      <x:c t="str">
        <x:v>8592207027192</x:v>
      </x:c>
      <x:c t="str">
        <x:v>db        </x:v>
      </x:c>
      <x:c t="str">
        <x:v>70099200</x:v>
      </x:c>
      <x:c t="n">
        <x:v>2.5600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52100.0000</x:v>
      </x:c>
      <x:c t="str">
        <x:v/>
      </x:c>
    </x:row>
    <x:row>
      <x:c t="str">
        <x:v>116301802</x:v>
      </x:c>
      <x:c t="str">
        <x:v>BEMETA KOZM.TÜKRÖK Kozmetikai tükör LED világítással, 260x230x425mm, átm:225mm</x:v>
      </x:c>
      <x:c t="str">
        <x:v>SAPHO</x:v>
      </x:c>
      <x:c t="str">
        <x:v>8592207027208</x:v>
      </x:c>
      <x:c t="str">
        <x:v>db        </x:v>
      </x:c>
      <x:c t="str">
        <x:v>70099200</x:v>
      </x:c>
      <x:c t="n">
        <x:v>2.7100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>kifutott: 2025.11</x:v>
      </x:c>
    </x:row>
    <x:row>
      <x:c t="str">
        <x:v>116301812</x:v>
      </x:c>
      <x:c t="str">
        <x:v>BEMETA KOZM.TÜKRÖK Kozmetikai tükör LED világítással, 280x225x470mm</x:v>
      </x:c>
      <x:c t="str">
        <x:v>SAPHO</x:v>
      </x:c>
      <x:c t="str">
        <x:v>8592207027215</x:v>
      </x:c>
      <x:c t="str">
        <x:v>db        </x:v>
      </x:c>
      <x:c t="str">
        <x:v>70099200</x:v>
      </x:c>
      <x:c t="n">
        <x:v>2.9600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92600.0000</x:v>
      </x:c>
      <x:c t="str">
        <x:v/>
      </x:c>
    </x:row>
    <x:row>
      <x:c t="str">
        <x:v>116401312</x:v>
      </x:c>
      <x:c t="str">
        <x:v>BEMETA KOZM.TÜKRÖK Álló kozmetikai tükör, 215x375x145mm</x:v>
      </x:c>
      <x:c t="str">
        <x:v>SAPHO</x:v>
      </x:c>
      <x:c t="str">
        <x:v>8592207027178</x:v>
      </x:c>
      <x:c t="str">
        <x:v>db        </x:v>
      </x:c>
      <x:c t="str">
        <x:v>70099200</x:v>
      </x:c>
      <x:c t="n">
        <x:v>1.3300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30900.0000</x:v>
      </x:c>
      <x:c t="str">
        <x:v/>
      </x:c>
    </x:row>
    <x:row>
      <x:c t="str">
        <x:v>116401412</x:v>
      </x:c>
      <x:c t="str">
        <x:v>BEMETA KOZM.TÜKRÖK Álló kozmetikai tükör, 215x375x145mm, átm:215mm</x:v>
      </x:c>
      <x:c t="str">
        <x:v>SAPHO</x:v>
      </x:c>
      <x:c t="str">
        <x:v>8592207027161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30900.0000</x:v>
      </x:c>
      <x:c t="str">
        <x:v/>
      </x:c>
    </x:row>
    <x:row>
      <x:c t="str">
        <x:v>116401772</x:v>
      </x:c>
      <x:c t="str">
        <x:v>BEMETA KOZM.TÜKRÖK fali kozmetikai tükör LED világítással, 188x250x360mm, átm:133mm</x:v>
      </x:c>
      <x:c t="str">
        <x:v>SAPHO</x:v>
      </x:c>
      <x:c t="str">
        <x:v>8592207026836</x:v>
      </x:c>
      <x:c t="str">
        <x:v>db        </x:v>
      </x:c>
      <x:c t="str">
        <x:v>70099200</x:v>
      </x:c>
      <x:c t="n">
        <x:v>2.0370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95700.0000</x:v>
      </x:c>
      <x:c t="str">
        <x:v/>
      </x:c>
    </x:row>
    <x:row>
      <x:c t="str">
        <x:v>116501672</x:v>
      </x:c>
      <x:c t="str">
        <x:v>BEMETA KOZM.TÜKRÖK fali kozmetikai tükör LED világítással, 200x550x155mm</x:v>
      </x:c>
      <x:c t="str">
        <x:v>SAPHO</x:v>
      </x:c>
      <x:c t="str">
        <x:v>8592207026812</x:v>
      </x:c>
      <x:c t="str">
        <x:v>db        </x:v>
      </x:c>
      <x:c t="str">
        <x:v>70099200</x:v>
      </x:c>
      <x:c t="n">
        <x:v>2.3220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103600.0000</x:v>
      </x:c>
      <x:c t="str">
        <x:v/>
      </x:c>
    </x:row>
    <x:row>
      <x:c t="str">
        <x:v>116501682</x:v>
      </x:c>
      <x:c t="str">
        <x:v>BEMETA KOZM.TÜKRÖK fali kozmetikai tükör LED világítással, 200x575x155mm, átm:200mm</x:v>
      </x:c>
      <x:c t="str">
        <x:v>SAPHO</x:v>
      </x:c>
      <x:c t="str">
        <x:v>8592207026805</x:v>
      </x:c>
      <x:c t="str">
        <x:v>db        </x:v>
      </x:c>
      <x:c t="str">
        <x:v>70099200</x:v>
      </x:c>
      <x:c t="n">
        <x:v>1.6520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87700.0000</x:v>
      </x:c>
      <x:c t="str">
        <x:v/>
      </x:c>
    </x:row>
    <x:row>
      <x:c t="str">
        <x:v>118102042</x:v>
      </x:c>
      <x:c t="str">
        <x:v>BEMETA PLAZA Üvegpolc, 600x35x140mm, króm</x:v>
      </x:c>
      <x:c t="str">
        <x:v>SAPHO</x:v>
      </x:c>
      <x:c t="str">
        <x:v>8592207003134</x:v>
      </x:c>
      <x:c t="str">
        <x:v>db        </x:v>
      </x:c>
      <x:c t="str">
        <x:v>94038900</x:v>
      </x:c>
      <x:c t="n">
        <x:v>0.6780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18600.0000</x:v>
      </x:c>
      <x:c t="str">
        <x:v>kifutott: 2025.11</x:v>
      </x:c>
    </x:row>
    <x:row>
      <x:c t="str">
        <x:v>118104042</x:v>
      </x:c>
      <x:c t="str">
        <x:v>BEMETA PLAZA Törölközőtartó, 625x35x70mm, króm</x:v>
      </x:c>
      <x:c t="str">
        <x:v>SAPHO</x:v>
      </x:c>
      <x:c t="str">
        <x:v>8592207003141</x:v>
      </x:c>
      <x:c t="str">
        <x:v>db        </x:v>
      </x:c>
      <x:c t="str">
        <x:v>83025000</x:v>
      </x:c>
      <x:c t="n">
        <x:v>0.6330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17900.0000</x:v>
      </x:c>
      <x:c t="str">
        <x:v>kiárusítás: 2025.11</x:v>
      </x:c>
    </x:row>
    <x:row>
      <x:c t="str">
        <x:v>118104052</x:v>
      </x:c>
      <x:c t="str">
        <x:v>BEMETA PLAZA Törölközőtartó, 625x35x120mm, króm</x:v>
      </x:c>
      <x:c t="str">
        <x:v>SAPHO</x:v>
      </x:c>
      <x:c t="str">
        <x:v>8592207003158</x:v>
      </x:c>
      <x:c t="str">
        <x:v>db        </x:v>
      </x:c>
      <x:c t="str">
        <x:v>83025000</x:v>
      </x:c>
      <x:c t="n">
        <x:v>1.0760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27400.0000</x:v>
      </x:c>
      <x:c t="str">
        <x:v>kiárusítás: 2025.11</x:v>
      </x:c>
    </x:row>
    <x:row>
      <x:c t="str">
        <x:v>118104062</x:v>
      </x:c>
      <x:c t="str">
        <x:v>BEMETA PLAZA Törölközőtartó, 210x135x65mm, króm</x:v>
      </x:c>
      <x:c t="str">
        <x:v>SAPHO</x:v>
      </x:c>
      <x:c t="str">
        <x:v>8592207003165</x:v>
      </x:c>
      <x:c t="str">
        <x:v>db        </x:v>
      </x:c>
      <x:c t="str">
        <x:v>83025000</x:v>
      </x:c>
      <x:c t="n">
        <x:v>0.4760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>kiárusítás: 2025.11</x:v>
      </x:c>
    </x:row>
    <x:row>
      <x:c t="str">
        <x:v>118104122</x:v>
      </x:c>
      <x:c t="str">
        <x:v>BEMETA PLAZA Törölközőtartó polc, 585x140x210mm, króm</x:v>
      </x:c>
      <x:c t="str">
        <x:v>SAPHO</x:v>
      </x:c>
      <x:c t="str">
        <x:v>8592207003172</x:v>
      </x:c>
      <x:c t="str">
        <x:v>db        </x:v>
      </x:c>
      <x:c t="str">
        <x:v>83025000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62000.0000</x:v>
      </x:c>
      <x:c t="str">
        <x:v>kiárusítás: 2025.11</x:v>
      </x:c>
    </x:row>
    <x:row>
      <x:c t="str">
        <x:v>118104252</x:v>
      </x:c>
      <x:c t="str">
        <x:v>BEMETA PLAZA Törölközőtartó, 300x35x70mm, króm</x:v>
      </x:c>
      <x:c t="str">
        <x:v>SAPHO</x:v>
      </x:c>
      <x:c t="str">
        <x:v>8592207021091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8000.0000</x:v>
      </x:c>
      <x:c t="str">
        <x:v>kiárusítás: 2025.11</x:v>
      </x:c>
    </x:row>
    <x:row>
      <x:c t="str">
        <x:v>118109042</x:v>
      </x:c>
      <x:c t="str">
        <x:v>BEMETA PLAZA Szappanadagoló, 105x170x70mm, 230ml, króm</x:v>
      </x:c>
      <x:c t="str">
        <x:v>SAPHO</x:v>
      </x:c>
      <x:c t="str">
        <x:v>8592207003639</x:v>
      </x:c>
      <x:c t="str">
        <x:v>db        </x:v>
      </x:c>
      <x:c t="str">
        <x:v>84798997</x:v>
      </x:c>
      <x:c t="n">
        <x:v>0.7630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16100.0000</x:v>
      </x:c>
      <x:c t="str">
        <x:v>kiárusítás: 2025.11</x:v>
      </x:c>
    </x:row>
    <x:row>
      <x:c t="str">
        <x:v>118112012</x:v>
      </x:c>
      <x:c t="str">
        <x:v>BEMETA PLAZA WC papírtartó, 125x125x65mm, króm</x:v>
      </x:c>
      <x:c t="str">
        <x:v>SAPHO</x:v>
      </x:c>
      <x:c t="str">
        <x:v>8592207003219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11700.0000</x:v>
      </x:c>
      <x:c t="str">
        <x:v>kiárusítás: 2025.11</x:v>
      </x:c>
    </x:row>
    <x:row>
      <x:c t="str">
        <x:v>118112012H</x:v>
      </x:c>
      <x:c t="str">
        <x:v>BEMETA PLAZA WC papírtartó, négyzet alakú tartóval, 125x125x65mm, króm</x:v>
      </x:c>
      <x:c t="str">
        <x:v>SAPHO</x:v>
      </x:c>
      <x:c t="str">
        <x:v>8592207019609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11600.0000</x:v>
      </x:c>
      <x:c t="str">
        <x:v>kiárusítás: 2025.11</x:v>
      </x:c>
    </x:row>
    <x:row>
      <x:c t="str">
        <x:v>118113012</x:v>
      </x:c>
      <x:c t="str">
        <x:v>BEMETA PLAZA WC kefetartó, fehér kefével, 115x360x150mm, króm</x:v>
      </x:c>
      <x:c t="str">
        <x:v>SAPHO</x:v>
      </x:c>
      <x:c t="str">
        <x:v>8592207003233</x:v>
      </x:c>
      <x:c t="str">
        <x:v>db        </x:v>
      </x:c>
      <x:c t="str">
        <x:v>96039091</x:v>
      </x:c>
      <x:c t="n">
        <x:v>1.4140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19200.0000</x:v>
      </x:c>
      <x:c t="str">
        <x:v>kiárusítás: 2025.11</x:v>
      </x:c>
    </x:row>
    <x:row>
      <x:c t="str">
        <x:v>11812</x:v>
      </x:c>
      <x:c t="str">
        <x:v>POLYSAN EVIA 160 L előlap, </x:v>
      </x:c>
      <x:c t="str">
        <x:v>SAPHO</x:v>
      </x:c>
      <x:c t="str">
        <x:v>8590729058434</x:v>
      </x:c>
      <x:c t="str">
        <x:v>db        </x:v>
      </x:c>
      <x:c t="str">
        <x:v>39221000</x:v>
      </x:c>
      <x:c t="n">
        <x:v>8.2700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11813</x:v>
      </x:c>
      <x:c t="str">
        <x:v>POLYSAN EVIA 160 sarokelőlap, </x:v>
      </x:c>
      <x:c t="str">
        <x:v>SAPHO</x:v>
      </x:c>
      <x:c t="str">
        <x:v>8590729006961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118209049</x:v>
      </x:c>
      <x:c t="str">
        <x:v>BEMETA PLAZA Szappanadagoló, 60x155x95mm, 200ml, króm</x:v>
      </x:c>
      <x:c t="str">
        <x:v>SAPHO</x:v>
      </x:c>
      <x:c t="str">
        <x:v>8592207008481</x:v>
      </x:c>
      <x:c t="str">
        <x:v>db        </x:v>
      </x:c>
      <x:c t="str">
        <x:v>84798997</x:v>
      </x:c>
      <x:c t="n">
        <x:v>0.6770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16100.0000</x:v>
      </x:c>
      <x:c t="str">
        <x:v>kiárusítás: 2025.11</x:v>
      </x:c>
    </x:row>
    <x:row>
      <x:c t="str">
        <x:v>118402031</x:v>
      </x:c>
      <x:c t="str">
        <x:v>BEMETA OVAL Üvegpolc, 520x30x145mm, króm</x:v>
      </x:c>
      <x:c t="str">
        <x:v>SAPHO</x:v>
      </x:c>
      <x:c t="str">
        <x:v>8592207005022</x:v>
      </x:c>
      <x:c t="str">
        <x:v>db        </x:v>
      </x:c>
      <x:c t="str">
        <x:v>94038900</x:v>
      </x:c>
      <x:c t="n">
        <x:v>1.4230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9000.0000</x:v>
      </x:c>
      <x:c t="str">
        <x:v>kiárusítás: 2025.11</x:v>
      </x:c>
    </x:row>
    <x:row>
      <x:c t="str">
        <x:v>118404041</x:v>
      </x:c>
      <x:c t="str">
        <x:v>BEMETA OVAL Törölközőtartó, 610x35x65mm, króm</x:v>
      </x:c>
      <x:c t="str">
        <x:v>SAPHO</x:v>
      </x:c>
      <x:c t="str">
        <x:v>8592207005039</x:v>
      </x:c>
      <x:c t="str">
        <x:v>db        </x:v>
      </x:c>
      <x:c t="str">
        <x:v>83025000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12100.0000</x:v>
      </x:c>
      <x:c t="str">
        <x:v>kiárusítás: 2025.11</x:v>
      </x:c>
    </x:row>
    <x:row>
      <x:c t="str">
        <x:v>118404051</x:v>
      </x:c>
      <x:c t="str">
        <x:v>BEMETA OVAL Dupla törölközőtartó, 650x30x110mm, króm</x:v>
      </x:c>
      <x:c t="str">
        <x:v>SAPHO</x:v>
      </x:c>
      <x:c t="str">
        <x:v>8592207005046</x:v>
      </x:c>
      <x:c t="str">
        <x:v>db        </x:v>
      </x:c>
      <x:c t="str">
        <x:v>83025000</x:v>
      </x:c>
      <x:c t="n">
        <x:v>1.2990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>kifutott: 2025.11</x:v>
      </x:c>
    </x:row>
    <x:row>
      <x:c t="str">
        <x:v>118404061</x:v>
      </x:c>
      <x:c t="str">
        <x:v>BEMETA OVAL Törölközőtartó, 330x220x65mm, króm</x:v>
      </x:c>
      <x:c t="str">
        <x:v>SAPHO</x:v>
      </x:c>
      <x:c t="str">
        <x:v>8592207005053</x:v>
      </x:c>
      <x:c t="str">
        <x:v>db        </x:v>
      </x:c>
      <x:c t="str">
        <x:v>83025000</x:v>
      </x:c>
      <x:c t="n">
        <x:v>0.4080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8200.0000</x:v>
      </x:c>
      <x:c t="str">
        <x:v>kiárusítás: 2025.11</x:v>
      </x:c>
    </x:row>
    <x:row>
      <x:c t="str">
        <x:v>118406031</x:v>
      </x:c>
      <x:c t="str">
        <x:v>BEMETA OVAL Dupla fogas, 80x25x50mm, króm</x:v>
      </x:c>
      <x:c t="str">
        <x:v>SAPHO</x:v>
      </x:c>
      <x:c t="str">
        <x:v>8592207005008</x:v>
      </x:c>
      <x:c t="str">
        <x:v>db        </x:v>
      </x:c>
      <x:c t="str">
        <x:v>83025000</x:v>
      </x:c>
      <x:c t="n">
        <x:v>0.2010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kifutott: 2025.11</x:v>
      </x:c>
    </x:row>
    <x:row>
      <x:c t="str">
        <x:v>118408021</x:v>
      </x:c>
      <x:c t="str">
        <x:v>BEMETA OVAL szappantartó, 190x30x65mm, króm</x:v>
      </x:c>
      <x:c t="str">
        <x:v>SAPHO</x:v>
      </x:c>
      <x:c t="str">
        <x:v>8592207005015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6500.0000</x:v>
      </x:c>
      <x:c t="str">
        <x:v>kiárusítás: 2025.11</x:v>
      </x:c>
    </x:row>
    <x:row>
      <x:c t="str">
        <x:v>118408041</x:v>
      </x:c>
      <x:c t="str">
        <x:v>BEMETA OVAL Szappantartó, 135x30x130mm, króm</x:v>
      </x:c>
      <x:c t="str">
        <x:v>SAPHO</x:v>
      </x:c>
      <x:c t="str">
        <x:v>8592207005060</x:v>
      </x:c>
      <x:c t="str">
        <x:v>db        </x:v>
      </x:c>
      <x:c t="str">
        <x:v>74182000</x:v>
      </x:c>
      <x:c t="n">
        <x:v>0.3290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8100.0000</x:v>
      </x:c>
      <x:c t="str">
        <x:v>kiárusítás: 2025.11</x:v>
      </x:c>
    </x:row>
    <x:row>
      <x:c t="str">
        <x:v>118409011</x:v>
      </x:c>
      <x:c t="str">
        <x:v>BEMETA OVAL Szappanadagoló, 75x170x110mm, 200ml, króm</x:v>
      </x:c>
      <x:c t="str">
        <x:v>SAPHO</x:v>
      </x:c>
      <x:c t="str">
        <x:v>8592207005077</x:v>
      </x:c>
      <x:c t="str">
        <x:v>db        </x:v>
      </x:c>
      <x:c t="str">
        <x:v>84798997</x:v>
      </x:c>
      <x:c t="n">
        <x:v>0.5090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kiárusítás: 2025.11</x:v>
      </x:c>
    </x:row>
    <x:row>
      <x:c t="str">
        <x:v>118410011</x:v>
      </x:c>
      <x:c t="str">
        <x:v>BEMETA OVAL Pohártartó, 70x100x105mm, króm</x:v>
      </x:c>
      <x:c t="str">
        <x:v>SAPHO</x:v>
      </x:c>
      <x:c t="str">
        <x:v>8592207005084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5700.0000</x:v>
      </x:c>
      <x:c t="str">
        <x:v>kiárusítás: 2025.11</x:v>
      </x:c>
    </x:row>
    <x:row>
      <x:c t="str">
        <x:v>118412011</x:v>
      </x:c>
      <x:c t="str">
        <x:v>BEMETA OVAL Wc papírtartó, 125x130x60mm, króm</x:v>
      </x:c>
      <x:c t="str">
        <x:v>SAPHO</x:v>
      </x:c>
      <x:c t="str">
        <x:v>8592207005091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kiárusítás: 2025.11</x:v>
      </x:c>
    </x:row>
    <x:row>
      <x:c t="str">
        <x:v>118412021</x:v>
      </x:c>
      <x:c t="str">
        <x:v>BEMETA OVAL WC papírtartó, 190x30x65mm, króm</x:v>
      </x:c>
      <x:c t="str">
        <x:v>SAPHO</x:v>
      </x:c>
      <x:c t="str">
        <x:v>8592207005107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>kiárusítás: 2025.11</x:v>
      </x:c>
    </x:row>
    <x:row>
      <x:c t="str">
        <x:v>118412181</x:v>
      </x:c>
      <x:c t="str">
        <x:v>BEMETA OVAL Törölközőtartó polc, 650x30x200mm, króm</x:v>
      </x:c>
      <x:c t="str">
        <x:v>SAPHO</x:v>
      </x:c>
      <x:c t="str">
        <x:v>8592207005343</x:v>
      </x:c>
      <x:c t="str">
        <x:v>db        </x:v>
      </x:c>
      <x:c t="str">
        <x:v>83025000</x:v>
      </x:c>
      <x:c t="n">
        <x:v>2.3410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>kifutott: 2025.11</x:v>
      </x:c>
    </x:row>
    <x:row>
      <x:c t="str">
        <x:v>118413011</x:v>
      </x:c>
      <x:c t="str">
        <x:v>BEMETA OVAL Fali WC kefetartó, fehér kefével, 95x360x130mm, króm</x:v>
      </x:c>
      <x:c t="str">
        <x:v>SAPHO</x:v>
      </x:c>
      <x:c t="str">
        <x:v>8592207005114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22000.0000</x:v>
      </x:c>
      <x:c t="str">
        <x:v>kifutott: 2025.11</x:v>
      </x:c>
    </x:row>
    <x:row>
      <x:c t="str">
        <x:v>120108196-100</x:v>
      </x:c>
      <x:c t="str">
        <x:v>BEMETA VISTA szappantartó, 110x30x70mm, fekete</x:v>
      </x:c>
      <x:c t="str">
        <x:v>SAPHO</x:v>
      </x:c>
      <x:c t="str">
        <x:v>8592207027314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120108196-101</x:v>
      </x:c>
      <x:c t="str">
        <x:v>BEMETA VISTA szappantartó, 110x30x70mm, beige</x:v>
      </x:c>
      <x:c t="str">
        <x:v>SAPHO</x:v>
      </x:c>
      <x:c t="str">
        <x:v>8592207027413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120108196-102</x:v>
      </x:c>
      <x:c t="str">
        <x:v>BEMETA VISTA szappantartó, 110x30x70mm, kék</x:v>
      </x:c>
      <x:c t="str">
        <x:v>SAPHO</x:v>
      </x:c>
      <x:c t="str">
        <x:v>8592207027321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120108196-104</x:v>
      </x:c>
      <x:c t="str">
        <x:v>BEMETA VISTA szappantartó, 110x30x70mm, fehér</x:v>
      </x:c>
      <x:c t="str">
        <x:v>SAPHO</x:v>
      </x:c>
      <x:c t="str">
        <x:v>8592207027307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120109016-100</x:v>
      </x:c>
      <x:c t="str">
        <x:v>BEMETA VISTA szappanadagoló, 72x110x72mm, 250ml, fekete</x:v>
      </x:c>
      <x:c t="str">
        <x:v>SAPHO</x:v>
      </x:c>
      <x:c t="str">
        <x:v>8592207027284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120109016-101</x:v>
      </x:c>
      <x:c t="str">
        <x:v>BEMETA VISTA szappanadagoló, 72x110x72mm, 250ml, beige</x:v>
      </x:c>
      <x:c t="str">
        <x:v>SAPHO</x:v>
      </x:c>
      <x:c t="str">
        <x:v>8592207027390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120109016-102</x:v>
      </x:c>
      <x:c t="str">
        <x:v>BEMETA VISTA szappanadagoló, 72x110x72mm, 250ml, kék</x:v>
      </x:c>
      <x:c t="str">
        <x:v>SAPHO</x:v>
      </x:c>
      <x:c t="str">
        <x:v>8592207027291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120109016-104</x:v>
      </x:c>
      <x:c t="str">
        <x:v>BEMETA VISTA szappanadagoló, 72x110x72mm, 250ml, fehér</x:v>
      </x:c>
      <x:c t="str">
        <x:v>SAPHO</x:v>
      </x:c>
      <x:c t="str">
        <x:v>8592207027277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12011</x:v>
      </x:c>
      <x:c t="str">
        <x:v>POLYSAN NAOS aszimmetrikus kád, jobbos, 158x100x43cm</x:v>
      </x:c>
      <x:c t="str">
        <x:v>SAPHO</x:v>
      </x:c>
      <x:c t="str">
        <x:v>8590729038825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120111026-100</x:v>
      </x:c>
      <x:c t="str">
        <x:v>BEMETA VISTA fogkefetartó, 72x110x72mm, fekete</x:v>
      </x:c>
      <x:c t="str">
        <x:v>SAPHO</x:v>
      </x:c>
      <x:c t="str">
        <x:v>8592207027345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120111026-101</x:v>
      </x:c>
      <x:c t="str">
        <x:v>BEMETA VISTA fogkefetartó, 72x110x72mm, beige</x:v>
      </x:c>
      <x:c t="str">
        <x:v>SAPHO</x:v>
      </x:c>
      <x:c t="str">
        <x:v>8592207027406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120111026-102</x:v>
      </x:c>
      <x:c t="str">
        <x:v>BEMETA VISTA fogkefetartó, 72x110x72mm, kék</x:v>
      </x:c>
      <x:c t="str">
        <x:v>SAPHO</x:v>
      </x:c>
      <x:c t="str">
        <x:v>8592207027352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120111026-104</x:v>
      </x:c>
      <x:c t="str">
        <x:v>BEMETA VISTA fogkefetartó, 72x110x72mm, fehér</x:v>
      </x:c>
      <x:c t="str">
        <x:v>SAPHO</x:v>
      </x:c>
      <x:c t="str">
        <x:v>8592207027338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120113316-100</x:v>
      </x:c>
      <x:c t="str">
        <x:v>BEMETA VISTA WC-kefetartó, 100x370x100mm, fekete</x:v>
      </x:c>
      <x:c t="str">
        <x:v>SAPHO</x:v>
      </x:c>
      <x:c t="str">
        <x:v>8592207027376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120113316-101</x:v>
      </x:c>
      <x:c t="str">
        <x:v>BEMETA VISTA WC-kefetartó, 100x370x100mm, beige</x:v>
      </x:c>
      <x:c t="str">
        <x:v>SAPHO</x:v>
      </x:c>
      <x:c t="str">
        <x:v>8592207027420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120113316-102</x:v>
      </x:c>
      <x:c t="str">
        <x:v>BEMETA VISTA WC-kefetartó, 100x370x100mm, kék</x:v>
      </x:c>
      <x:c t="str">
        <x:v>SAPHO</x:v>
      </x:c>
      <x:c t="str">
        <x:v>8592207027383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120113316-104</x:v>
      </x:c>
      <x:c t="str">
        <x:v>BEMETA VISTA WC-kefetartó, 100x370x100mm, fehér</x:v>
      </x:c>
      <x:c t="str">
        <x:v>SAPHO</x:v>
      </x:c>
      <x:c t="str">
        <x:v>8592207027369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12018.S</x:v>
      </x:c>
      <x:c t="str">
        <x:v>NOFER beépíthető szekrény papírtőrlőhöz, szappanadagolóhoz és szemetes, 1100ml/45l, 438x1371x108, matt rozsdamentes acél</x:v>
      </x:c>
      <x:c t="str">
        <x:v>SAPHO</x:v>
      </x:c>
      <x:c t="str">
        <x:v>8435368894152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279000.0000</x:v>
      </x:c>
      <x:c t="str">
        <x:v/>
      </x:c>
    </x:row>
    <x:row>
      <x:c t="str">
        <x:v>1202-02</x:v>
      </x:c>
      <x:c t="str">
        <x:v>GITA zuhanyrúd, mozgatható tartóval, 1000mm, réz/króm</x:v>
      </x:c>
      <x:c t="str">
        <x:v>SAPHO</x:v>
      </x:c>
      <x:c t="str">
        <x:v>8590913828713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1202-02B</x:v>
      </x:c>
      <x:c t="str">
        <x:v>zuhanyrúd, 708mm, ABS/matt fekete</x:v>
      </x:c>
      <x:c t="str">
        <x:v>SAPHO</x:v>
      </x:c>
      <x:c t="str">
        <x:v>8590913962042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9900.0000</x:v>
      </x:c>
      <x:c t="str">
        <x:v>kifutott: 2025.06</x:v>
      </x:c>
    </x:row>
    <x:row>
      <x:c t="str">
        <x:v>1202-02GB</x:v>
      </x:c>
      <x:c t="str">
        <x:v>GITA zuhanyrúd, mozgatható tartóval, 1000mm, matt arany</x:v>
      </x:c>
      <x:c t="str">
        <x:v>SAPHO</x:v>
      </x:c>
      <x:c t="str">
        <x:v>8590913935305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20000.0000</x:v>
      </x:c>
      <x:c t="str">
        <x:v>kifutott: 2026.02</x:v>
      </x:c>
    </x:row>
    <x:row>
      <x:c t="str">
        <x:v>1202-04</x:v>
      </x:c>
      <x:c t="str">
        <x:v>NANCY zuhanyrúd vízbekötéssel, 620mm, réz/króm</x:v>
      </x:c>
      <x:c t="str">
        <x:v>SAPHO</x:v>
      </x:c>
      <x:c t="str">
        <x:v>8590913804601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68000.0000</x:v>
      </x:c>
      <x:c t="str">
        <x:v>kiárusítás: 2025.03</x:v>
      </x:c>
    </x:row>
    <x:row>
      <x:c t="str">
        <x:v>1202-05</x:v>
      </x:c>
      <x:c t="str">
        <x:v>zuhanyrúd, 708mm, ABS/króm</x:v>
      </x:c>
      <x:c t="str">
        <x:v>SAPHO</x:v>
      </x:c>
      <x:c t="str">
        <x:v>8590913963049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8900.0000</x:v>
      </x:c>
      <x:c t="str">
        <x:v>kifutott: 2025.06</x:v>
      </x:c>
    </x:row>
    <x:row>
      <x:c t="str">
        <x:v>1202-06</x:v>
      </x:c>
      <x:c t="str">
        <x:v>DANIELA zuhanyrúd, 660mm, réz/króm</x:v>
      </x:c>
      <x:c t="str">
        <x:v>SAPHO</x:v>
      </x:c>
      <x:c t="str">
        <x:v>8590913804588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37000.0000</x:v>
      </x:c>
      <x:c t="str">
        <x:v/>
      </x:c>
    </x:row>
    <x:row>
      <x:c t="str">
        <x:v>1202-08</x:v>
      </x:c>
      <x:c t="str">
        <x:v>LUKA DANIELA zuhanyrúd vízbekötéssel, króm</x:v>
      </x:c>
      <x:c t="str">
        <x:v>SAPHO</x:v>
      </x:c>
      <x:c t="str">
        <x:v>8590913804618</x:v>
      </x:c>
      <x:c t="str">
        <x:v>db        </x:v>
      </x:c>
      <x:c t="str">
        <x:v>74182000</x:v>
      </x:c>
      <x:c t="n">
        <x:v>1.2100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50500.0000</x:v>
      </x:c>
      <x:c t="str">
        <x:v>kiárusítás: 2025.03</x:v>
      </x:c>
    </x:row>
    <x:row>
      <x:c t="str">
        <x:v>12021.ADO.S</x:v>
      </x:c>
      <x:c t="str">
        <x:v>NOFER konzol 12021.S cikkszámú termékhez </x:v>
      </x:c>
      <x:c t="str">
        <x:v>SAPHO</x:v>
      </x:c>
      <x:c t="str">
        <x:v>8435368848872</x:v>
      </x:c>
      <x:c t="str">
        <x:v>db        </x:v>
      </x:c>
      <x:c t="str">
        <x:v>73269098</x:v>
      </x:c>
      <x:c t="n">
        <x:v>21.1780</x:v>
      </x:c>
      <x:c t="str">
        <x:v/>
      </x:c>
      <x:c t="str">
        <x:v>egyéb</x:v>
      </x:c>
      <x:c t="str">
        <x:v>egyéb</x:v>
      </x:c>
      <x:c t="n">
        <x:v>0.0000</x:v>
      </x:c>
      <x:c t="n">
        <x:v>142000.0000</x:v>
      </x:c>
      <x:c t="str">
        <x:v/>
      </x:c>
    </x:row>
    <x:row>
      <x:c t="str">
        <x:v>12021.S</x:v>
      </x:c>
      <x:c t="str">
        <x:v>NOFER beépíthető szekrény papírtőrlőhöz és szemetes, 45l, 365x1375x108mm, matt rozsdamentes acél</x:v>
      </x:c>
      <x:c t="str">
        <x:v>SAPHO</x:v>
      </x:c>
      <x:c t="str">
        <x:v>8435368824340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222000.0000</x:v>
      </x:c>
      <x:c t="str">
        <x:v/>
      </x:c>
    </x:row>
    <x:row>
      <x:c t="str">
        <x:v>12021.SM.S</x:v>
      </x:c>
      <x:c t="str">
        <x:v>NOFER beépíthető szekrény papírtőrlőhöz és szemetes, 45l, 438x1371x98mm, matt rozsdamentes acél</x:v>
      </x:c>
      <x:c t="str">
        <x:v>SAPHO</x:v>
      </x:c>
      <x:c t="str">
        <x:v>8435368036965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332000.0000</x:v>
      </x:c>
      <x:c t="str">
        <x:v/>
      </x:c>
    </x:row>
    <x:row>
      <x:c t="str">
        <x:v>1202-13</x:v>
      </x:c>
      <x:c t="str">
        <x:v>Zuhanyoszlop, csaptelepre szerelhető, fej- és kézizuhannyal, króm</x:v>
      </x:c>
      <x:c t="str">
        <x:v>SAPHO</x:v>
      </x:c>
      <x:c t="str">
        <x:v>8590913807794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>kifutott: 2024.09</x:v>
      </x:c>
    </x:row>
    <x:row>
      <x:c t="str">
        <x:v>1202-18</x:v>
      </x:c>
      <x:c t="str">
        <x:v>AQUALINE SKY teleszkópos zuhanyoszlop, termosztátos csapteleppel, mag.:912-1272mm, bekötés:150mm, króm</x:v>
      </x:c>
      <x:c t="str">
        <x:v>AQUALINE</x:v>
      </x:c>
      <x:c t="str">
        <x:v>8590913864636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91000.0000</x:v>
      </x:c>
      <x:c t="str">
        <x:v>kifutott: 2024.11</x:v>
      </x:c>
    </x:row>
    <x:row>
      <x:c t="str">
        <x:v>1202-20</x:v>
      </x:c>
      <x:c t="str">
        <x:v>AMY zuhanyszett, 980mm, réz/króm</x:v>
      </x:c>
      <x:c t="str">
        <x:v>SAPHO</x:v>
      </x:c>
      <x:c t="str">
        <x:v>8590913840913</x:v>
      </x:c>
      <x:c t="str">
        <x:v>db        </x:v>
      </x:c>
      <x:c t="str">
        <x:v>39229000</x:v>
      </x:c>
      <x:c t="n">
        <x:v>0.8900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29500.0000</x:v>
      </x:c>
      <x:c t="str">
        <x:v/>
      </x:c>
    </x:row>
    <x:row>
      <x:c t="str">
        <x:v>1202-25</x:v>
      </x:c>
      <x:c t="str">
        <x:v>BRIT zuhanyszett, 805mm, réz/króm</x:v>
      </x:c>
      <x:c t="str">
        <x:v>SAPHO</x:v>
      </x:c>
      <x:c t="str">
        <x:v>8590913860737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23100.0000</x:v>
      </x:c>
      <x:c t="str">
        <x:v>kifutott: 2024.09</x:v>
      </x:c>
    </x:row>
    <x:row>
      <x:c t="str">
        <x:v>1202-27</x:v>
      </x:c>
      <x:c t="str">
        <x:v>WANDA zuhanyoszlop zuhanyszettel, 790mm, króm</x:v>
      </x:c>
      <x:c t="str">
        <x:v>SAPHO</x:v>
      </x:c>
      <x:c t="str">
        <x:v>8590913875298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22000.0000</x:v>
      </x:c>
      <x:c t="str">
        <x:v>kifutott: 2024.09</x:v>
      </x:c>
    </x:row>
    <x:row>
      <x:c t="str">
        <x:v>1202-28</x:v>
      </x:c>
      <x:c t="str">
        <x:v>MILA zuhanyrúd, 660mm, króm</x:v>
      </x:c>
      <x:c t="str">
        <x:v>SAPHO</x:v>
      </x:c>
      <x:c t="str">
        <x:v>8590913881442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71500.0000</x:v>
      </x:c>
      <x:c t="str">
        <x:v>kifutott: 2024.11</x:v>
      </x:c>
    </x:row>
    <x:row>
      <x:c t="str">
        <x:v>1202-29</x:v>
      </x:c>
      <x:c t="str">
        <x:v>zuhanyoszlop zuhanyszettel, csaptelep nélkül, króm</x:v>
      </x:c>
      <x:c t="str">
        <x:v>SAPHO</x:v>
      </x:c>
      <x:c t="str">
        <x:v>8590913915918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99000.0000</x:v>
      </x:c>
      <x:c t="str">
        <x:v/>
      </x:c>
    </x:row>
    <x:row>
      <x:c t="str">
        <x:v>1202-30</x:v>
      </x:c>
      <x:c t="str">
        <x:v>zuhanyoszlop zuhanyszettel, fejzuhannyal, csaptelep nélkül, króm</x:v>
      </x:c>
      <x:c t="str">
        <x:v>SAPHO</x:v>
      </x:c>
      <x:c t="str">
        <x:v>8590913955167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>újdonság: 2024.04</x:v>
      </x:c>
    </x:row>
    <x:row>
      <x:c t="str">
        <x:v>1203-02</x:v>
      </x:c>
      <x:c t="str">
        <x:v>fejzuhany, kör, 23cm, króm</x:v>
      </x:c>
      <x:c t="str">
        <x:v>SAPHO</x:v>
      </x:c>
      <x:c t="str">
        <x:v>8590913804632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/>
      </x:c>
    </x:row>
    <x:row>
      <x:c t="str">
        <x:v>1203-03</x:v>
      </x:c>
      <x:c t="str">
        <x:v>fejzuhany, kör, 30cm, króm</x:v>
      </x:c>
      <x:c t="str">
        <x:v>SAPHO</x:v>
      </x:c>
      <x:c t="str">
        <x:v>8590913811821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64000.0000</x:v>
      </x:c>
      <x:c t="str">
        <x:v/>
      </x:c>
    </x:row>
    <x:row>
      <x:c t="str">
        <x:v>1203-04</x:v>
      </x:c>
      <x:c t="str">
        <x:v>fejzuhany, kör, 40cm, króm</x:v>
      </x:c>
      <x:c t="str">
        <x:v>SAPHO</x:v>
      </x:c>
      <x:c t="str">
        <x:v>8590913811838</x:v>
      </x:c>
      <x:c t="str">
        <x:v>db        </x:v>
      </x:c>
      <x:c t="str">
        <x:v>74182000</x:v>
      </x:c>
      <x:c t="n">
        <x:v>3.6200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130000.0000</x:v>
      </x:c>
      <x:c t="str">
        <x:v>kifutott: 2025.06</x:v>
      </x:c>
    </x:row>
    <x:row>
      <x:c t="str">
        <x:v>1203-05</x:v>
      </x:c>
      <x:c t="str">
        <x:v>fejzuhany, szögletes, 25x25cm, króm</x:v>
      </x:c>
      <x:c t="str">
        <x:v>SAPHO</x:v>
      </x:c>
      <x:c t="str">
        <x:v>8590913811814</x:v>
      </x:c>
      <x:c t="str">
        <x:v>db        </x:v>
      </x:c>
      <x:c t="str">
        <x:v>74182000</x:v>
      </x:c>
      <x:c t="n">
        <x:v>2.0550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1203-06</x:v>
      </x:c>
      <x:c t="str">
        <x:v>fejzuhany, szögletes, 30x30cm, króm</x:v>
      </x:c>
      <x:c t="str">
        <x:v>SAPHO</x:v>
      </x:c>
      <x:c t="str">
        <x:v>8590913811807</x:v>
      </x:c>
      <x:c t="str">
        <x:v>db        </x:v>
      </x:c>
      <x:c t="str">
        <x:v>74182000</x:v>
      </x:c>
      <x:c t="n">
        <x:v>2.9800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74000.0000</x:v>
      </x:c>
      <x:c t="str">
        <x:v/>
      </x:c>
    </x:row>
    <x:row>
      <x:c t="str">
        <x:v>1204-01</x:v>
      </x:c>
      <x:c t="str">
        <x:v>NANCY kézizuhany, réz/króm</x:v>
      </x:c>
      <x:c t="str">
        <x:v>SAPHO</x:v>
      </x:c>
      <x:c t="str">
        <x:v>8590913804656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17400.0000</x:v>
      </x:c>
      <x:c t="str">
        <x:v/>
      </x:c>
    </x:row>
    <x:row>
      <x:c t="str">
        <x:v>1204-02</x:v>
      </x:c>
      <x:c t="str">
        <x:v>kézizuhany, 4 funkciós, 101mm, ABS/króm</x:v>
      </x:c>
      <x:c t="str">
        <x:v>SAPHO</x:v>
      </x:c>
      <x:c t="str">
        <x:v>8590913804663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1204-02B</x:v>
      </x:c>
      <x:c t="str">
        <x:v>kézizuhany, 4 funkciós, 101mm, ABS/matt fekete</x:v>
      </x:c>
      <x:c t="str">
        <x:v>SAPHO</x:v>
      </x:c>
      <x:c t="str">
        <x:v>8590913963896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1204-04</x:v>
      </x:c>
      <x:c t="str">
        <x:v>Kézi masszázszuhany, 5 irányú, 12cm, ABS/króm</x:v>
      </x:c>
      <x:c t="str">
        <x:v>SAPHO</x:v>
      </x:c>
      <x:c t="str">
        <x:v>8590913804724</x:v>
      </x:c>
      <x:c t="str">
        <x:v>db        </x:v>
      </x:c>
      <x:c t="str">
        <x:v>84818019</x:v>
      </x:c>
      <x:c t="n">
        <x:v>0.3100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7600.0000</x:v>
      </x:c>
      <x:c t="str">
        <x:v>kifutott: 2025.01</x:v>
      </x:c>
    </x:row>
    <x:row>
      <x:c t="str">
        <x:v>1204-05</x:v>
      </x:c>
      <x:c t="str">
        <x:v>Kézi masszázszuhany, 5 irányú, 11cm, ABS/króm</x:v>
      </x:c>
      <x:c t="str">
        <x:v>SAPHO</x:v>
      </x:c>
      <x:c t="str">
        <x:v>8590913804731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/>
      </x:c>
    </x:row>
    <x:row>
      <x:c t="str">
        <x:v>1204-06</x:v>
      </x:c>
      <x:c t="str">
        <x:v>Kézi masszázszuhany, 5 irányú, 11cm, ABS/króm</x:v>
      </x:c>
      <x:c t="str">
        <x:v>SAPHO</x:v>
      </x:c>
      <x:c t="str">
        <x:v>8590913804748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>kifutott: 2025.03</x:v>
      </x:c>
    </x:row>
    <x:row>
      <x:c t="str">
        <x:v>1204-08</x:v>
      </x:c>
      <x:c t="str">
        <x:v>kézizuhany, ABS/króm</x:v>
      </x:c>
      <x:c t="str">
        <x:v>SAPHO</x:v>
      </x:c>
      <x:c t="str">
        <x:v>8590913810039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kiárusítás: 2025.10</x:v>
      </x:c>
    </x:row>
    <x:row>
      <x:c t="str">
        <x:v>1204-10</x:v>
      </x:c>
      <x:c t="str">
        <x:v>kézizuhany, 4 funkciós, 123mm, króm</x:v>
      </x:c>
      <x:c t="str">
        <x:v>SAPHO</x:v>
      </x:c>
      <x:c t="str">
        <x:v>8590913964121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1204-10B</x:v>
      </x:c>
      <x:c t="str">
        <x:v>kézizuhany, 4 funkciós, 123mm, matt fekete</x:v>
      </x:c>
      <x:c t="str">
        <x:v>SAPHO</x:v>
      </x:c>
      <x:c t="str">
        <x:v>8590913964138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1204-13</x:v>
      </x:c>
      <x:c t="str">
        <x:v>DANIELA kézizuhany, króm</x:v>
      </x:c>
      <x:c t="str">
        <x:v>SAPHO</x:v>
      </x:c>
      <x:c t="str">
        <x:v>8590913810855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13400.0000</x:v>
      </x:c>
      <x:c t="str">
        <x:v/>
      </x:c>
    </x:row>
    <x:row>
      <x:c t="str">
        <x:v>1204-17</x:v>
      </x:c>
      <x:c t="str">
        <x:v>kézizuhanyfej 251mm, ABS/króm</x:v>
      </x:c>
      <x:c t="str">
        <x:v>SAPHO</x:v>
      </x:c>
      <x:c t="str">
        <x:v>8590913883934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1204-20</x:v>
      </x:c>
      <x:c t="str">
        <x:v>Kézi masszázszuhany váltógombbal, 6 funkciós, 120mm, ABS/króm/fehér</x:v>
      </x:c>
      <x:c t="str">
        <x:v>SAPHO</x:v>
      </x:c>
      <x:c t="str">
        <x:v>8590913838057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kifutott: 2024.09</x:v>
      </x:c>
    </x:row>
    <x:row>
      <x:c t="str">
        <x:v>1204-21</x:v>
      </x:c>
      <x:c t="str">
        <x:v>Kézi masszázszuhany váltógombbal, 6 funkciós, 120mm, ABS/króm</x:v>
      </x:c>
      <x:c t="str">
        <x:v>SAPHO</x:v>
      </x:c>
      <x:c t="str">
        <x:v>8590913838064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9900.0000</x:v>
      </x:c>
      <x:c t="str">
        <x:v>kifutott: 2024.09</x:v>
      </x:c>
    </x:row>
    <x:row>
      <x:c t="str">
        <x:v>1204-23</x:v>
      </x:c>
      <x:c t="str">
        <x:v>Kézizuhany, 1 funkció, ABS/króm</x:v>
      </x:c>
      <x:c t="str">
        <x:v>SAPHO</x:v>
      </x:c>
      <x:c t="str">
        <x:v>8590913815263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1204-24</x:v>
      </x:c>
      <x:c t="str">
        <x:v>Kézi masszázszuhany váltógombbal, 4 funkciós, 100x100mm, ABS/króm</x:v>
      </x:c>
      <x:c t="str">
        <x:v>SAPHO</x:v>
      </x:c>
      <x:c t="str">
        <x:v>8590913840081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12000.0000</x:v>
      </x:c>
      <x:c t="str">
        <x:v/>
      </x:c>
    </x:row>
    <x:row>
      <x:c t="str">
        <x:v>1204-28</x:v>
      </x:c>
      <x:c t="str">
        <x:v>Kézizuhany, 1 funkciós, 110mm, ABS/króm</x:v>
      </x:c>
      <x:c t="str">
        <x:v>AKCIO</x:v>
      </x:c>
      <x:c t="str">
        <x:v>8590913842542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zuhanyszettek</x:v>
      </x:c>
      <x:c t="str">
        <x:v>kézizuhany</x:v>
      </x:c>
      <x:c t="n">
        <x:v>5300.0000</x:v>
      </x:c>
      <x:c t="n">
        <x:v>5800.0000</x:v>
      </x:c>
      <x:c t="str">
        <x:v>kifutott: 2025.02</x:v>
      </x:c>
    </x:row>
    <x:row>
      <x:c t="str">
        <x:v>1204-30</x:v>
      </x:c>
      <x:c t="str">
        <x:v>Kézizuhany öntisztító rendszerrel, 1 funkciós, 240x60mm, króm</x:v>
      </x:c>
      <x:c t="str">
        <x:v>SAPHO</x:v>
      </x:c>
      <x:c t="str">
        <x:v>8590913838071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6500.0000</x:v>
      </x:c>
      <x:c t="str">
        <x:v/>
      </x:c>
    </x:row>
    <x:row>
      <x:c t="str">
        <x:v>1204-32</x:v>
      </x:c>
      <x:c t="str">
        <x:v>Kézi masszázszuhany, forgatható, 3 funkciós, átm:120mm, ABS/króm</x:v>
      </x:c>
      <x:c t="str">
        <x:v>SAPHO</x:v>
      </x:c>
      <x:c t="str">
        <x:v>8590913864308</x:v>
      </x:c>
      <x:c t="str">
        <x:v>db        </x:v>
      </x:c>
      <x:c t="str">
        <x:v>84818019</x:v>
      </x:c>
      <x:c t="n">
        <x:v>0.2780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>kiárusítás: 2025.10</x:v>
      </x:c>
    </x:row>
    <x:row>
      <x:c t="str">
        <x:v>1204-33</x:v>
      </x:c>
      <x:c t="str">
        <x:v>kézizuhany, 210mm, ABS/króm</x:v>
      </x:c>
      <x:c t="str">
        <x:v>SAPHO</x:v>
      </x:c>
      <x:c t="str">
        <x:v>8590913119521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2025.12</x:v>
      </x:c>
    </x:row>
    <x:row>
      <x:c t="str">
        <x:v>1204-41</x:v>
      </x:c>
      <x:c t="str">
        <x:v>kézizuhany, 241mm, ABS/króm</x:v>
      </x:c>
      <x:c t="str">
        <x:v>SAPHO</x:v>
      </x:c>
      <x:c t="str">
        <x:v>8590913881459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3700.0000</x:v>
      </x:c>
      <x:c t="str">
        <x:v/>
      </x:c>
    </x:row>
    <x:row>
      <x:c t="str">
        <x:v>1204-42</x:v>
      </x:c>
      <x:c t="str">
        <x:v>kézizuhany, 223mm, ABS/króm</x:v>
      </x:c>
      <x:c t="str">
        <x:v>SAPHO</x:v>
      </x:c>
      <x:c t="str">
        <x:v>8590913881466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3500.0000</x:v>
      </x:c>
      <x:c t="str">
        <x:v/>
      </x:c>
    </x:row>
    <x:row>
      <x:c t="str">
        <x:v>1204-43</x:v>
      </x:c>
      <x:c t="str">
        <x:v>kézizuhany, 244mm, ABS/króm</x:v>
      </x:c>
      <x:c t="str">
        <x:v>SAPHO</x:v>
      </x:c>
      <x:c t="str">
        <x:v>8590913881473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4100.0000</x:v>
      </x:c>
      <x:c t="str">
        <x:v/>
      </x:c>
    </x:row>
    <x:row>
      <x:c t="str">
        <x:v>1204-51</x:v>
      </x:c>
      <x:c t="str">
        <x:v>kézizuhany, 4 funkciós, 120mm, ABS/króm</x:v>
      </x:c>
      <x:c t="str">
        <x:v>SAPHO</x:v>
      </x:c>
      <x:c t="str">
        <x:v>8590913963452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1204-51B</x:v>
      </x:c>
      <x:c t="str">
        <x:v>kézizuhany, 4 funkciós, 120mm, ABS/matt fekete</x:v>
      </x:c>
      <x:c t="str">
        <x:v>SAPHO</x:v>
      </x:c>
      <x:c t="str">
        <x:v>8590913963469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1204-52</x:v>
      </x:c>
      <x:c t="str">
        <x:v>kézizuhany, 3 funkciós, 109x109mm, ABS/króm</x:v>
      </x:c>
      <x:c t="str">
        <x:v>SAPHO</x:v>
      </x:c>
      <x:c t="str">
        <x:v>8590913963476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1204-52B</x:v>
      </x:c>
      <x:c t="str">
        <x:v>kézizuhany, 3 funkciós, 109x109mm, ABS/matt fekete</x:v>
      </x:c>
      <x:c t="str">
        <x:v>SAPHO</x:v>
      </x:c>
      <x:c t="str">
        <x:v>8590913963483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1204-61</x:v>
      </x:c>
      <x:c t="str">
        <x:v>Kézi masszázs zuhany, 4 funkció, szilikon fúvókák, tartó, gégecső, 1500mm, króm</x:v>
      </x:c>
      <x:c t="str">
        <x:v>SAPHO</x:v>
      </x:c>
      <x:c t="str">
        <x:v>8590913111761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9800.0000</x:v>
      </x:c>
      <x:c t="n">
        <x:v>12500.0000</x:v>
      </x:c>
      <x:c t="str">
        <x:v>újdonság: 2025.05</x:v>
      </x:c>
    </x:row>
    <x:row>
      <x:c t="str">
        <x:v>1204-61B</x:v>
      </x:c>
      <x:c t="str">
        <x:v>Kézi masszázs zuhany, 4 funkció, szilikon fúvókák, 1500mm, matt fekete</x:v>
      </x:c>
      <x:c t="str">
        <x:v>SAPHO</x:v>
      </x:c>
      <x:c t="str">
        <x:v>8590913111778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9900.0000</x:v>
      </x:c>
      <x:c t="n">
        <x:v>14000.0000</x:v>
      </x:c>
      <x:c t="str">
        <x:v>újdonság: 2025.05</x:v>
      </x:c>
    </x:row>
    <x:row>
      <x:c t="str">
        <x:v>1204-62</x:v>
      </x:c>
      <x:c t="str">
        <x:v>Kézi zuhany, 3 funkció, szilikon fúvókák, tartó, gégecső, 1500mm, króm</x:v>
      </x:c>
      <x:c t="str">
        <x:v>SAPHO</x:v>
      </x:c>
      <x:c t="str">
        <x:v>8590913111792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14000.0000</x:v>
      </x:c>
      <x:c t="str">
        <x:v>újdonság: 2025.05</x:v>
      </x:c>
    </x:row>
    <x:row>
      <x:c t="str">
        <x:v>1204-62B</x:v>
      </x:c>
      <x:c t="str">
        <x:v>Kézi zuhany, 3 funkció, szilikon fúvókák, tartó, gégecső, 1500mm, matt fekete</x:v>
      </x:c>
      <x:c t="str">
        <x:v>SAPHO</x:v>
      </x:c>
      <x:c t="str">
        <x:v>8590913113529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13400.0000</x:v>
      </x:c>
      <x:c t="n">
        <x:v>16000.0000</x:v>
      </x:c>
      <x:c t="str">
        <x:v>újdonság: 2025.05</x:v>
      </x:c>
    </x:row>
    <x:row>
      <x:c t="str">
        <x:v>1205-01</x:v>
      </x:c>
      <x:c t="str">
        <x:v>Kerek fali csatlakozó zuhanyzóhoz, króm</x:v>
      </x:c>
      <x:c t="str">
        <x:v>SAPHO</x:v>
      </x:c>
      <x:c t="str">
        <x:v>8590913805479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9900.0000</x:v>
      </x:c>
      <x:c t="n">
        <x:v>12600.0000</x:v>
      </x:c>
      <x:c t="str">
        <x:v/>
      </x:c>
    </x:row>
    <x:row>
      <x:c t="str">
        <x:v>1205-01B</x:v>
      </x:c>
      <x:c t="str">
        <x:v>kerek fali csatlakozó zuhanyzóhoz, matt fekete</x:v>
      </x:c>
      <x:c t="str">
        <x:v>SAPHO</x:v>
      </x:c>
      <x:c t="str">
        <x:v>8590913962035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10400.0000</x:v>
      </x:c>
      <x:c t="n">
        <x:v>13100.0000</x:v>
      </x:c>
      <x:c t="str">
        <x:v/>
      </x:c>
    </x:row>
    <x:row>
      <x:c t="str">
        <x:v>1205-01GB</x:v>
      </x:c>
      <x:c t="str">
        <x:v>Kerek fali csatlakozó zuhanyzóhoz, matt arany</x:v>
      </x:c>
      <x:c t="str">
        <x:v>SAPHO</x:v>
      </x:c>
      <x:c t="str">
        <x:v>8590913936098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10900.0000</x:v>
      </x:c>
      <x:c t="n">
        <x:v>13400.0000</x:v>
      </x:c>
      <x:c t="str">
        <x:v/>
      </x:c>
    </x:row>
    <x:row>
      <x:c t="str">
        <x:v>1205-02</x:v>
      </x:c>
      <x:c t="str">
        <x:v>Szögletes fali csatlakozó, zuhanyhoz, 6x6cm, króm</x:v>
      </x:c>
      <x:c t="str">
        <x:v>SAPHO</x:v>
      </x:c>
      <x:c t="str">
        <x:v>8590913805462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1205-02B</x:v>
      </x:c>
      <x:c t="str">
        <x:v>szögletes fali csatlakozó zuhanyzóhoz, matt fekete</x:v>
      </x:c>
      <x:c t="str">
        <x:v>SAPHO</x:v>
      </x:c>
      <x:c t="str">
        <x:v>8590913962004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10900.0000</x:v>
      </x:c>
      <x:c t="n">
        <x:v>13100.0000</x:v>
      </x:c>
      <x:c t="str">
        <x:v/>
      </x:c>
    </x:row>
    <x:row>
      <x:c t="str">
        <x:v>1205-02GB</x:v>
      </x:c>
      <x:c t="str">
        <x:v>Szögletes fali csatlakozó, zuhanyhoz, matt arany</x:v>
      </x:c>
      <x:c t="str">
        <x:v>SAPHO</x:v>
      </x:c>
      <x:c t="str">
        <x:v>8590913936081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11400.0000</x:v>
      </x:c>
      <x:c t="n">
        <x:v>14300.0000</x:v>
      </x:c>
      <x:c t="str">
        <x:v/>
      </x:c>
    </x:row>
    <x:row>
      <x:c t="str">
        <x:v>1205-03</x:v>
      </x:c>
      <x:c t="str">
        <x:v>GINKO Fali kifolyócső, króm</x:v>
      </x:c>
      <x:c t="str">
        <x:v>SAPHO</x:v>
      </x:c>
      <x:c t="str">
        <x:v>8590913805196</x:v>
      </x:c>
      <x:c t="str">
        <x:v>db        </x:v>
      </x:c>
      <x:c t="str">
        <x:v>74182000</x:v>
      </x:c>
      <x:c t="n">
        <x:v>0.7000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19300.0000</x:v>
      </x:c>
      <x:c t="str">
        <x:v/>
      </x:c>
    </x:row>
    <x:row>
      <x:c t="str">
        <x:v>1205-04</x:v>
      </x:c>
      <x:c t="str">
        <x:v>Kihúzható zuhanytartó gégecsővel, kerek, 1/2', króm</x:v>
      </x:c>
      <x:c t="str">
        <x:v>SAPHO</x:v>
      </x:c>
      <x:c t="str">
        <x:v>8590913802126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32000.0000</x:v>
      </x:c>
      <x:c t="str">
        <x:v/>
      </x:c>
    </x:row>
    <x:row>
      <x:c t="str">
        <x:v>1205-05</x:v>
      </x:c>
      <x:c t="str">
        <x:v>DANIELA zuhanykar, 20cm, réz/króm</x:v>
      </x:c>
      <x:c t="str">
        <x:v>SAPHO</x:v>
      </x:c>
      <x:c t="str">
        <x:v>8590913804687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10900.0000</x:v>
      </x:c>
      <x:c t="str">
        <x:v/>
      </x:c>
    </x:row>
    <x:row>
      <x:c t="str">
        <x:v>1205-05B</x:v>
      </x:c>
      <x:c t="str">
        <x:v>zuhanykar, 200mm, matt fekete</x:v>
      </x:c>
      <x:c t="str">
        <x:v>SAPHO</x:v>
      </x:c>
      <x:c t="str">
        <x:v>8590913954306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1205-05GB</x:v>
      </x:c>
      <x:c t="str">
        <x:v>kerek zuhanykar, 200mm, matt arany</x:v>
      </x:c>
      <x:c t="str">
        <x:v>SAPHO</x:v>
      </x:c>
      <x:c t="str">
        <x:v>8590913963780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12400.0000</x:v>
      </x:c>
      <x:c t="str">
        <x:v/>
      </x:c>
    </x:row>
    <x:row>
      <x:c t="str">
        <x:v>1205-06</x:v>
      </x:c>
      <x:c t="str">
        <x:v>NANCY zuhanykar, 15cm, réz/króm</x:v>
      </x:c>
      <x:c t="str">
        <x:v>SAPHO</x:v>
      </x:c>
      <x:c t="str">
        <x:v>8590913804694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1205-07</x:v>
      </x:c>
      <x:c t="str">
        <x:v>NANCY zuhanykar, 20cm, réz/króm</x:v>
      </x:c>
      <x:c t="str">
        <x:v>SAPHO</x:v>
      </x:c>
      <x:c t="str">
        <x:v>8590913804700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13000.0000</x:v>
      </x:c>
      <x:c t="str">
        <x:v/>
      </x:c>
    </x:row>
    <x:row>
      <x:c t="str">
        <x:v>1205-07B</x:v>
      </x:c>
      <x:c t="str">
        <x:v>zuhanykar, 200mm, matt fekete</x:v>
      </x:c>
      <x:c t="str">
        <x:v>SAPHO</x:v>
      </x:c>
      <x:c t="str">
        <x:v>8590913954320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14500.0000</x:v>
      </x:c>
      <x:c t="str">
        <x:v/>
      </x:c>
    </x:row>
    <x:row>
      <x:c t="str">
        <x:v>1205-07GB</x:v>
      </x:c>
      <x:c t="str">
        <x:v>szögletes zuhanykar, 200mm, matt arany</x:v>
      </x:c>
      <x:c t="str">
        <x:v>SAPHO</x:v>
      </x:c>
      <x:c t="str">
        <x:v>8590913962851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1205-08</x:v>
      </x:c>
      <x:c t="str">
        <x:v>DANIELA zuhanykar, 15cm, réz/króm</x:v>
      </x:c>
      <x:c t="str">
        <x:v>SAPHO</x:v>
      </x:c>
      <x:c t="str">
        <x:v>8590913804670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10500.0000</x:v>
      </x:c>
      <x:c t="str">
        <x:v/>
      </x:c>
    </x:row>
    <x:row>
      <x:c t="str">
        <x:v>1205-09</x:v>
      </x:c>
      <x:c t="str">
        <x:v>Fix kézizuhanytartó falicsatlakozóval, króm</x:v>
      </x:c>
      <x:c t="str">
        <x:v>AKCIO</x:v>
      </x:c>
      <x:c t="str">
        <x:v>8590913805448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7500.0000</x:v>
      </x:c>
      <x:c t="n">
        <x:v>11500.0000</x:v>
      </x:c>
      <x:c t="str">
        <x:v/>
      </x:c>
    </x:row>
    <x:row>
      <x:c t="str">
        <x:v>1205-0917</x:v>
      </x:c>
      <x:c t="str">
        <x:v>Fix kézizuhanytartó falicsatlakozóval, arany</x:v>
      </x:c>
      <x:c t="str">
        <x:v>SAPHO</x:v>
      </x:c>
      <x:c t="str">
        <x:v>8590913123733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32000.0000</x:v>
      </x:c>
      <x:c t="str">
        <x:v>újdonság: 2025.12</x:v>
      </x:c>
    </x:row>
    <x:row>
      <x:c t="str">
        <x:v>1205-0919</x:v>
      </x:c>
      <x:c t="str">
        <x:v>Fix kézizuhanytartó falicsatlakozóval, matt arany</x:v>
      </x:c>
      <x:c t="str">
        <x:v>SAPHO</x:v>
      </x:c>
      <x:c t="str">
        <x:v>8590913123740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32000.0000</x:v>
      </x:c>
      <x:c t="str">
        <x:v>újdonság: 2025.12</x:v>
      </x:c>
    </x:row>
    <x:row>
      <x:c t="str">
        <x:v>1205-09B</x:v>
      </x:c>
      <x:c t="str">
        <x:v>Fix kézizuhanytartó falicsatlakozóval, matt fekete</x:v>
      </x:c>
      <x:c t="str">
        <x:v>SAPHO</x:v>
      </x:c>
      <x:c t="str">
        <x:v>8590913963032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13100.0000</x:v>
      </x:c>
      <x:c t="str">
        <x:v/>
      </x:c>
    </x:row>
    <x:row>
      <x:c t="str">
        <x:v>1205-09GB</x:v>
      </x:c>
      <x:c t="str">
        <x:v>Fix kézizuhanytartó falicsatlakozóval, matt arany</x:v>
      </x:c>
      <x:c t="str">
        <x:v>SAPHO</x:v>
      </x:c>
      <x:c t="str">
        <x:v>8590913935473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14300.0000</x:v>
      </x:c>
      <x:c t="str">
        <x:v/>
      </x:c>
    </x:row>
    <x:row>
      <x:c t="str">
        <x:v>1205-11</x:v>
      </x:c>
      <x:c t="str">
        <x:v>Kihúzható zuhanytartó gégecsővel, szögletes, 1/2', króm</x:v>
      </x:c>
      <x:c t="str">
        <x:v>SAPHO</x:v>
      </x:c>
      <x:c t="str">
        <x:v>8590913802133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34000.0000</x:v>
      </x:c>
      <x:c t="str">
        <x:v/>
      </x:c>
    </x:row>
    <x:row>
      <x:c t="str">
        <x:v>1205-14</x:v>
      </x:c>
      <x:c t="str">
        <x:v>kézizuhanytartó, fix, króm</x:v>
      </x:c>
      <x:c t="str">
        <x:v>SAPHO</x:v>
      </x:c>
      <x:c t="str">
        <x:v>8590913809934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4900.0000</x:v>
      </x:c>
      <x:c t="str">
        <x:v/>
      </x:c>
    </x:row>
    <x:row>
      <x:c t="str">
        <x:v>1205-14B</x:v>
      </x:c>
      <x:c t="str">
        <x:v>fix kézizuhanytartó, matt fekete</x:v>
      </x:c>
      <x:c t="str">
        <x:v>SAPHO</x:v>
      </x:c>
      <x:c t="str">
        <x:v>8590913961991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5500.0000</x:v>
      </x:c>
      <x:c t="str">
        <x:v/>
      </x:c>
    </x:row>
    <x:row>
      <x:c t="str">
        <x:v>1205-14GB</x:v>
      </x:c>
      <x:c t="str">
        <x:v>Fix kézizuhanytartó, matt arany</x:v>
      </x:c>
      <x:c t="str">
        <x:v>SAPHO</x:v>
      </x:c>
      <x:c t="str">
        <x:v>8590913936067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5800.0000</x:v>
      </x:c>
      <x:c t="str">
        <x:v/>
      </x:c>
    </x:row>
    <x:row>
      <x:c t="str">
        <x:v>1205-15</x:v>
      </x:c>
      <x:c t="str">
        <x:v>Fix kézizuhanytartó, króm</x:v>
      </x:c>
      <x:c t="str">
        <x:v>SAPHO</x:v>
      </x:c>
      <x:c t="str">
        <x:v>8590913809941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4200.0000</x:v>
      </x:c>
      <x:c t="str">
        <x:v/>
      </x:c>
    </x:row>
    <x:row>
      <x:c t="str">
        <x:v>1205-15B</x:v>
      </x:c>
      <x:c t="str">
        <x:v>fix kézizuhanytartó, matt fekete</x:v>
      </x:c>
      <x:c t="str">
        <x:v>SAPHO</x:v>
      </x:c>
      <x:c t="str">
        <x:v>8590913962028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4600.0000</x:v>
      </x:c>
      <x:c t="str">
        <x:v/>
      </x:c>
    </x:row>
    <x:row>
      <x:c t="str">
        <x:v>1205-15GB</x:v>
      </x:c>
      <x:c t="str">
        <x:v>Fix kézizuhanytartó, matt arany</x:v>
      </x:c>
      <x:c t="str">
        <x:v>SAPHO</x:v>
      </x:c>
      <x:c t="str">
        <x:v>8590913936074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5300.0000</x:v>
      </x:c>
      <x:c t="str">
        <x:v/>
      </x:c>
    </x:row>
    <x:row>
      <x:c t="str">
        <x:v>1205-16</x:v>
      </x:c>
      <x:c t="str">
        <x:v>Zuhanykar, 38cm, réz/króm</x:v>
      </x:c>
      <x:c t="str">
        <x:v>SAPHO</x:v>
      </x:c>
      <x:c t="str">
        <x:v>8590913810886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18500.0000</x:v>
      </x:c>
      <x:c t="str">
        <x:v/>
      </x:c>
    </x:row>
    <x:row>
      <x:c t="str">
        <x:v>1205-17</x:v>
      </x:c>
      <x:c t="str">
        <x:v>Zuhanykar, 40cm, réz/króm</x:v>
      </x:c>
      <x:c t="str">
        <x:v>SAPHO</x:v>
      </x:c>
      <x:c t="str">
        <x:v>8590913810879</x:v>
      </x:c>
      <x:c t="str">
        <x:v>db        </x:v>
      </x:c>
      <x:c t="str">
        <x:v>74182000</x:v>
      </x:c>
      <x:c t="n">
        <x:v>5.0000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26500.0000</x:v>
      </x:c>
      <x:c t="str">
        <x:v/>
      </x:c>
    </x:row>
    <x:row>
      <x:c t="str">
        <x:v>1205-33</x:v>
      </x:c>
      <x:c t="str">
        <x:v>AQUALINE mozgatható kézizuhanytartó, ABS/króm</x:v>
      </x:c>
      <x:c t="str">
        <x:v>AQUALINE</x:v>
      </x:c>
      <x:c t="str">
        <x:v>8590913821745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1205-41</x:v>
      </x:c>
      <x:c t="str">
        <x:v>kádperemre szerelhető persely adapterrel króm</x:v>
      </x:c>
      <x:c t="str">
        <x:v>SAPHO</x:v>
      </x:c>
      <x:c t="str">
        <x:v>8590913914157</x:v>
      </x:c>
      <x:c t="str">
        <x:v>db        </x:v>
      </x:c>
      <x:c t="str">
        <x:v>73249000</x:v>
      </x:c>
      <x:c t="n">
        <x:v>0.3770</x:v>
      </x:c>
      <x:c t="str">
        <x:v/>
      </x:c>
      <x:c t="str">
        <x:v>egyéb</x:v>
      </x:c>
      <x:c t="str">
        <x:v>egyéb</x:v>
      </x:c>
      <x:c t="n">
        <x:v>0.0000</x:v>
      </x:c>
      <x:c t="n">
        <x:v>16000.0000</x:v>
      </x:c>
      <x:c t="str">
        <x:v/>
      </x:c>
    </x:row>
    <x:row>
      <x:c t="str">
        <x:v>1205-42</x:v>
      </x:c>
      <x:c t="str">
        <x:v>kádperemre szerelhető persely, szögletes, króm</x:v>
      </x:c>
      <x:c t="str">
        <x:v>SAPHO</x:v>
      </x:c>
      <x:c t="str">
        <x:v>8590913914164</x:v>
      </x:c>
      <x:c t="str">
        <x:v>db        </x:v>
      </x:c>
      <x:c t="str">
        <x:v>73249000</x:v>
      </x:c>
      <x:c t="n">
        <x:v>0.2220</x:v>
      </x:c>
      <x:c t="str">
        <x:v/>
      </x:c>
      <x:c t="str">
        <x:v>egyéb</x:v>
      </x:c>
      <x:c t="str">
        <x:v>egyéb</x:v>
      </x:c>
      <x:c t="n">
        <x:v>0.0000</x:v>
      </x:c>
      <x:c t="n">
        <x:v>9100.0000</x:v>
      </x:c>
      <x:c t="str">
        <x:v/>
      </x:c>
    </x:row>
    <x:row>
      <x:c t="str">
        <x:v>1206-06</x:v>
      </x:c>
      <x:c t="str">
        <x:v>Zuhanyrúd mozgatható tartóval, 810mm, réz/króm</x:v>
      </x:c>
      <x:c t="str">
        <x:v>SAPHO</x:v>
      </x:c>
      <x:c t="str">
        <x:v>8590913810015</x:v>
      </x:c>
      <x:c t="str">
        <x:v>db        </x:v>
      </x:c>
      <x:c t="str">
        <x:v>39229000</x:v>
      </x:c>
      <x:c t="n">
        <x:v>0.6100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1206-07</x:v>
      </x:c>
      <x:c t="str">
        <x:v>VENETA Zuhanyrúd mozgatható tartóval, 680mm, réz/króm</x:v>
      </x:c>
      <x:c t="str">
        <x:v>SAPHO</x:v>
      </x:c>
      <x:c t="str">
        <x:v>8590913810022</x:v>
      </x:c>
      <x:c t="str">
        <x:v>db        </x:v>
      </x:c>
      <x:c t="str">
        <x:v>73249000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21000.0000</x:v>
      </x:c>
      <x:c t="str">
        <x:v>kiárusítás: 2025.03</x:v>
      </x:c>
    </x:row>
    <x:row>
      <x:c t="str">
        <x:v>1206-07B</x:v>
      </x:c>
      <x:c t="str">
        <x:v>zuhanyrúd mozgatható tartóval, 680mm, ABS/matt fekete</x:v>
      </x:c>
      <x:c t="str">
        <x:v>SAPHO</x:v>
      </x:c>
      <x:c t="str">
        <x:v>8590913962059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18000.0000</x:v>
      </x:c>
      <x:c t="str">
        <x:v>kifutott: 2025.06</x:v>
      </x:c>
    </x:row>
    <x:row>
      <x:c t="str">
        <x:v>1206-07GB</x:v>
      </x:c>
      <x:c t="str">
        <x:v>VENETA Zuhanyrúd mozgatható tartóval, 680mm, matt arany</x:v>
      </x:c>
      <x:c t="str">
        <x:v>SAPHO</x:v>
      </x:c>
      <x:c t="str">
        <x:v>8590913935312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32500.0000</x:v>
      </x:c>
      <x:c t="str">
        <x:v>kiárusítás: 2025.10</x:v>
      </x:c>
    </x:row>
    <x:row>
      <x:c t="str">
        <x:v>1206-09</x:v>
      </x:c>
      <x:c t="str">
        <x:v>zuhanyrúd mozgatható tartóval, 680mm, ABS/króm</x:v>
      </x:c>
      <x:c t="str">
        <x:v>SAPHO</x:v>
      </x:c>
      <x:c t="str">
        <x:v>8590913963018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>kiárusítás: 2025.10</x:v>
      </x:c>
    </x:row>
    <x:row>
      <x:c t="str">
        <x:v>1208-05</x:v>
      </x:c>
      <x:c t="str">
        <x:v>SOFTFLEX zuhany gégecső, 100cm, ezüst/króm</x:v>
      </x:c>
      <x:c t="str">
        <x:v>SAPHO</x:v>
      </x:c>
      <x:c t="str">
        <x:v>8590913863653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3400.0000</x:v>
      </x:c>
      <x:c t="str">
        <x:v/>
      </x:c>
    </x:row>
    <x:row>
      <x:c t="str">
        <x:v>1208-10</x:v>
      </x:c>
      <x:c t="str">
        <x:v>SOFTFLEX zuhany gégecső, 120cm, ezüst/króm</x:v>
      </x:c>
      <x:c t="str">
        <x:v>SAPHO</x:v>
      </x:c>
      <x:c t="str">
        <x:v>8590913804762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3800.0000</x:v>
      </x:c>
      <x:c t="str">
        <x:v/>
      </x:c>
    </x:row>
    <x:row>
      <x:c t="str">
        <x:v>1208-10GM</x:v>
      </x:c>
      <x:c t="str">
        <x:v>SOFTFLEX zuhany gégecső, 120cm, gun metal</x:v>
      </x:c>
      <x:c t="str">
        <x:v>SAPHO</x:v>
      </x:c>
      <x:c t="str">
        <x:v>8590913981661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3600.0000</x:v>
      </x:c>
      <x:c t="str">
        <x:v>újdonság: 2025.02</x:v>
      </x:c>
    </x:row>
    <x:row>
      <x:c t="str">
        <x:v>1208-11</x:v>
      </x:c>
      <x:c t="str">
        <x:v>SOFTFLEX zuhany gégecső, 150cm, ezüst/króm</x:v>
      </x:c>
      <x:c t="str">
        <x:v>SAPHO</x:v>
      </x:c>
      <x:c t="str">
        <x:v>8590913830815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4300.0000</x:v>
      </x:c>
      <x:c t="str">
        <x:v/>
      </x:c>
    </x:row>
    <x:row>
      <x:c t="str">
        <x:v>1208-12</x:v>
      </x:c>
      <x:c t="str">
        <x:v>AQUALINE MINIFLEX gégecső dupla kúpos véggel, 80cm, króm</x:v>
      </x:c>
      <x:c t="str">
        <x:v>AQUALINE</x:v>
      </x:c>
      <x:c t="str">
        <x:v>8590913809637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1208-13</x:v>
      </x:c>
      <x:c t="str">
        <x:v>QUADROFLEX gégecső, szögletes, Antitwist, 150cm, ezüst/króm</x:v>
      </x:c>
      <x:c t="str">
        <x:v>SAPHO</x:v>
      </x:c>
      <x:c t="str">
        <x:v>8590913829086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4500.0000</x:v>
      </x:c>
      <x:c t="str">
        <x:v>kifutott: 2026.02</x:v>
      </x:c>
    </x:row>
    <x:row>
      <x:c t="str">
        <x:v>1208-14</x:v>
      </x:c>
      <x:c t="str">
        <x:v>SOFTFLEX zuhany gégecső, 200cm, ezüst/króm</x:v>
      </x:c>
      <x:c t="str">
        <x:v>SAPHO</x:v>
      </x:c>
      <x:c t="str">
        <x:v>8590913825392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5200.0000</x:v>
      </x:c>
      <x:c t="str">
        <x:v/>
      </x:c>
    </x:row>
    <x:row>
      <x:c t="str">
        <x:v>1208-17</x:v>
      </x:c>
      <x:c t="str">
        <x:v>SOFTFLEX zuhany gégecső, 150cm, fekete</x:v>
      </x:c>
      <x:c t="str">
        <x:v>SAPHO</x:v>
      </x:c>
      <x:c t="str">
        <x:v>8590913893049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4000.0000</x:v>
      </x:c>
      <x:c t="str">
        <x:v/>
      </x:c>
    </x:row>
    <x:row>
      <x:c t="str">
        <x:v>1208-19</x:v>
      </x:c>
      <x:c t="str">
        <x:v>SOFTFLEX zuhany gégecső, 150cm, matt arany</x:v>
      </x:c>
      <x:c t="str">
        <x:v>SAPHO</x:v>
      </x:c>
      <x:c t="str">
        <x:v>8590913935329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6900.0000</x:v>
      </x:c>
      <x:c t="str">
        <x:v/>
      </x:c>
    </x:row>
    <x:row>
      <x:c t="str">
        <x:v>1208-27</x:v>
      </x:c>
      <x:c t="str">
        <x:v>SOFTFLEX zuhany gégecső, 200cm, fekete</x:v>
      </x:c>
      <x:c t="str">
        <x:v>SAPHO</x:v>
      </x:c>
      <x:c t="str">
        <x:v>8590913897405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4400.0000</x:v>
      </x:c>
      <x:c t="str">
        <x:v/>
      </x:c>
    </x:row>
    <x:row>
      <x:c t="str">
        <x:v>120902</x:v>
      </x:c>
      <x:c t="str">
        <x:v>AQUALINE EYE szemetes, 6l, ABS, fehér</x:v>
      </x:c>
      <x:c t="str">
        <x:v>AQUALINE</x:v>
      </x:c>
      <x:c t="str">
        <x:v>8003341278802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3800.0000</x:v>
      </x:c>
      <x:c t="str">
        <x:v>kifutott: 2026.02</x:v>
      </x:c>
    </x:row>
    <x:row>
      <x:c t="str">
        <x:v>1209-02</x:v>
      </x:c>
      <x:c t="str">
        <x:v>bidé zuhanyfej tartóval, gégecső nélkül, króm</x:v>
      </x:c>
      <x:c t="str">
        <x:v>SAPHO</x:v>
      </x:c>
      <x:c t="str">
        <x:v>8590913803659</x:v>
      </x:c>
      <x:c t="str">
        <x:v>db        </x:v>
      </x:c>
      <x:c t="str">
        <x:v>84818019</x:v>
      </x:c>
      <x:c t="n">
        <x:v>0.3830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21000.0000</x:v>
      </x:c>
      <x:c t="str">
        <x:v/>
      </x:c>
    </x:row>
    <x:row>
      <x:c t="str">
        <x:v>1209-03</x:v>
      </x:c>
      <x:c t="str">
        <x:v>falba süllyesztett bidécsaptelep hideg/meleg vizes bekötéshez, JS121-hez, króm</x:v>
      </x:c>
      <x:c t="str">
        <x:v>SAPHO</x:v>
      </x:c>
      <x:c t="str">
        <x:v>8590913810732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31500.0000</x:v>
      </x:c>
      <x:c t="str">
        <x:v/>
      </x:c>
    </x:row>
    <x:row>
      <x:c t="str">
        <x:v>1209-04</x:v>
      </x:c>
      <x:c t="str">
        <x:v>bidé zuhany osztott sarokszeleppel, bekötés a WC tartályhoz, 100cm-es gégecsővel, tartóval, króm</x:v>
      </x:c>
      <x:c t="str">
        <x:v>SAPHO</x:v>
      </x:c>
      <x:c t="str">
        <x:v>8590913803369</x:v>
      </x:c>
      <x:c t="str">
        <x:v>db        </x:v>
      </x:c>
      <x:c t="str">
        <x:v>84818019</x:v>
      </x:c>
      <x:c t="n">
        <x:v>0.6800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21800.0000</x:v>
      </x:c>
      <x:c t="str">
        <x:v/>
      </x:c>
    </x:row>
    <x:row>
      <x:c t="str">
        <x:v>1209-04-B</x:v>
      </x:c>
      <x:c t="str">
        <x:v>osztott sarokszelep WC-hez és bidéhez, króm</x:v>
      </x:c>
      <x:c t="str">
        <x:v>SAPHO</x:v>
      </x:c>
      <x:c t="str">
        <x:v>8590913835612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14500.0000</x:v>
      </x:c>
      <x:c t="str">
        <x:v/>
      </x:c>
    </x:row>
    <x:row>
      <x:c t="str">
        <x:v>1209-05</x:v>
      </x:c>
      <x:c t="str">
        <x:v>mosdócsaptelep bidé zuhannyal, tartóval és gégecsővel, vízbekötés nélkül, króm</x:v>
      </x:c>
      <x:c t="str">
        <x:v>SAPHO</x:v>
      </x:c>
      <x:c t="str">
        <x:v>8590913814761</x:v>
      </x:c>
      <x:c t="str">
        <x:v>db        </x:v>
      </x:c>
      <x:c t="str">
        <x:v>84818011</x:v>
      </x:c>
      <x:c t="n">
        <x:v>2.1320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49000.0000</x:v>
      </x:c>
      <x:c t="str">
        <x:v/>
      </x:c>
    </x:row>
    <x:row>
      <x:c t="str">
        <x:v>1209-07</x:v>
      </x:c>
      <x:c t="str">
        <x:v>RHAPSODY falba süllyesztett csaptelep, bidé zuhannnyal, gégecsővel, króm</x:v>
      </x:c>
      <x:c t="str">
        <x:v>SAPHO</x:v>
      </x:c>
      <x:c t="str">
        <x:v>8590913825170</x:v>
      </x:c>
      <x:c t="str">
        <x:v>db        </x:v>
      </x:c>
      <x:c t="str">
        <x:v>84818011</x:v>
      </x:c>
      <x:c t="n">
        <x:v>3.1540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130000.0000</x:v>
      </x:c>
      <x:c t="str">
        <x:v/>
      </x:c>
    </x:row>
    <x:row>
      <x:c t="str">
        <x:v>1209-08B</x:v>
      </x:c>
      <x:c t="str">
        <x:v>RHAPSODY mosdócsaptelep, bidé zuhannnyal, gégecsővel, vízbekötés nélkül, matt fekete (1209-09B helyett)</x:v>
      </x:c>
      <x:c t="str">
        <x:v>SAPHO</x:v>
      </x:c>
      <x:c t="str">
        <x:v>8590913119231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82000.0000</x:v>
      </x:c>
      <x:c t="str">
        <x:v/>
      </x:c>
    </x:row>
    <x:row>
      <x:c t="str">
        <x:v>1209-09</x:v>
      </x:c>
      <x:c t="str">
        <x:v>RHAPSODY mosdócsaptelep, bidé zuhannnyal, gégecsővel, vízbekötés nélkül, króm</x:v>
      </x:c>
      <x:c t="str">
        <x:v>SAPHO</x:v>
      </x:c>
      <x:c t="str">
        <x:v>8590913843402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76000.0000</x:v>
      </x:c>
      <x:c t="str">
        <x:v/>
      </x:c>
    </x:row>
    <x:row>
      <x:c t="str">
        <x:v>1209-09GB</x:v>
      </x:c>
      <x:c t="str">
        <x:v>RHAPSODY mosdócsaptelep, bidé zuhannnyal, gégecsővel, vízbekötés nélkül, matt arany</x:v>
      </x:c>
      <x:c t="str">
        <x:v>SAPHO</x:v>
      </x:c>
      <x:c t="str">
        <x:v>8590913948251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zuhanyszettek</x:v>
      </x:c>
      <x:c t="str">
        <x:v>zuhanytartó</x:v>
      </x:c>
      <x:c t="n">
        <x:v>89000.0000</x:v>
      </x:c>
      <x:c t="n">
        <x:v>97000.0000</x:v>
      </x:c>
      <x:c t="str">
        <x:v/>
      </x:c>
    </x:row>
    <x:row>
      <x:c t="str">
        <x:v>1209-09PG</x:v>
      </x:c>
      <x:c t="str">
        <x:v>RHAPSODY mosdócsaptelep, bidé zuhannnyal, gégecsővel, vízbekötés nélkül, rózsa arany</x:v>
      </x:c>
      <x:c t="str">
        <x:v>SAPHO</x:v>
      </x:c>
      <x:c t="str">
        <x:v>8590913948268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97000.0000</x:v>
      </x:c>
      <x:c t="str">
        <x:v/>
      </x:c>
    </x:row>
    <x:row>
      <x:c t="str">
        <x:v>121.405.1</x:v>
      </x:c>
      <x:c t="str">
        <x:v>BRUCKNER piszoár szenzoros öblítőmechanika, 6V DC</x:v>
      </x:c>
      <x:c t="str">
        <x:v>SAPHO</x:v>
      </x:c>
      <x:c t="str">
        <x:v>8590913920219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129000.0000</x:v>
      </x:c>
      <x:c t="str">
        <x:v/>
      </x:c>
    </x:row>
    <x:row>
      <x:c t="str">
        <x:v>121.516.1</x:v>
      </x:c>
      <x:c t="str">
        <x:v>BRUCKNER szenzoros piszoárszifon, DN50, fekete</x:v>
      </x:c>
      <x:c t="str">
        <x:v>SAPHO</x:v>
      </x:c>
      <x:c t="str">
        <x:v>8590913920233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68000.0000</x:v>
      </x:c>
      <x:c t="str">
        <x:v/>
      </x:c>
    </x:row>
    <x:row>
      <x:c t="str">
        <x:v>121.520.1</x:v>
      </x:c>
      <x:c t="str">
        <x:v>BRUCKNER vízbevezető szerelvény </x:v>
      </x:c>
      <x:c t="str">
        <x:v>SAPHO</x:v>
      </x:c>
      <x:c t="str">
        <x:v>8590913925849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/>
      </x:c>
    </x:row>
    <x:row>
      <x:c t="str">
        <x:v>121.537.1</x:v>
      </x:c>
      <x:c t="str">
        <x:v>BRUCKNER Szenzoros öblítőmechanika piszoárhoz, INOX</x:v>
      </x:c>
      <x:c t="str">
        <x:v>SAPHO</x:v>
      </x:c>
      <x:c t="str">
        <x:v>8590913883613</x:v>
      </x:c>
      <x:c t="str">
        <x:v>db        </x:v>
      </x:c>
      <x:c t="str">
        <x:v>84818019</x:v>
      </x:c>
      <x:c t="n">
        <x:v>1.3680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64000.0000</x:v>
      </x:c>
      <x:c t="str">
        <x:v/>
      </x:c>
    </x:row>
    <x:row>
      <x:c t="str">
        <x:v>121.628.1</x:v>
      </x:c>
      <x:c t="str">
        <x:v>BRUCKNER bekötőszett piszoárhoz felső bekötéshez </x:v>
      </x:c>
      <x:c t="str">
        <x:v>SAPHO</x:v>
      </x:c>
      <x:c t="str">
        <x:v>8590913883620</x:v>
      </x:c>
      <x:c t="str">
        <x:v>db        </x:v>
      </x:c>
      <x:c t="str">
        <x:v>84818019</x:v>
      </x:c>
      <x:c t="n">
        <x:v>0.2540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121.762.1</x:v>
      </x:c>
      <x:c t="str">
        <x:v>BRUCKNER trafó 1-10 piszoárhoz, 230V AC/6V DC</x:v>
      </x:c>
      <x:c t="str">
        <x:v>SAPHO</x:v>
      </x:c>
      <x:c t="str">
        <x:v>8590913886317</x:v>
      </x:c>
      <x:c t="str">
        <x:v>db        </x:v>
      </x:c>
      <x:c t="str">
        <x:v>85044083</x:v>
      </x:c>
      <x:c t="n">
        <x:v>0.2600</x:v>
      </x:c>
      <x:c t="str">
        <x:v/>
      </x:c>
      <x:c t="str">
        <x:v>egyéb</x:v>
      </x:c>
      <x:c t="str">
        <x:v>trafó</x:v>
      </x:c>
      <x:c t="n">
        <x:v>0.0000</x:v>
      </x:c>
      <x:c t="n">
        <x:v>32000.0000</x:v>
      </x:c>
      <x:c t="str">
        <x:v/>
      </x:c>
    </x:row>
    <x:row>
      <x:c t="str">
        <x:v>121.771.1</x:v>
      </x:c>
      <x:c t="str">
        <x:v>BRUCKNER akkumulátor 6V DC, lithium</x:v>
      </x:c>
      <x:c t="str">
        <x:v>SAPHO</x:v>
      </x:c>
      <x:c t="str">
        <x:v>8590913920226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trafó</x:v>
      </x:c>
      <x:c t="n">
        <x:v>0.0000</x:v>
      </x:c>
      <x:c t="n">
        <x:v>27000.0000</x:v>
      </x:c>
      <x:c t="str">
        <x:v/>
      </x:c>
    </x:row>
    <x:row>
      <x:c t="str">
        <x:v>121.824.1</x:v>
      </x:c>
      <x:c t="str">
        <x:v>BRUCKNER távirányító 121.537.1-hez </x:v>
      </x:c>
      <x:c t="str">
        <x:v>SAPHO</x:v>
      </x:c>
      <x:c t="str">
        <x:v>8590913883668</x:v>
      </x:c>
      <x:c t="str">
        <x:v>db        </x:v>
      </x:c>
      <x:c t="str">
        <x:v>84818019</x:v>
      </x:c>
      <x:c t="n">
        <x:v>0.0390</x:v>
      </x:c>
      <x:c t="str">
        <x:v/>
      </x:c>
      <x:c t="str">
        <x:v>egyéb</x:v>
      </x:c>
      <x:c t="str">
        <x:v>egyéb</x:v>
      </x:c>
      <x:c t="n">
        <x:v>0.0000</x:v>
      </x:c>
      <x:c t="n">
        <x:v>10500.0000</x:v>
      </x:c>
      <x:c t="str">
        <x:v/>
      </x:c>
    </x:row>
    <x:row>
      <x:c t="str">
        <x:v>121103014</x:v>
      </x:c>
      <x:c t="str">
        <x:v>BEMETA HOTEL Papírtörlő adagoló, 260x315x105mm, ABS/fehér</x:v>
      </x:c>
      <x:c t="str">
        <x:v>SAPHO</x:v>
      </x:c>
      <x:c t="str">
        <x:v>8592207003899</x:v>
      </x:c>
      <x:c t="str">
        <x:v>db        </x:v>
      </x:c>
      <x:c t="str">
        <x:v>39249000</x:v>
      </x:c>
      <x:c t="n">
        <x:v>0.9600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12400.0000</x:v>
      </x:c>
      <x:c t="str">
        <x:v/>
      </x:c>
    </x:row>
    <x:row>
      <x:c t="str">
        <x:v>121103106</x:v>
      </x:c>
      <x:c t="str">
        <x:v>BEMETA HOTEL Papírtörlő adagoló, 260x380x160mm, ABS/fehér</x:v>
      </x:c>
      <x:c t="str">
        <x:v>SAPHO</x:v>
      </x:c>
      <x:c t="str">
        <x:v>8592207008627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16600.0000</x:v>
      </x:c>
      <x:c t="str">
        <x:v/>
      </x:c>
    </x:row>
    <x:row>
      <x:c t="str">
        <x:v>121103116</x:v>
      </x:c>
      <x:c t="str">
        <x:v>BEMETA HOTEL Papírtörlő adagoló, AUTOCUT, 300x410x230mm, ABS/fehér</x:v>
      </x:c>
      <x:c t="str">
        <x:v>SAPHO</x:v>
      </x:c>
      <x:c t="str">
        <x:v>8592207008634</x:v>
      </x:c>
      <x:c t="str">
        <x:v>db        </x:v>
      </x:c>
      <x:c t="str">
        <x:v>39249000</x:v>
      </x:c>
      <x:c t="n">
        <x:v>3.5000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82000.0000</x:v>
      </x:c>
      <x:c t="str">
        <x:v>kifutott: 2025.11</x:v>
      </x:c>
    </x:row>
    <x:row>
      <x:c t="str">
        <x:v>121103126</x:v>
      </x:c>
      <x:c t="str">
        <x:v>BEMETA HOTEL WC ülőke fertőtlenítő kendőtartó, 435x285x50mm</x:v>
      </x:c>
      <x:c t="str">
        <x:v>SAPHO</x:v>
      </x:c>
      <x:c t="str">
        <x:v>8592207008658</x:v>
      </x:c>
      <x:c t="str">
        <x:v>db        </x:v>
      </x:c>
      <x:c t="str">
        <x:v>39249000</x:v>
      </x:c>
      <x:c t="n">
        <x:v>0.6430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8900.0000</x:v>
      </x:c>
      <x:c t="str">
        <x:v/>
      </x:c>
    </x:row>
    <x:row>
      <x:c t="str">
        <x:v>121103265</x:v>
      </x:c>
      <x:c t="str">
        <x:v>BEMETA HOTEL Higiéniai papír adagoló, WC ülőkére, 435x285x50mm, ABS, szürke</x:v>
      </x:c>
      <x:c t="str">
        <x:v>SAPHO</x:v>
      </x:c>
      <x:c t="str">
        <x:v>8592207016301</x:v>
      </x:c>
      <x:c t="str">
        <x:v>db        </x:v>
      </x:c>
      <x:c t="str">
        <x:v>39249000</x:v>
      </x:c>
      <x:c t="n">
        <x:v>0.6440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6400.0000</x:v>
      </x:c>
      <x:c t="str">
        <x:v>kifutott: 2025.11</x:v>
      </x:c>
    </x:row>
    <x:row>
      <x:c t="str">
        <x:v>121109036</x:v>
      </x:c>
      <x:c t="str">
        <x:v>BEMETA HOTEL Szappanadagoló, 115x245x110mm, 1000ml, ABS/fehér</x:v>
      </x:c>
      <x:c t="str">
        <x:v>SAPHO</x:v>
      </x:c>
      <x:c t="str">
        <x:v>8592207008603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121109406</x:v>
      </x:c>
      <x:c t="str">
        <x:v>BEMETA HOTEL fertőtlenítő adagoló, 115x245x110mm, 1000ml, ABS/fehér</x:v>
      </x:c>
      <x:c t="str">
        <x:v>SAPHO</x:v>
      </x:c>
      <x:c t="str">
        <x:v>8592207034497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15800.0000</x:v>
      </x:c>
      <x:c t="str">
        <x:v/>
      </x:c>
    </x:row>
    <x:row>
      <x:c t="str">
        <x:v>121112056</x:v>
      </x:c>
      <x:c t="str">
        <x:v>BEMETA HOTEL Jumbo-roll WC papíradagoló, 270x285x130mm, ABS/fehér</x:v>
      </x:c>
      <x:c t="str">
        <x:v>SAPHO</x:v>
      </x:c>
      <x:c t="str">
        <x:v>8592207008610</x:v>
      </x:c>
      <x:c t="str">
        <x:v>db        </x:v>
      </x:c>
      <x:c t="str">
        <x:v>39249000</x:v>
      </x:c>
      <x:c t="n">
        <x:v>0.9700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121134016</x:v>
      </x:c>
      <x:c t="str">
        <x:v>BEMETA HOTEL WC illatosító adagoló, 100x200x80mm</x:v>
      </x:c>
      <x:c t="str">
        <x:v>SAPHO</x:v>
      </x:c>
      <x:c t="str">
        <x:v>8592207008641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egyéb</x:v>
      </x:c>
      <x:c t="str">
        <x:v>egyéb</x:v>
      </x:c>
      <x:c t="n">
        <x:v>0.0000</x:v>
      </x:c>
      <x:c t="n">
        <x:v>6500.0000</x:v>
      </x:c>
      <x:c t="str">
        <x:v>kifutott: 2025.11</x:v>
      </x:c>
    </x:row>
    <x:row>
      <x:c t="str">
        <x:v>121209030</x:v>
      </x:c>
      <x:c t="str">
        <x:v>BEMETA Szappanadagoló, fekete</x:v>
      </x:c>
      <x:c t="str">
        <x:v>SAPHO</x:v>
      </x:c>
      <x:c t="str">
        <x:v>8592207032509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121209032</x:v>
      </x:c>
      <x:c t="str">
        <x:v>BEMETA HOTEL Automata szappanadagoló, 135x275x120mm, 1000ml, ABS/fehér</x:v>
      </x:c>
      <x:c t="str">
        <x:v>SAPHO</x:v>
      </x:c>
      <x:c t="str">
        <x:v>8592207014017</x:v>
      </x:c>
      <x:c t="str">
        <x:v>db        </x:v>
      </x:c>
      <x:c t="str">
        <x:v>85098000</x:v>
      </x:c>
      <x:c t="n">
        <x:v>1.1380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46000.0000</x:v>
      </x:c>
      <x:c t="str">
        <x:v/>
      </x:c>
    </x:row>
    <x:row>
      <x:c t="str">
        <x:v>121209037</x:v>
      </x:c>
      <x:c t="str">
        <x:v>BEMETA HOTEL Szappanadagoló, 115x245x110mm, 1000ml, ABS/szürke</x:v>
      </x:c>
      <x:c t="str">
        <x:v>SAPHO</x:v>
      </x:c>
      <x:c t="str">
        <x:v>8592207012549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121209132</x:v>
      </x:c>
      <x:c t="str">
        <x:v>BEMETA HOTEL Dupla szappanadagoló, 120x185x75mm, 2x300ml, poírozott/ABS</x:v>
      </x:c>
      <x:c t="str">
        <x:v>SAPHO</x:v>
      </x:c>
      <x:c t="str">
        <x:v>8592207007378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19300.0000</x:v>
      </x:c>
      <x:c t="str">
        <x:v/>
      </x:c>
    </x:row>
    <x:row>
      <x:c t="str">
        <x:v>121209135</x:v>
      </x:c>
      <x:c t="str">
        <x:v>BEMETA HOTEL Dupla szappanadagoló, 120x185x75mm, 2x300ml, ABS/matt</x:v>
      </x:c>
      <x:c t="str">
        <x:v>SAPHO</x:v>
      </x:c>
      <x:c t="str">
        <x:v>8592207007385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121209140</x:v>
      </x:c>
      <x:c t="str">
        <x:v>BEMETA HOTEL Szappanadagoló, 65x185x75mm, 300ml</x:v>
      </x:c>
      <x:c t="str">
        <x:v>SAPHO</x:v>
      </x:c>
      <x:c t="str">
        <x:v>8592207032516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10200.0000</x:v>
      </x:c>
      <x:c t="str">
        <x:v/>
      </x:c>
    </x:row>
    <x:row>
      <x:c t="str">
        <x:v>121209144</x:v>
      </x:c>
      <x:c t="str">
        <x:v>BEMETA HOTEL Szappanadagoló, 65x185x75mm, 300ml, ABS</x:v>
      </x:c>
      <x:c t="str">
        <x:v>SAPHO</x:v>
      </x:c>
      <x:c t="str">
        <x:v>8592207010736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9100.0000</x:v>
      </x:c>
      <x:c t="str">
        <x:v/>
      </x:c>
    </x:row>
    <x:row>
      <x:c t="str">
        <x:v>121209145</x:v>
      </x:c>
      <x:c t="str">
        <x:v>BEMETA HOTEL Szappanadagoló, 65x185x75mm, 300ml, ABS</x:v>
      </x:c>
      <x:c t="str">
        <x:v>SAPHO</x:v>
      </x:c>
      <x:c t="str">
        <x:v>8592207009716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10700.0000</x:v>
      </x:c>
      <x:c t="str">
        <x:v/>
      </x:c>
    </x:row>
    <x:row>
      <x:c t="str">
        <x:v>121209400</x:v>
      </x:c>
      <x:c t="str">
        <x:v>BEMETA HOTEL fertőtlenítő adagoló, 115x245x110mm, 1000ml, ABS/fekete</x:v>
      </x:c>
      <x:c t="str">
        <x:v>SAPHO</x:v>
      </x:c>
      <x:c t="str">
        <x:v>8592207034480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121209407</x:v>
      </x:c>
      <x:c t="str">
        <x:v>BEMETA HOTEL fertőtlenítő adagoló, 115x245x110mm, 1000ml, ABS/szürke</x:v>
      </x:c>
      <x:c t="str">
        <x:v>SAPHO</x:v>
      </x:c>
      <x:c t="str">
        <x:v>8592207034473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121403186</x:v>
      </x:c>
      <x:c t="str">
        <x:v>BEMETA HOTEL Papírtörlő adagoló roll, 240x325x240mm, ABS, fehér</x:v>
      </x:c>
      <x:c t="str">
        <x:v>SAPHO</x:v>
      </x:c>
      <x:c t="str">
        <x:v>8592207023255</x:v>
      </x:c>
      <x:c t="str">
        <x:v>db        </x:v>
      </x:c>
      <x:c t="str">
        <x:v>39249000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18400.0000</x:v>
      </x:c>
      <x:c t="str">
        <x:v>kifutott: 2025.11</x:v>
      </x:c>
    </x:row>
    <x:row>
      <x:c t="str">
        <x:v>122035</x:v>
      </x:c>
      <x:c t="str">
        <x:v>ZEN fogas, króm</x:v>
      </x:c>
      <x:c t="str">
        <x:v>SAPHO</x:v>
      </x:c>
      <x:c t="str">
        <x:v>8423561122035</x:v>
      </x:c>
      <x:c t="str">
        <x:v>db        </x:v>
      </x:c>
      <x:c t="str">
        <x:v>74182000</x:v>
      </x:c>
      <x:c t="n">
        <x:v>0.1750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>kifutott: 2024.09</x:v>
      </x:c>
    </x:row>
    <x:row>
      <x:c t="str">
        <x:v>1226</x:v>
      </x:c>
      <x:c t="str">
        <x:v>HIMALAYA fogas, fekete/bambusz</x:v>
      </x:c>
      <x:c t="str">
        <x:v>SAPHO</x:v>
      </x:c>
      <x:c t="str">
        <x:v>8003341302910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122614262</x:v>
      </x:c>
      <x:c t="str">
        <x:v>BEMETA ZUHANY Zuhanyrúd, kézitus tartóval, 160x635x160mm, ABS/króm</x:v>
      </x:c>
      <x:c t="str">
        <x:v>SAPHO</x:v>
      </x:c>
      <x:c t="str">
        <x:v>8592207003813</x:v>
      </x:c>
      <x:c t="str">
        <x:v>db        </x:v>
      </x:c>
      <x:c t="str">
        <x:v>73249000</x:v>
      </x:c>
      <x:c t="n">
        <x:v>0.7170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8700.0000</x:v>
      </x:c>
      <x:c t="str">
        <x:v>kifutott: 2025.11</x:v>
      </x:c>
    </x:row>
    <x:row>
      <x:c t="str">
        <x:v>1227</x:v>
      </x:c>
      <x:c t="str">
        <x:v>HIMALAYA duplafogas, fekete/bambusz</x:v>
      </x:c>
      <x:c t="str">
        <x:v>SAPHO</x:v>
      </x:c>
      <x:c t="str">
        <x:v>8003341302927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12310</x:v>
      </x:c>
      <x:c t="str">
        <x:v>fém fogantyú, átm:30mm, króm/fehér</x:v>
      </x:c>
      <x:c t="str">
        <x:v>SAPHO</x:v>
      </x:c>
      <x:c t="str">
        <x:v>9002843342317</x:v>
      </x:c>
      <x:c t="str">
        <x:v>db        </x:v>
      </x:c>
      <x:c t="str">
        <x:v>83024200</x:v>
      </x:c>
      <x:c t="n">
        <x:v>0.0590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3600.0000</x:v>
      </x:c>
      <x:c t="str">
        <x:v/>
      </x:c>
    </x:row>
    <x:row>
      <x:c t="str">
        <x:v>12327205017</x:v>
      </x:c>
      <x:c t="str">
        <x:v>DELUXE bidé zuhanyfej, tartóval, gégecső nélkül, ABS/króm</x:v>
      </x:c>
      <x:c t="str">
        <x:v>SAPHO</x:v>
      </x:c>
      <x:c t="str">
        <x:v>8590913844317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8500.0000</x:v>
      </x:c>
      <x:c t="str">
        <x:v/>
      </x:c>
    </x:row>
    <x:row>
      <x:c t="str">
        <x:v>124055</x:v>
      </x:c>
      <x:c t="str">
        <x:v>POLYSAN Vízmelegítés kikapcsolási lehetőség nélkül S</x:v>
      </x:c>
      <x:c t="str">
        <x:v>SAPHO</x:v>
      </x:c>
      <x:c t="str">
        <x:v>8590729064275</x:v>
      </x:c>
      <x:c t="str">
        <x:v>db        </x:v>
      </x:c>
      <x:c t="str">
        <x:v>84818019</x:v>
      </x:c>
      <x:c t="n">
        <x:v>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213000.0000</x:v>
      </x:c>
      <x:c t="str">
        <x:v>kifutott: 2025.03</x:v>
      </x:c>
    </x:row>
    <x:row>
      <x:c t="str">
        <x:v>124091</x:v>
      </x:c>
      <x:c t="str">
        <x:v>WARM TILES Digitális univerzális termosztát fűtőszőnyeghez 0</x:v>
      </x:c>
      <x:c t="str">
        <x:v>SAPHO</x:v>
      </x:c>
      <x:c t="str">
        <x:v>8590913873096</x:v>
      </x:c>
      <x:c t="str">
        <x:v>db        </x:v>
      </x:c>
      <x:c t="str">
        <x:v>90321020</x:v>
      </x:c>
      <x:c t="n">
        <x:v>0.2600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69000.0000</x:v>
      </x:c>
      <x:c t="str">
        <x:v/>
      </x:c>
    </x:row>
    <x:row>
      <x:c t="str">
        <x:v>124103043</x:v>
      </x:c>
      <x:c t="str">
        <x:v>BEMETA HOTEL papíradagoló, </x:v>
      </x:c>
      <x:c t="str">
        <x:v>SAPHO</x:v>
      </x:c>
      <x:c t="str">
        <x:v>8592207060717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54300.0000</x:v>
      </x:c>
      <x:c t="str">
        <x:v>újdonság: 2026.02</x:v>
      </x:c>
    </x:row>
    <x:row>
      <x:c t="str">
        <x:v>124103045</x:v>
      </x:c>
      <x:c t="str">
        <x:v>BEMETA HOTEL papíradagoló, csiszolt</x:v>
      </x:c>
      <x:c t="str">
        <x:v>SAPHO</x:v>
      </x:c>
      <x:c t="str">
        <x:v>8592207060700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51300.0000</x:v>
      </x:c>
      <x:c t="str">
        <x:v>újdonság: 2026.02</x:v>
      </x:c>
    </x:row>
    <x:row>
      <x:c t="str">
        <x:v>124109265</x:v>
      </x:c>
      <x:c t="str">
        <x:v>BEMETA HOTEL fali automata szappanadagoló, 140x235x107mm, 1200ml</x:v>
      </x:c>
      <x:c t="str">
        <x:v>SAPHO</x:v>
      </x:c>
      <x:c t="str">
        <x:v>8592207029158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124109290</x:v>
      </x:c>
      <x:c t="str">
        <x:v>BEMETA HOTEL fali automata szappanadagoló, 140x235x102mm, 1200ml</x:v>
      </x:c>
      <x:c t="str">
        <x:v>SAPHO</x:v>
      </x:c>
      <x:c t="str">
        <x:v>8592207033056</x:v>
      </x:c>
      <x:c t="str">
        <x:v>db        </x:v>
      </x:c>
      <x:c t="str">
        <x:v>84798997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33400.0000</x:v>
      </x:c>
      <x:c t="str">
        <x:v/>
      </x:c>
    </x:row>
    <x:row>
      <x:c t="str">
        <x:v>124109330</x:v>
      </x:c>
      <x:c t="str">
        <x:v>BEMETA HOTEL fali automata fertőtlenítő adagoló, 140x235x102mm, 1200ml</x:v>
      </x:c>
      <x:c t="str">
        <x:v>SAPHO</x:v>
      </x:c>
      <x:c t="str">
        <x:v>8592207032462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33400.0000</x:v>
      </x:c>
      <x:c t="str">
        <x:v/>
      </x:c>
    </x:row>
    <x:row>
      <x:c t="str">
        <x:v>124109334</x:v>
      </x:c>
      <x:c t="str">
        <x:v>BEMETA HOTEL Automata szappanadagoló, 140x235x107mm, 1100ml, ABS, fehér</x:v>
      </x:c>
      <x:c t="str">
        <x:v>SAPHO</x:v>
      </x:c>
      <x:c t="str">
        <x:v>8592207028472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34600.0000</x:v>
      </x:c>
      <x:c t="str">
        <x:v/>
      </x:c>
    </x:row>
    <x:row>
      <x:c t="str">
        <x:v>124109335</x:v>
      </x:c>
      <x:c t="str">
        <x:v>BEMETA HOTEL fali automata szappanadagoló, 140x235x107mm, 1200ml</x:v>
      </x:c>
      <x:c t="str">
        <x:v>SAPHO</x:v>
      </x:c>
      <x:c t="str">
        <x:v>8592207024276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124109344</x:v>
      </x:c>
      <x:c t="str">
        <x:v>BEMETA HOTEL Automata szappanadagoló, 140x235x107mm, 1100ml, fehér</x:v>
      </x:c>
      <x:c t="str">
        <x:v>SAPHO</x:v>
      </x:c>
      <x:c t="str">
        <x:v>8592207028717</x:v>
      </x:c>
      <x:c t="str">
        <x:v>db        </x:v>
      </x:c>
      <x:c t="str">
        <x:v>84798300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kifutott: 2025.11</x:v>
      </x:c>
    </x:row>
    <x:row>
      <x:c t="str">
        <x:v>124109346</x:v>
      </x:c>
      <x:c t="str">
        <x:v>BEMETA HOTEL álló automata szappanadagoló, 300x1215x300mm, 1100ml</x:v>
      </x:c>
      <x:c t="str">
        <x:v>SAPHO</x:v>
      </x:c>
      <x:c t="str">
        <x:v>8592207005183</x:v>
      </x:c>
      <x:c t="str">
        <x:v>db        </x:v>
      </x:c>
      <x:c t="str">
        <x:v>85098000</x:v>
      </x:c>
      <x:c t="n">
        <x:v>5.6000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73800.0000</x:v>
      </x:c>
      <x:c t="str">
        <x:v/>
      </x:c>
    </x:row>
    <x:row>
      <x:c t="str">
        <x:v>124109347</x:v>
      </x:c>
      <x:c t="str">
        <x:v>BEMETA HOTEL fali automata szappanadagoló, 140x235x107mm, 1100ml</x:v>
      </x:c>
      <x:c t="str">
        <x:v>SAPHO</x:v>
      </x:c>
      <x:c t="str">
        <x:v>8592207005268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34500.0000</x:v>
      </x:c>
      <x:c t="str">
        <x:v/>
      </x:c>
    </x:row>
    <x:row>
      <x:c t="str">
        <x:v>124109355</x:v>
      </x:c>
      <x:c t="str">
        <x:v>BEMETA HOTEL álló automata szappanadagoló, 350x1230x350mm, 1200ml</x:v>
      </x:c>
      <x:c t="str">
        <x:v>SAPHO</x:v>
      </x:c>
      <x:c t="str">
        <x:v>8592207024368</x:v>
      </x:c>
      <x:c t="str">
        <x:v>db        </x:v>
      </x:c>
      <x:c t="str">
        <x:v>85098000</x:v>
      </x:c>
      <x:c t="n">
        <x:v>6.6000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134000.0000</x:v>
      </x:c>
      <x:c t="str">
        <x:v/>
      </x:c>
    </x:row>
    <x:row>
      <x:c t="str">
        <x:v>124109426</x:v>
      </x:c>
      <x:c t="str">
        <x:v>BEMETA HOTEL szappanadagoló, 138x230x103mm, 1200ml</x:v>
      </x:c>
      <x:c t="str">
        <x:v>SAPHO</x:v>
      </x:c>
      <x:c t="str">
        <x:v>8592207060694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14200.0000</x:v>
      </x:c>
      <x:c t="str">
        <x:v>újdonság: 2026.02</x:v>
      </x:c>
    </x:row>
    <x:row>
      <x:c t="str">
        <x:v>124109436</x:v>
      </x:c>
      <x:c t="str">
        <x:v>BEMETA HOTEL szappanadagoló, 138x230x103mm, 1200ml</x:v>
      </x:c>
      <x:c t="str">
        <x:v>SAPHO</x:v>
      </x:c>
      <x:c t="str">
        <x:v>8592207060687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14200.0000</x:v>
      </x:c>
      <x:c t="str">
        <x:v>újdonság: 2026.02</x:v>
      </x:c>
    </x:row>
    <x:row>
      <x:c t="str">
        <x:v>124112056</x:v>
      </x:c>
      <x:c t="str">
        <x:v>BEMETA HOTEL Jumbo-roll WC papíradagoló, 291x293x118mm, fehér</x:v>
      </x:c>
      <x:c t="str">
        <x:v>SAPHO</x:v>
      </x:c>
      <x:c t="str">
        <x:v>8592207053689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11300.0000</x:v>
      </x:c>
      <x:c t="str">
        <x:v>újdonság: 2026.02</x:v>
      </x:c>
    </x:row>
    <x:row>
      <x:c t="str">
        <x:v>124112063</x:v>
      </x:c>
      <x:c t="str">
        <x:v>BEMETA HOTEL Jumbo-roll WC papíradagoló, 350x350x145mm, fényes ezüst</x:v>
      </x:c>
      <x:c t="str">
        <x:v>SAPHO</x:v>
      </x:c>
      <x:c t="str">
        <x:v>8592207060670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63400.0000</x:v>
      </x:c>
      <x:c t="str">
        <x:v>újdonság: 2026.02</x:v>
      </x:c>
    </x:row>
    <x:row>
      <x:c t="str">
        <x:v>124112065</x:v>
      </x:c>
      <x:c t="str">
        <x:v>BEMETA HOTEL Jumbo-roll WC papíradagoló, 350x350x145mm, csiszolt ezüst</x:v>
      </x:c>
      <x:c t="str">
        <x:v>SAPHO</x:v>
      </x:c>
      <x:c t="str">
        <x:v>8592207060663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57400.0000</x:v>
      </x:c>
      <x:c t="str">
        <x:v>újdonság: 2026.02</x:v>
      </x:c>
    </x:row>
    <x:row>
      <x:c t="str">
        <x:v>12457</x:v>
      </x:c>
      <x:c t="str">
        <x:v>bútor fogantyú, 160mm, matt fekete</x:v>
      </x:c>
      <x:c t="str">
        <x:v>SAPHO</x:v>
      </x:c>
      <x:c t="str">
        <x:v>8590913933424</x:v>
      </x:c>
      <x:c t="str">
        <x:v>db        </x:v>
      </x:c>
      <x:c t="str">
        <x:v>83024200</x:v>
      </x:c>
      <x:c t="n">
        <x:v>0.0910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/>
      </x:c>
    </x:row>
    <x:row>
      <x:c t="str">
        <x:v>12459</x:v>
      </x:c>
      <x:c t="str">
        <x:v>bútor fogantyú, 160mm, antik arany</x:v>
      </x:c>
      <x:c t="str">
        <x:v>SAPHO</x:v>
      </x:c>
      <x:c t="str">
        <x:v>8590913933431</x:v>
      </x:c>
      <x:c t="str">
        <x:v>db        </x:v>
      </x:c>
      <x:c t="str">
        <x:v>83024200</x:v>
      </x:c>
      <x:c t="n">
        <x:v>0.0920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10400.0000</x:v>
      </x:c>
      <x:c t="str">
        <x:v/>
      </x:c>
    </x:row>
    <x:row>
      <x:c t="str">
        <x:v>12462</x:v>
      </x:c>
      <x:c t="str">
        <x:v>bútor fogantyú, 320mm, matt fekete</x:v>
      </x:c>
      <x:c t="str">
        <x:v>SAPHO</x:v>
      </x:c>
      <x:c t="str">
        <x:v>8590913933448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11600.0000</x:v>
      </x:c>
      <x:c t="str">
        <x:v/>
      </x:c>
    </x:row>
    <x:row>
      <x:c t="str">
        <x:v>12464</x:v>
      </x:c>
      <x:c t="str">
        <x:v>bútor fogantyú, 320mm, antik arany</x:v>
      </x:c>
      <x:c t="str">
        <x:v>SAPHO</x:v>
      </x:c>
      <x:c t="str">
        <x:v>8590913933455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13200.0000</x:v>
      </x:c>
      <x:c t="str">
        <x:v/>
      </x:c>
    </x:row>
    <x:row>
      <x:c t="str">
        <x:v>125115015</x:v>
      </x:c>
      <x:c t="str">
        <x:v>BEMETA HOTEL Szemetes, 5l</x:v>
      </x:c>
      <x:c t="str">
        <x:v>SAPHO</x:v>
      </x:c>
      <x:c t="str">
        <x:v>8592207060656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2026.02</x:v>
      </x:c>
    </x:row>
    <x:row>
      <x:c t="str">
        <x:v>125115025</x:v>
      </x:c>
      <x:c t="str">
        <x:v>BEMETA HOTEL Szemetes, 3l</x:v>
      </x:c>
      <x:c t="str">
        <x:v>SAPHO</x:v>
      </x:c>
      <x:c t="str">
        <x:v>8592207060649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14700.0000</x:v>
      </x:c>
      <x:c t="str">
        <x:v>újdonság: 2026.02</x:v>
      </x:c>
    </x:row>
    <x:row>
      <x:c t="str">
        <x:v>125115095</x:v>
      </x:c>
      <x:c t="str">
        <x:v>BEMETA HOTEL Szemetes, 30l</x:v>
      </x:c>
      <x:c t="str">
        <x:v>SAPHO</x:v>
      </x:c>
      <x:c t="str">
        <x:v>8592207060632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48000.0000</x:v>
      </x:c>
      <x:c t="str">
        <x:v>újdonság: 2026.02</x:v>
      </x:c>
    </x:row>
    <x:row>
      <x:c t="str">
        <x:v>125115325</x:v>
      </x:c>
      <x:c t="str">
        <x:v>BEMETA HOTEL Szemetes, 50l</x:v>
      </x:c>
      <x:c t="str">
        <x:v>SAPHO</x:v>
      </x:c>
      <x:c t="str">
        <x:v>8592207060625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87900.0000</x:v>
      </x:c>
      <x:c t="str">
        <x:v>újdonság: 2026.02</x:v>
      </x:c>
    </x:row>
    <x:row>
      <x:c t="str">
        <x:v>126.013.5H</x:v>
      </x:c>
      <x:c t="str">
        <x:v>OMP TEA Helytakarékos szifon, ABS/króm</x:v>
      </x:c>
      <x:c t="str">
        <x:v>SAPHO</x:v>
      </x:c>
      <x:c t="str">
        <x:v>8019952148618</x:v>
      </x:c>
      <x:c t="str">
        <x:v>db        </x:v>
      </x:c>
      <x:c t="str">
        <x:v>74122000</x:v>
      </x:c>
      <x:c t="n">
        <x:v>0.2600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/>
      </x:c>
    </x:row>
    <x:row>
      <x:c t="str">
        <x:v>12611</x:v>
      </x:c>
      <x:c t="str">
        <x:v>POLYSAN EVIA kád, jobbos, 160x100x47cm</x:v>
      </x:c>
      <x:c t="str">
        <x:v>SAPHO</x:v>
      </x:c>
      <x:c t="str">
        <x:v>8590729007074</x:v>
      </x:c>
      <x:c t="str">
        <x:v>db        </x:v>
      </x:c>
      <x:c t="str">
        <x:v>39221000</x:v>
      </x:c>
      <x:c t="n">
        <x:v>27.0800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174000.0000</x:v>
      </x:c>
      <x:c t="str">
        <x:v/>
      </x:c>
    </x:row>
    <x:row>
      <x:c t="str">
        <x:v>12611.1010</x:v>
      </x:c>
      <x:c t="str">
        <x:v>POLYSAN EVIA kád, jobbos, Active Hydro, 160x100x47cm, króm</x:v>
      </x:c>
      <x:c t="str">
        <x:v>SAPHO</x:v>
      </x:c>
      <x:c t="str">
        <x:v>8590729055235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891000.0000</x:v>
      </x:c>
      <x:c t="str">
        <x:v>újdonság: 2025.01</x:v>
      </x:c>
    </x:row>
    <x:row>
      <x:c t="str">
        <x:v>12611.2010</x:v>
      </x:c>
      <x:c t="str">
        <x:v>POLYSAN EVIA kád, jobbos, 160x100x47cm, Active Hydro-Air, króm</x:v>
      </x:c>
      <x:c t="str">
        <x:v>SAPHO</x:v>
      </x:c>
      <x:c t="str">
        <x:v>8590729055242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1355000.0000</x:v>
      </x:c>
      <x:c t="str">
        <x:v>újdonság: 2024.11</x:v>
      </x:c>
    </x:row>
    <x:row>
      <x:c t="str">
        <x:v>12611.3010</x:v>
      </x:c>
      <x:c t="str">
        <x:v>POLYSAN EVIA kád, jobbos, Attraction Hydro, 160x100x47cm, króm</x:v>
      </x:c>
      <x:c t="str">
        <x:v>SAPHO</x:v>
      </x:c>
      <x:c t="str">
        <x:v>8590729055259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12611.4010</x:v>
      </x:c>
      <x:c t="str">
        <x:v>POLYSAN EVIA kád, jobbos, 160x100x47cm, Attraction Hydro-Air, króm</x:v>
      </x:c>
      <x:c t="str">
        <x:v>SAPHO</x:v>
      </x:c>
      <x:c t="str">
        <x:v>8590729055266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1724000.0000</x:v>
      </x:c>
      <x:c t="str">
        <x:v>újdonság: 2024.11</x:v>
      </x:c>
    </x:row>
    <x:row>
      <x:c t="str">
        <x:v>12611.5010</x:v>
      </x:c>
      <x:c t="str">
        <x:v>POLYSAN EVIA kád, jobbos, Highline Hydro, 160x100x47cm, króm</x:v>
      </x:c>
      <x:c t="str">
        <x:v>SAPHO</x:v>
      </x:c>
      <x:c t="str">
        <x:v>8590729055273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1321000.0000</x:v>
      </x:c>
      <x:c t="str">
        <x:v>újdonság: 2025.01</x:v>
      </x:c>
    </x:row>
    <x:row>
      <x:c t="str">
        <x:v>12611.6010</x:v>
      </x:c>
      <x:c t="str">
        <x:v>POLYSAN EVIA kád, jobbos, 160x100x47cm, Highline Hydro-Air, króm</x:v>
      </x:c>
      <x:c t="str">
        <x:v>SAPHO</x:v>
      </x:c>
      <x:c t="str">
        <x:v>8590729055280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1862000.0000</x:v>
      </x:c>
      <x:c t="str">
        <x:v>újdonság: 2024.11</x:v>
      </x:c>
    </x:row>
    <x:row>
      <x:c t="str">
        <x:v>126115370</x:v>
      </x:c>
      <x:c t="str">
        <x:v>BEMETA HOTEL szemetes </x:v>
      </x:c>
      <x:c t="str">
        <x:v>SAPHO</x:v>
      </x:c>
      <x:c t="str">
        <x:v>8592207041969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126115375</x:v>
      </x:c>
      <x:c t="str">
        <x:v>BEMETA HOTEL szemetes </x:v>
      </x:c>
      <x:c t="str">
        <x:v>SAPHO</x:v>
      </x:c>
      <x:c t="str">
        <x:v>8592207041945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20600.0000</x:v>
      </x:c>
      <x:c t="str">
        <x:v>újdonság: 2024.07</x:v>
      </x:c>
    </x:row>
    <x:row>
      <x:c t="str">
        <x:v>126115380</x:v>
      </x:c>
      <x:c t="str">
        <x:v>BEMETA HOTEL szemetes </x:v>
      </x:c>
      <x:c t="str">
        <x:v>SAPHO</x:v>
      </x:c>
      <x:c t="str">
        <x:v>8592207041976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126115385</x:v>
      </x:c>
      <x:c t="str">
        <x:v>BEMETA HOTEL szemetes </x:v>
      </x:c>
      <x:c t="str">
        <x:v>SAPHO</x:v>
      </x:c>
      <x:c t="str">
        <x:v>8592207041952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20600.0000</x:v>
      </x:c>
      <x:c t="str">
        <x:v>újdonság: 2024.07</x:v>
      </x:c>
    </x:row>
    <x:row>
      <x:c t="str">
        <x:v>126115390</x:v>
      </x:c>
      <x:c t="str">
        <x:v>BEMETA HOTEL szemetes </x:v>
      </x:c>
      <x:c t="str">
        <x:v>SAPHO</x:v>
      </x:c>
      <x:c t="str">
        <x:v>8592207042010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15000.0000</x:v>
      </x:c>
      <x:c t="str">
        <x:v>újdonság: 2024.07</x:v>
      </x:c>
    </x:row>
    <x:row>
      <x:c t="str">
        <x:v>126115393</x:v>
      </x:c>
      <x:c t="str">
        <x:v>BEMETA HOTEL szemetes </x:v>
      </x:c>
      <x:c t="str">
        <x:v>SAPHO</x:v>
      </x:c>
      <x:c t="str">
        <x:v>8592207042003</x:v>
      </x:c>
      <x:c t="str">
        <x:v>db        </x:v>
      </x:c>
      <x:c t="str">
        <x:v>73239300</x:v>
      </x:c>
      <x:c t="n">
        <x:v>1.0600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126115395</x:v>
      </x:c>
      <x:c t="str">
        <x:v>BEMETA HOTEL szemetes </x:v>
      </x:c>
      <x:c t="str">
        <x:v>SAPHO</x:v>
      </x:c>
      <x:c t="str">
        <x:v>8592207041983</x:v>
      </x:c>
      <x:c t="str">
        <x:v>db        </x:v>
      </x:c>
      <x:c t="str">
        <x:v>73239300</x:v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14800.0000</x:v>
      </x:c>
      <x:c t="str">
        <x:v>újdonság: 2024.07</x:v>
      </x:c>
    </x:row>
    <x:row>
      <x:c t="str">
        <x:v>126115398</x:v>
      </x:c>
      <x:c t="str">
        <x:v>BEMETA HOTEL szemetes </x:v>
      </x:c>
      <x:c t="str">
        <x:v>SAPHO</x:v>
      </x:c>
      <x:c t="str">
        <x:v>8592207041990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12611H</x:v>
      </x:c>
      <x:c t="str">
        <x:v>POLYSAN EVIA R kád, Hidro rendszerrel, 160x100x47cm</x:v>
      </x:c>
      <x:c t="str">
        <x:v>SAPHO</x:v>
      </x:c>
      <x:c t="str">
        <x:v>8590729082309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12611HA</x:v>
      </x:c>
      <x:c t="str">
        <x:v>POLYSAN EVIA R kád, Hidro Air rendszerrel, 160x100x47cm</x:v>
      </x:c>
      <x:c t="str">
        <x:v>SAPHO</x:v>
      </x:c>
      <x:c t="str">
        <x:v>8590729082484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127101059</x:v>
      </x:c>
      <x:c t="str">
        <x:v>BEMETA KOZM.TÜKRÖK Tükör LED világítással, 1000x600x36mm, 6W</x:v>
      </x:c>
      <x:c t="str">
        <x:v>SAPHO</x:v>
      </x:c>
      <x:c t="str">
        <x:v>8592207024238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127101069</x:v>
      </x:c>
      <x:c t="str">
        <x:v>BEMETA KOZM.TÜKRÖK Tükör LED világítással, 1200x600x36mm, 6W</x:v>
      </x:c>
      <x:c t="str">
        <x:v>SAPHO</x:v>
      </x:c>
      <x:c t="str">
        <x:v>8592207024245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127101809</x:v>
      </x:c>
      <x:c t="str">
        <x:v>BEMETA KOZM.TÜKRÖK Tükör LED világítással, 600x800x36mm, 6W</x:v>
      </x:c>
      <x:c t="str">
        <x:v>SAPHO</x:v>
      </x:c>
      <x:c t="str">
        <x:v>8592207024221</x:v>
      </x:c>
      <x:c t="str">
        <x:v>db        </x:v>
      </x:c>
      <x:c t="str">
        <x:v>70099200</x:v>
      </x:c>
      <x:c t="n">
        <x:v>9.4000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162000.0000</x:v>
      </x:c>
      <x:c t="str">
        <x:v>kifutott: 2025.11</x:v>
      </x:c>
    </x:row>
    <x:row>
      <x:c t="str">
        <x:v>127201659</x:v>
      </x:c>
      <x:c t="str">
        <x:v>BEMETA KOZM.TÜKRÖK Tükör, LED világítással, 600x800x35mm, 3W</x:v>
      </x:c>
      <x:c t="str">
        <x:v>SAPHO</x:v>
      </x:c>
      <x:c t="str">
        <x:v>8592207012556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97000.0000</x:v>
      </x:c>
      <x:c t="str">
        <x:v/>
      </x:c>
    </x:row>
    <x:row>
      <x:c t="str">
        <x:v>127201669</x:v>
      </x:c>
      <x:c t="str">
        <x:v>BEMETA KOZM.TÜKRÖK Tükör, órával és LED világítással, 600x800x35mm, 3W</x:v>
      </x:c>
      <x:c t="str">
        <x:v>SAPHO</x:v>
      </x:c>
      <x:c t="str">
        <x:v>8592207012563</x:v>
      </x:c>
      <x:c t="str">
        <x:v>db        </x:v>
      </x:c>
      <x:c t="str">
        <x:v>70099100</x:v>
      </x:c>
      <x:c t="n">
        <x:v>9.4600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>kifutott: 2025.11</x:v>
      </x:c>
    </x:row>
    <x:row>
      <x:c t="str">
        <x:v>127201679</x:v>
      </x:c>
      <x:c t="str">
        <x:v>BEMETA KOZM.TÜKRÖK Tükör, LED világítású kerettel, 600x800x35mm, 8W</x:v>
      </x:c>
      <x:c t="str">
        <x:v>SAPHO</x:v>
      </x:c>
      <x:c t="str">
        <x:v>8592207012570</x:v>
      </x:c>
      <x:c t="str">
        <x:v>db        </x:v>
      </x:c>
      <x:c t="str">
        <x:v>70099100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120000.0000</x:v>
      </x:c>
      <x:c t="str">
        <x:v/>
      </x:c>
    </x:row>
    <x:row>
      <x:c t="str">
        <x:v>127201719</x:v>
      </x:c>
      <x:c t="str">
        <x:v>BEMETA KOZM.TÜKRÖK Tükör, LED világíású kerettel, 1200x600x35mm, 8W</x:v>
      </x:c>
      <x:c t="str">
        <x:v>SAPHO</x:v>
      </x:c>
      <x:c t="str">
        <x:v>8592207014536</x:v>
      </x:c>
      <x:c t="str">
        <x:v>db        </x:v>
      </x:c>
      <x:c t="str">
        <x:v>70099200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136000.0000</x:v>
      </x:c>
      <x:c t="str">
        <x:v>kifutott: 2025.11</x:v>
      </x:c>
    </x:row>
    <x:row>
      <x:c t="str">
        <x:v>127401729</x:v>
      </x:c>
      <x:c t="str">
        <x:v>BEMETA HOTEL Tükrös szekrény, LED világítással, 380x610x120mm</x:v>
      </x:c>
      <x:c t="str">
        <x:v>SAPHO</x:v>
      </x:c>
      <x:c t="str">
        <x:v>8592207014833</x:v>
      </x:c>
      <x:c t="str">
        <x:v>db        </x:v>
      </x:c>
      <x:c t="str">
        <x:v>94032080</x:v>
      </x:c>
      <x:c t="n">
        <x:v>10.6000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132000.0000</x:v>
      </x:c>
      <x:c t="str">
        <x:v>kifutott: 2025.11</x:v>
      </x:c>
    </x:row>
    <x:row>
      <x:c t="str">
        <x:v>128101829</x:v>
      </x:c>
      <x:c t="str">
        <x:v>BEMETA KOZM.TÜKRÖK Tükör LED világítással, 600x600x40mm, 3W</x:v>
      </x:c>
      <x:c t="str">
        <x:v>SAPHO</x:v>
      </x:c>
      <x:c t="str">
        <x:v>8592207024160</x:v>
      </x:c>
      <x:c t="str">
        <x:v>db        </x:v>
      </x:c>
      <x:c t="str">
        <x:v>70099200</x:v>
      </x:c>
      <x:c t="n">
        <x:v>10.7000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128101849</x:v>
      </x:c>
      <x:c t="str">
        <x:v>BEMETA KOZM.TÜKRÖK Tükör LED világítással, 550x550x35mm, 3W</x:v>
      </x:c>
      <x:c t="str">
        <x:v>SAPHO</x:v>
      </x:c>
      <x:c t="str">
        <x:v>8592207024153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158000.0000</x:v>
      </x:c>
      <x:c t="str">
        <x:v>kifutott: 2025.11</x:v>
      </x:c>
    </x:row>
    <x:row>
      <x:c t="str">
        <x:v>12812</x:v>
      </x:c>
      <x:c t="str">
        <x:v>POLYSAN EVIA 160 R előlap, </x:v>
      </x:c>
      <x:c t="str">
        <x:v>SAPHO</x:v>
      </x:c>
      <x:c t="str">
        <x:v>8590729058526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12813</x:v>
      </x:c>
      <x:c t="str">
        <x:v>POLYSAN EVIA 160 R sarokelőlap, </x:v>
      </x:c>
      <x:c t="str">
        <x:v>SAPHO</x:v>
      </x:c>
      <x:c t="str">
        <x:v>8590729007258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128201869</x:v>
      </x:c>
      <x:c t="str">
        <x:v>BEMETA KOZM.TÜKRÖK Tükör LED világítással, 900x600x30mm, 3W</x:v>
      </x:c>
      <x:c t="str">
        <x:v>SAPHO</x:v>
      </x:c>
      <x:c t="str">
        <x:v>8592207024177</x:v>
      </x:c>
      <x:c t="str">
        <x:v>db        </x:v>
      </x:c>
      <x:c t="str">
        <x:v>70099200</x:v>
      </x:c>
      <x:c t="n">
        <x:v>14.1000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172000.0000</x:v>
      </x:c>
      <x:c t="str">
        <x:v>kifutott: 2025.11</x:v>
      </x:c>
    </x:row>
    <x:row>
      <x:c t="str">
        <x:v>128301019</x:v>
      </x:c>
      <x:c t="str">
        <x:v>BEMETA KOZM.TÜKRÖK Tükör LED világítással, 800x500x50mm, 3W</x:v>
      </x:c>
      <x:c t="str">
        <x:v>SAPHO</x:v>
      </x:c>
      <x:c t="str">
        <x:v>8592207024283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>kifutott: 2025.11</x:v>
      </x:c>
    </x:row>
    <x:row>
      <x:c t="str">
        <x:v>128301049</x:v>
      </x:c>
      <x:c t="str">
        <x:v>BEMETA KOZM.TÜKRÖK Tükör LED világítással, 660x660x50mm, 3W</x:v>
      </x:c>
      <x:c t="str">
        <x:v>SAPHO</x:v>
      </x:c>
      <x:c t="str">
        <x:v>8592207024269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12936</x:v>
      </x:c>
      <x:c t="str">
        <x:v>fogantyú RETRO, 30mm,bronz</x:v>
      </x:c>
      <x:c t="str">
        <x:v>SAPHO</x:v>
      </x:c>
      <x:c t="str">
        <x:v>8590913871788</x:v>
      </x:c>
      <x:c t="str">
        <x:v>db        </x:v>
      </x:c>
      <x:c t="str">
        <x:v>83024200</x:v>
      </x:c>
      <x:c t="n">
        <x:v>0.0430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12937</x:v>
      </x:c>
      <x:c t="str">
        <x:v>fogantyú CROSS, 30mm, bronz/fehér</x:v>
      </x:c>
      <x:c t="str">
        <x:v>SAPHO</x:v>
      </x:c>
      <x:c t="str">
        <x:v>9002843325525</x:v>
      </x:c>
      <x:c t="str">
        <x:v>db        </x:v>
      </x:c>
      <x:c t="str">
        <x:v>83024200</x:v>
      </x:c>
      <x:c t="n">
        <x:v>0.0220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13003001</x:v>
      </x:c>
      <x:c t="str">
        <x:v>AQUALINE vízlehúzó zuhanykabinba, 21x33cm, ABS, fehér</x:v>
      </x:c>
      <x:c t="str">
        <x:v>AQUALINE</x:v>
      </x:c>
      <x:c t="str">
        <x:v>4006956146805</x:v>
      </x:c>
      <x:c t="str">
        <x:v>db        </x:v>
      </x:c>
      <x:c t="str">
        <x:v>73249000</x:v>
      </x:c>
      <x:c t="n">
        <x:v>0.6740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1700.0000</x:v>
      </x:c>
      <x:c t="str">
        <x:v/>
      </x:c>
    </x:row>
    <x:row>
      <x:c t="str">
        <x:v>13003010</x:v>
      </x:c>
      <x:c t="str">
        <x:v>RIDDER DUCKY vízlehúzó, ABS, fekete</x:v>
      </x:c>
      <x:c t="str">
        <x:v>SAPHO</x:v>
      </x:c>
      <x:c t="str">
        <x:v>4006956162072</x:v>
      </x:c>
      <x:c t="str">
        <x:v>db        </x:v>
      </x:c>
      <x:c t="str">
        <x:v>73249000</x:v>
      </x:c>
      <x:c t="n">
        <x:v>0.0760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2200.0000</x:v>
      </x:c>
      <x:c t="str">
        <x:v>újdonság: 2026.02</x:v>
      </x:c>
    </x:row>
    <x:row>
      <x:c t="str">
        <x:v>13004.S</x:v>
      </x:c>
      <x:c t="str">
        <x:v>NOFER piszoár, 360x600x395mm, matt rozsdamentes acél</x:v>
      </x:c>
      <x:c t="str">
        <x:v>SAPHO</x:v>
      </x:c>
      <x:c t="str">
        <x:v>8435368808548</x:v>
      </x:c>
      <x:c t="str">
        <x:v>db        </x:v>
      </x:c>
      <x:c t="str">
        <x:v>94039910</x:v>
      </x:c>
      <x:c t="n">
        <x:v>10.5220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274000.0000</x:v>
      </x:c>
      <x:c t="str">
        <x:v/>
      </x:c>
    </x:row>
    <x:row>
      <x:c t="str">
        <x:v>13007.S</x:v>
      </x:c>
      <x:c t="str">
        <x:v>NOFER piszoár térelválasztó, 50x680x350mm, matt rozsdamentes acél</x:v>
      </x:c>
      <x:c t="str">
        <x:v>SAPHO</x:v>
      </x:c>
      <x:c t="str">
        <x:v>8435368808555</x:v>
      </x:c>
      <x:c t="str">
        <x:v>db        </x:v>
      </x:c>
      <x:c t="str">
        <x:v>94039910</x:v>
      </x:c>
      <x:c t="n">
        <x:v>7.1250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139000.0000</x:v>
      </x:c>
      <x:c t="str">
        <x:v/>
      </x:c>
    </x:row>
    <x:row>
      <x:c t="str">
        <x:v>1301-08</x:v>
      </x:c>
      <x:c t="str">
        <x:v>CIRCLE fogas zuhanykabinra, króm </x:v>
      </x:c>
      <x:c t="str">
        <x:v>SAPHO</x:v>
      </x:c>
      <x:c t="str">
        <x:v>8590913827594</x:v>
      </x:c>
      <x:c t="str">
        <x:v>db        </x:v>
      </x:c>
      <x:c t="str">
        <x:v>74182000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1301-08B</x:v>
      </x:c>
      <x:c t="str">
        <x:v>fogas zuhanykabinra, matt fekete</x:v>
      </x:c>
      <x:c t="str">
        <x:v>SAPHO</x:v>
      </x:c>
      <x:c t="str">
        <x:v>8590913920578</x:v>
      </x:c>
      <x:c t="str">
        <x:v>db        </x:v>
      </x:c>
      <x:c t="str">
        <x:v>74182000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1301-08GB</x:v>
      </x:c>
      <x:c t="str">
        <x:v>fogas zuhanykabinra, matt arany</x:v>
      </x:c>
      <x:c t="str">
        <x:v>SAPHO</x:v>
      </x:c>
      <x:c t="str">
        <x:v>8590913964640</x:v>
      </x:c>
      <x:c t="str">
        <x:v>db        </x:v>
      </x:c>
      <x:c t="str">
        <x:v>74182000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1301-09</x:v>
      </x:c>
      <x:c t="str">
        <x:v>üvegre függeszthető törölközőtartó, 600x730x125mm, króm</x:v>
      </x:c>
      <x:c t="str">
        <x:v>SAPHO</x:v>
      </x:c>
      <x:c t="str">
        <x:v>8590913804281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1301-09B</x:v>
      </x:c>
      <x:c t="str">
        <x:v>üvegre függeszthető törölközőtartó, 600x730x125mm, matt fekete</x:v>
      </x:c>
      <x:c t="str">
        <x:v>SAPHO</x:v>
      </x:c>
      <x:c t="str">
        <x:v>8590913888526</x:v>
      </x:c>
      <x:c t="str">
        <x:v>db        </x:v>
      </x:c>
      <x:c t="str">
        <x:v>74182000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/>
      </x:c>
    </x:row>
    <x:row>
      <x:c t="str">
        <x:v>13011.S</x:v>
      </x:c>
      <x:c t="str">
        <x:v>NOFER fali WC, 370x340x700, matt rozsdamentes acél</x:v>
      </x:c>
      <x:c t="str">
        <x:v>SAPHO</x:v>
      </x:c>
      <x:c t="str">
        <x:v>8435368898785</x:v>
      </x:c>
      <x:c t="str">
        <x:v>db        </x:v>
      </x:c>
      <x:c t="str">
        <x:v>94039910</x:v>
      </x:c>
      <x:c t="n">
        <x:v>16.4900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541000.0000</x:v>
      </x:c>
      <x:c t="str">
        <x:v/>
      </x:c>
    </x:row>
    <x:row>
      <x:c t="str">
        <x:v>1301-11</x:v>
      </x:c>
      <x:c t="str">
        <x:v>Mágneses törölközőtartó radiátorhoz, króm.</x:v>
      </x:c>
      <x:c t="str">
        <x:v>SAPHO</x:v>
      </x:c>
      <x:c t="str">
        <x:v>8590913828348</x:v>
      </x:c>
      <x:c t="str">
        <x:v>db        </x:v>
      </x:c>
      <x:c t="str">
        <x:v>74182000</x:v>
      </x:c>
      <x:c t="n">
        <x:v>0.0450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2900.0000</x:v>
      </x:c>
      <x:c t="str">
        <x:v/>
      </x:c>
    </x:row>
    <x:row>
      <x:c t="str">
        <x:v>1301-12</x:v>
      </x:c>
      <x:c t="str">
        <x:v>Fogas, 20x40mm</x:v>
      </x:c>
      <x:c t="str">
        <x:v>SAPHO</x:v>
      </x:c>
      <x:c t="str">
        <x:v>8590913866173</x:v>
      </x:c>
      <x:c t="str">
        <x:v>db        </x:v>
      </x:c>
      <x:c t="str">
        <x:v>74182000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1600.0000</x:v>
      </x:c>
      <x:c t="str">
        <x:v/>
      </x:c>
    </x:row>
    <x:row>
      <x:c t="str">
        <x:v>1301-15</x:v>
      </x:c>
      <x:c t="str">
        <x:v>üvegre függeszthető üvegpolc, 400x180x125mm, króm</x:v>
      </x:c>
      <x:c t="str">
        <x:v>SAPHO</x:v>
      </x:c>
      <x:c t="str">
        <x:v>8590913804274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1301-15B</x:v>
      </x:c>
      <x:c t="str">
        <x:v>üvegre függeszthető üvegpolc, 400x180x125mm, matt fekete</x:v>
      </x:c>
      <x:c t="str">
        <x:v>SAPHO</x:v>
      </x:c>
      <x:c t="str">
        <x:v>8590913888533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/>
      </x:c>
    </x:row>
    <x:row>
      <x:c t="str">
        <x:v>1301-27B</x:v>
      </x:c>
      <x:c t="str">
        <x:v>POLYSAN INSERTA burkolható süllyesztett polc, 270x810mm, antracit</x:v>
      </x:c>
      <x:c t="str">
        <x:v>SAPHO</x:v>
      </x:c>
      <x:c t="str">
        <x:v>8590729002550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/>
      </x:c>
    </x:row>
    <x:row>
      <x:c t="str">
        <x:v>1301-51</x:v>
      </x:c>
      <x:c t="str">
        <x:v>kézizuhanytartó, henger, króm</x:v>
      </x:c>
      <x:c t="str">
        <x:v>SAPHO</x:v>
      </x:c>
      <x:c t="str">
        <x:v>8590913803635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11000.0000</x:v>
      </x:c>
      <x:c t="str">
        <x:v/>
      </x:c>
    </x:row>
    <x:row>
      <x:c t="str">
        <x:v>1301-53</x:v>
      </x:c>
      <x:c t="str">
        <x:v>POLYSAN INSERTA burkolható süllyesztett polc, 510x270mm, öntöttmárvány</x:v>
      </x:c>
      <x:c t="str">
        <x:v>SAPHO</x:v>
      </x:c>
      <x:c t="str">
        <x:v>8590729001423</x:v>
      </x:c>
      <x:c t="str">
        <x:v>db        </x:v>
      </x:c>
      <x:c t="str">
        <x:v>39221000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1301-53B</x:v>
      </x:c>
      <x:c t="str">
        <x:v>POLYSAN INSERTA burkolható süllyesztett polc, 510x270mm, antracit</x:v>
      </x:c>
      <x:c t="str">
        <x:v>SAPHO</x:v>
      </x:c>
      <x:c t="str">
        <x:v>8590729002215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74000.0000</x:v>
      </x:c>
      <x:c t="str">
        <x:v/>
      </x:c>
    </x:row>
    <x:row>
      <x:c t="str">
        <x:v>13016.S</x:v>
      </x:c>
      <x:c t="str">
        <x:v>NOFER monoblokkos WC, alsó/hátsó kifolyású, ülőkével, öblítőmechanikával, 370x680x620mm, matt rozsdamentes acél</x:v>
      </x:c>
      <x:c t="str">
        <x:v>SAPHO</x:v>
      </x:c>
      <x:c t="str">
        <x:v>8435368808777</x:v>
      </x:c>
      <x:c t="str">
        <x:v>db        </x:v>
      </x:c>
      <x:c t="str">
        <x:v>94039910</x:v>
      </x:c>
      <x:c t="n">
        <x:v>24.3690</x:v>
      </x:c>
      <x:c t="str">
        <x:v/>
      </x:c>
      <x:c t="str">
        <x:v>egyéb</x:v>
      </x:c>
      <x:c t="str">
        <x:v>egyéb</x:v>
      </x:c>
      <x:c t="n">
        <x:v>0.0000</x:v>
      </x:c>
      <x:c t="n">
        <x:v>610000.0000</x:v>
      </x:c>
      <x:c t="str">
        <x:v/>
      </x:c>
    </x:row>
    <x:row>
      <x:c t="str">
        <x:v>1301-60B</x:v>
      </x:c>
      <x:c t="str">
        <x:v>INSERTA burkolható WC-papírtartó, 600x170mm, gun metal</x:v>
      </x:c>
      <x:c t="str">
        <x:v>SAPHO</x:v>
      </x:c>
      <x:c t="str">
        <x:v>8590913982828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egyéb</x:v>
      </x:c>
      <x:c t="str">
        <x:v>egyéb</x:v>
      </x:c>
      <x:c t="n">
        <x:v>0.0000</x:v>
      </x:c>
      <x:c t="n">
        <x:v>89000.0000</x:v>
      </x:c>
      <x:c t="str">
        <x:v>újdonság: 2025.02</x:v>
      </x:c>
    </x:row>
    <x:row>
      <x:c t="str">
        <x:v>13018.S</x:v>
      </x:c>
      <x:c t="str">
        <x:v>NOFER fali WC 380x300x550mm, matt rozsdamentes acél</x:v>
      </x:c>
      <x:c t="str">
        <x:v>SAPHO</x:v>
      </x:c>
      <x:c t="str">
        <x:v>8435368808807</x:v>
      </x:c>
      <x:c t="str">
        <x:v>db        </x:v>
      </x:c>
      <x:c t="str">
        <x:v>94039910</x:v>
      </x:c>
      <x:c t="n">
        <x:v>13.7800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392000.0000</x:v>
      </x:c>
      <x:c t="str">
        <x:v/>
      </x:c>
    </x:row>
    <x:row>
      <x:c t="str">
        <x:v>1301-82</x:v>
      </x:c>
      <x:c t="str">
        <x:v>POLYSAN INSERTA burkolható süllyesztett polc, 800x260mm, öntöttmárvány</x:v>
      </x:c>
      <x:c t="str">
        <x:v>SAPHO</x:v>
      </x:c>
      <x:c t="str">
        <x:v>8590729001430</x:v>
      </x:c>
      <x:c t="str">
        <x:v>db        </x:v>
      </x:c>
      <x:c t="str">
        <x:v>39221000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1301-82B</x:v>
      </x:c>
      <x:c t="str">
        <x:v>POLYSAN INSERTA burkolható süllyesztett polc, 800x260mm, antracit</x:v>
      </x:c>
      <x:c t="str">
        <x:v>SAPHO</x:v>
      </x:c>
      <x:c t="str">
        <x:v>8590729002222</x:v>
      </x:c>
      <x:c t="str">
        <x:v>db        </x:v>
      </x:c>
      <x:c t="str">
        <x:v>94038900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84000.0000</x:v>
      </x:c>
      <x:c t="str">
        <x:v/>
      </x:c>
    </x:row>
    <x:row>
      <x:c t="str">
        <x:v>1302</x:v>
      </x:c>
      <x:c t="str">
        <x:v>CAFFE zuhanyfüggöny, 180x200cm, polyester</x:v>
      </x:c>
      <x:c t="str">
        <x:v>SAPHO</x:v>
      </x:c>
      <x:c t="str">
        <x:v>8003341074732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13023.B</x:v>
      </x:c>
      <x:c t="str">
        <x:v>NOFER török WC, 595x208x625 mm, rozsdamentes acél</x:v>
      </x:c>
      <x:c t="str">
        <x:v>SAPHO</x:v>
      </x:c>
      <x:c t="str">
        <x:v>8435368808890</x:v>
      </x:c>
      <x:c t="str">
        <x:v>db        </x:v>
      </x:c>
      <x:c t="str">
        <x:v>94039910</x:v>
      </x:c>
      <x:c t="n">
        <x:v>6.8000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/>
      </x:c>
    </x:row>
    <x:row>
      <x:c t="str">
        <x:v>13024.2.S</x:v>
      </x:c>
      <x:c t="str">
        <x:v>NOFER fali mosdó mozgáskorlátozottaknak, 600x150x460mm, matt rozsdamentes acél</x:v>
      </x:c>
      <x:c t="str">
        <x:v>SAPHO</x:v>
      </x:c>
      <x:c t="str">
        <x:v>8435368887062</x:v>
      </x:c>
      <x:c t="str">
        <x:v>db        </x:v>
      </x:c>
      <x:c t="str">
        <x:v>94039910</x:v>
      </x:c>
      <x:c t="n">
        <x:v>7.5520</x:v>
      </x:c>
      <x:c t="str">
        <x:v/>
      </x:c>
      <x:c t="str">
        <x:v>egyéb</x:v>
      </x:c>
      <x:c t="str">
        <x:v>egyéb</x:v>
      </x:c>
      <x:c t="n">
        <x:v>0.0000</x:v>
      </x:c>
      <x:c t="n">
        <x:v>207000.0000</x:v>
      </x:c>
      <x:c t="str">
        <x:v/>
      </x:c>
    </x:row>
    <x:row>
      <x:c t="str">
        <x:v>13028.B</x:v>
      </x:c>
      <x:c t="str">
        <x:v>SMALL Süllyeszthető mosdó, 30,5x11cm, fényes inox</x:v>
      </x:c>
      <x:c t="str">
        <x:v>SAPHO</x:v>
      </x:c>
      <x:c t="str">
        <x:v>8435368808951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mosdók</x:v>
      </x:c>
      <x:c t="str">
        <x:v>beépíthető mosdó</x:v>
      </x:c>
      <x:c t="n">
        <x:v>29000.0000</x:v>
      </x:c>
      <x:c t="n">
        <x:v>35100.0000</x:v>
      </x:c>
      <x:c t="str">
        <x:v/>
      </x:c>
    </x:row>
    <x:row>
      <x:c t="str">
        <x:v>13029.B</x:v>
      </x:c>
      <x:c t="str">
        <x:v>SMALL Süllyeszthető mosdó, 35,5x13cm, fényes inox</x:v>
      </x:c>
      <x:c t="str">
        <x:v>SAPHO</x:v>
      </x:c>
      <x:c t="str">
        <x:v>8435368809033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39000.0000</x:v>
      </x:c>
      <x:c t="str">
        <x:v/>
      </x:c>
    </x:row>
    <x:row>
      <x:c t="str">
        <x:v>13030.B</x:v>
      </x:c>
      <x:c t="str">
        <x:v>SMALL Süllyeszthető mosdó, 40,5x15cm, fényes inox</x:v>
      </x:c>
      <x:c t="str">
        <x:v>SAPHO</x:v>
      </x:c>
      <x:c t="str">
        <x:v>8435368809118</x:v>
      </x:c>
      <x:c t="str">
        <x:v>db        </x:v>
      </x:c>
      <x:c t="str">
        <x:v>73249000</x:v>
      </x:c>
      <x:c t="n">
        <x:v>1.0500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56000.0000</x:v>
      </x:c>
      <x:c t="str">
        <x:v/>
      </x:c>
    </x:row>
    <x:row>
      <x:c t="str">
        <x:v>13033.S</x:v>
      </x:c>
      <x:c t="str">
        <x:v>NOFER fali mosdó, 610x210x460mm, matt rozsdamentes acél</x:v>
      </x:c>
      <x:c t="str">
        <x:v>SAPHO</x:v>
      </x:c>
      <x:c t="str">
        <x:v>8435368809200</x:v>
      </x:c>
      <x:c t="str">
        <x:v>db        </x:v>
      </x:c>
      <x:c t="str">
        <x:v>94039910</x:v>
      </x:c>
      <x:c t="n">
        <x:v>9.5520</x:v>
      </x:c>
      <x:c t="str">
        <x:v/>
      </x:c>
      <x:c t="str">
        <x:v>egyéb</x:v>
      </x:c>
      <x:c t="str">
        <x:v>egyéb</x:v>
      </x:c>
      <x:c t="n">
        <x:v>0.0000</x:v>
      </x:c>
      <x:c t="n">
        <x:v>133000.0000</x:v>
      </x:c>
      <x:c t="str">
        <x:v/>
      </x:c>
    </x:row>
    <x:row>
      <x:c t="str">
        <x:v>13036.C.S</x:v>
      </x:c>
      <x:c t="str">
        <x:v>NOFER fali mosdó, csaplyuk nélkül, 360x270x360mm, matt rozsdamentes acél</x:v>
      </x:c>
      <x:c t="str">
        <x:v>SAPHO</x:v>
      </x:c>
      <x:c t="str">
        <x:v>8435368809279</x:v>
      </x:c>
      <x:c t="str">
        <x:v>db        </x:v>
      </x:c>
      <x:c t="str">
        <x:v>94039910</x:v>
      </x:c>
      <x:c t="n">
        <x:v>10.7570</x:v>
      </x:c>
      <x:c t="str">
        <x:v/>
      </x:c>
      <x:c t="str">
        <x:v>egyéb</x:v>
      </x:c>
      <x:c t="str">
        <x:v>egyéb</x:v>
      </x:c>
      <x:c t="n">
        <x:v>0.0000</x:v>
      </x:c>
      <x:c t="n">
        <x:v>137000.0000</x:v>
      </x:c>
      <x:c t="str">
        <x:v/>
      </x:c>
    </x:row>
    <x:row>
      <x:c t="str">
        <x:v>1304</x:v>
      </x:c>
      <x:c t="str">
        <x:v>EUCALIPTO zuhanyfüggöny, 180x200cm, polyester</x:v>
      </x:c>
      <x:c t="str">
        <x:v>SAPHO</x:v>
      </x:c>
      <x:c t="str">
        <x:v>8003341341063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13048.S</x:v>
      </x:c>
      <x:c t="str">
        <x:v>NOFER fali mosogatótálca, ráccsal, 460x246x342mm, matt rozsdamentes acél</x:v>
      </x:c>
      <x:c t="str">
        <x:v>SAPHO</x:v>
      </x:c>
      <x:c t="str">
        <x:v>8435368809538</x:v>
      </x:c>
      <x:c t="str">
        <x:v>db        </x:v>
      </x:c>
      <x:c t="str">
        <x:v>94039910</x:v>
      </x:c>
      <x:c t="n">
        <x:v>5.0340</x:v>
      </x:c>
      <x:c t="str">
        <x:v/>
      </x:c>
      <x:c t="str">
        <x:v>egyéb</x:v>
      </x:c>
      <x:c t="str">
        <x:v>egyéb</x:v>
      </x:c>
      <x:c t="n">
        <x:v>0.0000</x:v>
      </x:c>
      <x:c t="n">
        <x:v>106000.0000</x:v>
      </x:c>
      <x:c t="str">
        <x:v/>
      </x:c>
    </x:row>
    <x:row>
      <x:c t="str">
        <x:v>13049.S</x:v>
      </x:c>
      <x:c t="str">
        <x:v>NOFER fali mosogatótálca, ráccsal, 560x165x404mm, matt rozsdamentes acél</x:v>
      </x:c>
      <x:c t="str">
        <x:v>SAPHO</x:v>
      </x:c>
      <x:c t="str">
        <x:v>8435368809552</x:v>
      </x:c>
      <x:c t="str">
        <x:v>db        </x:v>
      </x:c>
      <x:c t="str">
        <x:v>94039910</x:v>
      </x:c>
      <x:c t="n">
        <x:v>4.8340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104000.0000</x:v>
      </x:c>
      <x:c t="str">
        <x:v/>
      </x:c>
    </x:row>
    <x:row>
      <x:c t="str">
        <x:v>13050.06.SP.S</x:v>
      </x:c>
      <x:c t="str">
        <x:v>NOFER PUBLIC mosogató, 600x130x500mm, matt rozsdamentes acél</x:v>
      </x:c>
      <x:c t="str">
        <x:v>SAPHO</x:v>
      </x:c>
      <x:c t="str">
        <x:v>8435368809613</x:v>
      </x:c>
      <x:c t="str">
        <x:v>db        </x:v>
      </x:c>
      <x:c t="str">
        <x:v>94039910</x:v>
      </x:c>
      <x:c t="n">
        <x:v>5.2250</x:v>
      </x:c>
      <x:c t="str">
        <x:v/>
      </x:c>
      <x:c t="str">
        <x:v>egyéb</x:v>
      </x:c>
      <x:c t="str">
        <x:v>egyéb</x:v>
      </x:c>
      <x:c t="n">
        <x:v>0.0000</x:v>
      </x:c>
      <x:c t="n">
        <x:v>308000.0000</x:v>
      </x:c>
      <x:c t="str">
        <x:v/>
      </x:c>
    </x:row>
    <x:row>
      <x:c t="str">
        <x:v>13050.12.SP.S</x:v>
      </x:c>
      <x:c t="str">
        <x:v>NOFER PUBLIC mosogató, 1200x130x500mm, matt rozsdamentes acél</x:v>
      </x:c>
      <x:c t="str">
        <x:v>SAPHO</x:v>
      </x:c>
      <x:c t="str">
        <x:v>8435368809651</x:v>
      </x:c>
      <x:c t="str">
        <x:v>db        </x:v>
      </x:c>
      <x:c t="str">
        <x:v>94039910</x:v>
      </x:c>
      <x:c t="n">
        <x:v>8.6500</x:v>
      </x:c>
      <x:c t="str">
        <x:v/>
      </x:c>
      <x:c t="str">
        <x:v>egyéb</x:v>
      </x:c>
      <x:c t="str">
        <x:v>egyéb</x:v>
      </x:c>
      <x:c t="n">
        <x:v>0.0000</x:v>
      </x:c>
      <x:c t="n">
        <x:v>393000.0000</x:v>
      </x:c>
      <x:c t="str">
        <x:v/>
      </x:c>
    </x:row>
    <x:row>
      <x:c t="str">
        <x:v>13050.18.SP.S</x:v>
      </x:c>
      <x:c t="str">
        <x:v>NOFER PUBLIC mosogató, 1800x130x500mm, matt rozsdamentes acél</x:v>
      </x:c>
      <x:c t="str">
        <x:v>SAPHO</x:v>
      </x:c>
      <x:c t="str">
        <x:v>8435368809675</x:v>
      </x:c>
      <x:c t="str">
        <x:v>db        </x:v>
      </x:c>
      <x:c t="str">
        <x:v>94039910</x:v>
      </x:c>
      <x:c t="n">
        <x:v>14.0960</x:v>
      </x:c>
      <x:c t="str">
        <x:v/>
      </x:c>
      <x:c t="str">
        <x:v>egyéb</x:v>
      </x:c>
      <x:c t="str">
        <x:v>egyéb</x:v>
      </x:c>
      <x:c t="n">
        <x:v>0.0000</x:v>
      </x:c>
      <x:c t="n">
        <x:v>493000.0000</x:v>
      </x:c>
      <x:c t="str">
        <x:v/>
      </x:c>
    </x:row>
    <x:row>
      <x:c t="str">
        <x:v>13050.24.SP.S</x:v>
      </x:c>
      <x:c t="str">
        <x:v>NOFER PUBLIC mosogató, 2400x130x500 mm, matt rozsdamentes acél</x:v>
      </x:c>
      <x:c t="str">
        <x:v>SAPHO</x:v>
      </x:c>
      <x:c t="str">
        <x:v>8435368809699</x:v>
      </x:c>
      <x:c t="str">
        <x:v>db        </x:v>
      </x:c>
      <x:c t="str">
        <x:v>94039910</x:v>
      </x:c>
      <x:c t="n">
        <x:v>19.3950</x:v>
      </x:c>
      <x:c t="str">
        <x:v/>
      </x:c>
      <x:c t="str">
        <x:v>egyéb</x:v>
      </x:c>
      <x:c t="str">
        <x:v>egyéb</x:v>
      </x:c>
      <x:c t="n">
        <x:v>0.0000</x:v>
      </x:c>
      <x:c t="n">
        <x:v>659000.0000</x:v>
      </x:c>
      <x:c t="str">
        <x:v/>
      </x:c>
    </x:row>
    <x:row>
      <x:c t="str">
        <x:v>13050.30.SP.S</x:v>
      </x:c>
      <x:c t="str">
        <x:v>NOFER PUBLIC mosogató, 3000x130x500 mm, matt rozsdamentes acél</x:v>
      </x:c>
      <x:c t="str">
        <x:v>SAPHO</x:v>
      </x:c>
      <x:c t="str">
        <x:v>8435368809712</x:v>
      </x:c>
      <x:c t="str">
        <x:v>db        </x:v>
      </x:c>
      <x:c t="str">
        <x:v>94039910</x:v>
      </x:c>
      <x:c t="n">
        <x:v>24.7300</x:v>
      </x:c>
      <x:c t="str">
        <x:v/>
      </x:c>
      <x:c t="str">
        <x:v>egyéb</x:v>
      </x:c>
      <x:c t="str">
        <x:v>egyéb</x:v>
      </x:c>
      <x:c t="n">
        <x:v>0.0000</x:v>
      </x:c>
      <x:c t="n">
        <x:v>664000.0000</x:v>
      </x:c>
      <x:c t="str">
        <x:v/>
      </x:c>
    </x:row>
    <x:row>
      <x:c t="str">
        <x:v>13050.C</x:v>
      </x:c>
      <x:c t="str">
        <x:v>NOFER konzol </x:v>
      </x:c>
      <x:c t="str">
        <x:v>SAPHO</x:v>
      </x:c>
      <x:c t="str">
        <x:v>8435368809729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22000.0000</x:v>
      </x:c>
      <x:c t="str">
        <x:v/>
      </x:c>
    </x:row>
    <x:row>
      <x:c t="str">
        <x:v>13052.70.S</x:v>
      </x:c>
      <x:c t="str">
        <x:v>NOFER zuhanytálca, 700x30x700mm, matt rozsdamentes acél</x:v>
      </x:c>
      <x:c t="str">
        <x:v>SAPHO</x:v>
      </x:c>
      <x:c t="str">
        <x:v>8435368077258</x:v>
      </x:c>
      <x:c t="str">
        <x:v>db        </x:v>
      </x:c>
      <x:c t="str">
        <x:v>73249000</x:v>
      </x:c>
      <x:c t="n">
        <x:v>9.8260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13052.80.S</x:v>
      </x:c>
      <x:c t="str">
        <x:v>NOFER zuhanytálca, 800x30x800mm, matt rozsdamentes acél</x:v>
      </x:c>
      <x:c t="str">
        <x:v>SAPHO</x:v>
      </x:c>
      <x:c t="str">
        <x:v>8435368073366</x:v>
      </x:c>
      <x:c t="str">
        <x:v>db        </x:v>
      </x:c>
      <x:c t="str">
        <x:v>73242900</x:v>
      </x:c>
      <x:c t="n">
        <x:v>9.3520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173000.0000</x:v>
      </x:c>
      <x:c t="str">
        <x:v/>
      </x:c>
    </x:row>
    <x:row>
      <x:c t="str">
        <x:v>13052.90.S</x:v>
      </x:c>
      <x:c t="str">
        <x:v>NOFER zuhanytálca, 900x30x900mm, matt rozsdamentes acél</x:v>
      </x:c>
      <x:c t="str">
        <x:v>SAPHO</x:v>
      </x:c>
      <x:c t="str">
        <x:v>8435368073373</x:v>
      </x:c>
      <x:c t="str">
        <x:v>db        </x:v>
      </x:c>
      <x:c t="str">
        <x:v>73249000</x:v>
      </x:c>
      <x:c t="n">
        <x:v>9.8690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190000.0000</x:v>
      </x:c>
      <x:c t="str">
        <x:v/>
      </x:c>
    </x:row>
    <x:row>
      <x:c t="str">
        <x:v>13055.2.S</x:v>
      </x:c>
      <x:c t="str">
        <x:v>NOFER zuhanytálca, 800x115x800mm, matt rozsdamentes acél</x:v>
      </x:c>
      <x:c t="str">
        <x:v>SAPHO</x:v>
      </x:c>
      <x:c t="str">
        <x:v>8435368863127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317000.0000</x:v>
      </x:c>
      <x:c t="str">
        <x:v/>
      </x:c>
    </x:row>
    <x:row>
      <x:c t="str">
        <x:v>1306</x:v>
      </x:c>
      <x:c t="str">
        <x:v>NINFEA tálca bambusz</x:v>
      </x:c>
      <x:c t="str">
        <x:v>SAPHO</x:v>
      </x:c>
      <x:c t="str">
        <x:v>8003341062920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1306-09B</x:v>
      </x:c>
      <x:c t="str">
        <x:v>Törölközőtartó radiátorra, 214x600 mm, acél, fehér</x:v>
      </x:c>
      <x:c t="str">
        <x:v>SAPHO</x:v>
      </x:c>
      <x:c t="str">
        <x:v>8590913942709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12100.0000</x:v>
      </x:c>
      <x:c t="str">
        <x:v/>
      </x:c>
    </x:row>
    <x:row>
      <x:c t="str">
        <x:v>1306-09N</x:v>
      </x:c>
      <x:c t="str">
        <x:v>Törölközőtartó radiátorra, 214x660mm, króm</x:v>
      </x:c>
      <x:c t="str">
        <x:v>SAPHO</x:v>
      </x:c>
      <x:c t="str">
        <x:v>8590913942693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17100.0000</x:v>
      </x:c>
      <x:c t="str">
        <x:v/>
      </x:c>
    </x:row>
    <x:row>
      <x:c t="str">
        <x:v>13071.1.S</x:v>
      </x:c>
      <x:c t="str">
        <x:v>NOFER pult süllyesztett mosdóval, 550x254x550mm, matt rozsdamentes acél</x:v>
      </x:c>
      <x:c t="str">
        <x:v>SAPHO</x:v>
      </x:c>
      <x:c t="str">
        <x:v>8435368809927</x:v>
      </x:c>
      <x:c t="str">
        <x:v>db        </x:v>
      </x:c>
      <x:c t="str">
        <x:v>94039910</x:v>
      </x:c>
      <x:c t="n">
        <x:v>6.1480</x:v>
      </x:c>
      <x:c t="str">
        <x:v/>
      </x:c>
      <x:c t="str">
        <x:v>egyéb</x:v>
      </x:c>
      <x:c t="str">
        <x:v>egyéb</x:v>
      </x:c>
      <x:c t="n">
        <x:v>0.0000</x:v>
      </x:c>
      <x:c t="n">
        <x:v>380000.0000</x:v>
      </x:c>
      <x:c t="str">
        <x:v/>
      </x:c>
    </x:row>
    <x:row>
      <x:c t="str">
        <x:v>13071.2.S</x:v>
      </x:c>
      <x:c t="str">
        <x:v>NOFER pult kettő süllyesztett mosdóval, 1200x254x550mm, matt rozsdamentes acél</x:v>
      </x:c>
      <x:c t="str">
        <x:v>SAPHO</x:v>
      </x:c>
      <x:c t="str">
        <x:v>8435368809934</x:v>
      </x:c>
      <x:c t="str">
        <x:v>db        </x:v>
      </x:c>
      <x:c t="str">
        <x:v>94039910</x:v>
      </x:c>
      <x:c t="n">
        <x:v>12.2960</x:v>
      </x:c>
      <x:c t="str">
        <x:v/>
      </x:c>
      <x:c t="str">
        <x:v>egyéb</x:v>
      </x:c>
      <x:c t="str">
        <x:v>egyéb</x:v>
      </x:c>
      <x:c t="n">
        <x:v>0.0000</x:v>
      </x:c>
      <x:c t="n">
        <x:v>588000.0000</x:v>
      </x:c>
      <x:c t="str">
        <x:v/>
      </x:c>
    </x:row>
    <x:row>
      <x:c t="str">
        <x:v>13071.3.S</x:v>
      </x:c>
      <x:c t="str">
        <x:v>NOFER pult három süllyesztett mosdóval, 1800x254x550mm, matt rozsdamentes acél</x:v>
      </x:c>
      <x:c t="str">
        <x:v>SAPHO</x:v>
      </x:c>
      <x:c t="str">
        <x:v>8435368809941</x:v>
      </x:c>
      <x:c t="str">
        <x:v>db        </x:v>
      </x:c>
      <x:c t="str">
        <x:v>94039910</x:v>
      </x:c>
      <x:c t="n">
        <x:v>17.7740</x:v>
      </x:c>
      <x:c t="str">
        <x:v/>
      </x:c>
      <x:c t="str">
        <x:v>egyéb</x:v>
      </x:c>
      <x:c t="str">
        <x:v>egyéb</x:v>
      </x:c>
      <x:c t="n">
        <x:v>0.0000</x:v>
      </x:c>
      <x:c t="n">
        <x:v>703000.0000</x:v>
      </x:c>
      <x:c t="str">
        <x:v/>
      </x:c>
    </x:row>
    <x:row>
      <x:c t="str">
        <x:v>1308</x:v>
      </x:c>
      <x:c t="str">
        <x:v>TECNO zuhanyfüggöny, 180x200cm, polyester</x:v>
      </x:c>
      <x:c t="str">
        <x:v>SAPHO</x:v>
      </x:c>
      <x:c t="str">
        <x:v>8003341339688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13080.1.S</x:v>
      </x:c>
      <x:c t="str">
        <x:v>NOFER pult süllyesztett mosdóval, 550x270x550mm, matt rozsdamentes acél</x:v>
      </x:c>
      <x:c t="str">
        <x:v>SAPHO</x:v>
      </x:c>
      <x:c t="str">
        <x:v>8435368809989</x:v>
      </x:c>
      <x:c t="str">
        <x:v>db        </x:v>
      </x:c>
      <x:c t="str">
        <x:v>94039910</x:v>
      </x:c>
      <x:c t="n">
        <x:v>6.7480</x:v>
      </x:c>
      <x:c t="str">
        <x:v/>
      </x:c>
      <x:c t="str">
        <x:v>egyéb</x:v>
      </x:c>
      <x:c t="str">
        <x:v>egyéb</x:v>
      </x:c>
      <x:c t="n">
        <x:v>0.0000</x:v>
      </x:c>
      <x:c t="n">
        <x:v>737000.0000</x:v>
      </x:c>
      <x:c t="str">
        <x:v/>
      </x:c>
    </x:row>
    <x:row>
      <x:c t="str">
        <x:v>13080.2.S</x:v>
      </x:c>
      <x:c t="str">
        <x:v>NOFER pult kettő süllyesztett mosdóval, 1200x270x550mm, matt rozsdamentes acél</x:v>
      </x:c>
      <x:c t="str">
        <x:v>SAPHO</x:v>
      </x:c>
      <x:c t="str">
        <x:v>8435368809996</x:v>
      </x:c>
      <x:c t="str">
        <x:v>db        </x:v>
      </x:c>
      <x:c t="str">
        <x:v>94039910</x:v>
      </x:c>
      <x:c t="n">
        <x:v>13.4960</x:v>
      </x:c>
      <x:c t="str">
        <x:v/>
      </x:c>
      <x:c t="str">
        <x:v>egyéb</x:v>
      </x:c>
      <x:c t="str">
        <x:v>egyéb</x:v>
      </x:c>
      <x:c t="n">
        <x:v>0.0000</x:v>
      </x:c>
      <x:c t="n">
        <x:v>985000.0000</x:v>
      </x:c>
      <x:c t="str">
        <x:v/>
      </x:c>
    </x:row>
    <x:row>
      <x:c t="str">
        <x:v>13080.3.S</x:v>
      </x:c>
      <x:c t="str">
        <x:v>NOFER pult három süllyesztett mosdóval, 1800x270x550mm, matt rozsdamentes acél</x:v>
      </x:c>
      <x:c t="str">
        <x:v>SAPHO</x:v>
      </x:c>
      <x:c t="str">
        <x:v>8435368810008</x:v>
      </x:c>
      <x:c t="str">
        <x:v>db        </x:v>
      </x:c>
      <x:c t="str">
        <x:v>94039910</x:v>
      </x:c>
      <x:c t="n">
        <x:v>19.5740</x:v>
      </x:c>
      <x:c t="str">
        <x:v/>
      </x:c>
      <x:c t="str">
        <x:v>egyéb</x:v>
      </x:c>
      <x:c t="str">
        <x:v>egyéb</x:v>
      </x:c>
      <x:c t="n">
        <x:v>0.0000</x:v>
      </x:c>
      <x:c t="n">
        <x:v>1244000.0000</x:v>
      </x:c>
      <x:c t="str">
        <x:v/>
      </x:c>
    </x:row>
    <x:row>
      <x:c t="str">
        <x:v>1309</x:v>
      </x:c>
      <x:c t="str">
        <x:v>KENTA szemetes, 3l, Soft Close, matt fekete/bambusz</x:v>
      </x:c>
      <x:c t="str">
        <x:v>SAPHO</x:v>
      </x:c>
      <x:c t="str">
        <x:v>8003341302231</x:v>
      </x:c>
      <x:c t="str">
        <x:v>db        </x:v>
      </x:c>
      <x:c t="str">
        <x:v>73249000</x:v>
      </x:c>
      <x:c t="n">
        <x:v>0.8200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13900.0000</x:v>
      </x:c>
      <x:c t="str">
        <x:v>újdonság: 2024.10</x:v>
      </x:c>
    </x:row>
    <x:row>
      <x:c t="str">
        <x:v>1309-31</x:v>
      </x:c>
      <x:c t="str">
        <x:v>SYLVIA szappanadagoló, 350ml, kerámia</x:v>
      </x:c>
      <x:c t="str">
        <x:v>SAPHO</x:v>
      </x:c>
      <x:c t="str">
        <x:v>8590913803758</x:v>
      </x:c>
      <x:c t="str">
        <x:v>db        </x:v>
      </x:c>
      <x:c t="str">
        <x:v>84798997</x:v>
      </x:c>
      <x:c t="n">
        <x:v>0.4400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2024.09</x:v>
      </x:c>
    </x:row>
    <x:row>
      <x:c t="str">
        <x:v>1309-34</x:v>
      </x:c>
      <x:c t="str">
        <x:v>SYLVIA fedett pohár, kerámia</x:v>
      </x:c>
      <x:c t="str">
        <x:v>SAPHO</x:v>
      </x:c>
      <x:c t="str">
        <x:v>8590913803789</x:v>
      </x:c>
      <x:c t="str">
        <x:v>db        </x:v>
      </x:c>
      <x:c t="str">
        <x:v>69120081</x:v>
      </x:c>
      <x:c t="n">
        <x:v>0.4700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11800.0000</x:v>
      </x:c>
      <x:c t="str">
        <x:v>kifutott: 2024.09</x:v>
      </x:c>
    </x:row>
    <x:row>
      <x:c t="str">
        <x:v>131102</x:v>
      </x:c>
      <x:c t="str">
        <x:v>NINFEA álló szappantartó, fehér/bambusz</x:v>
      </x:c>
      <x:c t="str">
        <x:v>SAPHO</x:v>
      </x:c>
      <x:c t="str">
        <x:v>8003341062890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újdonság: 2024.10</x:v>
      </x:c>
    </x:row>
    <x:row>
      <x:c t="str">
        <x:v>13111</x:v>
      </x:c>
      <x:c t="str">
        <x:v>POLYSAN CLEO kád, 180x90x48cm</x:v>
      </x:c>
      <x:c t="str">
        <x:v>SAPHO</x:v>
      </x:c>
      <x:c t="str">
        <x:v>8590729057239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211000.0000</x:v>
      </x:c>
      <x:c t="n">
        <x:v>313000.0000</x:v>
      </x:c>
      <x:c t="str">
        <x:v/>
      </x:c>
    </x:row>
    <x:row>
      <x:c t="str">
        <x:v>13111.1010</x:v>
      </x:c>
      <x:c t="str">
        <x:v>POLYSAN CLEO kád, Active Hydro, 180x90x48cm, króm</x:v>
      </x:c>
      <x:c t="str">
        <x:v>SAPHO</x:v>
      </x:c>
      <x:c t="str">
        <x:v>8590729054870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943000.0000</x:v>
      </x:c>
      <x:c t="str">
        <x:v>újdonság: 2025.01</x:v>
      </x:c>
    </x:row>
    <x:row>
      <x:c t="str">
        <x:v>13111.11</x:v>
      </x:c>
      <x:c t="str">
        <x:v>POLYSAN CLEO kád, 180x90x48cm, matt fehér</x:v>
      </x:c>
      <x:c t="str">
        <x:v>SAPHO</x:v>
      </x:c>
      <x:c t="str">
        <x:v>8590729002468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449000.0000</x:v>
      </x:c>
      <x:c t="str">
        <x:v/>
      </x:c>
    </x:row>
    <x:row>
      <x:c t="str">
        <x:v>13111.2010</x:v>
      </x:c>
      <x:c t="str">
        <x:v>POLYSAN CLEO kád, 180x90x48cm, Active Hydro-Air, króm</x:v>
      </x:c>
      <x:c t="str">
        <x:v>SAPHO</x:v>
      </x:c>
      <x:c t="str">
        <x:v>8590729054887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1406000.0000</x:v>
      </x:c>
      <x:c t="str">
        <x:v>újdonság: 2024.11</x:v>
      </x:c>
    </x:row>
    <x:row>
      <x:c t="str">
        <x:v>13111.21</x:v>
      </x:c>
      <x:c t="str">
        <x:v>POLYSAN CLEO kád, 180x90x48cm, matt fekete</x:v>
      </x:c>
      <x:c t="str">
        <x:v>SAPHO</x:v>
      </x:c>
      <x:c t="str">
        <x:v>8590729057246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449000.0000</x:v>
      </x:c>
      <x:c t="str">
        <x:v/>
      </x:c>
    </x:row>
    <x:row>
      <x:c t="str">
        <x:v>13111.30</x:v>
      </x:c>
      <x:c t="str">
        <x:v>POLYSAN CLEO kád, 180x90x48cm, szürke</x:v>
      </x:c>
      <x:c t="str">
        <x:v>SAPHO</x:v>
      </x:c>
      <x:c t="str">
        <x:v>8590729002475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399000.0000</x:v>
      </x:c>
      <x:c t="str">
        <x:v/>
      </x:c>
    </x:row>
    <x:row>
      <x:c t="str">
        <x:v>13111.3010</x:v>
      </x:c>
      <x:c t="str">
        <x:v>POLYSAN CLEO kád, Attraction Hydro, 180x90x48cm, króm</x:v>
      </x:c>
      <x:c t="str">
        <x:v>SAPHO</x:v>
      </x:c>
      <x:c t="str">
        <x:v>8590729054894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1126000.0000</x:v>
      </x:c>
      <x:c t="str">
        <x:v>újdonság: 2025.01</x:v>
      </x:c>
    </x:row>
    <x:row>
      <x:c t="str">
        <x:v>13111.40</x:v>
      </x:c>
      <x:c t="str">
        <x:v>POLYSAN CLEO kád, 180x90x48cm, elefántcsont</x:v>
      </x:c>
      <x:c t="str">
        <x:v>SAPHO</x:v>
      </x:c>
      <x:c t="str">
        <x:v>8590729083245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449000.0000</x:v>
      </x:c>
      <x:c t="str">
        <x:v>újdonság: 2024.04</x:v>
      </x:c>
    </x:row>
    <x:row>
      <x:c t="str">
        <x:v>13111.4010</x:v>
      </x:c>
      <x:c t="str">
        <x:v>POLYSAN CLEO kád, 180x90x48cm, Attraction Hydro-Air, króm</x:v>
      </x:c>
      <x:c t="str">
        <x:v>SAPHO</x:v>
      </x:c>
      <x:c t="str">
        <x:v>8590729054900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1775000.0000</x:v>
      </x:c>
      <x:c t="str">
        <x:v>újdonság: 2024.11</x:v>
      </x:c>
    </x:row>
    <x:row>
      <x:c t="str">
        <x:v>13111.5010</x:v>
      </x:c>
      <x:c t="str">
        <x:v>POLYSAN CLEO kád, Highline Hydro, 180x90x48cm, króm</x:v>
      </x:c>
      <x:c t="str">
        <x:v>SAPHO</x:v>
      </x:c>
      <x:c t="str">
        <x:v>8590729054917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1395000.0000</x:v>
      </x:c>
      <x:c t="str">
        <x:v>újdonság: 2025.01</x:v>
      </x:c>
    </x:row>
    <x:row>
      <x:c t="str">
        <x:v>13111.6010</x:v>
      </x:c>
      <x:c t="str">
        <x:v>POLYSAN CLEO kád, 180x90x48cm, Highline Hydro-Air, króm</x:v>
      </x:c>
      <x:c t="str">
        <x:v>SAPHO</x:v>
      </x:c>
      <x:c t="str">
        <x:v>8590729054924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1936000.0000</x:v>
      </x:c>
      <x:c t="str">
        <x:v>újdonság: 2024.11</x:v>
      </x:c>
    </x:row>
    <x:row>
      <x:c t="str">
        <x:v>131111</x:v>
      </x:c>
      <x:c t="str">
        <x:v>AQUALINE zuhanyfüggöny, 120x200cm, fehér</x:v>
      </x:c>
      <x:c t="str">
        <x:v>AQUALINE</x:v>
      </x:c>
      <x:c t="str">
        <x:v>4006956131115</x:v>
      </x:c>
      <x:c t="str">
        <x:v>db        </x:v>
      </x:c>
      <x:c t="str">
        <x:v>39249000</x:v>
      </x:c>
      <x:c t="n">
        <x:v>0.2780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131114</x:v>
      </x:c>
      <x:c t="str">
        <x:v>NINFEA álló szappantartó, fekete/bambusz</x:v>
      </x:c>
      <x:c t="str">
        <x:v>SAPHO</x:v>
      </x:c>
      <x:c t="str">
        <x:v>8003341300220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13111H</x:v>
      </x:c>
      <x:c t="str">
        <x:v>POLYSAN CLEO kád, Hidro rendszerrel, 180x90x48cm</x:v>
      </x:c>
      <x:c t="str">
        <x:v>SAPHO</x:v>
      </x:c>
      <x:c t="str">
        <x:v>8590729082064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13111HA</x:v>
      </x:c>
      <x:c t="str">
        <x:v>POLYSAN CLEO kád, Hidro Air rendszerrel, 180x90x48cm</x:v>
      </x:c>
      <x:c t="str">
        <x:v>SAPHO</x:v>
      </x:c>
      <x:c t="str">
        <x:v>8590729082149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13111S</x:v>
      </x:c>
      <x:c t="str">
        <x:v>POLYSAN CLEO SLIM kád, 180x90x48cm</x:v>
      </x:c>
      <x:c t="str">
        <x:v>SAPHO</x:v>
      </x:c>
      <x:c t="str">
        <x:v>8590729083641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374000.0000</x:v>
      </x:c>
      <x:c t="str">
        <x:v/>
      </x:c>
    </x:row>
    <x:row>
      <x:c t="str">
        <x:v>1313-47</x:v>
      </x:c>
      <x:c t="str">
        <x:v>EVEREST szappantartó, króm</x:v>
      </x:c>
      <x:c t="str">
        <x:v>SAPHO</x:v>
      </x:c>
      <x:c t="str">
        <x:v>8590913884870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>kifutott: 2026.02</x:v>
      </x:c>
    </x:row>
    <x:row>
      <x:c t="str">
        <x:v>1314</x:v>
      </x:c>
      <x:c t="str">
        <x:v>IPNOSI zuhanyfüggöny, 180x200cm, polyester</x:v>
      </x:c>
      <x:c t="str">
        <x:v>SAPHO</x:v>
      </x:c>
      <x:c t="str">
        <x:v>8003341075289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1315</x:v>
      </x:c>
      <x:c t="str">
        <x:v>FRAMMENTI zuhanyfüggöny, 180x200cm, polyester</x:v>
      </x:c>
      <x:c t="str">
        <x:v>SAPHO</x:v>
      </x:c>
      <x:c t="str">
        <x:v>8003341075333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/>
      </x:c>
    </x:row>
    <x:row>
      <x:c t="str">
        <x:v>131567007</x:v>
      </x:c>
      <x:c t="str">
        <x:v>BEMETA ALKATRÉSZ OMEGA Szappanadagoló pumpa, króm </x:v>
      </x:c>
      <x:c t="str">
        <x:v>ALKATRÉSZ</x:v>
      </x:c>
      <x:c t="str">
        <x:v>8592207027239</x:v>
      </x:c>
      <x:c t="str">
        <x:v>db        </x:v>
      </x:c>
      <x:c t="str">
        <x:v>84132000</x:v>
      </x:c>
      <x:c t="n">
        <x:v>0.0420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131567008</x:v>
      </x:c>
      <x:c t="str">
        <x:v>BEMETA ALKATRÉSZ WC kefe fej, nyél nélkül OMEGA, BETA , NEO szériához, fehér</x:v>
      </x:c>
      <x:c t="str">
        <x:v>ALKATRÉSZ</x:v>
      </x:c>
      <x:c t="str">
        <x:v>8592207003509</x:v>
      </x:c>
      <x:c t="str">
        <x:v>db        </x:v>
      </x:c>
      <x:c t="str">
        <x:v>96039091</x:v>
      </x:c>
      <x:c t="n">
        <x:v>0.0820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131567008C</x:v>
      </x:c>
      <x:c t="str">
        <x:v>BEMETA ALKATRÉSZ WC kefe fej, nyél nélkül OMEGA, BETA , NEO szériához, fekete</x:v>
      </x:c>
      <x:c t="str">
        <x:v>ALKATRÉSZ</x:v>
      </x:c>
      <x:c t="str">
        <x:v>8592207012129</x:v>
      </x:c>
      <x:c t="str">
        <x:v>db        </x:v>
      </x:c>
      <x:c t="str">
        <x:v>96039091</x:v>
      </x:c>
      <x:c t="n">
        <x:v>0.0600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1900.0000</x:v>
      </x:c>
      <x:c t="str">
        <x:v/>
      </x:c>
    </x:row>
    <x:row>
      <x:c t="str">
        <x:v>131567011</x:v>
      </x:c>
      <x:c t="str">
        <x:v>BEMETA ALKATRÉSZ Üvegpolc OMEGA, NEO, BETA szériához, tejüveg</x:v>
      </x:c>
      <x:c t="str">
        <x:v>ALKATRÉSZ</x:v>
      </x:c>
      <x:c t="str">
        <x:v>8592207003370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3600.0000</x:v>
      </x:c>
      <x:c t="str">
        <x:v/>
      </x:c>
    </x:row>
    <x:row>
      <x:c t="str">
        <x:v>131567012C</x:v>
      </x:c>
      <x:c t="str">
        <x:v>BEMETA ALKATRÉSZ WC kefe fej, nyél nélkül ALFA és PLAZA szériához, fekete</x:v>
      </x:c>
      <x:c t="str">
        <x:v>ALKATRÉSZ</x:v>
      </x:c>
      <x:c t="str">
        <x:v>8592207015748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1500.0000</x:v>
      </x:c>
      <x:c t="str">
        <x:v/>
      </x:c>
    </x:row>
    <x:row>
      <x:c t="str">
        <x:v>131567013</x:v>
      </x:c>
      <x:c t="str">
        <x:v>BEMETA ALKATRÉSZ Tartalék nyél </x:v>
      </x:c>
      <x:c t="str">
        <x:v>ALKATRÉSZ</x:v>
      </x:c>
      <x:c t="str">
        <x:v>8592207018541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131567018</x:v>
      </x:c>
      <x:c t="str">
        <x:v>BEMETA ALKATRÉSZ WC kefe fej, nyéllel ALFA szériához, fehér</x:v>
      </x:c>
      <x:c t="str">
        <x:v>ALKATRÉSZ</x:v>
      </x:c>
      <x:c t="str">
        <x:v>8592207003530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131567018C</x:v>
      </x:c>
      <x:c t="str">
        <x:v>BEMETA ALKATRÉSZ WC kefe fej, nyéllel ALFA szériához, fekete</x:v>
      </x:c>
      <x:c t="str">
        <x:v>ALKATRÉSZ</x:v>
      </x:c>
      <x:c t="str">
        <x:v>8592207018602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131567031</x:v>
      </x:c>
      <x:c t="str">
        <x:v>BEMETA ALKATRÉSZ WC kefe fej, nyéllel NEO szériához, fehér (131567031)</x:v>
      </x:c>
      <x:c t="str">
        <x:v>ALKATRÉSZ</x:v>
      </x:c>
      <x:c t="str">
        <x:v>8592207012853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4000.0000</x:v>
      </x:c>
      <x:c t="str">
        <x:v/>
      </x:c>
    </x:row>
    <x:row>
      <x:c t="str">
        <x:v>131567031C</x:v>
      </x:c>
      <x:c t="str">
        <x:v>BEMETA ALKATRÉSZ WC kefe fej, nyéllel NEO szériához, fekete</x:v>
      </x:c>
      <x:c t="str">
        <x:v>ALKATRÉSZ</x:v>
      </x:c>
      <x:c t="str">
        <x:v>8592207012884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131567032</x:v>
      </x:c>
      <x:c t="str">
        <x:v>BEMETA VIA Mobiltelefon tartó polc, 132x27x99mm, króm</x:v>
      </x:c>
      <x:c t="str">
        <x:v>SAPHO</x:v>
      </x:c>
      <x:c t="str">
        <x:v>8592207011689</x:v>
      </x:c>
      <x:c t="str">
        <x:v>db        </x:v>
      </x:c>
      <x:c t="str">
        <x:v>39249000</x:v>
      </x:c>
      <x:c t="n">
        <x:v>0.6210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4100.0000</x:v>
      </x:c>
      <x:c t="str">
        <x:v/>
      </x:c>
    </x:row>
    <x:row>
      <x:c t="str">
        <x:v>131567035</x:v>
      </x:c>
      <x:c t="str">
        <x:v>BEMETA ALKATRÉSZ Szappanadagoló PLAZA szériához, 500ml, tejüveg</x:v>
      </x:c>
      <x:c t="str">
        <x:v>ALKATRÉSZ</x:v>
      </x:c>
      <x:c t="str">
        <x:v>8592207014109</x:v>
      </x:c>
      <x:c t="str">
        <x:v>db        </x:v>
      </x:c>
      <x:c t="str">
        <x:v>70139900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12700.0000</x:v>
      </x:c>
      <x:c t="str">
        <x:v/>
      </x:c>
    </x:row>
    <x:row>
      <x:c t="str">
        <x:v>131567039</x:v>
      </x:c>
      <x:c t="str">
        <x:v>BEMETA ALKATRÉSZ Szappantartó PLAZA szériához, tejüveg</x:v>
      </x:c>
      <x:c t="str">
        <x:v>ALKATRÉSZ</x:v>
      </x:c>
      <x:c t="str">
        <x:v>8592207015885</x:v>
      </x:c>
      <x:c t="str">
        <x:v>db        </x:v>
      </x:c>
      <x:c t="str">
        <x:v>70139900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>kifutott: 2025.11</x:v>
      </x:c>
    </x:row>
    <x:row>
      <x:c t="str">
        <x:v>131567040</x:v>
      </x:c>
      <x:c t="str">
        <x:v>BEMETA ALKATRÉSZ Szappanadagoló PLAZA szériához, tejüveg</x:v>
      </x:c>
      <x:c t="str">
        <x:v>ALKATRÉSZ</x:v>
      </x:c>
      <x:c t="str">
        <x:v>8592207005930</x:v>
      </x:c>
      <x:c t="str">
        <x:v>db        </x:v>
      </x:c>
      <x:c t="str">
        <x:v>70139900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/>
      </x:c>
    </x:row>
    <x:row>
      <x:c t="str">
        <x:v>131567044</x:v>
      </x:c>
      <x:c t="str">
        <x:v>BEMETA ALKATRÉSZ PLAZA Szappanadagoló, tejüveg </x:v>
      </x:c>
      <x:c t="str">
        <x:v>ALKATRÉSZ</x:v>
      </x:c>
      <x:c t="str">
        <x:v>8592207009983</x:v>
      </x:c>
      <x:c t="str">
        <x:v>db        </x:v>
      </x:c>
      <x:c t="str">
        <x:v>70139900</x:v>
      </x:c>
      <x:c t="n">
        <x:v>0.3560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8600.0000</x:v>
      </x:c>
      <x:c t="str">
        <x:v/>
      </x:c>
    </x:row>
    <x:row>
      <x:c t="str">
        <x:v>131567049</x:v>
      </x:c>
      <x:c t="str">
        <x:v>BEMETA ALKATRÉSZ SOLO WC kefe fej, nyél nélkül </x:v>
      </x:c>
      <x:c t="str">
        <x:v>ALKATRÉSZ</x:v>
      </x:c>
      <x:c t="str">
        <x:v>8592207024528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131567054</x:v>
      </x:c>
      <x:c t="str">
        <x:v>BEMETA ALKATRÉSZ WC kefe fej, nyéllel és takaróval </x:v>
      </x:c>
      <x:c t="str">
        <x:v>ALKATRÉSZ</x:v>
      </x:c>
      <x:c t="str">
        <x:v>8592207013218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8100.0000</x:v>
      </x:c>
      <x:c t="str">
        <x:v/>
      </x:c>
    </x:row>
    <x:row>
      <x:c t="str">
        <x:v>131567054C</x:v>
      </x:c>
      <x:c t="str">
        <x:v>BEMETA ALKATRÉSZ WC kefe fej, nyéllel és takaróval OMEGA szériához, fekete</x:v>
      </x:c>
      <x:c t="str">
        <x:v>ALKATRÉSZ</x:v>
      </x:c>
      <x:c t="str">
        <x:v>8592207005961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8100.0000</x:v>
      </x:c>
      <x:c t="str">
        <x:v/>
      </x:c>
    </x:row>
    <x:row>
      <x:c t="str">
        <x:v>131567068</x:v>
      </x:c>
      <x:c t="str">
        <x:v>BEMETA ALKATRÉSZ KERA Szappanadagoló, kerámia </x:v>
      </x:c>
      <x:c t="str">
        <x:v>ALKATRÉSZ</x:v>
      </x:c>
      <x:c t="str">
        <x:v>8592207023187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3300.0000</x:v>
      </x:c>
      <x:c t="str">
        <x:v>kifutott: 2025.11</x:v>
      </x:c>
    </x:row>
    <x:row>
      <x:c t="str">
        <x:v>131567093</x:v>
      </x:c>
      <x:c t="str">
        <x:v>BEMETA ALKATRÉSZ KERA Fogkefetartó, kerámia </x:v>
      </x:c>
      <x:c t="str">
        <x:v>ALKATRÉSZ</x:v>
      </x:c>
      <x:c t="str">
        <x:v>8592207023194</x:v>
      </x:c>
      <x:c t="str">
        <x:v>db        </x:v>
      </x:c>
      <x:c t="str">
        <x:v>69149000</x:v>
      </x:c>
      <x:c t="n">
        <x:v>0.3360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kifutott: 2025.11</x:v>
      </x:c>
    </x:row>
    <x:row>
      <x:c t="str">
        <x:v>131567094</x:v>
      </x:c>
      <x:c t="str">
        <x:v>BEMETA ALKATRÉSZ KERA Szappantartó, kerámia </x:v>
      </x:c>
      <x:c t="str">
        <x:v>ALKATRÉSZ</x:v>
      </x:c>
      <x:c t="str">
        <x:v>8592207023200</x:v>
      </x:c>
      <x:c t="str">
        <x:v>db        </x:v>
      </x:c>
      <x:c t="str">
        <x:v>69149000</x:v>
      </x:c>
      <x:c t="n">
        <x:v>0.2110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kifutott: 2025.11</x:v>
      </x:c>
    </x:row>
    <x:row>
      <x:c t="str">
        <x:v>131567095</x:v>
      </x:c>
      <x:c t="str">
        <x:v>BEMETA ALKATRÉSZ KERA WC kefetartó, kerámia </x:v>
      </x:c>
      <x:c t="str">
        <x:v>ALKATRÉSZ</x:v>
      </x:c>
      <x:c t="str">
        <x:v>8592207023217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>kifutott: 2025.11</x:v>
      </x:c>
    </x:row>
    <x:row>
      <x:c t="str">
        <x:v>131567104</x:v>
      </x:c>
      <x:c t="str">
        <x:v>BEMETA ALKATRÉSZ SOLO Üvegpolc, tejüveg </x:v>
      </x:c>
      <x:c t="str">
        <x:v>ALKATRÉSZ</x:v>
      </x:c>
      <x:c t="str">
        <x:v>8592207024832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/>
      </x:c>
    </x:row>
    <x:row>
      <x:c t="str">
        <x:v>131567113</x:v>
      </x:c>
      <x:c t="str">
        <x:v>BEMETA ALKATRÉSZ WC kefetartó, tejüveg </x:v>
      </x:c>
      <x:c t="str">
        <x:v>ALKATRÉSZ</x:v>
      </x:c>
      <x:c t="str">
        <x:v>8592207018916</x:v>
      </x:c>
      <x:c t="str">
        <x:v>db        </x:v>
      </x:c>
      <x:c t="str">
        <x:v>70139900</x:v>
      </x:c>
      <x:c t="n">
        <x:v>0.1560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/>
      </x:c>
    </x:row>
    <x:row>
      <x:c t="str">
        <x:v>131567117</x:v>
      </x:c>
      <x:c t="str">
        <x:v>BEMETA ALKATRÉSZ Üvegpolc, tejüveg </x:v>
      </x:c>
      <x:c t="str">
        <x:v>ALKATRÉSZ</x:v>
      </x:c>
      <x:c t="str">
        <x:v>8592207018961</x:v>
      </x:c>
      <x:c t="str">
        <x:v>db        </x:v>
      </x:c>
      <x:c t="str">
        <x:v>70139900</x:v>
      </x:c>
      <x:c t="n">
        <x:v>0.8500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kifutott: 2025.11</x:v>
      </x:c>
    </x:row>
    <x:row>
      <x:c t="str">
        <x:v>131567118</x:v>
      </x:c>
      <x:c t="str">
        <x:v>BEMETA ALKATRÉSZ Szappanadagoló pumpa, króm </x:v>
      </x:c>
      <x:c t="str">
        <x:v>ALKATRÉSZ</x:v>
      </x:c>
      <x:c t="str">
        <x:v>8592207007156</x:v>
      </x:c>
      <x:c t="str">
        <x:v>db        </x:v>
      </x:c>
      <x:c t="str">
        <x:v>84132000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8900.0000</x:v>
      </x:c>
      <x:c t="str">
        <x:v/>
      </x:c>
    </x:row>
    <x:row>
      <x:c t="str">
        <x:v>131567120B</x:v>
      </x:c>
      <x:c t="str">
        <x:v>BEMETA ALKATRÉSZ WC kefe fej, nyéllel és takaróval NEO szériához, fekete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7700.0000</x:v>
      </x:c>
      <x:c t="str">
        <x:v>kifutott: 2025.11</x:v>
      </x:c>
    </x:row>
    <x:row>
      <x:c t="str">
        <x:v>131567120C</x:v>
      </x:c>
      <x:c t="str">
        <x:v>BEMETA ALKATRÉSZ WC kefe fej, nyéllel és takaróval NEO szériához, </x:v>
      </x:c>
      <x:c t="str">
        <x:v>ALKATRÉSZ</x:v>
      </x:c>
      <x:c t="str">
        <x:v>8592207007330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8500.0000</x:v>
      </x:c>
      <x:c t="str">
        <x:v/>
      </x:c>
    </x:row>
    <x:row>
      <x:c t="str">
        <x:v>131567121</x:v>
      </x:c>
      <x:c t="str">
        <x:v>BEMETA ALKATRÉSZ OVAL Üvegpolc, tejüveg </x:v>
      </x:c>
      <x:c t="str">
        <x:v>ALKATRÉSZ</x:v>
      </x:c>
      <x:c t="str">
        <x:v>8592207019111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131567122</x:v>
      </x:c>
      <x:c t="str">
        <x:v>BEMETA ALKATRÉSZ OVAL WC kefetartó, tejüveg </x:v>
      </x:c>
      <x:c t="str">
        <x:v>ALKATRÉSZ</x:v>
      </x:c>
      <x:c t="str">
        <x:v>8592207018497</x:v>
      </x:c>
      <x:c t="str">
        <x:v>db        </x:v>
      </x:c>
      <x:c t="str">
        <x:v>70139900</x:v>
      </x:c>
      <x:c t="n">
        <x:v>0.1520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131567123</x:v>
      </x:c>
      <x:c t="str">
        <x:v>BEMETA ALKATRÉSZ SOLO WC kefetartó, tejüveg </x:v>
      </x:c>
      <x:c t="str">
        <x:v>ALKATRÉSZ</x:v>
      </x:c>
      <x:c t="str">
        <x:v>8592207024849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5100.0000</x:v>
      </x:c>
      <x:c t="str">
        <x:v/>
      </x:c>
    </x:row>
    <x:row>
      <x:c t="str">
        <x:v>131567126</x:v>
      </x:c>
      <x:c t="str">
        <x:v>BEMETA ALKATRÉSZ OVAL Szappanadagoló, tejüveg </x:v>
      </x:c>
      <x:c t="str">
        <x:v>ALKATRÉSZ</x:v>
      </x:c>
      <x:c t="str">
        <x:v>8592207019081</x:v>
      </x:c>
      <x:c t="str">
        <x:v>db        </x:v>
      </x:c>
      <x:c t="str">
        <x:v>70139900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>kifutott: 2025.11</x:v>
      </x:c>
    </x:row>
    <x:row>
      <x:c t="str">
        <x:v>131567142</x:v>
      </x:c>
      <x:c t="str">
        <x:v>BEMETA ALKATRÉSZ WC kefe fej, nyéllel és takaróval PLAZA szériához, fehér</x:v>
      </x:c>
      <x:c t="str">
        <x:v>ALKATRÉSZ</x:v>
      </x:c>
      <x:c t="str">
        <x:v>8592207018596</x:v>
      </x:c>
      <x:c t="str">
        <x:v>db        </x:v>
      </x:c>
      <x:c t="str">
        <x:v>96039091</x:v>
      </x:c>
      <x:c t="n">
        <x:v>0.4100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11800.0000</x:v>
      </x:c>
      <x:c t="str">
        <x:v>kifutott: 2025.11</x:v>
      </x:c>
    </x:row>
    <x:row>
      <x:c t="str">
        <x:v>131567146</x:v>
      </x:c>
      <x:c t="str">
        <x:v>BEMETA ALKATRÉSZ Szappantartó PLAZA szériához, tejüveg</x:v>
      </x:c>
      <x:c t="str">
        <x:v>ALKATRÉSZ</x:v>
      </x:c>
      <x:c t="str">
        <x:v>8592207018466</x:v>
      </x:c>
      <x:c t="str">
        <x:v>db        </x:v>
      </x:c>
      <x:c t="str">
        <x:v>70139900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4300.0000</x:v>
      </x:c>
      <x:c t="str">
        <x:v/>
      </x:c>
    </x:row>
    <x:row>
      <x:c t="str">
        <x:v>131567147</x:v>
      </x:c>
      <x:c t="str">
        <x:v>BEMETA ALKATRÉSZ tartalék pumpa és üveg szappanadagolóhoz </x:v>
      </x:c>
      <x:c t="str">
        <x:v>ALKATRÉSZ</x:v>
      </x:c>
      <x:c t="str">
        <x:v>8592207019074</x:v>
      </x:c>
      <x:c t="str">
        <x:v>db        </x:v>
      </x:c>
      <x:c t="str">
        <x:v>70139900</x:v>
      </x:c>
      <x:c t="n">
        <x:v>0.4160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5500.0000</x:v>
      </x:c>
      <x:c t="str">
        <x:v/>
      </x:c>
    </x:row>
    <x:row>
      <x:c t="str">
        <x:v>131567152</x:v>
      </x:c>
      <x:c t="str">
        <x:v>BEMETA OMEGA Átalakító, üvegre való ragasztáshoz, 55x55x14mm, króm</x:v>
      </x:c>
      <x:c t="str">
        <x:v>SAPHO</x:v>
      </x:c>
      <x:c t="str">
        <x:v>8592207011856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11500.0000</x:v>
      </x:c>
      <x:c t="str">
        <x:v/>
      </x:c>
    </x:row>
    <x:row>
      <x:c t="str">
        <x:v>131567155</x:v>
      </x:c>
      <x:c t="str">
        <x:v>BEMETA BETA Átalakító, üvegre való ragasztáshoz, 55x55x14mm, króm</x:v>
      </x:c>
      <x:c t="str">
        <x:v>SAPHO</x:v>
      </x:c>
      <x:c t="str">
        <x:v>8592207015847</x:v>
      </x:c>
      <x:c t="str">
        <x:v>db        </x:v>
      </x:c>
      <x:c t="str">
        <x:v>74182000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2850.0000</x:v>
      </x:c>
      <x:c t="str">
        <x:v>kifutott: 2025.11</x:v>
      </x:c>
    </x:row>
    <x:row>
      <x:c t="str">
        <x:v>131567156</x:v>
      </x:c>
      <x:c t="str">
        <x:v>BEMETA ALKATRÉSZ Szappanadagoló pumpa NEO szériához, matt</x:v>
      </x:c>
      <x:c t="str">
        <x:v>ALKATRÉSZ</x:v>
      </x:c>
      <x:c t="str">
        <x:v>8592207012525</x:v>
      </x:c>
      <x:c t="str">
        <x:v>db        </x:v>
      </x:c>
      <x:c t="str">
        <x:v>84132000</x:v>
      </x:c>
      <x:c t="n">
        <x:v>0.1360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/>
      </x:c>
    </x:row>
    <x:row>
      <x:c t="str">
        <x:v>131567157</x:v>
      </x:c>
      <x:c t="str">
        <x:v>BEMETA ALKATRÉSZ Szappanadagoló pumpa OMEGA szériához, króm</x:v>
      </x:c>
      <x:c t="str">
        <x:v>ALKATRÉSZ</x:v>
      </x:c>
      <x:c t="str">
        <x:v>8592207012518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/>
      </x:c>
    </x:row>
    <x:row>
      <x:c t="str">
        <x:v>131567158</x:v>
      </x:c>
      <x:c t="str">
        <x:v>BEMETA ALKATRÉSZ WC kefe fej, nyél nélkül PLAZA szériához, fehér</x:v>
      </x:c>
      <x:c t="str">
        <x:v>ALKATRÉSZ</x:v>
      </x:c>
      <x:c t="str">
        <x:v>8592207012846</x:v>
      </x:c>
      <x:c t="str">
        <x:v>db        </x:v>
      </x:c>
      <x:c t="str">
        <x:v>96039091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131567159</x:v>
      </x:c>
      <x:c t="str">
        <x:v>BEMETA ALKATRÉSZ Szappanadagoló pumpa PLAZA szériához, króm</x:v>
      </x:c>
      <x:c t="str">
        <x:v>ALKATRÉSZ</x:v>
      </x:c>
      <x:c t="str">
        <x:v>8592207012914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/>
      </x:c>
    </x:row>
    <x:row>
      <x:c t="str">
        <x:v>131567162</x:v>
      </x:c>
      <x:c t="str">
        <x:v>BEMETA ALKATRÉSZ WHITE WC kefe fej, nyéllel </x:v>
      </x:c>
      <x:c t="str">
        <x:v>ALKATRÉSZ</x:v>
      </x:c>
      <x:c t="str">
        <x:v>8592207028328</x:v>
      </x:c>
      <x:c t="str">
        <x:v>db        </x:v>
      </x:c>
      <x:c t="str">
        <x:v>96039091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/>
      </x:c>
    </x:row>
    <x:row>
      <x:c t="str">
        <x:v>131567172</x:v>
      </x:c>
      <x:c t="str">
        <x:v>BEMETA ALKATRÉSZ RETRO WC kefe fej, nyéllel </x:v>
      </x:c>
      <x:c t="str">
        <x:v>ALKATRÉSZ</x:v>
      </x:c>
      <x:c t="str">
        <x:v>8592207013232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131567174</x:v>
      </x:c>
      <x:c t="str">
        <x:v>BEMETA ALKATRÉSZ Help kapaszkodók ajtóra való szereléséhez, 77x77x66mm, polírozott</x:v>
      </x:c>
      <x:c t="str">
        <x:v>ALKATRÉSZ</x:v>
      </x:c>
      <x:c t="str">
        <x:v>8592207013294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/>
      </x:c>
    </x:row>
    <x:row>
      <x:c t="str">
        <x:v>131567175</x:v>
      </x:c>
      <x:c t="str">
        <x:v>BEMETA ALKATRÉSZ Help kapaszkodók ajtóra való szereléséhez, 77x77x66mm, matt</x:v>
      </x:c>
      <x:c t="str">
        <x:v>ALKATRÉSZ</x:v>
      </x:c>
      <x:c t="str">
        <x:v>8592207013317</x:v>
      </x:c>
      <x:c t="str">
        <x:v>db        </x:v>
      </x:c>
      <x:c t="str">
        <x:v>83024900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/>
      </x:c>
    </x:row>
    <x:row>
      <x:c t="str">
        <x:v>131567176</x:v>
      </x:c>
      <x:c t="str">
        <x:v>BEMETA ALKATRÉSZ Help kapaszkodók ajtóra való szereléséhez, 77x77x66mm, fehér</x:v>
      </x:c>
      <x:c t="str">
        <x:v>ALKATRÉSZ</x:v>
      </x:c>
      <x:c t="str">
        <x:v>8592207013324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>kifutott: 2025.11</x:v>
      </x:c>
    </x:row>
    <x:row>
      <x:c t="str">
        <x:v>131567178</x:v>
      </x:c>
      <x:c t="str">
        <x:v>BEMETA ALKATRÉSZ ALFA Szappanadagoló pumpa, króm </x:v>
      </x:c>
      <x:c t="str">
        <x:v>ALKATRÉSZ</x:v>
      </x:c>
      <x:c t="str">
        <x:v>8592207018855</x:v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3400.0000</x:v>
      </x:c>
      <x:c t="str">
        <x:v>kifutott: 2025.11</x:v>
      </x:c>
    </x:row>
    <x:row>
      <x:c t="str">
        <x:v>131567179</x:v>
      </x:c>
      <x:c t="str">
        <x:v>BEMETA ALKATRÉSZ Üvegpolc, tejüveg </x:v>
      </x:c>
      <x:c t="str">
        <x:v>ALKATRÉSZ</x:v>
      </x:c>
      <x:c t="str">
        <x:v>8592207021008</x:v>
      </x:c>
      <x:c t="str">
        <x:v>db        </x:v>
      </x:c>
      <x:c t="str">
        <x:v>70139900</x:v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2100.0000</x:v>
      </x:c>
      <x:c t="str">
        <x:v/>
      </x:c>
    </x:row>
    <x:row>
      <x:c t="str">
        <x:v>131567191</x:v>
      </x:c>
      <x:c t="str">
        <x:v>BEMETA ALKATRÉSZ ALFA Üvegpolc, tejüveg </x:v>
      </x:c>
      <x:c t="str">
        <x:v>ALKATRÉSZ</x:v>
      </x:c>
      <x:c t="str">
        <x:v>8592207018992</x:v>
      </x:c>
      <x:c t="str">
        <x:v>db        </x:v>
      </x:c>
      <x:c t="str">
        <x:v>70139900</x:v>
      </x:c>
      <x:c t="n">
        <x:v>1.2000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/>
      </x:c>
    </x:row>
    <x:row>
      <x:c t="str">
        <x:v>131567198</x:v>
      </x:c>
      <x:c t="str">
        <x:v>BEMETA ALKATRÉSZ PLAZA WC kefe fej, nyéllel </x:v>
      </x:c>
      <x:c t="str">
        <x:v>ALKATRÉSZ</x:v>
      </x:c>
      <x:c t="str">
        <x:v>8592207019173</x:v>
      </x:c>
      <x:c t="str">
        <x:v>db        </x:v>
      </x:c>
      <x:c t="str">
        <x:v>96039091</x:v>
      </x:c>
      <x:c t="n">
        <x:v>0.0160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10000.0000</x:v>
      </x:c>
      <x:c t="str">
        <x:v/>
      </x:c>
    </x:row>
    <x:row>
      <x:c t="str">
        <x:v>131567199</x:v>
      </x:c>
      <x:c t="str">
        <x:v>BEMETA ALKATRÉSZ PLAZA Fogkefetartó, tejüveg </x:v>
      </x:c>
      <x:c t="str">
        <x:v>ALKATRÉSZ</x:v>
      </x:c>
      <x:c t="str">
        <x:v>8592207015304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4200.0000</x:v>
      </x:c>
      <x:c t="str">
        <x:v/>
      </x:c>
    </x:row>
    <x:row>
      <x:c t="str">
        <x:v>131567239</x:v>
      </x:c>
      <x:c t="str">
        <x:v>BEMETA ALKATRÉSZ tartalék pumpa </x:v>
      </x:c>
      <x:c t="str">
        <x:v>ALKATRÉSZ</x:v>
      </x:c>
      <x:c t="str">
        <x:v>8592207018794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6500.0000</x:v>
      </x:c>
      <x:c t="str">
        <x:v/>
      </x:c>
    </x:row>
    <x:row>
      <x:c t="str">
        <x:v>131567249</x:v>
      </x:c>
      <x:c t="str">
        <x:v>BEMETA ALKATRÉSZ tartalék pohár </x:v>
      </x:c>
      <x:c t="str">
        <x:v>ALKATRÉSZ</x:v>
      </x:c>
      <x:c t="str">
        <x:v>8592207018930</x:v>
      </x:c>
      <x:c t="str">
        <x:v>db        </x:v>
      </x:c>
      <x:c t="str">
        <x:v>70139900</x:v>
      </x:c>
      <x:c t="n">
        <x:v>0.2800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/>
      </x:c>
    </x:row>
    <x:row>
      <x:c t="str">
        <x:v>131567250</x:v>
      </x:c>
      <x:c t="str">
        <x:v>BEMETA ALKATRÉSZ Szappantartó, tejüveg </x:v>
      </x:c>
      <x:c t="str">
        <x:v>ALKATRÉSZ</x:v>
      </x:c>
      <x:c t="str">
        <x:v>8592207018473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/>
      </x:c>
    </x:row>
    <x:row>
      <x:c t="str">
        <x:v>131567251</x:v>
      </x:c>
      <x:c t="str">
        <x:v>BEMETA ALKATRÉSZ Szappanadagoló, tejüveg </x:v>
      </x:c>
      <x:c t="str">
        <x:v>ALKATRÉSZ</x:v>
      </x:c>
      <x:c t="str">
        <x:v>8592207019043</x:v>
      </x:c>
      <x:c t="str">
        <x:v>db        </x:v>
      </x:c>
      <x:c t="str">
        <x:v>70139900</x:v>
      </x:c>
      <x:c t="n">
        <x:v>0.2150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131567253</x:v>
      </x:c>
      <x:c t="str">
        <x:v>BEMETA ALKATRÉSZ WC kefetartó, tejüveg </x:v>
      </x:c>
      <x:c t="str">
        <x:v>ALKATRÉSZ</x:v>
      </x:c>
      <x:c t="str">
        <x:v>8592207018923</x:v>
      </x:c>
      <x:c t="str">
        <x:v>db        </x:v>
      </x:c>
      <x:c t="str">
        <x:v>70139900</x:v>
      </x:c>
      <x:c t="n">
        <x:v>0.6190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/>
      </x:c>
    </x:row>
    <x:row>
      <x:c t="str">
        <x:v>131567254</x:v>
      </x:c>
      <x:c t="str">
        <x:v>BEMETA ALKATRÉSZ Üvegpolc, tejüveg </x:v>
      </x:c>
      <x:c t="str">
        <x:v>ALKATRÉSZ</x:v>
      </x:c>
      <x:c t="str">
        <x:v>8592207019104</x:v>
      </x:c>
      <x:c t="str">
        <x:v>db        </x:v>
      </x:c>
      <x:c t="str">
        <x:v>70139900</x:v>
      </x:c>
      <x:c t="n">
        <x:v>0.2790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/>
      </x:c>
    </x:row>
    <x:row>
      <x:c t="str">
        <x:v>131567273</x:v>
      </x:c>
      <x:c t="str">
        <x:v>BEMETA ALKATRÉSZ KERA Szappanadagoló pumpa, króm </x:v>
      </x:c>
      <x:c t="str">
        <x:v>ALKATRÉSZ</x:v>
      </x:c>
      <x:c t="str">
        <x:v/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kifutott: 2025.11</x:v>
      </x:c>
    </x:row>
    <x:row>
      <x:c t="str">
        <x:v>131567277</x:v>
      </x:c>
      <x:c t="str">
        <x:v>BEMETA ALKATRÉSZ WC-kefe fej nyéllel és fedéllel </x:v>
      </x:c>
      <x:c t="str">
        <x:v>ALKATRÉSZ</x:v>
      </x:c>
      <x:c t="str">
        <x:v>8592207027116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12100.0000</x:v>
      </x:c>
      <x:c t="str">
        <x:v>újdonság: 2024.07</x:v>
      </x:c>
    </x:row>
    <x:row>
      <x:c t="str">
        <x:v>131567281</x:v>
      </x:c>
      <x:c t="str">
        <x:v>BEMETA ALKATRÉSZ tartalék WC-kefefej, </x:v>
      </x:c>
      <x:c t="str">
        <x:v>ALKATRÉSZ</x:v>
      </x:c>
      <x:c t="str">
        <x:v>8592207030277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131567282</x:v>
      </x:c>
      <x:c t="str">
        <x:v>BEMETA ALKATRÉSZ tartalék WC-kefefej, </x:v>
      </x:c>
      <x:c t="str">
        <x:v>ALKATRÉSZ</x:v>
      </x:c>
      <x:c t="str">
        <x:v>8592207030284</x:v>
      </x:c>
      <x:c t="str">
        <x:v>db        </x:v>
      </x:c>
      <x:c t="str">
        <x:v>96039091</x:v>
      </x:c>
      <x:c t="n">
        <x:v>0.4200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131567365</x:v>
      </x:c>
      <x:c t="str">
        <x:v>BEMETA ALKATRÉSZ NERO WC kefe fej, nyéllel </x:v>
      </x:c>
      <x:c t="str">
        <x:v>ALKATRÉSZ</x:v>
      </x:c>
      <x:c t="str">
        <x:v>8592207026683</x:v>
      </x:c>
      <x:c t="str">
        <x:v>db        </x:v>
      </x:c>
      <x:c t="str">
        <x:v>96039091</x:v>
      </x:c>
      <x:c t="n">
        <x:v>0.1430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131567368</x:v>
      </x:c>
      <x:c t="str">
        <x:v>BEMETA ALKATRÉSZ Fogkefetartó, tejüveg </x:v>
      </x:c>
      <x:c t="str">
        <x:v>ALKATRÉSZ</x:v>
      </x:c>
      <x:c t="str">
        <x:v>8592207020773</x:v>
      </x:c>
      <x:c t="str">
        <x:v>db        </x:v>
      </x:c>
      <x:c t="str">
        <x:v>70139900</x:v>
      </x:c>
      <x:c t="n">
        <x:v>0.1350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131567369</x:v>
      </x:c>
      <x:c t="str">
        <x:v>BEMETA ALKATRÉSZ tartalék pumpa </x:v>
      </x:c>
      <x:c t="str">
        <x:v>ALKATRÉSZ</x:v>
      </x:c>
      <x:c t="str">
        <x:v>8592207020834</x:v>
      </x:c>
      <x:c t="str">
        <x:v>db        </x:v>
      </x:c>
      <x:c t="str">
        <x:v>84132000</x:v>
      </x:c>
      <x:c t="n">
        <x:v>0.0140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2100.0000</x:v>
      </x:c>
      <x:c t="str">
        <x:v/>
      </x:c>
    </x:row>
    <x:row>
      <x:c t="str">
        <x:v>131567370</x:v>
      </x:c>
      <x:c t="str">
        <x:v>BEMETA ALKATRÉSZ Szappantartó, tejüveg </x:v>
      </x:c>
      <x:c t="str">
        <x:v>ALKATRÉSZ</x:v>
      </x:c>
      <x:c t="str">
        <x:v>8592207020803</x:v>
      </x:c>
      <x:c t="str">
        <x:v>db        </x:v>
      </x:c>
      <x:c t="str">
        <x:v>70139900</x:v>
      </x:c>
      <x:c t="n">
        <x:v>0.2420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131567371</x:v>
      </x:c>
      <x:c t="str">
        <x:v>BEMETA ALKATRÉSZ tartalék pohár </x:v>
      </x:c>
      <x:c t="str">
        <x:v>ALKATRÉSZ</x:v>
      </x:c>
      <x:c t="str">
        <x:v>8592207020810</x:v>
      </x:c>
      <x:c t="str">
        <x:v>db        </x:v>
      </x:c>
      <x:c t="str">
        <x:v>70139900</x:v>
      </x:c>
      <x:c t="n">
        <x:v>0.2230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131567372</x:v>
      </x:c>
      <x:c t="str">
        <x:v>BEMETA ALKATRÉSZ WC kefetartó, tejüveg </x:v>
      </x:c>
      <x:c t="str">
        <x:v>ALKATRÉSZ</x:v>
      </x:c>
      <x:c t="str">
        <x:v>8592207020827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4600.0000</x:v>
      </x:c>
      <x:c t="str">
        <x:v/>
      </x:c>
    </x:row>
    <x:row>
      <x:c t="str">
        <x:v>131567378</x:v>
      </x:c>
      <x:c t="str">
        <x:v>BEMETA ALKATRÉSZ tartalék pohár </x:v>
      </x:c>
      <x:c t="str">
        <x:v>ALKATRÉSZ</x:v>
      </x:c>
      <x:c t="str">
        <x:v>8592207020865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131567380</x:v>
      </x:c>
      <x:c t="str">
        <x:v>BEMETA ALKATRÉSZ ALFA Szappanadagoló, tejüveg </x:v>
      </x:c>
      <x:c t="str">
        <x:v>ALKATRÉSZ</x:v>
      </x:c>
      <x:c t="str">
        <x:v>8592207020889</x:v>
      </x:c>
      <x:c t="str">
        <x:v>db        </x:v>
      </x:c>
      <x:c t="str">
        <x:v>70139900</x:v>
      </x:c>
      <x:c t="n">
        <x:v>0.1300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131567382</x:v>
      </x:c>
      <x:c t="str">
        <x:v>BEMETA ALKATRÉSZ tartalék pumpa </x:v>
      </x:c>
      <x:c t="str">
        <x:v>ALKATRÉSZ</x:v>
      </x:c>
      <x:c t="str">
        <x:v>8592207020902</x:v>
      </x:c>
      <x:c t="str">
        <x:v>db        </x:v>
      </x:c>
      <x:c t="str">
        <x:v>84132000</x:v>
      </x:c>
      <x:c t="n">
        <x:v>0.0720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/>
      </x:c>
    </x:row>
    <x:row>
      <x:c t="str">
        <x:v>131567384C</x:v>
      </x:c>
      <x:c t="str">
        <x:v>BEMETA VIA WC-kefe nyél nélkül, fekete</x:v>
      </x:c>
      <x:c t="str">
        <x:v>ALKATRÉSZ</x:v>
      </x:c>
      <x:c t="str">
        <x:v>8592207020940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1400.0000</x:v>
      </x:c>
      <x:c t="str">
        <x:v/>
      </x:c>
    </x:row>
    <x:row>
      <x:c t="str">
        <x:v>131567386</x:v>
      </x:c>
      <x:c t="str">
        <x:v>BEMETA VIA WC-kefe nyéllel, fekete</x:v>
      </x:c>
      <x:c t="str">
        <x:v>ALKATRÉSZ</x:v>
      </x:c>
      <x:c t="str">
        <x:v>8592207020957</x:v>
      </x:c>
      <x:c t="str">
        <x:v>db        </x:v>
      </x:c>
      <x:c t="str">
        <x:v>96039091</x:v>
      </x:c>
      <x:c t="n">
        <x:v>0.2400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131567389</x:v>
      </x:c>
      <x:c t="str">
        <x:v>BEMETA ALKATRÉSZ OVAL Szappantartó, tejüveg </x:v>
      </x:c>
      <x:c t="str">
        <x:v>ALKATRÉSZ</x:v>
      </x:c>
      <x:c t="str">
        <x:v>8592207027918</x:v>
      </x:c>
      <x:c t="str">
        <x:v>db        </x:v>
      </x:c>
      <x:c t="str">
        <x:v>70139900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131567404</x:v>
      </x:c>
      <x:c t="str">
        <x:v>BEMETA ALKATRÉSZ WC kefe fej, nyéllel </x:v>
      </x:c>
      <x:c t="str">
        <x:v>ALKATRÉSZ</x:v>
      </x:c>
      <x:c t="str">
        <x:v>8592207020193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/>
      </x:c>
    </x:row>
    <x:row>
      <x:c t="str">
        <x:v>131567409</x:v>
      </x:c>
      <x:c t="str">
        <x:v>BEMETA ALKATRÉSZ WHITE Szappanadagoló pumpa, fehér </x:v>
      </x:c>
      <x:c t="str">
        <x:v>ALKATRÉSZ</x:v>
      </x:c>
      <x:c t="str">
        <x:v>8592207021312</x:v>
      </x:c>
      <x:c t="str">
        <x:v>db        </x:v>
      </x:c>
      <x:c t="str">
        <x:v>84132000</x:v>
      </x:c>
      <x:c t="n">
        <x:v>0.1210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6500.0000</x:v>
      </x:c>
      <x:c t="str">
        <x:v/>
      </x:c>
    </x:row>
    <x:row>
      <x:c t="str">
        <x:v>131567411</x:v>
      </x:c>
      <x:c t="str">
        <x:v>BEMETA FEDŐ gumi fedél, 75x6x75mm, fekete</x:v>
      </x:c>
      <x:c t="str">
        <x:v>SAPHO</x:v>
      </x:c>
      <x:c t="str">
        <x:v>8592207021398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/>
      </x:c>
    </x:row>
    <x:row>
      <x:c t="str">
        <x:v>131567412</x:v>
      </x:c>
      <x:c t="str">
        <x:v>BEMETA FEDŐ gumi fedél, 75x6x75mm, fehér</x:v>
      </x:c>
      <x:c t="str">
        <x:v>SAPHO</x:v>
      </x:c>
      <x:c t="str">
        <x:v>8592207021404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>kifutott: 2025.11</x:v>
      </x:c>
    </x:row>
    <x:row>
      <x:c t="str">
        <x:v>131567417</x:v>
      </x:c>
      <x:c t="str">
        <x:v>BEMETA ALKATRÉSZ SOLO WC kefe fej, nyéllel </x:v>
      </x:c>
      <x:c t="str">
        <x:v>ALKATRÉSZ</x:v>
      </x:c>
      <x:c t="str">
        <x:v>8592207026676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131567420</x:v>
      </x:c>
      <x:c t="str">
        <x:v>BEMETA ALKATRÉSZ RETRO WC kefe fej, nyéllel </x:v>
      </x:c>
      <x:c t="str">
        <x:v>ALKATRÉSZ</x:v>
      </x:c>
      <x:c t="str">
        <x:v>8592207001833</x:v>
      </x:c>
      <x:c t="str">
        <x:v>db        </x:v>
      </x:c>
      <x:c t="str">
        <x:v>96039091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131567429</x:v>
      </x:c>
      <x:c t="str">
        <x:v>BEMETA ALKATRÉSZ WHITE Üvegpolc, tejüveg </x:v>
      </x:c>
      <x:c t="str">
        <x:v>ALKATRÉSZ</x:v>
      </x:c>
      <x:c t="str">
        <x:v>8592207024290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4500.0000</x:v>
      </x:c>
      <x:c t="str">
        <x:v>kifutott: 2025.11</x:v>
      </x:c>
    </x:row>
    <x:row>
      <x:c t="str">
        <x:v>131567436</x:v>
      </x:c>
      <x:c t="str">
        <x:v>BEMETA ALKATRÉSZ KERA WC kefe fej, nyéllel </x:v>
      </x:c>
      <x:c t="str">
        <x:v>ALKATRÉSZ</x:v>
      </x:c>
      <x:c t="str">
        <x:v>8592207024634</x:v>
      </x:c>
      <x:c t="str">
        <x:v>db        </x:v>
      </x:c>
      <x:c t="str">
        <x:v>96039091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kifutott: 2025.11</x:v>
      </x:c>
    </x:row>
    <x:row>
      <x:c t="str">
        <x:v>131567441</x:v>
      </x:c>
      <x:c t="str">
        <x:v>BEMETA ALKATRÉSZ RETRO Szappanadagoló pumpa, króm </x:v>
      </x:c>
      <x:c t="str">
        <x:v>ALKATRÉSZ</x:v>
      </x:c>
      <x:c t="str">
        <x:v>8592207026188</x:v>
      </x:c>
      <x:c t="str">
        <x:v>db        </x:v>
      </x:c>
      <x:c t="str">
        <x:v>84132000</x:v>
      </x:c>
      <x:c t="n">
        <x:v>0.1810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8200.0000</x:v>
      </x:c>
      <x:c t="str">
        <x:v/>
      </x:c>
    </x:row>
    <x:row>
      <x:c t="str">
        <x:v>131567442</x:v>
      </x:c>
      <x:c t="str">
        <x:v>BEMETA ALKATRÉSZ RETRO Szappanadagoló pumpa, króm </x:v>
      </x:c>
      <x:c t="str">
        <x:v>ALKATRÉSZ</x:v>
      </x:c>
      <x:c t="str">
        <x:v>8592207026195</x:v>
      </x:c>
      <x:c t="str">
        <x:v>db        </x:v>
      </x:c>
      <x:c t="str">
        <x:v>84132000</x:v>
      </x:c>
      <x:c t="n">
        <x:v>0.1780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7000.0000</x:v>
      </x:c>
      <x:c t="str">
        <x:v/>
      </x:c>
    </x:row>
    <x:row>
      <x:c t="str">
        <x:v>131567446</x:v>
      </x:c>
      <x:c t="str">
        <x:v>BEMETA ALKATRÉSZ DARK WC kefe fej, nyéllel </x:v>
      </x:c>
      <x:c t="str">
        <x:v>ALKATRÉSZ</x:v>
      </x:c>
      <x:c t="str">
        <x:v>8592207026270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131567447</x:v>
      </x:c>
      <x:c t="str">
        <x:v>BEMETA ALKATRÉSZ Tartalék WC kefe fej, 70x102x70mm, króm</x:v>
      </x:c>
      <x:c t="str">
        <x:v>ALKATRÉSZ</x:v>
      </x:c>
      <x:c t="str">
        <x:v>8592207026331</x:v>
      </x:c>
      <x:c t="str">
        <x:v>db        </x:v>
      </x:c>
      <x:c t="str">
        <x:v>40149000</x:v>
      </x:c>
      <x:c t="n">
        <x:v>0.0770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/>
      </x:c>
    </x:row>
    <x:row>
      <x:c t="str">
        <x:v>131567448</x:v>
      </x:c>
      <x:c t="str">
        <x:v>BEMETA ALKATRÉSZ Tartalék WC kefe fej nyéllel, 70x270x70mm, króm</x:v>
      </x:c>
      <x:c t="str">
        <x:v>ALKATRÉSZ</x:v>
      </x:c>
      <x:c t="str">
        <x:v>8592207026348</x:v>
      </x:c>
      <x:c t="str">
        <x:v>db        </x:v>
      </x:c>
      <x:c t="str">
        <x:v>96039091</x:v>
      </x:c>
      <x:c t="n">
        <x:v>0.1340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/>
      </x:c>
    </x:row>
    <x:row>
      <x:c t="str">
        <x:v>131567456</x:v>
      </x:c>
      <x:c t="str">
        <x:v>BEMETA ALKATRÉSZ GAMMA Szappanadagoló pumpa, króm </x:v>
      </x:c>
      <x:c t="str">
        <x:v>ALKATRÉSZ</x:v>
      </x:c>
      <x:c t="str">
        <x:v>8592207028342</x:v>
      </x:c>
      <x:c t="str">
        <x:v>db        </x:v>
      </x:c>
      <x:c t="str">
        <x:v>84132000</x:v>
      </x:c>
      <x:c t="n">
        <x:v>0.1610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9000.0000</x:v>
      </x:c>
      <x:c t="str">
        <x:v/>
      </x:c>
    </x:row>
    <x:row>
      <x:c t="str">
        <x:v>131567457</x:v>
      </x:c>
      <x:c t="str">
        <x:v>BEMETA ALKATRÉSZ tartalék pumpa </x:v>
      </x:c>
      <x:c t="str">
        <x:v>ALKATRÉSZ</x:v>
      </x:c>
      <x:c t="str">
        <x:v>8592207028359</x:v>
      </x:c>
      <x:c t="str">
        <x:v>db        </x:v>
      </x:c>
      <x:c t="str">
        <x:v/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5600.0000</x:v>
      </x:c>
      <x:c t="str">
        <x:v>újdonság: 2024.07</x:v>
      </x:c>
    </x:row>
    <x:row>
      <x:c t="str">
        <x:v>131567458</x:v>
      </x:c>
      <x:c t="str">
        <x:v>BEMETA ALKATRÉSZ GAMMA WC kefe fej, nyéllel </x:v>
      </x:c>
      <x:c t="str">
        <x:v>ALKATRÉSZ</x:v>
      </x:c>
      <x:c t="str">
        <x:v>8592207028229</x:v>
      </x:c>
      <x:c t="str">
        <x:v>db        </x:v>
      </x:c>
      <x:c t="str">
        <x:v>96039091</x:v>
      </x:c>
      <x:c t="n">
        <x:v>0.1880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8300.0000</x:v>
      </x:c>
      <x:c t="str">
        <x:v>kifutott: 2025.11</x:v>
      </x:c>
    </x:row>
    <x:row>
      <x:c t="str">
        <x:v>131567459</x:v>
      </x:c>
      <x:c t="str">
        <x:v>BEMETA ALKATRÉSZ GAMMA WC kefe fej, nyéllel </x:v>
      </x:c>
      <x:c t="str">
        <x:v>ALKATRÉSZ</x:v>
      </x:c>
      <x:c t="str">
        <x:v>8592207028199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4800.0000</x:v>
      </x:c>
      <x:c t="str">
        <x:v/>
      </x:c>
    </x:row>
    <x:row>
      <x:c t="str">
        <x:v>131567463</x:v>
      </x:c>
      <x:c t="str">
        <x:v>BEMETA ALKATRÉSZ VISTA WC kefe fej, nyél nélkül </x:v>
      </x:c>
      <x:c t="str">
        <x:v>ALKATRÉSZ</x:v>
      </x:c>
      <x:c t="str">
        <x:v>8592207028441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>kifutott: 2025.11</x:v>
      </x:c>
    </x:row>
    <x:row>
      <x:c t="str">
        <x:v>131567464</x:v>
      </x:c>
      <x:c t="str">
        <x:v>BEMETA ALKATRÉSZ VISTA WC kefe fej, nyél nélkül </x:v>
      </x:c>
      <x:c t="str">
        <x:v>ALKATRÉSZ</x:v>
      </x:c>
      <x:c t="str">
        <x:v>8592207028458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131567465</x:v>
      </x:c>
      <x:c t="str">
        <x:v>BEMETA ALKATRÉSZ GALLA Fogkefetartó, polyresin </x:v>
      </x:c>
      <x:c t="str">
        <x:v>ALKATRÉSZ</x:v>
      </x:c>
      <x:c t="str">
        <x:v>8592207028533</x:v>
      </x:c>
      <x:c t="str">
        <x:v>db        </x:v>
      </x:c>
      <x:c t="str">
        <x:v>39249000</x:v>
      </x:c>
      <x:c t="n">
        <x:v>0.2880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>kifutott: 2025.11</x:v>
      </x:c>
    </x:row>
    <x:row>
      <x:c t="str">
        <x:v>131567466</x:v>
      </x:c>
      <x:c t="str">
        <x:v>BEMETA ALKATRÉSZ GALLA Szappanadagoló pumpa, fedéllel </x:v>
      </x:c>
      <x:c t="str">
        <x:v>ALKATRÉSZ</x:v>
      </x:c>
      <x:c t="str">
        <x:v>8592207028540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8800.0000</x:v>
      </x:c>
      <x:c t="str">
        <x:v>kifutott: 2025.11</x:v>
      </x:c>
    </x:row>
    <x:row>
      <x:c t="str">
        <x:v>131567470</x:v>
      </x:c>
      <x:c t="str">
        <x:v>BEMETA ALKATRÉSZ GALLA Szappantartó, polyresin </x:v>
      </x:c>
      <x:c t="str">
        <x:v>ALKATRÉSZ</x:v>
      </x:c>
      <x:c t="str">
        <x:v>8592207028588</x:v>
      </x:c>
      <x:c t="str">
        <x:v>db        </x:v>
      </x:c>
      <x:c t="str">
        <x:v>39249000</x:v>
      </x:c>
      <x:c t="n">
        <x:v>0.1830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>kifutott: 2025.11</x:v>
      </x:c>
    </x:row>
    <x:row>
      <x:c t="str">
        <x:v>131567473</x:v>
      </x:c>
      <x:c t="str">
        <x:v>BEMETA ALKATRÉSZ VISTA Szappanadagoló pumpa, króm </x:v>
      </x:c>
      <x:c t="str">
        <x:v>ALKATRÉSZ</x:v>
      </x:c>
      <x:c t="str">
        <x:v>8592207028724</x:v>
      </x:c>
      <x:c t="str">
        <x:v>db        </x:v>
      </x:c>
      <x:c t="str">
        <x:v>84132000</x:v>
      </x:c>
      <x:c t="n">
        <x:v>0.0230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3000.0000</x:v>
      </x:c>
      <x:c t="str">
        <x:v/>
      </x:c>
    </x:row>
    <x:row>
      <x:c t="str">
        <x:v>131567474</x:v>
      </x:c>
      <x:c t="str">
        <x:v>BEMETA ALKATRÉSZ GAMMA WC kefe fej, nyéllel </x:v>
      </x:c>
      <x:c t="str">
        <x:v>ALKATRÉSZ</x:v>
      </x:c>
      <x:c t="str">
        <x:v>8592207028816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4800.0000</x:v>
      </x:c>
      <x:c t="str">
        <x:v/>
      </x:c>
    </x:row>
    <x:row>
      <x:c t="str">
        <x:v>131567549</x:v>
      </x:c>
      <x:c t="str">
        <x:v>BEMETA ALKATRÉSZ tartalék szappanadagoló pumpa, </x:v>
      </x:c>
      <x:c t="str">
        <x:v>ALKATRÉSZ</x:v>
      </x:c>
      <x:c t="str">
        <x:v>8592207030406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10900.0000</x:v>
      </x:c>
      <x:c t="str">
        <x:v/>
      </x:c>
    </x:row>
    <x:row>
      <x:c t="str">
        <x:v>131567550</x:v>
      </x:c>
      <x:c t="str">
        <x:v>BEMETA ALKATRÉSZ tartalék szappanadagoló pumpa, </x:v>
      </x:c>
      <x:c t="str">
        <x:v>ALKATRÉSZ</x:v>
      </x:c>
      <x:c t="str">
        <x:v>8592207030512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10900.0000</x:v>
      </x:c>
      <x:c t="str">
        <x:v/>
      </x:c>
    </x:row>
    <x:row>
      <x:c t="str">
        <x:v>131567551</x:v>
      </x:c>
      <x:c t="str">
        <x:v>BEMETA ALKATRÉSZ tartalék szappanadagoló pumpa, </x:v>
      </x:c>
      <x:c t="str">
        <x:v>ALKATRÉSZ</x:v>
      </x:c>
      <x:c t="str">
        <x:v>8592207030505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10900.0000</x:v>
      </x:c>
      <x:c t="str">
        <x:v/>
      </x:c>
    </x:row>
    <x:row>
      <x:c t="str">
        <x:v>131567552</x:v>
      </x:c>
      <x:c t="str">
        <x:v>BEMETA ALKATRÉSZ tartalék szappanadagoló pumpa, </x:v>
      </x:c>
      <x:c t="str">
        <x:v>ALKATRÉSZ</x:v>
      </x:c>
      <x:c t="str">
        <x:v>8592207030499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10900.0000</x:v>
      </x:c>
      <x:c t="str">
        <x:v/>
      </x:c>
    </x:row>
    <x:row>
      <x:c t="str">
        <x:v>131567583</x:v>
      </x:c>
      <x:c t="str">
        <x:v>BEMETA ALKATRÉSZ tartalék pumpa </x:v>
      </x:c>
      <x:c t="str">
        <x:v>ALKATRÉSZ</x:v>
      </x:c>
      <x:c t="str">
        <x:v>8592207032820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10000.0000</x:v>
      </x:c>
      <x:c t="str">
        <x:v/>
      </x:c>
    </x:row>
    <x:row>
      <x:c t="str">
        <x:v>131567584</x:v>
      </x:c>
      <x:c t="str">
        <x:v>BEMETA ALKATRÉSZ tartalék pumpa </x:v>
      </x:c>
      <x:c t="str">
        <x:v>ALKATRÉSZ</x:v>
      </x:c>
      <x:c t="str">
        <x:v>8592207032837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10000.0000</x:v>
      </x:c>
      <x:c t="str">
        <x:v/>
      </x:c>
    </x:row>
    <x:row>
      <x:c t="str">
        <x:v>131567650</x:v>
      </x:c>
      <x:c t="str">
        <x:v>BEMETA ALKATRÉSZ tartalék WC-kefe, </x:v>
      </x:c>
      <x:c t="str">
        <x:v>ALKATRÉSZ</x:v>
      </x:c>
      <x:c t="str">
        <x:v>8592207028960</x:v>
      </x:c>
      <x:c t="str">
        <x:v>db        </x:v>
      </x:c>
      <x:c t="str">
        <x:v>96039091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6400.0000</x:v>
      </x:c>
      <x:c t="str">
        <x:v/>
      </x:c>
    </x:row>
    <x:row>
      <x:c t="str">
        <x:v>131567651</x:v>
      </x:c>
      <x:c t="str">
        <x:v>BEMETA ALKATRÉSZ tartalék WC-kefefej, </x:v>
      </x:c>
      <x:c t="str">
        <x:v>ALKATRÉSZ</x:v>
      </x:c>
      <x:c t="str">
        <x:v>8592207028977</x:v>
      </x:c>
      <x:c t="str">
        <x:v>db        </x:v>
      </x:c>
      <x:c t="str">
        <x:v>96039091</x:v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131567653</x:v>
      </x:c>
      <x:c t="str">
        <x:v>BEMETA ALKATRÉSZ tartalék WC-kefetartó üveg, </x:v>
      </x:c>
      <x:c t="str">
        <x:v>ALKATRÉSZ</x:v>
      </x:c>
      <x:c t="str">
        <x:v>8592207029073</x:v>
      </x:c>
      <x:c t="str">
        <x:v>db        </x:v>
      </x:c>
      <x:c t="str">
        <x:v>70139900</x:v>
      </x:c>
      <x:c t="n">
        <x:v>0.4920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131567655</x:v>
      </x:c>
      <x:c t="str">
        <x:v>BEMETA ALKATRÉSZ tartalék WC-kefe, </x:v>
      </x:c>
      <x:c t="str">
        <x:v>ALKATRÉSZ</x:v>
      </x:c>
      <x:c t="str">
        <x:v>8592207029097</x:v>
      </x:c>
      <x:c t="str">
        <x:v>db        </x:v>
      </x:c>
      <x:c t="str">
        <x:v>96039091</x:v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8500.0000</x:v>
      </x:c>
      <x:c t="str">
        <x:v/>
      </x:c>
    </x:row>
    <x:row>
      <x:c t="str">
        <x:v>131567656</x:v>
      </x:c>
      <x:c t="str">
        <x:v>BEMETA ALKATRÉSZ tartalék WC-kefefej, </x:v>
      </x:c>
      <x:c t="str">
        <x:v>ALKATRÉSZ</x:v>
      </x:c>
      <x:c t="str">
        <x:v>8592207029103</x:v>
      </x:c>
      <x:c t="str">
        <x:v>db        </x:v>
      </x:c>
      <x:c t="str">
        <x:v>96039091</x:v>
      </x:c>
      <x:c t="n">
        <x:v>0.0900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131567673</x:v>
      </x:c>
      <x:c t="str">
        <x:v>BEMETA ALKATRÉSZ tartalék pumpa </x:v>
      </x:c>
      <x:c t="str">
        <x:v>ALKATRÉSZ</x:v>
      </x:c>
      <x:c t="str">
        <x:v>8592207042874</x:v>
      </x:c>
      <x:c t="str">
        <x:v>db        </x:v>
      </x:c>
      <x:c t="str">
        <x:v/>
      </x:c>
      <x:c t="n">
        <x:v>0.0220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>újdonság: 2024.07</x:v>
      </x:c>
    </x:row>
    <x:row>
      <x:c t="str">
        <x:v>131567700</x:v>
      </x:c>
      <x:c t="str">
        <x:v>BEMETA ALKATRÉSZ Folyékony szappanos flakonok adagolókhoz </x:v>
      </x:c>
      <x:c t="str">
        <x:v>ALKATRÉSZ</x:v>
      </x:c>
      <x:c t="str">
        <x:v>8592207042782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131567701</x:v>
      </x:c>
      <x:c t="str">
        <x:v>BEMETA ALKATRÉSZ Folyékony szappanos flakonok adagolókhoz </x:v>
      </x:c>
      <x:c t="str">
        <x:v>ALKATRÉSZ</x:v>
      </x:c>
      <x:c t="str">
        <x:v>8592207042799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131567702</x:v>
      </x:c>
      <x:c t="str">
        <x:v>BEMETA ALKATRÉSZ Folyékony szappanos flakonok adagolókhoz </x:v>
      </x:c>
      <x:c t="str">
        <x:v>ALKATRÉSZ</x:v>
      </x:c>
      <x:c t="str">
        <x:v>8592207042805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131567703</x:v>
      </x:c>
      <x:c t="str">
        <x:v>BEMETA ALKATRÉSZ Folyékony szappanos flakonok adagolókhoz </x:v>
      </x:c>
      <x:c t="str">
        <x:v>ALKATRÉSZ</x:v>
      </x:c>
      <x:c t="str">
        <x:v>8592207042812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131567704</x:v>
      </x:c>
      <x:c t="str">
        <x:v>BEMETA ALKATRÉSZ Folyékony szappanos flakonok adagolókhoz </x:v>
      </x:c>
      <x:c t="str">
        <x:v>ALKATRÉSZ</x:v>
      </x:c>
      <x:c t="str">
        <x:v>8592207042829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131567705</x:v>
      </x:c>
      <x:c t="str">
        <x:v>BEMETA ALKATRÉSZ Folyékony szappanos flakonok adagolókhoz </x:v>
      </x:c>
      <x:c t="str">
        <x:v>ALKATRÉSZ</x:v>
      </x:c>
      <x:c t="str">
        <x:v>8592207042836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131567708</x:v>
      </x:c>
      <x:c t="str">
        <x:v>BEMETA ALKATRÉSZ Kupak szappanadagolóhoz </x:v>
      </x:c>
      <x:c t="str">
        <x:v>ALKATRÉSZ</x:v>
      </x:c>
      <x:c t="str">
        <x:v>8592207042867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131567709</x:v>
      </x:c>
      <x:c t="str">
        <x:v>BEMETA ALKATRÉSZ mágneses kulcs </x:v>
      </x:c>
      <x:c t="str">
        <x:v>ALKATRÉSZ</x:v>
      </x:c>
      <x:c t="str">
        <x:v>8592207050541</x:v>
      </x:c>
      <x:c t="str">
        <x:v>db        </x:v>
      </x:c>
      <x:c t="str">
        <x:v/>
      </x:c>
      <x:c t="n">
        <x:v>0.6430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>újdonság: 2024.07</x:v>
      </x:c>
    </x:row>
    <x:row>
      <x:c t="str">
        <x:v>131567716</x:v>
      </x:c>
      <x:c t="str">
        <x:v>BEMETA ALKATRÉSZ Szappantartó tejüveg </x:v>
      </x:c>
      <x:c t="str">
        <x:v>ALKATRÉSZ</x:v>
      </x:c>
      <x:c t="str">
        <x:v>8592207043895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>újdonság: 2024.07</x:v>
      </x:c>
    </x:row>
    <x:row>
      <x:c t="str">
        <x:v>131567717</x:v>
      </x:c>
      <x:c t="str">
        <x:v>BEMETA ALKATRÉSZ fogkefetartó tejüveg </x:v>
      </x:c>
      <x:c t="str">
        <x:v>ALKATRÉSZ</x:v>
      </x:c>
      <x:c t="str">
        <x:v>8592207043901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>újdonság: 2024.07</x:v>
      </x:c>
    </x:row>
    <x:row>
      <x:c t="str">
        <x:v>131567719</x:v>
      </x:c>
      <x:c t="str">
        <x:v>BEMETA ALKATRÉSZ Kupak szappanadagolóhoz </x:v>
      </x:c>
      <x:c t="str">
        <x:v>ALKATRÉSZ</x:v>
      </x:c>
      <x:c t="str">
        <x:v>8592207046414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131567724</x:v>
      </x:c>
      <x:c t="str">
        <x:v>BEMETA ALKATRÉSZ szappanadagoló tejüveg </x:v>
      </x:c>
      <x:c t="str">
        <x:v>ALKATRÉSZ</x:v>
      </x:c>
      <x:c t="str">
        <x:v>8592207048159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>újdonság: 2024.07</x:v>
      </x:c>
    </x:row>
    <x:row>
      <x:c t="str">
        <x:v>131567736</x:v>
      </x:c>
      <x:c t="str">
        <x:v>BEMETA ALKATRÉSZ WC kefetartó, tejüveg </x:v>
      </x:c>
      <x:c t="str">
        <x:v>ALKATRÉSZ</x:v>
      </x:c>
      <x:c t="str">
        <x:v>8592207048647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>újdonság: 2024.07</x:v>
      </x:c>
    </x:row>
    <x:row>
      <x:c t="str">
        <x:v>131567739</x:v>
      </x:c>
      <x:c t="str">
        <x:v>BEMETA ALKATRÉSZ Szappanadagoló, tejüveg </x:v>
      </x:c>
      <x:c t="str">
        <x:v>ALKATRÉSZ</x:v>
      </x:c>
      <x:c t="str">
        <x:v>8592207048678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>újdonság: 2024.07</x:v>
      </x:c>
    </x:row>
    <x:row>
      <x:c t="str">
        <x:v>131567742</x:v>
      </x:c>
      <x:c t="str">
        <x:v>BEMETA ALKATRÉSZ Szappantartó, tejüveg </x:v>
      </x:c>
      <x:c t="str">
        <x:v>ALKATRÉSZ</x:v>
      </x:c>
      <x:c t="str">
        <x:v>8592207048708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800.0000</x:v>
      </x:c>
      <x:c t="str">
        <x:v>újdonság: 2024.07</x:v>
      </x:c>
    </x:row>
    <x:row>
      <x:c t="str">
        <x:v>131567743</x:v>
      </x:c>
      <x:c t="str">
        <x:v>BEMETA ALKATRÉSZ Fogkefetartó, tejüveg </x:v>
      </x:c>
      <x:c t="str">
        <x:v>ALKATRÉSZ</x:v>
      </x:c>
      <x:c t="str">
        <x:v>8592207048715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650.0000</x:v>
      </x:c>
      <x:c t="str">
        <x:v>újdonság: 2024.07</x:v>
      </x:c>
    </x:row>
    <x:row>
      <x:c t="str">
        <x:v>131567754</x:v>
      </x:c>
      <x:c t="str">
        <x:v>BEMETA ALKATRÉSZ WC-kefe fej nyéllel </x:v>
      </x:c>
      <x:c t="str">
        <x:v>ALKATRÉSZ</x:v>
      </x:c>
      <x:c t="str">
        <x:v>8592207049453</x:v>
      </x:c>
      <x:c t="str">
        <x:v>db        </x:v>
      </x:c>
      <x:c t="str">
        <x:v/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>újdonság: 2024.07</x:v>
      </x:c>
    </x:row>
    <x:row>
      <x:c t="str">
        <x:v>131567755</x:v>
      </x:c>
      <x:c t="str">
        <x:v>BEMETA ALKATRÉSZ WC-kefe fej, nyél nélkül </x:v>
      </x:c>
      <x:c t="str">
        <x:v>ALKATRÉSZ</x:v>
      </x:c>
      <x:c t="str">
        <x:v>8592207049460</x:v>
      </x:c>
      <x:c t="str">
        <x:v>db        </x:v>
      </x:c>
      <x:c t="str">
        <x:v/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1400.0000</x:v>
      </x:c>
      <x:c t="str">
        <x:v>újdonság: 2024.07</x:v>
      </x:c>
    </x:row>
    <x:row>
      <x:c t="str">
        <x:v>131567756</x:v>
      </x:c>
      <x:c t="str">
        <x:v>BEMETA ALKATRÉSZ Tartalék nyél </x:v>
      </x:c>
      <x:c t="str">
        <x:v>ALKATRÉSZ</x:v>
      </x:c>
      <x:c t="str">
        <x:v>8592207049477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>újdonság: 2024.07</x:v>
      </x:c>
    </x:row>
    <x:row>
      <x:c t="str">
        <x:v>131567758</x:v>
      </x:c>
      <x:c t="str">
        <x:v>BEMETA ALKATRÉSZ WC-kefe fej nyéllel, szilikon </x:v>
      </x:c>
      <x:c t="str">
        <x:v>ALKATRÉSZ</x:v>
      </x:c>
      <x:c t="str">
        <x:v>8592207049491</x:v>
      </x:c>
      <x:c t="str">
        <x:v>db        </x:v>
      </x:c>
      <x:c t="str">
        <x:v/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5300.0000</x:v>
      </x:c>
      <x:c t="str">
        <x:v>újdonság: 2024.07</x:v>
      </x:c>
    </x:row>
    <x:row>
      <x:c t="str">
        <x:v>131567759</x:v>
      </x:c>
      <x:c t="str">
        <x:v>BEMETA ALKATRÉSZ Tartalék nyél </x:v>
      </x:c>
      <x:c t="str">
        <x:v>ALKATRÉSZ</x:v>
      </x:c>
      <x:c t="str">
        <x:v>8592207049507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>újdonság: 2024.07</x:v>
      </x:c>
    </x:row>
    <x:row>
      <x:c t="str">
        <x:v>131567762</x:v>
      </x:c>
      <x:c t="str">
        <x:v>BEMETA ALKATRÉSZ Fogkefetartó, tejüveg </x:v>
      </x:c>
      <x:c t="str">
        <x:v>ALKATRÉSZ</x:v>
      </x:c>
      <x:c t="str">
        <x:v>8592207049538</x:v>
      </x:c>
      <x:c t="str">
        <x:v>db        </x:v>
      </x:c>
      <x:c t="str">
        <x:v/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újdonság: 2024.07</x:v>
      </x:c>
    </x:row>
    <x:row>
      <x:c t="str">
        <x:v>131567763</x:v>
      </x:c>
      <x:c t="str">
        <x:v>BEMETA ALKATRÉSZ Szappanadagoló pumpa </x:v>
      </x:c>
      <x:c t="str">
        <x:v>ALKATRÉSZ</x:v>
      </x:c>
      <x:c t="str">
        <x:v>8592207050534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131567764</x:v>
      </x:c>
      <x:c t="str">
        <x:v>BEMETA ALKATRÉSZ WC-kefe fej nyéllel </x:v>
      </x:c>
      <x:c t="str">
        <x:v>ALKATRÉSZ</x:v>
      </x:c>
      <x:c t="str">
        <x:v>8592207050527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1700.0000</x:v>
      </x:c>
      <x:c t="str">
        <x:v>újdonság: 2024.07</x:v>
      </x:c>
    </x:row>
    <x:row>
      <x:c t="str">
        <x:v>131567765</x:v>
      </x:c>
      <x:c t="str">
        <x:v>BEMETA ALKATRÉSZ Szappanadagoló pumpa </x:v>
      </x:c>
      <x:c t="str">
        <x:v>ALKATRÉSZ</x:v>
      </x:c>
      <x:c t="str">
        <x:v>8592207050459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8600.0000</x:v>
      </x:c>
      <x:c t="str">
        <x:v>újdonság: 2024.07</x:v>
      </x:c>
    </x:row>
    <x:row>
      <x:c t="str">
        <x:v>131567766</x:v>
      </x:c>
      <x:c t="str">
        <x:v>BEMETA ALKATRÉSZ Tartalék nyél </x:v>
      </x:c>
      <x:c t="str">
        <x:v>ALKATRÉSZ</x:v>
      </x:c>
      <x:c t="str">
        <x:v>8592207050190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2024.07</x:v>
      </x:c>
    </x:row>
    <x:row>
      <x:c t="str">
        <x:v>131567767</x:v>
      </x:c>
      <x:c t="str">
        <x:v>BEMETA ALKATRÉSZ WC-kefe fej, nyél nélkül </x:v>
      </x:c>
      <x:c t="str">
        <x:v>ALKATRÉSZ</x:v>
      </x:c>
      <x:c t="str">
        <x:v>8592207051142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540.0000</x:v>
      </x:c>
      <x:c t="str">
        <x:v>újdonság: 2024.07</x:v>
      </x:c>
    </x:row>
    <x:row>
      <x:c t="str">
        <x:v>131567772</x:v>
      </x:c>
      <x:c t="str">
        <x:v>BEMETA ALKATRÉSZ WC-kefe fej nyéllel </x:v>
      </x:c>
      <x:c t="str">
        <x:v>ALKATRÉSZ</x:v>
      </x:c>
      <x:c t="str">
        <x:v>8592207051111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5800.0000</x:v>
      </x:c>
      <x:c t="str">
        <x:v>újdonság: 2024.07</x:v>
      </x:c>
    </x:row>
    <x:row>
      <x:c t="str">
        <x:v>131567773</x:v>
      </x:c>
      <x:c t="str">
        <x:v>BEMETA ALKATRÉSZ WC-kefe fej nyéllel </x:v>
      </x:c>
      <x:c t="str">
        <x:v>ALKATRÉSZ</x:v>
      </x:c>
      <x:c t="str">
        <x:v>8592207051128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>újdonság: 2024.07</x:v>
      </x:c>
    </x:row>
    <x:row>
      <x:c t="str">
        <x:v>131567774</x:v>
      </x:c>
      <x:c t="str">
        <x:v>BEMETA ALKATRÉSZ WC-kefe fej nyéllel </x:v>
      </x:c>
      <x:c t="str">
        <x:v>ALKATRÉSZ</x:v>
      </x:c>
      <x:c t="str">
        <x:v>8592207051135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7000.0000</x:v>
      </x:c>
      <x:c t="str">
        <x:v>újdonság: 2024.07</x:v>
      </x:c>
    </x:row>
    <x:row>
      <x:c t="str">
        <x:v>131567791</x:v>
      </x:c>
      <x:c t="str">
        <x:v>BEMETA ALKATRÉSZ tartalék kulcs </x:v>
      </x:c>
      <x:c t="str">
        <x:v>SAPHO</x:v>
      </x:c>
      <x:c t="str">
        <x:v>8592207055478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2026.02</x:v>
      </x:c>
    </x:row>
    <x:row>
      <x:c t="str">
        <x:v>131567813</x:v>
      </x:c>
      <x:c t="str">
        <x:v>BEMETA elektromos radiátor csatlakozó elem, fényes ezüst</x:v>
      </x:c>
      <x:c t="str">
        <x:v>SAPHO</x:v>
      </x:c>
      <x:c t="str">
        <x:v>8592207055874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>újdonság: 2026.02</x:v>
      </x:c>
    </x:row>
    <x:row>
      <x:c t="str">
        <x:v>131567814</x:v>
      </x:c>
      <x:c t="str">
        <x:v>BEMETA elektromos radiátor csatlakozó elem, matt fekete</x:v>
      </x:c>
      <x:c t="str">
        <x:v>SAPHO</x:v>
      </x:c>
      <x:c t="str">
        <x:v>8592207055867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>újdonság: 2026.02</x:v>
      </x:c>
    </x:row>
    <x:row>
      <x:c t="str">
        <x:v>131567815</x:v>
      </x:c>
      <x:c t="str">
        <x:v>BEMETA elektromos radiátor csatlakozó elem, matt fehér</x:v>
      </x:c>
      <x:c t="str">
        <x:v>SAPHO</x:v>
      </x:c>
      <x:c t="str">
        <x:v>8592207055881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>újdonság: 2026.02</x:v>
      </x:c>
    </x:row>
    <x:row>
      <x:c t="str">
        <x:v>131567816</x:v>
      </x:c>
      <x:c t="str">
        <x:v>BEMETA elektromos radiátor csatlakozó elem, fényes arany</x:v>
      </x:c>
      <x:c t="str">
        <x:v>SAPHO</x:v>
      </x:c>
      <x:c t="str">
        <x:v>8592207055898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2026.02</x:v>
      </x:c>
    </x:row>
    <x:row>
      <x:c t="str">
        <x:v>131567817</x:v>
      </x:c>
      <x:c t="str">
        <x:v>BEMETA elektromos radiátor csatlakozó elem, matt arany</x:v>
      </x:c>
      <x:c t="str">
        <x:v>SAPHO</x:v>
      </x:c>
      <x:c t="str">
        <x:v>8592207055904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>újdonság: 2026.02</x:v>
      </x:c>
    </x:row>
    <x:row>
      <x:c t="str">
        <x:v>131567818</x:v>
      </x:c>
      <x:c t="str">
        <x:v>BEMETA elektromos radiátor csatlakozó elem, fényes arany</x:v>
      </x:c>
      <x:c t="str">
        <x:v>SAPHO</x:v>
      </x:c>
      <x:c t="str">
        <x:v>8592207055911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2026.02</x:v>
      </x:c>
    </x:row>
    <x:row>
      <x:c t="str">
        <x:v>131567819</x:v>
      </x:c>
      <x:c t="str">
        <x:v>BEMETA elektromos radiátor csatlakozó elem, matt arany</x:v>
      </x:c>
      <x:c t="str">
        <x:v>SAPHO</x:v>
      </x:c>
      <x:c t="str">
        <x:v>8592207055928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>újdonság: 2026.02</x:v>
      </x:c>
    </x:row>
    <x:row>
      <x:c t="str">
        <x:v>131567820</x:v>
      </x:c>
      <x:c t="str">
        <x:v>BEMETA elektromos radiátor csatlakozó elem, matt grafit</x:v>
      </x:c>
      <x:c t="str">
        <x:v>SAPHO</x:v>
      </x:c>
      <x:c t="str">
        <x:v>8592207055935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2026.02</x:v>
      </x:c>
    </x:row>
    <x:row>
      <x:c t="str">
        <x:v>131567832</x:v>
      </x:c>
      <x:c t="str">
        <x:v>BEMETA ALKATRÉSZ tartalék WC-kefetartó üveg </x:v>
      </x:c>
      <x:c t="str">
        <x:v>SAPHO</x:v>
      </x:c>
      <x:c t="str">
        <x:v>8592207058523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>újdonság: 2026.02</x:v>
      </x:c>
    </x:row>
    <x:row>
      <x:c t="str">
        <x:v>131567839</x:v>
      </x:c>
      <x:c t="str">
        <x:v>BEMETA ALKATRÉSZ tartalék fogkefetartó üveg </x:v>
      </x:c>
      <x:c t="str">
        <x:v>SAPHO</x:v>
      </x:c>
      <x:c t="str">
        <x:v>8592207060946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13000.0000</x:v>
      </x:c>
      <x:c t="str">
        <x:v>újdonság: 2026.02</x:v>
      </x:c>
    </x:row>
    <x:row>
      <x:c t="str">
        <x:v>131567840</x:v>
      </x:c>
      <x:c t="str">
        <x:v>BEMETA ALKATRÉSZ tartalék pumpa </x:v>
      </x:c>
      <x:c t="str">
        <x:v>SAPHO</x:v>
      </x:c>
      <x:c t="str">
        <x:v>8592207058608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2026.02</x:v>
      </x:c>
    </x:row>
    <x:row>
      <x:c t="str">
        <x:v>131567841</x:v>
      </x:c>
      <x:c t="str">
        <x:v>BEMETA ALKATRÉSZ tartalék pumpa </x:v>
      </x:c>
      <x:c t="str">
        <x:v>SAPHO</x:v>
      </x:c>
      <x:c t="str">
        <x:v>8592207058615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2026.02</x:v>
      </x:c>
    </x:row>
    <x:row>
      <x:c t="str">
        <x:v>131567842</x:v>
      </x:c>
      <x:c t="str">
        <x:v>BEMETA ALKATRÉSZ tartalék pumpa </x:v>
      </x:c>
      <x:c t="str">
        <x:v>SAPHO</x:v>
      </x:c>
      <x:c t="str">
        <x:v>8592207058622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2026.02</x:v>
      </x:c>
    </x:row>
    <x:row>
      <x:c t="str">
        <x:v>131567843</x:v>
      </x:c>
      <x:c t="str">
        <x:v>BEMETA ALKATRÉSZ tartalék WC-kefe nyéllel </x:v>
      </x:c>
      <x:c t="str">
        <x:v>SAPHO</x:v>
      </x:c>
      <x:c t="str">
        <x:v>8592207058639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2026.02</x:v>
      </x:c>
    </x:row>
    <x:row>
      <x:c t="str">
        <x:v>131567844</x:v>
      </x:c>
      <x:c t="str">
        <x:v>BEMETA ALKATRÉSZ tartalék pumpa </x:v>
      </x:c>
      <x:c t="str">
        <x:v>SAPHO</x:v>
      </x:c>
      <x:c t="str">
        <x:v>8592207058646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10000.0000</x:v>
      </x:c>
      <x:c t="str">
        <x:v>újdonság: 2026.02</x:v>
      </x:c>
    </x:row>
    <x:row>
      <x:c t="str">
        <x:v>131567847</x:v>
      </x:c>
      <x:c t="str">
        <x:v>BEMETA ALKATRÉSZ tartalék WC-kefe nyéllel </x:v>
      </x:c>
      <x:c t="str">
        <x:v>SAPHO</x:v>
      </x:c>
      <x:c t="str">
        <x:v>8592207059599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>újdonság: 2026.02</x:v>
      </x:c>
    </x:row>
    <x:row>
      <x:c t="str">
        <x:v>131567848</x:v>
      </x:c>
      <x:c t="str">
        <x:v>BEMETA ALKATRÉSZ tartalék WC-kefe nyéllel </x:v>
      </x:c>
      <x:c t="str">
        <x:v>SAPHO</x:v>
      </x:c>
      <x:c t="str">
        <x:v>8592207059612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>újdonság: 2026.02</x:v>
      </x:c>
    </x:row>
    <x:row>
      <x:c t="str">
        <x:v>131567849</x:v>
      </x:c>
      <x:c t="str">
        <x:v>BEMETA ALKATRÉSZ tartalék WC-kefe nyéllel </x:v>
      </x:c>
      <x:c t="str">
        <x:v>SAPHO</x:v>
      </x:c>
      <x:c t="str">
        <x:v>8592207059636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>újdonság: 2026.02</x:v>
      </x:c>
    </x:row>
    <x:row>
      <x:c t="str">
        <x:v>131567850</x:v>
      </x:c>
      <x:c t="str">
        <x:v>BEMETA ALKATRÉSZ tartalék WC-kefe nyéllel </x:v>
      </x:c>
      <x:c t="str">
        <x:v>SAPHO</x:v>
      </x:c>
      <x:c t="str">
        <x:v>8592207059650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>újdonság: 2026.02</x:v>
      </x:c>
    </x:row>
    <x:row>
      <x:c t="str">
        <x:v>131567851</x:v>
      </x:c>
      <x:c t="str">
        <x:v>BEMETA ALKATRÉSZ tartalék WC-kefe nyéllel </x:v>
      </x:c>
      <x:c t="str">
        <x:v>SAPHO</x:v>
      </x:c>
      <x:c t="str">
        <x:v>8592207059667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>újdonság: 2026.02</x:v>
      </x:c>
    </x:row>
    <x:row>
      <x:c t="str">
        <x:v>131567867</x:v>
      </x:c>
      <x:c t="str">
        <x:v>BEMETA ALKATRÉSZ tartalék WC-kefe nyéllel </x:v>
      </x:c>
      <x:c t="str">
        <x:v>SAPHO</x:v>
      </x:c>
      <x:c t="str">
        <x:v>8592207060878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4700.0000</x:v>
      </x:c>
      <x:c t="str">
        <x:v>újdonság: 2026.02</x:v>
      </x:c>
    </x:row>
    <x:row>
      <x:c t="str">
        <x:v>131567871</x:v>
      </x:c>
      <x:c t="str">
        <x:v>BEMETA ALKATRÉSZ tartalék WC-kefetartó üveg </x:v>
      </x:c>
      <x:c t="str">
        <x:v>SAPHO</x:v>
      </x:c>
      <x:c t="str">
        <x:v>8592207060915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18400.0000</x:v>
      </x:c>
      <x:c t="str">
        <x:v>újdonság: 2026.02</x:v>
      </x:c>
    </x:row>
    <x:row>
      <x:c t="str">
        <x:v>131567872</x:v>
      </x:c>
      <x:c t="str">
        <x:v>BEMETA ALKATRÉSZ tartalék WC-kefe nyéllel </x:v>
      </x:c>
      <x:c t="str">
        <x:v>SAPHO</x:v>
      </x:c>
      <x:c t="str">
        <x:v>8592207060922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21600.0000</x:v>
      </x:c>
      <x:c t="str">
        <x:v>újdonság: 2026.02</x:v>
      </x:c>
    </x:row>
    <x:row>
      <x:c t="str">
        <x:v>131567874</x:v>
      </x:c>
      <x:c t="str">
        <x:v>BEMETA ALKATRÉSZ tartalék szappanadagoló üveg </x:v>
      </x:c>
      <x:c t="str">
        <x:v>SAPHO</x:v>
      </x:c>
      <x:c t="str">
        <x:v>8592207060960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13000.0000</x:v>
      </x:c>
      <x:c t="str">
        <x:v>újdonság: 2026.02</x:v>
      </x:c>
    </x:row>
    <x:row>
      <x:c t="str">
        <x:v>131567877</x:v>
      </x:c>
      <x:c t="str">
        <x:v>BEMETA ALKATRÉSZ tartalék szappantartó üveg </x:v>
      </x:c>
      <x:c t="str">
        <x:v>SAPHO</x:v>
      </x:c>
      <x:c t="str">
        <x:v>8592207060991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14000.0000</x:v>
      </x:c>
      <x:c t="str">
        <x:v>újdonság: 2026.02</x:v>
      </x:c>
    </x:row>
    <x:row>
      <x:c t="str">
        <x:v>1316</x:v>
      </x:c>
      <x:c t="str">
        <x:v>ELEGANCE zuhanyfüggöny, 180x200cm, polyester</x:v>
      </x:c>
      <x:c t="str">
        <x:v>SAPHO</x:v>
      </x:c>
      <x:c t="str">
        <x:v>8003341075364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2025.12</x:v>
      </x:c>
    </x:row>
    <x:row>
      <x:c t="str">
        <x:v>1317-01</x:v>
      </x:c>
      <x:c t="str">
        <x:v>DIAMOND fogas, króm</x:v>
      </x:c>
      <x:c t="str">
        <x:v>SAPHO</x:v>
      </x:c>
      <x:c t="str">
        <x:v>8590913811647</x:v>
      </x:c>
      <x:c t="str">
        <x:v>db        </x:v>
      </x:c>
      <x:c t="str">
        <x:v>74182000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1317-02</x:v>
      </x:c>
      <x:c t="str">
        <x:v>DIAMOND szappantartó, króm</x:v>
      </x:c>
      <x:c t="str">
        <x:v>SAPHO</x:v>
      </x:c>
      <x:c t="str">
        <x:v>8590913811654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15400.0000</x:v>
      </x:c>
      <x:c t="str">
        <x:v>kiárusítás: 2025.03</x:v>
      </x:c>
    </x:row>
    <x:row>
      <x:c t="str">
        <x:v>1317-04</x:v>
      </x:c>
      <x:c t="str">
        <x:v>DIAMOND pohár és szappantartó, króm</x:v>
      </x:c>
      <x:c t="str">
        <x:v>SAPHO</x:v>
      </x:c>
      <x:c t="str">
        <x:v>8590913826733</x:v>
      </x:c>
      <x:c t="str">
        <x:v>db        </x:v>
      </x:c>
      <x:c t="str">
        <x:v>74182000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20500.0000</x:v>
      </x:c>
      <x:c t="str">
        <x:v>kiárusítás: 2025.03</x:v>
      </x:c>
    </x:row>
    <x:row>
      <x:c t="str">
        <x:v>1317-05</x:v>
      </x:c>
      <x:c t="str">
        <x:v>DIAMOND dupla pohártartó, króm</x:v>
      </x:c>
      <x:c t="str">
        <x:v>SAPHO</x:v>
      </x:c>
      <x:c t="str">
        <x:v>8590913811661</x:v>
      </x:c>
      <x:c t="str">
        <x:v>db        </x:v>
      </x:c>
      <x:c t="str">
        <x:v>74182000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>kiárusítás: 2025.03</x:v>
      </x:c>
    </x:row>
    <x:row>
      <x:c t="str">
        <x:v>1317-09</x:v>
      </x:c>
      <x:c t="str">
        <x:v>DIAMOND törölközőtartó, 60cm, króm</x:v>
      </x:c>
      <x:c t="str">
        <x:v>SAPHO</x:v>
      </x:c>
      <x:c t="str">
        <x:v>8590913811715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kifutott: 2025.06</x:v>
      </x:c>
    </x:row>
    <x:row>
      <x:c t="str">
        <x:v>1317-14</x:v>
      </x:c>
      <x:c t="str">
        <x:v>DIAMOND törölközőtartó polc, 60cm, króm</x:v>
      </x:c>
      <x:c t="str">
        <x:v>SAPHO</x:v>
      </x:c>
      <x:c t="str">
        <x:v>8590913811739</x:v>
      </x:c>
      <x:c t="str">
        <x:v>db        </x:v>
      </x:c>
      <x:c t="str">
        <x:v>74182000</x:v>
      </x:c>
      <x:c t="n">
        <x:v>1.7500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55000.0000</x:v>
      </x:c>
      <x:c t="str">
        <x:v>kifutott: 2025.03</x:v>
      </x:c>
    </x:row>
    <x:row>
      <x:c t="str">
        <x:v>1317-17</x:v>
      </x:c>
      <x:c t="str">
        <x:v>DIAMOND WC-papírtartó, króm</x:v>
      </x:c>
      <x:c t="str">
        <x:v>SAPHO</x:v>
      </x:c>
      <x:c t="str">
        <x:v>8590913811685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kifutott: 2025.01</x:v>
      </x:c>
    </x:row>
    <x:row>
      <x:c t="str">
        <x:v>1317-19</x:v>
      </x:c>
      <x:c t="str">
        <x:v>DIAMOND szappanadagoló, króm</x:v>
      </x:c>
      <x:c t="str">
        <x:v>SAPHO</x:v>
      </x:c>
      <x:c t="str">
        <x:v>8590913826535</x:v>
      </x:c>
      <x:c t="str">
        <x:v>db        </x:v>
      </x:c>
      <x:c t="str">
        <x:v>74182000</x:v>
      </x:c>
      <x:c t="n">
        <x:v>0.6190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17000.0000</x:v>
      </x:c>
      <x:c t="str">
        <x:v>kifutott: 2024.09</x:v>
      </x:c>
    </x:row>
    <x:row>
      <x:c t="str">
        <x:v>1318-01</x:v>
      </x:c>
      <x:c t="str">
        <x:v>DIAMOND fogas, bronz</x:v>
      </x:c>
      <x:c t="str">
        <x:v>SAPHO</x:v>
      </x:c>
      <x:c t="str">
        <x:v>8590913810909</x:v>
      </x:c>
      <x:c t="str">
        <x:v>db        </x:v>
      </x:c>
      <x:c t="str">
        <x:v>74182000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14400.0000</x:v>
      </x:c>
      <x:c t="str">
        <x:v/>
      </x:c>
    </x:row>
    <x:row>
      <x:c t="str">
        <x:v>1318-02</x:v>
      </x:c>
      <x:c t="str">
        <x:v>DIAMOND szappantartó, bronz</x:v>
      </x:c>
      <x:c t="str">
        <x:v>SAPHO</x:v>
      </x:c>
      <x:c t="str">
        <x:v>8590913810916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20300.0000</x:v>
      </x:c>
      <x:c t="str">
        <x:v/>
      </x:c>
    </x:row>
    <x:row>
      <x:c t="str">
        <x:v>1318-04</x:v>
      </x:c>
      <x:c t="str">
        <x:v>DIAMOND pohár és szappantartó, bronz</x:v>
      </x:c>
      <x:c t="str">
        <x:v>SAPHO</x:v>
      </x:c>
      <x:c t="str">
        <x:v>8590913826740</x:v>
      </x:c>
      <x:c t="str">
        <x:v>db        </x:v>
      </x:c>
      <x:c t="str">
        <x:v>74182000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25200.0000</x:v>
      </x:c>
      <x:c t="str">
        <x:v/>
      </x:c>
    </x:row>
    <x:row>
      <x:c t="str">
        <x:v>1318-05</x:v>
      </x:c>
      <x:c t="str">
        <x:v>DIAMOND dupla pohártartó, bronz</x:v>
      </x:c>
      <x:c t="str">
        <x:v>SAPHO</x:v>
      </x:c>
      <x:c t="str">
        <x:v>8590913810923</x:v>
      </x:c>
      <x:c t="str">
        <x:v>db        </x:v>
      </x:c>
      <x:c t="str">
        <x:v>74182000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25200.0000</x:v>
      </x:c>
      <x:c t="str">
        <x:v/>
      </x:c>
    </x:row>
    <x:row>
      <x:c t="str">
        <x:v>1318-06</x:v>
      </x:c>
      <x:c t="str">
        <x:v>DIAMOND törölközőtartó, kör, bronz</x:v>
      </x:c>
      <x:c t="str">
        <x:v>SAPHO</x:v>
      </x:c>
      <x:c t="str">
        <x:v>8590913810930</x:v>
      </x:c>
      <x:c t="str">
        <x:v>db        </x:v>
      </x:c>
      <x:c t="str">
        <x:v>74182000</x:v>
      </x:c>
      <x:c t="n">
        <x:v>0.3830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23200.0000</x:v>
      </x:c>
      <x:c t="str">
        <x:v/>
      </x:c>
    </x:row>
    <x:row>
      <x:c t="str">
        <x:v>1318-08</x:v>
      </x:c>
      <x:c t="str">
        <x:v>DIAMOND WC-kefe, bronz</x:v>
      </x:c>
      <x:c t="str">
        <x:v>SAPHO</x:v>
      </x:c>
      <x:c t="str">
        <x:v>8590913810954</x:v>
      </x:c>
      <x:c t="str">
        <x:v>db        </x:v>
      </x:c>
      <x:c t="str">
        <x:v>74182000</x:v>
      </x:c>
      <x:c t="n">
        <x:v>0.9520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1318-09</x:v>
      </x:c>
      <x:c t="str">
        <x:v>DIAMOND törölközőtartó, 60cm, bronz</x:v>
      </x:c>
      <x:c t="str">
        <x:v>SAPHO</x:v>
      </x:c>
      <x:c t="str">
        <x:v>8590913810978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32300.0000</x:v>
      </x:c>
      <x:c t="str">
        <x:v/>
      </x:c>
    </x:row>
    <x:row>
      <x:c t="str">
        <x:v>1318-11</x:v>
      </x:c>
      <x:c t="str">
        <x:v>DIAMOND dupla törölközőtartó, 60cm, bronz</x:v>
      </x:c>
      <x:c t="str">
        <x:v>SAPHO</x:v>
      </x:c>
      <x:c t="str">
        <x:v>8590913810985</x:v>
      </x:c>
      <x:c t="str">
        <x:v>db        </x:v>
      </x:c>
      <x:c t="str">
        <x:v>74182000</x:v>
      </x:c>
      <x:c t="n">
        <x:v>0.8900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1318-14</x:v>
      </x:c>
      <x:c t="str">
        <x:v>DIAMOND törölközőtartó polc, 60cm, bronz</x:v>
      </x:c>
      <x:c t="str">
        <x:v>SAPHO</x:v>
      </x:c>
      <x:c t="str">
        <x:v>8590913810992</x:v>
      </x:c>
      <x:c t="str">
        <x:v>db        </x:v>
      </x:c>
      <x:c t="str">
        <x:v>74182000</x:v>
      </x:c>
      <x:c t="n">
        <x:v>1.3780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84000.0000</x:v>
      </x:c>
      <x:c t="str">
        <x:v/>
      </x:c>
    </x:row>
    <x:row>
      <x:c t="str">
        <x:v>1318-15</x:v>
      </x:c>
      <x:c t="str">
        <x:v>DIAMOND üveg polc, 50cm, bronz</x:v>
      </x:c>
      <x:c t="str">
        <x:v>SAPHO</x:v>
      </x:c>
      <x:c t="str">
        <x:v>8590913810961</x:v>
      </x:c>
      <x:c t="str">
        <x:v>db        </x:v>
      </x:c>
      <x:c t="str">
        <x:v>74182000</x:v>
      </x:c>
      <x:c t="n">
        <x:v>1.7510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1318-17</x:v>
      </x:c>
      <x:c t="str">
        <x:v>DIAMOND WC-papírtartó, bronz</x:v>
      </x:c>
      <x:c t="str">
        <x:v>SAPHO</x:v>
      </x:c>
      <x:c t="str">
        <x:v>8590913810947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27500.0000</x:v>
      </x:c>
      <x:c t="str">
        <x:v/>
      </x:c>
    </x:row>
    <x:row>
      <x:c t="str">
        <x:v>1318-19</x:v>
      </x:c>
      <x:c t="str">
        <x:v>DIAMOND szappanadagoló, bronz</x:v>
      </x:c>
      <x:c t="str">
        <x:v>SAPHO</x:v>
      </x:c>
      <x:c t="str">
        <x:v>8590913826528</x:v>
      </x:c>
      <x:c t="str">
        <x:v>db        </x:v>
      </x:c>
      <x:c t="str">
        <x:v>74182000</x:v>
      </x:c>
      <x:c t="n">
        <x:v>0.6200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25200.0000</x:v>
      </x:c>
      <x:c t="str">
        <x:v/>
      </x:c>
    </x:row>
    <x:row>
      <x:c t="str">
        <x:v>1318-40</x:v>
      </x:c>
      <x:c t="str">
        <x:v>AQUALINE OLMO papírtörlő adagoló, 273x206mm, fehér</x:v>
      </x:c>
      <x:c t="str">
        <x:v>AQUALINE</x:v>
      </x:c>
      <x:c t="str">
        <x:v>8590913118883</x:v>
      </x:c>
      <x:c t="str">
        <x:v>db        </x:v>
      </x:c>
      <x:c t="str">
        <x:v>39249000</x:v>
      </x:c>
      <x:c t="n">
        <x:v>0.7650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4800.0000</x:v>
      </x:c>
      <x:c t="str">
        <x:v>újdonság: 2026.01</x:v>
      </x:c>
    </x:row>
    <x:row>
      <x:c t="str">
        <x:v>1318-42</x:v>
      </x:c>
      <x:c t="str">
        <x:v>AQUALINE OLMO szappanadagoló, 350ml, fehér</x:v>
      </x:c>
      <x:c t="str">
        <x:v>AQUALINE</x:v>
      </x:c>
      <x:c t="str">
        <x:v>8590913118890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2700.0000</x:v>
      </x:c>
      <x:c t="str">
        <x:v>újdonság: 2026.01</x:v>
      </x:c>
    </x:row>
    <x:row>
      <x:c t="str">
        <x:v>1318-43</x:v>
      </x:c>
      <x:c t="str">
        <x:v>AQUALINE OLMO szappanadagoló, 250ml, króm</x:v>
      </x:c>
      <x:c t="str">
        <x:v>AQUALINE</x:v>
      </x:c>
      <x:c t="str">
        <x:v>8590913118906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3200.0000</x:v>
      </x:c>
      <x:c t="str">
        <x:v>újdonság: 2026.01</x:v>
      </x:c>
    </x:row>
    <x:row>
      <x:c t="str">
        <x:v>1318-44</x:v>
      </x:c>
      <x:c t="str">
        <x:v>AQUALINE OLMO szappanadagoló, 250ml, fehér</x:v>
      </x:c>
      <x:c t="str">
        <x:v>AQUALINE</x:v>
      </x:c>
      <x:c t="str">
        <x:v>8590913118913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2700.0000</x:v>
      </x:c>
      <x:c t="n">
        <x:v>98000.0000</x:v>
      </x:c>
      <x:c t="str">
        <x:v>újdonság: 2026.01</x:v>
      </x:c>
    </x:row>
    <x:row>
      <x:c t="str">
        <x:v>1318-45</x:v>
      </x:c>
      <x:c t="str">
        <x:v>AQUALINE OLMO szappanadagoló, 350ml, fehér</x:v>
      </x:c>
      <x:c t="str">
        <x:v>AQUALINE</x:v>
      </x:c>
      <x:c t="str">
        <x:v>8590913118920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3800.0000</x:v>
      </x:c>
      <x:c t="str">
        <x:v>újdonság: 2026.01</x:v>
      </x:c>
    </x:row>
    <x:row>
      <x:c t="str">
        <x:v>1318-46</x:v>
      </x:c>
      <x:c t="str">
        <x:v>AQUALINE OLMO szappanadagoló, 350ml, króm</x:v>
      </x:c>
      <x:c t="str">
        <x:v>AQUALINE</x:v>
      </x:c>
      <x:c t="str">
        <x:v>8590913129957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>újdonság: 2026.01</x:v>
      </x:c>
    </x:row>
    <x:row>
      <x:c t="str">
        <x:v>1318-47</x:v>
      </x:c>
      <x:c t="str">
        <x:v>AQUALINE OLMO szappanadagoló, 800ml, fehér</x:v>
      </x:c>
      <x:c t="str">
        <x:v>AQUALINE</x:v>
      </x:c>
      <x:c t="str">
        <x:v>8590913129964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6700.0000</x:v>
      </x:c>
      <x:c t="str">
        <x:v>újdonság: 2026.01</x:v>
      </x:c>
    </x:row>
    <x:row>
      <x:c t="str">
        <x:v>1318-48</x:v>
      </x:c>
      <x:c t="str">
        <x:v>AQUALINE OLMO papírtörlő adagoló, átm.:26cm, 265x280x130mm, ABS fehér</x:v>
      </x:c>
      <x:c t="str">
        <x:v>AQUALINE</x:v>
      </x:c>
      <x:c t="str">
        <x:v>8590913129971</x:v>
      </x:c>
      <x:c t="str">
        <x:v>db        </x:v>
      </x:c>
      <x:c t="str">
        <x:v>39259010</x:v>
      </x:c>
      <x:c t="n">
        <x:v>1.0200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4800.0000</x:v>
      </x:c>
      <x:c t="str">
        <x:v>újdonság: 2026.01</x:v>
      </x:c>
    </x:row>
    <x:row>
      <x:c t="str">
        <x:v>1318-49</x:v>
      </x:c>
      <x:c t="str">
        <x:v>AQUALINE OLMO papírtörlő adagoló, 305x304mm, fehér</x:v>
      </x:c>
      <x:c t="str">
        <x:v>AQUALINE</x:v>
      </x:c>
      <x:c t="str">
        <x:v>8590913129988</x:v>
      </x:c>
      <x:c t="str">
        <x:v>db        </x:v>
      </x:c>
      <x:c t="str">
        <x:v>39249000</x:v>
      </x:c>
      <x:c t="n">
        <x:v>0.7650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9600.0000</x:v>
      </x:c>
      <x:c t="str">
        <x:v>újdonság: 2026.01</x:v>
      </x:c>
    </x:row>
    <x:row>
      <x:c t="str">
        <x:v>1319-70</x:v>
      </x:c>
      <x:c t="str">
        <x:v>AQUALINE fali szappanadagoló, 66x171x82mm, 300ml, fehér</x:v>
      </x:c>
      <x:c t="str">
        <x:v>AKCIO</x:v>
      </x:c>
      <x:c t="str">
        <x:v>8590913807992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6200.0000</x:v>
      </x:c>
      <x:c t="n">
        <x:v>6600.0000</x:v>
      </x:c>
      <x:c t="str">
        <x:v>kifutott: 2025.12</x:v>
      </x:c>
    </x:row>
    <x:row>
      <x:c t="str">
        <x:v>1319-71</x:v>
      </x:c>
      <x:c t="str">
        <x:v>AQUALINE fali szappanadagoló, 66x171x82mm, 200ml, króm</x:v>
      </x:c>
      <x:c t="str">
        <x:v>AQUALINE</x:v>
      </x:c>
      <x:c t="str">
        <x:v>8590913808005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>kiárusítás: 2025.10</x:v>
      </x:c>
    </x:row>
    <x:row>
      <x:c t="str">
        <x:v>1319-72</x:v>
      </x:c>
      <x:c t="str">
        <x:v>AQUALINE fali szappanhab adagoló, 90x230x100mm, 500ml, fehér</x:v>
      </x:c>
      <x:c t="str">
        <x:v>AQUALINE</x:v>
      </x:c>
      <x:c t="str">
        <x:v>8590913808012</x:v>
      </x:c>
      <x:c t="str">
        <x:v>db        </x:v>
      </x:c>
      <x:c t="str">
        <x:v>84798997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>kifutott: 2025.12</x:v>
      </x:c>
    </x:row>
    <x:row>
      <x:c t="str">
        <x:v>1319-73</x:v>
      </x:c>
      <x:c t="str">
        <x:v>AQUALINE fali szappan adagoló, 115x245x110mm, 1000ml, fehér</x:v>
      </x:c>
      <x:c t="str">
        <x:v>AQUALINE</x:v>
      </x:c>
      <x:c t="str">
        <x:v>8590913808029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>kiárusítás: 2025.10</x:v>
      </x:c>
    </x:row>
    <x:row>
      <x:c t="str">
        <x:v>1319-74</x:v>
      </x:c>
      <x:c t="str">
        <x:v>AQUALINE fali szappanadagoló, 90x194x100mm, 400ml, fehér</x:v>
      </x:c>
      <x:c t="str">
        <x:v>AQUALINE</x:v>
      </x:c>
      <x:c t="str">
        <x:v>8590913829055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>kifutott: 2025.07</x:v>
      </x:c>
    </x:row>
    <x:row>
      <x:c t="str">
        <x:v>1319-75</x:v>
      </x:c>
      <x:c t="str">
        <x:v>AQUALINE fali szappanadagoló, 62x198x53mm, 200ml, fehér</x:v>
      </x:c>
      <x:c t="str">
        <x:v>AKCIO</x:v>
      </x:c>
      <x:c t="str">
        <x:v>8590913829062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7000.0000</x:v>
      </x:c>
      <x:c t="n">
        <x:v>8000.0000</x:v>
      </x:c>
      <x:c t="str">
        <x:v>kifutott: 2025.06</x:v>
      </x:c>
    </x:row>
    <x:row>
      <x:c t="str">
        <x:v>1319-76</x:v>
      </x:c>
      <x:c t="str">
        <x:v>AQUALINE fali szappanadagoló, 62x198x53mm, 200ml, króm</x:v>
      </x:c>
      <x:c t="str">
        <x:v>AQUALINE</x:v>
      </x:c>
      <x:c t="str">
        <x:v>8590913829079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2025.06</x:v>
      </x:c>
    </x:row>
    <x:row>
      <x:c t="str">
        <x:v>1319-77</x:v>
      </x:c>
      <x:c t="str">
        <x:v>AQUALINE fali szappanadagoló, 90x194x100mm, 400ml, szürke</x:v>
      </x:c>
      <x:c t="str">
        <x:v>AKCIO</x:v>
      </x:c>
      <x:c t="str">
        <x:v>8590913874802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11000.0000</x:v>
      </x:c>
      <x:c t="n">
        <x:v>11400.0000</x:v>
      </x:c>
      <x:c t="str">
        <x:v>kifutott: 2025.08</x:v>
      </x:c>
    </x:row>
    <x:row>
      <x:c t="str">
        <x:v>1319-78</x:v>
      </x:c>
      <x:c t="str">
        <x:v>AQUALINE szappanadagoló, 115x245x110mm, 1000ml, fehér</x:v>
      </x:c>
      <x:c t="str">
        <x:v>AKCIO</x:v>
      </x:c>
      <x:c t="str">
        <x:v>8590913874819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11500.0000</x:v>
      </x:c>
      <x:c t="n">
        <x:v>12500.0000</x:v>
      </x:c>
      <x:c t="str">
        <x:v>kifutott: 2024.09</x:v>
      </x:c>
    </x:row>
    <x:row>
      <x:c t="str">
        <x:v>1319-80</x:v>
      </x:c>
      <x:c t="str">
        <x:v>AQUALINE Papírkéztörlő tartó, 260x320x110mm, fehér</x:v>
      </x:c>
      <x:c t="str">
        <x:v>AQUALINE</x:v>
      </x:c>
      <x:c t="str">
        <x:v>8590913808036</x:v>
      </x:c>
      <x:c t="str">
        <x:v>db        </x:v>
      </x:c>
      <x:c t="str">
        <x:v>39249000</x:v>
      </x:c>
      <x:c t="n">
        <x:v>1.0250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10900.0000</x:v>
      </x:c>
      <x:c t="str">
        <x:v>kifutott: 2025.06</x:v>
      </x:c>
    </x:row>
    <x:row>
      <x:c t="str">
        <x:v>1319-81</x:v>
      </x:c>
      <x:c t="str">
        <x:v>AQUALINE Papírkéztörlő tartó, 260x200x100mm, fehér</x:v>
      </x:c>
      <x:c t="str">
        <x:v>AQUALINE</x:v>
      </x:c>
      <x:c t="str">
        <x:v>8590913808043</x:v>
      </x:c>
      <x:c t="str">
        <x:v>db        </x:v>
      </x:c>
      <x:c t="str">
        <x:v>39249000</x:v>
      </x:c>
      <x:c t="n">
        <x:v>0.7650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8200.0000</x:v>
      </x:c>
      <x:c t="str">
        <x:v>kifutott: 2025.08</x:v>
      </x:c>
    </x:row>
    <x:row>
      <x:c t="str">
        <x:v>1319-82</x:v>
      </x:c>
      <x:c t="str">
        <x:v>AQUALINE papírtörlő adagoló, 260x200x100mm, szürke</x:v>
      </x:c>
      <x:c t="str">
        <x:v>AKCIO</x:v>
      </x:c>
      <x:c t="str">
        <x:v>8590913874833</x:v>
      </x:c>
      <x:c t="str">
        <x:v>db        </x:v>
      </x:c>
      <x:c t="str">
        <x:v>39249000</x:v>
      </x:c>
      <x:c t="n">
        <x:v>0.7700</x:v>
      </x:c>
      <x:c t="str">
        <x:v/>
      </x:c>
      <x:c t="str">
        <x:v>egyéb kiegészítő</x:v>
      </x:c>
      <x:c t="str">
        <x:v>adagoló</x:v>
      </x:c>
      <x:c t="n">
        <x:v>8800.0000</x:v>
      </x:c>
      <x:c t="n">
        <x:v>9000.0000</x:v>
      </x:c>
      <x:c t="str">
        <x:v>kifutott: 2024.09</x:v>
      </x:c>
    </x:row>
    <x:row>
      <x:c t="str">
        <x:v>1319-83</x:v>
      </x:c>
      <x:c t="str">
        <x:v>AQUALINE papírtörlő adagoló, 260x360mm, szürke</x:v>
      </x:c>
      <x:c t="str">
        <x:v>AKCIO</x:v>
      </x:c>
      <x:c t="str">
        <x:v>8590913877957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egyéb kiegészítő</x:v>
      </x:c>
      <x:c t="str">
        <x:v>adagoló</x:v>
      </x:c>
      <x:c t="n">
        <x:v>10500.0000</x:v>
      </x:c>
      <x:c t="n">
        <x:v>11000.0000</x:v>
      </x:c>
      <x:c t="str">
        <x:v>kifutott: 2024.09</x:v>
      </x:c>
    </x:row>
    <x:row>
      <x:c t="str">
        <x:v>1319-90</x:v>
      </x:c>
      <x:c t="str">
        <x:v>AQUALINE WC-papírtartó, rolni átmérő:26cm, 270x280x120mm, max:260cm, fehér, PVC</x:v>
      </x:c>
      <x:c t="str">
        <x:v>AQUALINE</x:v>
      </x:c>
      <x:c t="str">
        <x:v>8590913808050</x:v>
      </x:c>
      <x:c t="str">
        <x:v>db        </x:v>
      </x:c>
      <x:c t="str">
        <x:v>39259010</x:v>
      </x:c>
      <x:c t="n">
        <x:v>1.0200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8800.0000</x:v>
      </x:c>
      <x:c t="str">
        <x:v>kifutott: 2026.02</x:v>
      </x:c>
    </x:row>
    <x:row>
      <x:c t="str">
        <x:v>1320</x:v>
      </x:c>
      <x:c t="str">
        <x:v>FLORA zuhanyfüggöny, 180x200cm, polyester</x:v>
      </x:c>
      <x:c t="str">
        <x:v>SAPHO</x:v>
      </x:c>
      <x:c t="str">
        <x:v>8003341075494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2025.10</x:v>
      </x:c>
    </x:row>
    <x:row>
      <x:c t="str">
        <x:v>1321-02</x:v>
      </x:c>
      <x:c t="str">
        <x:v>OLYMP kerámia szappantartó, króm</x:v>
      </x:c>
      <x:c t="str">
        <x:v>SAPHO</x:v>
      </x:c>
      <x:c t="str">
        <x:v>8590913811098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13500.0000</x:v>
      </x:c>
      <x:c t="str">
        <x:v>kifutott: 2025.12</x:v>
      </x:c>
    </x:row>
    <x:row>
      <x:c t="str">
        <x:v>132102212</x:v>
      </x:c>
      <x:c t="str">
        <x:v>BEMETA BETA Üvegpolc, 600x55x130mm, króm</x:v>
      </x:c>
      <x:c t="str">
        <x:v>SAPHO</x:v>
      </x:c>
      <x:c t="str">
        <x:v>8592207007477</x:v>
      </x:c>
      <x:c t="str">
        <x:v>db        </x:v>
      </x:c>
      <x:c t="str">
        <x:v>94038900</x:v>
      </x:c>
      <x:c t="n">
        <x:v>2.0500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132108162</x:v>
      </x:c>
      <x:c t="str">
        <x:v>BEMETA BETA Szappantartó, 140x52x125mm, króm</x:v>
      </x:c>
      <x:c t="str">
        <x:v>SAPHO</x:v>
      </x:c>
      <x:c t="str">
        <x:v>8592207015472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12600.0000</x:v>
      </x:c>
      <x:c t="str">
        <x:v/>
      </x:c>
    </x:row>
    <x:row>
      <x:c t="str">
        <x:v>13211110</x:v>
      </x:c>
      <x:c t="str">
        <x:v>RIDDER CERA vízlehúzó, matt inox</x:v>
      </x:c>
      <x:c t="str">
        <x:v>SAPHO</x:v>
      </x:c>
      <x:c t="str">
        <x:v>4006956191973</x:v>
      </x:c>
      <x:c t="str">
        <x:v>db        </x:v>
      </x:c>
      <x:c t="str">
        <x:v>73249000</x:v>
      </x:c>
      <x:c t="n">
        <x:v>0.2590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2024.05</x:v>
      </x:c>
    </x:row>
    <x:row>
      <x:c t="str">
        <x:v>13211117</x:v>
      </x:c>
      <x:c t="str">
        <x:v>RIDDER CERA vízlehúzó, INOX</x:v>
      </x:c>
      <x:c t="str">
        <x:v>SAPHO</x:v>
      </x:c>
      <x:c t="str">
        <x:v>4006956134741</x:v>
      </x:c>
      <x:c t="str">
        <x:v>db        </x:v>
      </x:c>
      <x:c t="str">
        <x:v>73249000</x:v>
      </x:c>
      <x:c t="n">
        <x:v>0.2590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24000.0000</x:v>
      </x:c>
      <x:c t="str">
        <x:v>kifutott: 2024.09</x:v>
      </x:c>
    </x:row>
    <x:row>
      <x:c t="str">
        <x:v>1321-76</x:v>
      </x:c>
      <x:c t="str">
        <x:v>OLYMP Szappantartó, tejüveg/króm</x:v>
      </x:c>
      <x:c t="str">
        <x:v>SAPHO</x:v>
      </x:c>
      <x:c t="str">
        <x:v>8590913865305</x:v>
      </x:c>
      <x:c t="str">
        <x:v>db        </x:v>
      </x:c>
      <x:c t="str">
        <x:v>74182000</x:v>
      </x:c>
      <x:c t="n">
        <x:v>0.7590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2024.09</x:v>
      </x:c>
    </x:row>
    <x:row>
      <x:c t="str">
        <x:v>1321-77</x:v>
      </x:c>
      <x:c t="str">
        <x:v>OLYMP Pohártartó, tejüveg/króm</x:v>
      </x:c>
      <x:c t="str">
        <x:v>SAPHO</x:v>
      </x:c>
      <x:c t="str">
        <x:v>8590913865312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19800.0000</x:v>
      </x:c>
      <x:c t="str">
        <x:v>kifutott: 2026.02</x:v>
      </x:c>
    </x:row>
    <x:row>
      <x:c t="str">
        <x:v>1322</x:v>
      </x:c>
      <x:c t="str">
        <x:v>PARFUME zuhanyfüggöny, 180x200cm, polyester</x:v>
      </x:c>
      <x:c t="str">
        <x:v>SAPHO</x:v>
      </x:c>
      <x:c t="str">
        <x:v>8003341075630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132204191</x:v>
      </x:c>
      <x:c t="str">
        <x:v>BEMETA BETA Mozgatható törölközőtartó, 55x40x420mm, króm</x:v>
      </x:c>
      <x:c t="str">
        <x:v>SAPHO</x:v>
      </x:c>
      <x:c t="str">
        <x:v>8592207020056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19200.0000</x:v>
      </x:c>
      <x:c t="str">
        <x:v/>
      </x:c>
    </x:row>
    <x:row>
      <x:c t="str">
        <x:v>132206035</x:v>
      </x:c>
      <x:c t="str">
        <x:v>BEMETA HOTEL duplafogas, matt</x:v>
      </x:c>
      <x:c t="str">
        <x:v>SAPHO</x:v>
      </x:c>
      <x:c t="str">
        <x:v>8592207060618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8300.0000</x:v>
      </x:c>
      <x:c t="str">
        <x:v>újdonság: 2026.02</x:v>
      </x:c>
    </x:row>
    <x:row>
      <x:c t="str">
        <x:v>132206045</x:v>
      </x:c>
      <x:c t="str">
        <x:v>BEMETA HOTEL fogas, matt</x:v>
      </x:c>
      <x:c t="str">
        <x:v>SAPHO</x:v>
      </x:c>
      <x:c t="str">
        <x:v>8592207060601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2026.02</x:v>
      </x:c>
    </x:row>
    <x:row>
      <x:c t="str">
        <x:v>132206055</x:v>
      </x:c>
      <x:c t="str">
        <x:v>BEMETA HOTEL fogas, matt</x:v>
      </x:c>
      <x:c t="str">
        <x:v>SAPHO</x:v>
      </x:c>
      <x:c t="str">
        <x:v>8592207060595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14100.0000</x:v>
      </x:c>
      <x:c t="str">
        <x:v>újdonság: 2026.02</x:v>
      </x:c>
    </x:row>
    <x:row>
      <x:c t="str">
        <x:v>132212032L</x:v>
      </x:c>
      <x:c t="str">
        <x:v>BEMETA BETA WC papírtartó, balos, 180x55x70mm, króm</x:v>
      </x:c>
      <x:c t="str">
        <x:v>SAPHO</x:v>
      </x:c>
      <x:c t="str">
        <x:v>8592207014420</x:v>
      </x:c>
      <x:c t="str">
        <x:v>db        </x:v>
      </x:c>
      <x:c t="str">
        <x:v>74182000</x:v>
      </x:c>
      <x:c t="n">
        <x:v>0.1560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132306172</x:v>
      </x:c>
      <x:c t="str">
        <x:v>BEMETA BETA Fogas, 55x55x50mm, króm</x:v>
      </x:c>
      <x:c t="str">
        <x:v>SAPHO</x:v>
      </x:c>
      <x:c t="str">
        <x:v>8592207010699</x:v>
      </x:c>
      <x:c t="str">
        <x:v>db        </x:v>
      </x:c>
      <x:c t="str">
        <x:v>83025000</x:v>
      </x:c>
      <x:c t="n">
        <x:v>0.2350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132307611</x:v>
      </x:c>
      <x:c t="str">
        <x:v>BEMETA BETA Kád kapaszkodó, 355x55x80mm, króm</x:v>
      </x:c>
      <x:c t="str">
        <x:v>SAPHO</x:v>
      </x:c>
      <x:c t="str">
        <x:v>8592207021671</x:v>
      </x:c>
      <x:c t="str">
        <x:v>db        </x:v>
      </x:c>
      <x:c t="str">
        <x:v>83024190</x:v>
      </x:c>
      <x:c t="n">
        <x:v>0.6260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1324</x:v>
      </x:c>
      <x:c t="str">
        <x:v>RICORDI zuhanyfüggöny, 180x200cm, polyester</x:v>
      </x:c>
      <x:c t="str">
        <x:v>SAPHO</x:v>
      </x:c>
      <x:c t="str">
        <x:v>8003341080283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132405222</x:v>
      </x:c>
      <x:c t="str">
        <x:v>BEMETA BETA Fogas, 55x120x90mm, króm</x:v>
      </x:c>
      <x:c t="str">
        <x:v>SAPHO</x:v>
      </x:c>
      <x:c t="str">
        <x:v>8592207011795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13000.0000</x:v>
      </x:c>
      <x:c t="str">
        <x:v/>
      </x:c>
    </x:row>
    <x:row>
      <x:c t="str">
        <x:v>1325-02</x:v>
      </x:c>
      <x:c t="str">
        <x:v>ASTOR szappantartó, kerámia/króm</x:v>
      </x:c>
      <x:c t="str">
        <x:v>SAPHO</x:v>
      </x:c>
      <x:c t="str">
        <x:v>8590913832383</x:v>
      </x:c>
      <x:c t="str">
        <x:v>db        </x:v>
      </x:c>
      <x:c t="str">
        <x:v>69120081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kifutott: 2024.09</x:v>
      </x:c>
    </x:row>
    <x:row>
      <x:c t="str">
        <x:v>1325-05</x:v>
      </x:c>
      <x:c t="str">
        <x:v>ASTOR dupla pohártartó, kerámia/króm</x:v>
      </x:c>
      <x:c t="str">
        <x:v>SAPHO</x:v>
      </x:c>
      <x:c t="str">
        <x:v>8590913832390</x:v>
      </x:c>
      <x:c t="str">
        <x:v>db        </x:v>
      </x:c>
      <x:c t="str">
        <x:v>69120081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21500.0000</x:v>
      </x:c>
      <x:c t="str">
        <x:v>kifutott: 2024.09</x:v>
      </x:c>
    </x:row>
    <x:row>
      <x:c t="str">
        <x:v>1325-08</x:v>
      </x:c>
      <x:c t="str">
        <x:v>ASTOR WC-kefe, kerámia/króm</x:v>
      </x:c>
      <x:c t="str">
        <x:v>SAPHO</x:v>
      </x:c>
      <x:c t="str">
        <x:v>8590913832413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26400.0000</x:v>
      </x:c>
      <x:c t="str">
        <x:v>kifutott: 2024.11</x:v>
      </x:c>
    </x:row>
    <x:row>
      <x:c t="str">
        <x:v>1325-09</x:v>
      </x:c>
      <x:c t="str">
        <x:v>ASTOR törölközőtartó, 670mm, króm</x:v>
      </x:c>
      <x:c t="str">
        <x:v>SAPHO</x:v>
      </x:c>
      <x:c t="str">
        <x:v>8590913832420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>kifutott: 2024.11</x:v>
      </x:c>
    </x:row>
    <x:row>
      <x:c t="str">
        <x:v>1325-11</x:v>
      </x:c>
      <x:c t="str">
        <x:v>ASTOR törölközőtartó, 670mm, króm</x:v>
      </x:c>
      <x:c t="str">
        <x:v>SAPHO</x:v>
      </x:c>
      <x:c t="str">
        <x:v>8590913832437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2024.09</x:v>
      </x:c>
    </x:row>
    <x:row>
      <x:c t="str">
        <x:v>1325-17</x:v>
      </x:c>
      <x:c t="str">
        <x:v>ASTOR WC-papírtartó, króm</x:v>
      </x:c>
      <x:c t="str">
        <x:v>SAPHO</x:v>
      </x:c>
      <x:c t="str">
        <x:v>8590913832468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18500.0000</x:v>
      </x:c>
      <x:c t="str">
        <x:v>kifutott: 2025.01</x:v>
      </x:c>
    </x:row>
    <x:row>
      <x:c t="str">
        <x:v>1325-19</x:v>
      </x:c>
      <x:c t="str">
        <x:v>ASTOR szappanadagoló, 300ml, kerámia/króm</x:v>
      </x:c>
      <x:c t="str">
        <x:v>SAPHO</x:v>
      </x:c>
      <x:c t="str">
        <x:v>8590913832475</x:v>
      </x:c>
      <x:c t="str">
        <x:v>db        </x:v>
      </x:c>
      <x:c t="str">
        <x:v>69120081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2025.03</x:v>
      </x:c>
    </x:row>
    <x:row>
      <x:c t="str">
        <x:v>132836012</x:v>
      </x:c>
      <x:c t="str">
        <x:v>BEMETA BETA Álló WC kefe és papírtartó, 150x710x255mm, króm</x:v>
      </x:c>
      <x:c t="str">
        <x:v>SAPHO</x:v>
      </x:c>
      <x:c t="str">
        <x:v>8592207011900</x:v>
      </x:c>
      <x:c t="str">
        <x:v>db        </x:v>
      </x:c>
      <x:c t="str">
        <x:v>96039091</x:v>
      </x:c>
      <x:c t="n">
        <x:v>4.4000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76000.0000</x:v>
      </x:c>
      <x:c t="str">
        <x:v/>
      </x:c>
    </x:row>
    <x:row>
      <x:c t="str">
        <x:v>132836042</x:v>
      </x:c>
      <x:c t="str">
        <x:v>BEMETA BETA Álló WC kefe és papírtartó, 150x710x255mm, króm</x:v>
      </x:c>
      <x:c t="str">
        <x:v>SAPHO</x:v>
      </x:c>
      <x:c t="str">
        <x:v>8592207032868</x:v>
      </x:c>
      <x:c t="str">
        <x:v>db        </x:v>
      </x:c>
      <x:c t="str">
        <x:v>96039091</x:v>
      </x:c>
      <x:c t="n">
        <x:v>4.0100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84000.0000</x:v>
      </x:c>
      <x:c t="str">
        <x:v/>
      </x:c>
    </x:row>
    <x:row>
      <x:c t="str">
        <x:v>133113</x:v>
      </x:c>
      <x:c t="str">
        <x:v>FELIX álló törölközőtartó, króm</x:v>
      </x:c>
      <x:c t="str">
        <x:v>SAPHO</x:v>
      </x:c>
      <x:c t="str">
        <x:v>8003341307410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133114</x:v>
      </x:c>
      <x:c t="str">
        <x:v>FELIX álló törölközőtartó, matt fekete</x:v>
      </x:c>
      <x:c t="str">
        <x:v>SAPHO</x:v>
      </x:c>
      <x:c t="str">
        <x:v>8003341328965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újdonság: 2024.09</x:v>
      </x:c>
    </x:row>
    <x:row>
      <x:c t="str">
        <x:v>133213</x:v>
      </x:c>
      <x:c t="str">
        <x:v>FELIX álló WC-kefe és papírtartó króm</x:v>
      </x:c>
      <x:c t="str">
        <x:v>SAPHO</x:v>
      </x:c>
      <x:c t="str">
        <x:v>8003341307427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35000.0000</x:v>
      </x:c>
      <x:c t="str">
        <x:v/>
      </x:c>
    </x:row>
    <x:row>
      <x:c t="str">
        <x:v>133214</x:v>
      </x:c>
      <x:c t="str">
        <x:v>FELIX álló WC-kefe és WC-papírtartó, matt fekete</x:v>
      </x:c>
      <x:c t="str">
        <x:v>SAPHO</x:v>
      </x:c>
      <x:c t="str">
        <x:v>8003341328972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37000.0000</x:v>
      </x:c>
      <x:c t="str">
        <x:v>újdonság: 2024.09</x:v>
      </x:c>
    </x:row>
    <x:row>
      <x:c t="str">
        <x:v>133302</x:v>
      </x:c>
      <x:c t="str">
        <x:v>KENTA álló WC-kefe, fehér/bambusz</x:v>
      </x:c>
      <x:c t="str">
        <x:v>SAPHO</x:v>
      </x:c>
      <x:c t="str">
        <x:v>8003341062913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133314</x:v>
      </x:c>
      <x:c t="str">
        <x:v>NINFEA álló WC-kefe, fekete/bambusz</x:v>
      </x:c>
      <x:c t="str">
        <x:v>SAPHO</x:v>
      </x:c>
      <x:c t="str">
        <x:v>8003341300237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133488</x:v>
      </x:c>
      <x:c t="str">
        <x:v>JACK WC-kefe, matt arany</x:v>
      </x:c>
      <x:c t="str">
        <x:v>SAPHO</x:v>
      </x:c>
      <x:c t="str">
        <x:v>8003341329306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15100.0000</x:v>
      </x:c>
      <x:c t="n">
        <x:v>24000.0000</x:v>
      </x:c>
      <x:c t="str">
        <x:v>újdonság: 2024.07</x:v>
      </x:c>
    </x:row>
    <x:row>
      <x:c t="str">
        <x:v>133801</x:v>
      </x:c>
      <x:c t="str">
        <x:v>KERASAN RETRO szögletes zuhanytálca, 90x90x20cm</x:v>
      </x:c>
      <x:c t="str">
        <x:v>SAPHO</x:v>
      </x:c>
      <x:c t="str">
        <x:v>8034125974719</x:v>
      </x:c>
      <x:c t="str">
        <x:v>db        </x:v>
      </x:c>
      <x:c t="str">
        <x:v>69109000</x:v>
      </x:c>
      <x:c t="n">
        <x:v>53.2100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342000.0000</x:v>
      </x:c>
      <x:c t="str">
        <x:v/>
      </x:c>
    </x:row>
    <x:row>
      <x:c t="str">
        <x:v>133805</x:v>
      </x:c>
      <x:c t="str">
        <x:v>YOSHI szennyeskosár, 53x51x34cm, bambusz, kék</x:v>
      </x:c>
      <x:c t="str">
        <x:v>SAPHO</x:v>
      </x:c>
      <x:c t="str">
        <x:v>8003341302859</x:v>
      </x:c>
      <x:c t="str">
        <x:v>db        </x:v>
      </x:c>
      <x:c t="str">
        <x:v>57050080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21000.0000</x:v>
      </x:c>
      <x:c t="str">
        <x:v/>
      </x:c>
    </x:row>
    <x:row>
      <x:c t="str">
        <x:v>133808</x:v>
      </x:c>
      <x:c t="str">
        <x:v>YOSHI szennyeskosár, 53x51x34cm, bambusz, szürke</x:v>
      </x:c>
      <x:c t="str">
        <x:v>SAPHO</x:v>
      </x:c>
      <x:c t="str">
        <x:v>8003341302842</x:v>
      </x:c>
      <x:c t="str">
        <x:v>db        </x:v>
      </x:c>
      <x:c t="str">
        <x:v>57050080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21000.0000</x:v>
      </x:c>
      <x:c t="str">
        <x:v/>
      </x:c>
    </x:row>
    <x:row>
      <x:c t="str">
        <x:v>133901</x:v>
      </x:c>
      <x:c t="str">
        <x:v>KERASAN RETRO íves zuhanytálca, 90x90x20cm</x:v>
      </x:c>
      <x:c t="str">
        <x:v>SAPHO</x:v>
      </x:c>
      <x:c t="str">
        <x:v>8034125974849</x:v>
      </x:c>
      <x:c t="str">
        <x:v>db        </x:v>
      </x:c>
      <x:c t="str">
        <x:v>69109000</x:v>
      </x:c>
      <x:c t="n">
        <x:v>58.2100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389000.0000</x:v>
      </x:c>
      <x:c t="str">
        <x:v/>
      </x:c>
    </x:row>
    <x:row>
      <x:c t="str">
        <x:v>134001</x:v>
      </x:c>
      <x:c t="str">
        <x:v>KERASAN RETRO szögletes zuhanytálca, 100x100x20cm</x:v>
      </x:c>
      <x:c t="str">
        <x:v>SAPHO</x:v>
      </x:c>
      <x:c t="str">
        <x:v>8034125974726</x:v>
      </x:c>
      <x:c t="str">
        <x:v>db        </x:v>
      </x:c>
      <x:c t="str">
        <x:v>69109000</x:v>
      </x:c>
      <x:c t="n">
        <x:v>60.2100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644000.0000</x:v>
      </x:c>
      <x:c t="str">
        <x:v/>
      </x:c>
    </x:row>
    <x:row>
      <x:c t="str">
        <x:v>134103012</x:v>
      </x:c>
      <x:c t="str">
        <x:v>BEMETA HOTEL Beépíthető WC papírtartó, 200x60x100mm, polírozott</x:v>
      </x:c>
      <x:c t="str">
        <x:v>SAPHO</x:v>
      </x:c>
      <x:c t="str">
        <x:v>8592207005435</x:v>
      </x:c>
      <x:c t="str">
        <x:v>db        </x:v>
      </x:c>
      <x:c t="str">
        <x:v>73249000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134203022</x:v>
      </x:c>
      <x:c t="str">
        <x:v>BEMETA HOTEL Beépíthető Kleenex, 200x120x110mm, polírozott</x:v>
      </x:c>
      <x:c t="str">
        <x:v>SAPHO</x:v>
      </x:c>
      <x:c t="str">
        <x:v>8592207005442</x:v>
      </x:c>
      <x:c t="str">
        <x:v>db        </x:v>
      </x:c>
      <x:c t="str">
        <x:v>73249000</x:v>
      </x:c>
      <x:c t="n">
        <x:v>0.3820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16200.0000</x:v>
      </x:c>
      <x:c t="str">
        <x:v/>
      </x:c>
    </x:row>
    <x:row>
      <x:c t="str">
        <x:v>134504212</x:v>
      </x:c>
      <x:c t="str">
        <x:v>BEMETA RAWELL Íves törölközőtartó radiátorhoz, polírozott, 600x40x95mm, polírozott</x:v>
      </x:c>
      <x:c t="str">
        <x:v>SAPHO</x:v>
      </x:c>
      <x:c t="str">
        <x:v>8592207008672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134504225</x:v>
      </x:c>
      <x:c t="str">
        <x:v>BEMETA RAWELL Törölközőtartó radiátorhoz, fehér, 355x40x90mm, fehér</x:v>
      </x:c>
      <x:c t="str">
        <x:v>SAPHO</x:v>
      </x:c>
      <x:c t="str">
        <x:v>8592207010484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/>
      </x:c>
    </x:row>
    <x:row>
      <x:c t="str">
        <x:v>134504232</x:v>
      </x:c>
      <x:c t="str">
        <x:v>BEMETA RAWELL Törölközőtartó radiátorhoz, 600x69x215mm, polírozott</x:v>
      </x:c>
      <x:c t="str">
        <x:v>SAPHO</x:v>
      </x:c>
      <x:c t="str">
        <x:v>8592207012808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15800.0000</x:v>
      </x:c>
      <x:c t="str">
        <x:v/>
      </x:c>
    </x:row>
    <x:row>
      <x:c t="str">
        <x:v>134504235</x:v>
      </x:c>
      <x:c t="str">
        <x:v>BEMETA RAWELL Törölközőtartó radiátorhoz, 600x69x215mm, fehér</x:v>
      </x:c>
      <x:c t="str">
        <x:v>SAPHO</x:v>
      </x:c>
      <x:c t="str">
        <x:v>8592207008733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135002180</x:v>
      </x:c>
      <x:c t="str">
        <x:v>BEMETA NERO Törölközőtartó, 500x20x205mm, fekete</x:v>
      </x:c>
      <x:c t="str">
        <x:v>SAPHO</x:v>
      </x:c>
      <x:c t="str">
        <x:v>8592207021411</x:v>
      </x:c>
      <x:c t="str">
        <x:v>db        </x:v>
      </x:c>
      <x:c t="str">
        <x:v>83025000</x:v>
      </x:c>
      <x:c t="n">
        <x:v>1.4130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135002182</x:v>
      </x:c>
      <x:c t="str">
        <x:v>BEMETA VIA Törölközőtartó polc, 500x20x205mm, króm</x:v>
      </x:c>
      <x:c t="str">
        <x:v>SAPHO</x:v>
      </x:c>
      <x:c t="str">
        <x:v>8592207014932</x:v>
      </x:c>
      <x:c t="str">
        <x:v>db        </x:v>
      </x:c>
      <x:c t="str">
        <x:v>83025000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135002240</x:v>
      </x:c>
      <x:c t="str">
        <x:v>BEMETA NERO Üvegpolc, 600x19x118mm, fekete</x:v>
      </x:c>
      <x:c t="str">
        <x:v>SAPHO</x:v>
      </x:c>
      <x:c t="str">
        <x:v>8592207021503</x:v>
      </x:c>
      <x:c t="str">
        <x:v>db        </x:v>
      </x:c>
      <x:c t="str">
        <x:v>94038900</x:v>
      </x:c>
      <x:c t="n">
        <x:v>1.6420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15800.0000</x:v>
      </x:c>
      <x:c t="str">
        <x:v/>
      </x:c>
    </x:row>
    <x:row>
      <x:c t="str">
        <x:v>135002242</x:v>
      </x:c>
      <x:c t="str">
        <x:v>BEMETA VIA Üvegpolc, 600x19x118mm, króm</x:v>
      </x:c>
      <x:c t="str">
        <x:v>SAPHO</x:v>
      </x:c>
      <x:c t="str">
        <x:v>8592207014543</x:v>
      </x:c>
      <x:c t="str">
        <x:v>db        </x:v>
      </x:c>
      <x:c t="str">
        <x:v>94038900</x:v>
      </x:c>
      <x:c t="n">
        <x:v>1.6270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13600.0000</x:v>
      </x:c>
      <x:c t="str">
        <x:v/>
      </x:c>
    </x:row>
    <x:row>
      <x:c t="str">
        <x:v>135002352</x:v>
      </x:c>
      <x:c t="str">
        <x:v>BEMETA VIA Üvegpolc, 500x19x118mm, króm</x:v>
      </x:c>
      <x:c t="str">
        <x:v>SAPHO</x:v>
      </x:c>
      <x:c t="str">
        <x:v>8592207014048</x:v>
      </x:c>
      <x:c t="str">
        <x:v>db        </x:v>
      </x:c>
      <x:c t="str">
        <x:v>94038900</x:v>
      </x:c>
      <x:c t="n">
        <x:v>1.4520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13600.0000</x:v>
      </x:c>
      <x:c t="str">
        <x:v/>
      </x:c>
    </x:row>
    <x:row>
      <x:c t="str">
        <x:v>135004022</x:v>
      </x:c>
      <x:c t="str">
        <x:v>BEMETA VIA Törölközőtartó, 450x20x59mm, króm</x:v>
      </x:c>
      <x:c t="str">
        <x:v>SAPHO</x:v>
      </x:c>
      <x:c t="str">
        <x:v>8592207014550</x:v>
      </x:c>
      <x:c t="str">
        <x:v>db        </x:v>
      </x:c>
      <x:c t="str">
        <x:v>83025000</x:v>
      </x:c>
      <x:c t="n">
        <x:v>0.6120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23200.0000</x:v>
      </x:c>
      <x:c t="str">
        <x:v/>
      </x:c>
    </x:row>
    <x:row>
      <x:c t="str">
        <x:v>135004040</x:v>
      </x:c>
      <x:c t="str">
        <x:v>BEMETA NERO Törölközőtartó, 600x20x59mm, fekete</x:v>
      </x:c>
      <x:c t="str">
        <x:v>SAPHO</x:v>
      </x:c>
      <x:c t="str">
        <x:v>8592207021428</x:v>
      </x:c>
      <x:c t="str">
        <x:v>db        </x:v>
      </x:c>
      <x:c t="str">
        <x:v>83025000</x:v>
      </x:c>
      <x:c t="n">
        <x:v>0.7160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/>
      </x:c>
    </x:row>
    <x:row>
      <x:c t="str">
        <x:v>135004042</x:v>
      </x:c>
      <x:c t="str">
        <x:v>BEMETA VIA Törölközőtartó, 600x20x59mm, króm</x:v>
      </x:c>
      <x:c t="str">
        <x:v>SAPHO</x:v>
      </x:c>
      <x:c t="str">
        <x:v>8592207014567</x:v>
      </x:c>
      <x:c t="str">
        <x:v>db        </x:v>
      </x:c>
      <x:c t="str">
        <x:v>83025000</x:v>
      </x:c>
      <x:c t="n">
        <x:v>0.7910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135004043</x:v>
      </x:c>
      <x:c t="str">
        <x:v>BEMETA VIA Törölközőtartó, jobbos, 297x20x59mm, króm</x:v>
      </x:c>
      <x:c t="str">
        <x:v>SAPHO</x:v>
      </x:c>
      <x:c t="str">
        <x:v>8592207015823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135004044</x:v>
      </x:c>
      <x:c t="str">
        <x:v>BEMETA VIA Törölközőtartó, balos, 297x20x59mm, króm</x:v>
      </x:c>
      <x:c t="str">
        <x:v>SAPHO</x:v>
      </x:c>
      <x:c t="str">
        <x:v>8592207015830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135004060</x:v>
      </x:c>
      <x:c t="str">
        <x:v>BEMETA NERO Törölközőtartó, 220x20x110mm, fekete</x:v>
      </x:c>
      <x:c t="str">
        <x:v>SAPHO</x:v>
      </x:c>
      <x:c t="str">
        <x:v>8592207021442</x:v>
      </x:c>
      <x:c t="str">
        <x:v>db        </x:v>
      </x:c>
      <x:c t="str">
        <x:v>83025000</x:v>
      </x:c>
      <x:c t="n">
        <x:v>0.5210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18200.0000</x:v>
      </x:c>
      <x:c t="str">
        <x:v/>
      </x:c>
    </x:row>
    <x:row>
      <x:c t="str">
        <x:v>135004062</x:v>
      </x:c>
      <x:c t="str">
        <x:v>BEMETA VIA Törölközőtartó, 220x20x100mm, króm</x:v>
      </x:c>
      <x:c t="str">
        <x:v>SAPHO</x:v>
      </x:c>
      <x:c t="str">
        <x:v>8592207014574</x:v>
      </x:c>
      <x:c t="str">
        <x:v>db        </x:v>
      </x:c>
      <x:c t="str">
        <x:v>83025000</x:v>
      </x:c>
      <x:c t="n">
        <x:v>0.5330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135004080</x:v>
      </x:c>
      <x:c t="str">
        <x:v>BEMETA NERO Dupla Törölközőtartó, 500x20x132mm, fekete</x:v>
      </x:c>
      <x:c t="str">
        <x:v>SAPHO</x:v>
      </x:c>
      <x:c t="str">
        <x:v>8592207021435</x:v>
      </x:c>
      <x:c t="str">
        <x:v>db        </x:v>
      </x:c>
      <x:c t="str">
        <x:v>83025000</x:v>
      </x:c>
      <x:c t="n">
        <x:v>1.0960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135004082</x:v>
      </x:c>
      <x:c t="str">
        <x:v>BEMETA VIA Törölközőtartó, 500x20x132mm, króm</x:v>
      </x:c>
      <x:c t="str">
        <x:v>SAPHO</x:v>
      </x:c>
      <x:c t="str">
        <x:v>8592207014581</x:v>
      </x:c>
      <x:c t="str">
        <x:v>db        </x:v>
      </x:c>
      <x:c t="str">
        <x:v>83025000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135004100</x:v>
      </x:c>
      <x:c t="str">
        <x:v>BEMETA NERO Mozgatható törölközőtartó, 46x32x445mm, matt fekete</x:v>
      </x:c>
      <x:c t="str">
        <x:v>SAPHO</x:v>
      </x:c>
      <x:c t="str">
        <x:v>8592207024627</x:v>
      </x:c>
      <x:c t="str">
        <x:v>db        </x:v>
      </x:c>
      <x:c t="str">
        <x:v>83025000</x:v>
      </x:c>
      <x:c t="n">
        <x:v>0.8950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135004102</x:v>
      </x:c>
      <x:c t="str">
        <x:v>BEMETA VIA Mozgatható törölközőtartó, 46x32x445mm, króm</x:v>
      </x:c>
      <x:c t="str">
        <x:v>SAPHO</x:v>
      </x:c>
      <x:c t="str">
        <x:v>8592207014598</x:v>
      </x:c>
      <x:c t="str">
        <x:v>db        </x:v>
      </x:c>
      <x:c t="str">
        <x:v>83025000</x:v>
      </x:c>
      <x:c t="n">
        <x:v>0.9860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135006010</x:v>
      </x:c>
      <x:c t="str">
        <x:v>BEMETA NERO Fogas, 17x38x30mm, fekete</x:v>
      </x:c>
      <x:c t="str">
        <x:v>SAPHO</x:v>
      </x:c>
      <x:c t="str">
        <x:v>8592207021510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135006012</x:v>
      </x:c>
      <x:c t="str">
        <x:v>BEMETA VIA Fogas, 17x38x30mm, króm</x:v>
      </x:c>
      <x:c t="str">
        <x:v>SAPHO</x:v>
      </x:c>
      <x:c t="str">
        <x:v>8592207010835</x:v>
      </x:c>
      <x:c t="str">
        <x:v>db        </x:v>
      </x:c>
      <x:c t="str">
        <x:v>83025000</x:v>
      </x:c>
      <x:c t="n">
        <x:v>0.0940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135006030</x:v>
      </x:c>
      <x:c t="str">
        <x:v>BEMETA NERO Dupla fogas, 80x28x39mm, fekete</x:v>
      </x:c>
      <x:c t="str">
        <x:v>SAPHO</x:v>
      </x:c>
      <x:c t="str">
        <x:v>8592207021459</x:v>
      </x:c>
      <x:c t="str">
        <x:v>db        </x:v>
      </x:c>
      <x:c t="str">
        <x:v>83025000</x:v>
      </x:c>
      <x:c t="n">
        <x:v>0.1730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/>
      </x:c>
    </x:row>
    <x:row>
      <x:c t="str">
        <x:v>135006032</x:v>
      </x:c>
      <x:c t="str">
        <x:v>BEMETA VIA Dupla fogas, 80x28x39mm, króm</x:v>
      </x:c>
      <x:c t="str">
        <x:v>SAPHO</x:v>
      </x:c>
      <x:c t="str">
        <x:v>8592207014604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135006230</x:v>
      </x:c>
      <x:c t="str">
        <x:v>BEMETA NERO Dupla fogas, 37x26x30mm, fekete</x:v>
      </x:c>
      <x:c t="str">
        <x:v>SAPHO</x:v>
      </x:c>
      <x:c t="str">
        <x:v>8592207021527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/>
      </x:c>
    </x:row>
    <x:row>
      <x:c t="str">
        <x:v>135006232</x:v>
      </x:c>
      <x:c t="str">
        <x:v>BEMETA VIA Dupla fogas, 37x26x30mm, króm</x:v>
      </x:c>
      <x:c t="str">
        <x:v>SAPHO</x:v>
      </x:c>
      <x:c t="str">
        <x:v>8592207011184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135006242</x:v>
      </x:c>
      <x:c t="str">
        <x:v>BEMETA VIA fogas, 174x30x37mm, króm</x:v>
      </x:c>
      <x:c t="str">
        <x:v>SAPHO</x:v>
      </x:c>
      <x:c t="str">
        <x:v>8592207034305</x:v>
      </x:c>
      <x:c t="str">
        <x:v>db        </x:v>
      </x:c>
      <x:c t="str">
        <x:v>83025000</x:v>
      </x:c>
      <x:c t="n">
        <x:v>0.3260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135006252</x:v>
      </x:c>
      <x:c t="str">
        <x:v>BEMETA VIA fogas, 301x30x37mm, króm</x:v>
      </x:c>
      <x:c t="str">
        <x:v>SAPHO</x:v>
      </x:c>
      <x:c t="str">
        <x:v>8592207034312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24600.0000</x:v>
      </x:c>
      <x:c t="str">
        <x:v/>
      </x:c>
    </x:row>
    <x:row>
      <x:c t="str">
        <x:v>135007072</x:v>
      </x:c>
      <x:c t="str">
        <x:v>BEMETA VIA Kád kapaszkodó, 320x40x60mm, króm</x:v>
      </x:c>
      <x:c t="str">
        <x:v>SAPHO</x:v>
      </x:c>
      <x:c t="str">
        <x:v>8592207014611</x:v>
      </x:c>
      <x:c t="str">
        <x:v>db        </x:v>
      </x:c>
      <x:c t="str">
        <x:v>83024190</x:v>
      </x:c>
      <x:c t="n">
        <x:v>1.4900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135008020</x:v>
      </x:c>
      <x:c t="str">
        <x:v>BEMETA NERO Szappantartó, 103x42x117mm, fekete</x:v>
      </x:c>
      <x:c t="str">
        <x:v>SAPHO</x:v>
      </x:c>
      <x:c t="str">
        <x:v>8592207021473</x:v>
      </x:c>
      <x:c t="str">
        <x:v>db        </x:v>
      </x:c>
      <x:c t="str">
        <x:v>74182000</x:v>
      </x:c>
      <x:c t="n">
        <x:v>0.5110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135008022</x:v>
      </x:c>
      <x:c t="str">
        <x:v>BEMETA VIA Szappantartó, 103x42x117mm, króm</x:v>
      </x:c>
      <x:c t="str">
        <x:v>SAPHO</x:v>
      </x:c>
      <x:c t="str">
        <x:v>8592207014628</x:v>
      </x:c>
      <x:c t="str">
        <x:v>db        </x:v>
      </x:c>
      <x:c t="str">
        <x:v>74182000</x:v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13600.0000</x:v>
      </x:c>
      <x:c t="str">
        <x:v/>
      </x:c>
    </x:row>
    <x:row>
      <x:c t="str">
        <x:v>135008025</x:v>
      </x:c>
      <x:c t="str">
        <x:v>BEMETA HOTEL szappantartó </x:v>
      </x:c>
      <x:c t="str">
        <x:v>SAPHO</x:v>
      </x:c>
      <x:c t="str">
        <x:v>8592207027086</x:v>
      </x:c>
      <x:c t="str">
        <x:v>db        </x:v>
      </x:c>
      <x:c t="str">
        <x:v/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kifutott: 2025.11</x:v>
      </x:c>
    </x:row>
    <x:row>
      <x:c t="str">
        <x:v>135009040</x:v>
      </x:c>
      <x:c t="str">
        <x:v>BEMETA NERO Szappanadagoló, 65x150x120mm, fekete</x:v>
      </x:c>
      <x:c t="str">
        <x:v>SAPHO</x:v>
      </x:c>
      <x:c t="str">
        <x:v>8592207021596</x:v>
      </x:c>
      <x:c t="str">
        <x:v>db        </x:v>
      </x:c>
      <x:c t="str">
        <x:v>84798997</x:v>
      </x:c>
      <x:c t="n">
        <x:v>0.5430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23600.0000</x:v>
      </x:c>
      <x:c t="str">
        <x:v/>
      </x:c>
    </x:row>
    <x:row>
      <x:c t="str">
        <x:v>135009042</x:v>
      </x:c>
      <x:c t="str">
        <x:v>BEMETA VIA Szappanadagoló, 65x150x120mm, 250ml, króm</x:v>
      </x:c>
      <x:c t="str">
        <x:v>SAPHO</x:v>
      </x:c>
      <x:c t="str">
        <x:v>8592207014635</x:v>
      </x:c>
      <x:c t="str">
        <x:v>db        </x:v>
      </x:c>
      <x:c t="str">
        <x:v>84798997</x:v>
      </x:c>
      <x:c t="n">
        <x:v>0.5960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21000.0000</x:v>
      </x:c>
      <x:c t="str">
        <x:v/>
      </x:c>
    </x:row>
    <x:row>
      <x:c t="str">
        <x:v>135011010</x:v>
      </x:c>
      <x:c t="str">
        <x:v>BEMETA NERO Pohártartó, 64x100x97mm, fekete</x:v>
      </x:c>
      <x:c t="str">
        <x:v>SAPHO</x:v>
      </x:c>
      <x:c t="str">
        <x:v>8592207021466</x:v>
      </x:c>
      <x:c t="str">
        <x:v>db        </x:v>
      </x:c>
      <x:c t="str">
        <x:v>74182000</x:v>
      </x:c>
      <x:c t="n">
        <x:v>0.5250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13800.0000</x:v>
      </x:c>
      <x:c t="str">
        <x:v/>
      </x:c>
    </x:row>
    <x:row>
      <x:c t="str">
        <x:v>135011012</x:v>
      </x:c>
      <x:c t="str">
        <x:v>BEMETA VIA Pohártartó, 63x100x97mm, króm</x:v>
      </x:c>
      <x:c t="str">
        <x:v>SAPHO</x:v>
      </x:c>
      <x:c t="str">
        <x:v>8592207014642</x:v>
      </x:c>
      <x:c t="str">
        <x:v>db        </x:v>
      </x:c>
      <x:c t="str">
        <x:v>74182000</x:v>
      </x:c>
      <x:c t="n">
        <x:v>0.5130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13600.0000</x:v>
      </x:c>
      <x:c t="str">
        <x:v/>
      </x:c>
    </x:row>
    <x:row>
      <x:c t="str">
        <x:v>135012010</x:v>
      </x:c>
      <x:c t="str">
        <x:v>BEMETA NERO WC papírtartó, 130x95x90mm, fekete</x:v>
      </x:c>
      <x:c t="str">
        <x:v>SAPHO</x:v>
      </x:c>
      <x:c t="str">
        <x:v>8592207021534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19600.0000</x:v>
      </x:c>
      <x:c t="str">
        <x:v/>
      </x:c>
    </x:row>
    <x:row>
      <x:c t="str">
        <x:v>135012012</x:v>
      </x:c>
      <x:c t="str">
        <x:v>BEMETA VIA WC papírtartó, 130x95x90mm, króm</x:v>
      </x:c>
      <x:c t="str">
        <x:v>SAPHO</x:v>
      </x:c>
      <x:c t="str">
        <x:v>8592207011306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/>
      </x:c>
    </x:row>
    <x:row>
      <x:c t="str">
        <x:v>135012020</x:v>
      </x:c>
      <x:c t="str">
        <x:v>BEMETA NERO WC papírtartó 179x28x59mm</x:v>
      </x:c>
      <x:c t="str">
        <x:v>SAPHO</x:v>
      </x:c>
      <x:c t="str">
        <x:v>8592207024702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135012022</x:v>
      </x:c>
      <x:c t="str">
        <x:v>BEMETA VIA WC papírtartó, 179x28x59mm, króm</x:v>
      </x:c>
      <x:c t="str">
        <x:v>SAPHO</x:v>
      </x:c>
      <x:c t="str">
        <x:v>8592207014659</x:v>
      </x:c>
      <x:c t="str">
        <x:v>db        </x:v>
      </x:c>
      <x:c t="str">
        <x:v>74182000</x:v>
      </x:c>
      <x:c t="n">
        <x:v>0.2620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135012022L</x:v>
      </x:c>
      <x:c t="str">
        <x:v>BEMETA VIA WC papírtartó, 179x28x59mm, króm</x:v>
      </x:c>
      <x:c t="str">
        <x:v>SAPHO</x:v>
      </x:c>
      <x:c t="str">
        <x:v>8592207024382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135012032</x:v>
      </x:c>
      <x:c t="str">
        <x:v>BEMETA VIA Tartalék WC papírtartó, 20x300x59mm, króm</x:v>
      </x:c>
      <x:c t="str">
        <x:v>SAPHO</x:v>
      </x:c>
      <x:c t="str">
        <x:v>8592207028366</x:v>
      </x:c>
      <x:c t="str">
        <x:v>db        </x:v>
      </x:c>
      <x:c t="str">
        <x:v>74182000</x:v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135012222</x:v>
      </x:c>
      <x:c t="str">
        <x:v>BEMETA VIA WC papírtartó, 130x95x90mm, króm</x:v>
      </x:c>
      <x:c t="str">
        <x:v>SAPHO</x:v>
      </x:c>
      <x:c t="str">
        <x:v>8592207011597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135013010</x:v>
      </x:c>
      <x:c t="str">
        <x:v>BEMETA NERO WC kefetartó, fekete kefével, 93x385x127mm, fekete</x:v>
      </x:c>
      <x:c t="str">
        <x:v>SAPHO</x:v>
      </x:c>
      <x:c t="str">
        <x:v>8592207021497</x:v>
      </x:c>
      <x:c t="str">
        <x:v>db        </x:v>
      </x:c>
      <x:c t="str">
        <x:v>96039091</x:v>
      </x:c>
      <x:c t="n">
        <x:v>1.1460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20800.0000</x:v>
      </x:c>
      <x:c t="str">
        <x:v/>
      </x:c>
    </x:row>
    <x:row>
      <x:c t="str">
        <x:v>135013012</x:v>
      </x:c>
      <x:c t="str">
        <x:v>BEMETA VIA Fali WC kefetartó, üveg, 93x385x127mm, króm</x:v>
      </x:c>
      <x:c t="str">
        <x:v>SAPHO</x:v>
      </x:c>
      <x:c t="str">
        <x:v>8592207014666</x:v>
      </x:c>
      <x:c t="str">
        <x:v>db        </x:v>
      </x:c>
      <x:c t="str">
        <x:v>96039091</x:v>
      </x:c>
      <x:c t="n">
        <x:v>1.1860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135105210</x:v>
      </x:c>
      <x:c t="str">
        <x:v>BEMETA NERO fogas, 205x46x33mm</x:v>
      </x:c>
      <x:c t="str">
        <x:v>SAPHO</x:v>
      </x:c>
      <x:c t="str">
        <x:v>8592207026492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135106020</x:v>
      </x:c>
      <x:c t="str">
        <x:v>BEMETA NERO Fogas, 25x67x37mm</x:v>
      </x:c>
      <x:c t="str">
        <x:v>SAPHO</x:v>
      </x:c>
      <x:c t="str">
        <x:v>8592207026508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5100.0000</x:v>
      </x:c>
      <x:c t="str">
        <x:v/>
      </x:c>
    </x:row>
    <x:row>
      <x:c t="str">
        <x:v>135106030</x:v>
      </x:c>
      <x:c t="str">
        <x:v>BEMETA NERO Dupla fogas, 83x46x33mm</x:v>
      </x:c>
      <x:c t="str">
        <x:v>SAPHO</x:v>
      </x:c>
      <x:c t="str">
        <x:v>8592207026515</x:v>
      </x:c>
      <x:c t="str">
        <x:v>db        </x:v>
      </x:c>
      <x:c t="str">
        <x:v>83025000</x:v>
      </x:c>
      <x:c t="n">
        <x:v>0.1740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/>
      </x:c>
    </x:row>
    <x:row>
      <x:c t="str">
        <x:v>135112030</x:v>
      </x:c>
      <x:c t="str">
        <x:v>BEMETA NERO tartalék WC-papírtartó, 20x1780x59mm</x:v>
      </x:c>
      <x:c t="str">
        <x:v>SAPHO</x:v>
      </x:c>
      <x:c t="str">
        <x:v>8592207049767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>újdonság: 2024.07</x:v>
      </x:c>
    </x:row>
    <x:row>
      <x:c t="str">
        <x:v>135112032</x:v>
      </x:c>
      <x:c t="str">
        <x:v>BEMETA VIA Tartalék WC papírtartó, 20x178x59mm</x:v>
      </x:c>
      <x:c t="str">
        <x:v>SAPHO</x:v>
      </x:c>
      <x:c t="str">
        <x:v>8592207049774</x:v>
      </x:c>
      <x:c t="str">
        <x:v>db        </x:v>
      </x:c>
      <x:c t="str">
        <x:v/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>újdonság: 2024.07</x:v>
      </x:c>
    </x:row>
    <x:row>
      <x:c t="str">
        <x:v>1355</x:v>
      </x:c>
      <x:c t="str">
        <x:v>DESIDERIO zuhanyfüggöny, 180x200cm, polyester</x:v>
      </x:c>
      <x:c t="str">
        <x:v>SAPHO</x:v>
      </x:c>
      <x:c t="str">
        <x:v>8003341080450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135507670</x:v>
      </x:c>
      <x:c t="str">
        <x:v>BEMETA NERO Kád kapaszkodó, 320x40x60mm, fekete</x:v>
      </x:c>
      <x:c t="str">
        <x:v>SAPHO</x:v>
      </x:c>
      <x:c t="str">
        <x:v>8592207021565</x:v>
      </x:c>
      <x:c t="str">
        <x:v>db        </x:v>
      </x:c>
      <x:c t="str">
        <x:v>83024190</x:v>
      </x:c>
      <x:c t="n">
        <x:v>1.6500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29200.0000</x:v>
      </x:c>
      <x:c t="str">
        <x:v/>
      </x:c>
    </x:row>
    <x:row>
      <x:c t="str">
        <x:v>135913090</x:v>
      </x:c>
      <x:c t="str">
        <x:v>BEMETA NERO WC kefetartó álló vagy falra szerelhető, 80x400x80mm, fekete</x:v>
      </x:c>
      <x:c t="str">
        <x:v>SAPHO</x:v>
      </x:c>
      <x:c t="str">
        <x:v>8592207021558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37000.0000</x:v>
      </x:c>
      <x:c t="str">
        <x:v/>
      </x:c>
    </x:row>
    <x:row>
      <x:c t="str">
        <x:v>135913091</x:v>
      </x:c>
      <x:c t="str">
        <x:v>BEMETA VIA Álló WC kefetartó, 80x400x80mm, króm</x:v>
      </x:c>
      <x:c t="str">
        <x:v>SAPHO</x:v>
      </x:c>
      <x:c t="str">
        <x:v>8592207011672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/>
      </x:c>
    </x:row>
    <x:row>
      <x:c t="str">
        <x:v>135913160</x:v>
      </x:c>
      <x:c t="str">
        <x:v>BEMETA NERO WC kefetartó álló vagy falra szerelhető, 85x375x127mm, fekete</x:v>
      </x:c>
      <x:c t="str">
        <x:v>SAPHO</x:v>
      </x:c>
      <x:c t="str">
        <x:v>8592207031656</x:v>
      </x:c>
      <x:c t="str">
        <x:v>db        </x:v>
      </x:c>
      <x:c t="str">
        <x:v>74182000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43700.0000</x:v>
      </x:c>
      <x:c t="str">
        <x:v/>
      </x:c>
    </x:row>
    <x:row>
      <x:c t="str">
        <x:v>136109010</x:v>
      </x:c>
      <x:c t="str">
        <x:v>BEMETA HOTEL Beépíthető szappanadagoló, felültöltős, 62x287x125mm, 470ml, fekete</x:v>
      </x:c>
      <x:c t="str">
        <x:v>SAPHO</x:v>
      </x:c>
      <x:c t="str">
        <x:v>8592207032493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17300.0000</x:v>
      </x:c>
      <x:c t="str">
        <x:v/>
      </x:c>
    </x:row>
    <x:row>
      <x:c t="str">
        <x:v>13611</x:v>
      </x:c>
      <x:c t="str">
        <x:v>POLYSAN DUPLA kád, 180x120x54cm</x:v>
      </x:c>
      <x:c t="str">
        <x:v>SAPHO</x:v>
      </x:c>
      <x:c t="str">
        <x:v>8590729007364</x:v>
      </x:c>
      <x:c t="str">
        <x:v>db        </x:v>
      </x:c>
      <x:c t="str">
        <x:v>39221000</x:v>
      </x:c>
      <x:c t="n">
        <x:v>42.0200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512000.0000</x:v>
      </x:c>
      <x:c t="str">
        <x:v/>
      </x:c>
    </x:row>
    <x:row>
      <x:c t="str">
        <x:v>13611.1010</x:v>
      </x:c>
      <x:c t="str">
        <x:v>POLYSAN DUPLA kád, Active Hydro, 180x120x54cm, króm</x:v>
      </x:c>
      <x:c t="str">
        <x:v>SAPHO</x:v>
      </x:c>
      <x:c t="str">
        <x:v>8590729054993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1363000.0000</x:v>
      </x:c>
      <x:c t="str">
        <x:v>újdonság: 2025.01</x:v>
      </x:c>
    </x:row>
    <x:row>
      <x:c t="str">
        <x:v>13611.2010</x:v>
      </x:c>
      <x:c t="str">
        <x:v>POLYSAN DUPLA kád, 180x120x54cm, Active Hydro-Air, króm</x:v>
      </x:c>
      <x:c t="str">
        <x:v>SAPHO</x:v>
      </x:c>
      <x:c t="str">
        <x:v>8590729055006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2065000.0000</x:v>
      </x:c>
      <x:c t="str">
        <x:v>újdonság: 2024.11</x:v>
      </x:c>
    </x:row>
    <x:row>
      <x:c t="str">
        <x:v>13611.3010</x:v>
      </x:c>
      <x:c t="str">
        <x:v>POLYSAN DUPLA kád, Attraction Hydro, 180x120x54cm, króm</x:v>
      </x:c>
      <x:c t="str">
        <x:v>SAPHO</x:v>
      </x:c>
      <x:c t="str">
        <x:v>8590729055013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1559000.0000</x:v>
      </x:c>
      <x:c t="str">
        <x:v>újdonság: 2025.01</x:v>
      </x:c>
    </x:row>
    <x:row>
      <x:c t="str">
        <x:v>13611.4010</x:v>
      </x:c>
      <x:c t="str">
        <x:v>POLYSAN DUPLA kád, 180x120x54cm, Attraction Hydro-Air, króm</x:v>
      </x:c>
      <x:c t="str">
        <x:v>SAPHO</x:v>
      </x:c>
      <x:c t="str">
        <x:v>8590729055020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2447000.0000</x:v>
      </x:c>
      <x:c t="str">
        <x:v>újdonság: 2024.11</x:v>
      </x:c>
    </x:row>
    <x:row>
      <x:c t="str">
        <x:v>13611.5010</x:v>
      </x:c>
      <x:c t="str">
        <x:v>POLYSAN DUPLA kád, Highline Hydro, 180x120x54cm, króm</x:v>
      </x:c>
      <x:c t="str">
        <x:v>SAPHO</x:v>
      </x:c>
      <x:c t="str">
        <x:v>8590729055037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2008000.0000</x:v>
      </x:c>
      <x:c t="str">
        <x:v>újdonság: 2025.01</x:v>
      </x:c>
    </x:row>
    <x:row>
      <x:c t="str">
        <x:v>13611.6010</x:v>
      </x:c>
      <x:c t="str">
        <x:v>POLYSAN DUPLA kád, 180x120x54cm, Highline Hydro-Air, króm</x:v>
      </x:c>
      <x:c t="str">
        <x:v>SAPHO</x:v>
      </x:c>
      <x:c t="str">
        <x:v>8590729055044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2788000.0000</x:v>
      </x:c>
      <x:c t="n">
        <x:v>3387000.0000</x:v>
      </x:c>
      <x:c t="str">
        <x:v>újdonság: 2024.11</x:v>
      </x:c>
    </x:row>
    <x:row>
      <x:c t="str">
        <x:v>13611H</x:v>
      </x:c>
      <x:c t="str">
        <x:v>POLYSAN DUPLA kád, Hidro rendszerrel, 180x120x54cm</x:v>
      </x:c>
      <x:c t="str">
        <x:v>SAPHO</x:v>
      </x:c>
      <x:c t="str">
        <x:v>8590729082217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13611HA</x:v>
      </x:c>
      <x:c t="str">
        <x:v>POLYSAN DUPLA kád, Hidro Air rendszerrel, 180x120x54cm</x:v>
      </x:c>
      <x:c t="str">
        <x:v>SAPHO</x:v>
      </x:c>
      <x:c t="str">
        <x:v>8590729082286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1396000.0000</x:v>
      </x:c>
      <x:c t="str">
        <x:v>kifutott: 2025.01</x:v>
      </x:c>
    </x:row>
    <x:row>
      <x:c t="str">
        <x:v>13711</x:v>
      </x:c>
      <x:c t="str">
        <x:v>POLYSAN DUPLA asszimetrikus fürdőkád 180x120x54cm tartó kerettel, fehér</x:v>
      </x:c>
      <x:c t="str">
        <x:v>SAPHO</x:v>
      </x:c>
      <x:c t="str">
        <x:v>8590729007456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399000.0000</x:v>
      </x:c>
      <x:c t="n">
        <x:v>598000.0000</x:v>
      </x:c>
      <x:c t="str">
        <x:v/>
      </x:c>
    </x:row>
    <x:row>
      <x:c t="str">
        <x:v>137115165</x:v>
      </x:c>
      <x:c t="str">
        <x:v>BEMETA HOTEL Szelektív hulladékgyűjtő, soft close, 404x492x321mm, 15l + 15l, inox</x:v>
      </x:c>
      <x:c t="str">
        <x:v>SAPHO</x:v>
      </x:c>
      <x:c t="str">
        <x:v>8592207023286</x:v>
      </x:c>
      <x:c t="str">
        <x:v>db        </x:v>
      </x:c>
      <x:c t="str">
        <x:v>73239300</x:v>
      </x:c>
      <x:c t="n">
        <x:v>6.7500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137115205</x:v>
      </x:c>
      <x:c t="str">
        <x:v>BEMETA HOTEL Szemetes, 125x135x125mm, 1,5l, inox</x:v>
      </x:c>
      <x:c t="str">
        <x:v>SAPHO</x:v>
      </x:c>
      <x:c t="str">
        <x:v>8592207023293</x:v>
      </x:c>
      <x:c t="str">
        <x:v>db        </x:v>
      </x:c>
      <x:c t="str">
        <x:v>73239300</x:v>
      </x:c>
      <x:c t="n">
        <x:v>0.4000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137115215</x:v>
      </x:c>
      <x:c t="str">
        <x:v>BEMETA HOTEL Tető nélküli szemetes, 448x750x448mm, 90l, inox</x:v>
      </x:c>
      <x:c t="str">
        <x:v>SAPHO</x:v>
      </x:c>
      <x:c t="str">
        <x:v>8592207023262</x:v>
      </x:c>
      <x:c t="str">
        <x:v>db        </x:v>
      </x:c>
      <x:c t="str">
        <x:v>73239300</x:v>
      </x:c>
      <x:c t="n">
        <x:v>8.6500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116000.0000</x:v>
      </x:c>
      <x:c t="str">
        <x:v/>
      </x:c>
    </x:row>
    <x:row>
      <x:c t="str">
        <x:v>137115225</x:v>
      </x:c>
      <x:c t="str">
        <x:v>BEMETA HOTEL Szemetes tető nélkül, 240x340x240mm, 9l, inox</x:v>
      </x:c>
      <x:c t="str">
        <x:v>SAPHO</x:v>
      </x:c>
      <x:c t="str">
        <x:v>8592207023279</x:v>
      </x:c>
      <x:c t="str">
        <x:v>db        </x:v>
      </x:c>
      <x:c t="str">
        <x:v>73239300</x:v>
      </x:c>
      <x:c t="n">
        <x:v>2.6300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33000.0000</x:v>
      </x:c>
      <x:c t="str">
        <x:v/>
      </x:c>
    </x:row>
    <x:row>
      <x:c t="str">
        <x:v>137209155</x:v>
      </x:c>
      <x:c t="str">
        <x:v>BEMETA HOTEL automata szappanadagoló, 132x224x162mm, 300ml, INOX</x:v>
      </x:c>
      <x:c t="str">
        <x:v>SAPHO</x:v>
      </x:c>
      <x:c t="str">
        <x:v>8592207028526</x:v>
      </x:c>
      <x:c t="str">
        <x:v>db        </x:v>
      </x:c>
      <x:c t="str">
        <x:v>85098000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36000.0000</x:v>
      </x:c>
      <x:c t="str">
        <x:v/>
      </x:c>
    </x:row>
    <x:row>
      <x:c t="str">
        <x:v>138002</x:v>
      </x:c>
      <x:c t="str">
        <x:v>NINFEA álló szappanadagoló, fehér/bambusz</x:v>
      </x:c>
      <x:c t="str">
        <x:v>SAPHO</x:v>
      </x:c>
      <x:c t="str">
        <x:v>8003341062838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újdonság: 2024.10</x:v>
      </x:c>
    </x:row>
    <x:row>
      <x:c t="str">
        <x:v>138014</x:v>
      </x:c>
      <x:c t="str">
        <x:v>NINFEA álló szappanadagoló, fekete/bambusz</x:v>
      </x:c>
      <x:c t="str">
        <x:v>SAPHO</x:v>
      </x:c>
      <x:c t="str">
        <x:v>8003341300244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138235016</x:v>
      </x:c>
      <x:c t="str">
        <x:v>BEMETA HOTEL fali pelenkázó asztal, rozsdamentes acél, polírozott</x:v>
      </x:c>
      <x:c t="str">
        <x:v>SAPHO</x:v>
      </x:c>
      <x:c t="str">
        <x:v>8592207037801</x:v>
      </x:c>
      <x:c t="str">
        <x:v>db        </x:v>
      </x:c>
      <x:c t="str">
        <x:v/>
      </x:c>
      <x:c t="n">
        <x:v>12.4000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136000.0000</x:v>
      </x:c>
      <x:c t="str">
        <x:v>újdonság: 2024.07</x:v>
      </x:c>
    </x:row>
    <x:row>
      <x:c t="str">
        <x:v>138235026</x:v>
      </x:c>
      <x:c t="str">
        <x:v>BEMETA HOTEL Pelenkáztató, 550x900x140mm</x:v>
      </x:c>
      <x:c t="str">
        <x:v>SAPHO</x:v>
      </x:c>
      <x:c t="str">
        <x:v>8592207031496</x:v>
      </x:c>
      <x:c t="str">
        <x:v>db        </x:v>
      </x:c>
      <x:c t="str">
        <x:v>94037000</x:v>
      </x:c>
      <x:c t="n">
        <x:v>17.5000</x:v>
      </x:c>
      <x:c t="str">
        <x:v/>
      </x:c>
      <x:c t="str">
        <x:v>egyéb</x:v>
      </x:c>
      <x:c t="str">
        <x:v>egyéb</x:v>
      </x:c>
      <x:c t="n">
        <x:v>0.0000</x:v>
      </x:c>
      <x:c t="n">
        <x:v>177000.0000</x:v>
      </x:c>
      <x:c t="str">
        <x:v/>
      </x:c>
    </x:row>
    <x:row>
      <x:c t="str">
        <x:v>138235035</x:v>
      </x:c>
      <x:c t="str">
        <x:v>BEMETA HOTEL ajtóütköző, rozsdamentes acél, polírozott</x:v>
      </x:c>
      <x:c t="str">
        <x:v>SAPHO</x:v>
      </x:c>
      <x:c t="str">
        <x:v>8592207041006</x:v>
      </x:c>
      <x:c t="str">
        <x:v>db        </x:v>
      </x:c>
      <x:c t="str">
        <x:v/>
      </x:c>
      <x:c t="n">
        <x:v>29.0000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482000.0000</x:v>
      </x:c>
      <x:c t="str">
        <x:v>újdonság: 2024.07</x:v>
      </x:c>
    </x:row>
    <x:row>
      <x:c t="str">
        <x:v>138709041</x:v>
      </x:c>
      <x:c t="str">
        <x:v>BEMETA OMEGA Szappanadagoló, MINI üveg, 75x160x100mm, 200ml, króm</x:v>
      </x:c>
      <x:c t="str">
        <x:v>SAPHO</x:v>
      </x:c>
      <x:c t="str">
        <x:v>8592207008719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139102312</x:v>
      </x:c>
      <x:c t="str">
        <x:v>BEMETA SOLO Üvegpolc, 500x25x110mm, króm</x:v>
      </x:c>
      <x:c t="str">
        <x:v>SAPHO</x:v>
      </x:c>
      <x:c t="str">
        <x:v>8592207017674</x:v>
      </x:c>
      <x:c t="str">
        <x:v>db        </x:v>
      </x:c>
      <x:c t="str">
        <x:v>94038900</x:v>
      </x:c>
      <x:c t="n">
        <x:v>2.0000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48000.0000</x:v>
      </x:c>
      <x:c t="str">
        <x:v/>
      </x:c>
    </x:row>
    <x:row>
      <x:c t="str">
        <x:v>139104052</x:v>
      </x:c>
      <x:c t="str">
        <x:v>BEMETA SOLO Dupla törölközőtartó, 600x25x130mm, króm</x:v>
      </x:c>
      <x:c t="str">
        <x:v>SAPHO</x:v>
      </x:c>
      <x:c t="str">
        <x:v>8592207023163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42500.0000</x:v>
      </x:c>
      <x:c t="str">
        <x:v/>
      </x:c>
    </x:row>
    <x:row>
      <x:c t="str">
        <x:v>139104062</x:v>
      </x:c>
      <x:c t="str">
        <x:v>BEMETA SOLO Törölközőtartó, 200x25x82mm, króm</x:v>
      </x:c>
      <x:c t="str">
        <x:v>SAPHO</x:v>
      </x:c>
      <x:c t="str">
        <x:v>8592207021732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/>
      </x:c>
    </x:row>
    <x:row>
      <x:c t="str">
        <x:v>139104102</x:v>
      </x:c>
      <x:c t="str">
        <x:v>BEMETA SOLO Dupla mozgatható törölközőtartó, 398,5x47,2x83mm, króm</x:v>
      </x:c>
      <x:c t="str">
        <x:v>SAPHO</x:v>
      </x:c>
      <x:c t="str">
        <x:v>8592207016097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/>
      </x:c>
    </x:row>
    <x:row>
      <x:c t="str">
        <x:v>139104232</x:v>
      </x:c>
      <x:c t="str">
        <x:v>BEMETA SOLO mozgatható dupla törölközőtartó, 50x35x393mm, króm</x:v>
      </x:c>
      <x:c t="str">
        <x:v>SAPHO</x:v>
      </x:c>
      <x:c t="str">
        <x:v>8592207031946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139104282</x:v>
      </x:c>
      <x:c t="str">
        <x:v>BEMETA SOLO Törölközőtartó, 600x25x80mm, króm</x:v>
      </x:c>
      <x:c t="str">
        <x:v>SAPHO</x:v>
      </x:c>
      <x:c t="str">
        <x:v>8592207022074</x:v>
      </x:c>
      <x:c t="str">
        <x:v>db        </x:v>
      </x:c>
      <x:c t="str">
        <x:v>83025000</x:v>
      </x:c>
      <x:c t="n">
        <x:v>0.9200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139104412</x:v>
      </x:c>
      <x:c t="str">
        <x:v>BEMETA SOLO törölközőtartó, 600x25x130mm, króm</x:v>
      </x:c>
      <x:c t="str">
        <x:v>SAPHO</x:v>
      </x:c>
      <x:c t="str">
        <x:v>8592207031175</x:v>
      </x:c>
      <x:c t="str">
        <x:v>db        </x:v>
      </x:c>
      <x:c t="str">
        <x:v>83025000</x:v>
      </x:c>
      <x:c t="n">
        <x:v>1.0580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139105212</x:v>
      </x:c>
      <x:c t="str">
        <x:v>BEMETA SOLO Fogas, 205x46x33mm, króm</x:v>
      </x:c>
      <x:c t="str">
        <x:v>SAPHO</x:v>
      </x:c>
      <x:c t="str">
        <x:v>8592207017667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139105262</x:v>
      </x:c>
      <x:c t="str">
        <x:v>BEMETA SOLO Törölközőtartó polc, 600x108x255mm, króm</x:v>
      </x:c>
      <x:c t="str">
        <x:v>SAPHO</x:v>
      </x:c>
      <x:c t="str">
        <x:v>8592207023842</x:v>
      </x:c>
      <x:c t="str">
        <x:v>db        </x:v>
      </x:c>
      <x:c t="str">
        <x:v>83025000</x:v>
      </x:c>
      <x:c t="n">
        <x:v>2.8000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91900.0000</x:v>
      </x:c>
      <x:c t="str">
        <x:v/>
      </x:c>
    </x:row>
    <x:row>
      <x:c t="str">
        <x:v>139106022</x:v>
      </x:c>
      <x:c t="str">
        <x:v>BEMETA SOLO Fogas, 25x67x32mm, króm</x:v>
      </x:c>
      <x:c t="str">
        <x:v>SAPHO</x:v>
      </x:c>
      <x:c t="str">
        <x:v>8592207023064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/>
      </x:c>
    </x:row>
    <x:row>
      <x:c t="str">
        <x:v>139106032</x:v>
      </x:c>
      <x:c t="str">
        <x:v>BEMETA SOLO Dupla fogas, 83x46x33mm, króm</x:v>
      </x:c>
      <x:c t="str">
        <x:v>SAPHO</x:v>
      </x:c>
      <x:c t="str">
        <x:v>8592207017827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139106172</x:v>
      </x:c>
      <x:c t="str">
        <x:v>BEMETA SOLO Fogas, 25x67x32mm, króm</x:v>
      </x:c>
      <x:c t="str">
        <x:v>SAPHO</x:v>
      </x:c>
      <x:c t="str">
        <x:v>8592207034329</x:v>
      </x:c>
      <x:c t="str">
        <x:v>db        </x:v>
      </x:c>
      <x:c t="str">
        <x:v>83025000</x:v>
      </x:c>
      <x:c t="n">
        <x:v>0.1030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139108032</x:v>
      </x:c>
      <x:c t="str">
        <x:v>BEMETA SOLO Szappantartó, 104x45x110mm, króm</x:v>
      </x:c>
      <x:c t="str">
        <x:v>SAPHO</x:v>
      </x:c>
      <x:c t="str">
        <x:v>8592207017810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139108192</x:v>
      </x:c>
      <x:c t="str">
        <x:v>BEMETA HOTEL álló szappantartó, 98x18x90mm</x:v>
      </x:c>
      <x:c t="str">
        <x:v>SAPHO</x:v>
      </x:c>
      <x:c t="str">
        <x:v>8592207031847</x:v>
      </x:c>
      <x:c t="str">
        <x:v>db        </x:v>
      </x:c>
      <x:c t="str">
        <x:v>74182000</x:v>
      </x:c>
      <x:c t="n">
        <x:v>0.4310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139108342</x:v>
      </x:c>
      <x:c t="str">
        <x:v>BEMETA HOTEL álló szappantartó, 98x15x98mm</x:v>
      </x:c>
      <x:c t="str">
        <x:v>SAPHO</x:v>
      </x:c>
      <x:c t="str">
        <x:v>8592207032349</x:v>
      </x:c>
      <x:c t="str">
        <x:v>db        </x:v>
      </x:c>
      <x:c t="str">
        <x:v>74182000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19800.0000</x:v>
      </x:c>
      <x:c t="str">
        <x:v/>
      </x:c>
    </x:row>
    <x:row>
      <x:c t="str">
        <x:v>139109042</x:v>
      </x:c>
      <x:c t="str">
        <x:v>BEMETA SOLO Szappanadagoló, 75x170x91mm, króm</x:v>
      </x:c>
      <x:c t="str">
        <x:v>SAPHO</x:v>
      </x:c>
      <x:c t="str">
        <x:v>8592207017650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139110012</x:v>
      </x:c>
      <x:c t="str">
        <x:v>BEMETA SOLO Pohártartó, 75x101x91mm, króm</x:v>
      </x:c>
      <x:c t="str">
        <x:v>SAPHO</x:v>
      </x:c>
      <x:c t="str">
        <x:v>8592207017704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139112012</x:v>
      </x:c>
      <x:c t="str">
        <x:v>BEMETA SOLO WC papírtartó, 128x64x130mm, króm</x:v>
      </x:c>
      <x:c t="str">
        <x:v>SAPHO</x:v>
      </x:c>
      <x:c t="str">
        <x:v>8592207017834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139112022</x:v>
      </x:c>
      <x:c t="str">
        <x:v>BEMETA SOLO WC papírtartó, 129x25x82mm, króm</x:v>
      </x:c>
      <x:c t="str">
        <x:v>SAPHO</x:v>
      </x:c>
      <x:c t="str">
        <x:v>8592207017698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139113142</x:v>
      </x:c>
      <x:c t="str">
        <x:v>BEMETA SOLO Fali WC kefetartó, 83x390x93mm, króm</x:v>
      </x:c>
      <x:c t="str">
        <x:v>SAPHO</x:v>
      </x:c>
      <x:c t="str">
        <x:v>8592207017681</x:v>
      </x:c>
      <x:c t="str">
        <x:v>db        </x:v>
      </x:c>
      <x:c t="str">
        <x:v>96039091</x:v>
      </x:c>
      <x:c t="n">
        <x:v>1.0900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16600.0000</x:v>
      </x:c>
      <x:c t="str">
        <x:v/>
      </x:c>
    </x:row>
    <x:row>
      <x:c t="str">
        <x:v>139113162</x:v>
      </x:c>
      <x:c t="str">
        <x:v>BEMETA SOLO WC kefetartó álló vagy falra szerelhető, 85x375x127mm, fekete</x:v>
      </x:c>
      <x:c t="str">
        <x:v>SAPHO</x:v>
      </x:c>
      <x:c t="str">
        <x:v>8592207031663</x:v>
      </x:c>
      <x:c t="str">
        <x:v>db        </x:v>
      </x:c>
      <x:c t="str">
        <x:v>96039091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36600.0000</x:v>
      </x:c>
      <x:c t="str">
        <x:v/>
      </x:c>
    </x:row>
    <x:row>
      <x:c t="str">
        <x:v>139309310</x:v>
      </x:c>
      <x:c t="str">
        <x:v>BEMETA NERO Szappanadagoló, 75x170x91mm, 200ml, fekete</x:v>
      </x:c>
      <x:c t="str">
        <x:v>SAPHO</x:v>
      </x:c>
      <x:c t="str">
        <x:v>8592207031366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30600.0000</x:v>
      </x:c>
      <x:c t="str">
        <x:v/>
      </x:c>
    </x:row>
    <x:row>
      <x:c t="str">
        <x:v>139309312</x:v>
      </x:c>
      <x:c t="str">
        <x:v>BEMETA SOLO Szappanadagoló, 75x170x91mm, 200ml, króm</x:v>
      </x:c>
      <x:c t="str">
        <x:v>SAPHO</x:v>
      </x:c>
      <x:c t="str">
        <x:v>8592207026423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139802</x:v>
      </x:c>
      <x:c t="str">
        <x:v>NINFEA álló fogkefetartó, fehér/bambusz</x:v>
      </x:c>
      <x:c t="str">
        <x:v>SAPHO</x:v>
      </x:c>
      <x:c t="str">
        <x:v>8003341062883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10500.0000</x:v>
      </x:c>
      <x:c t="str">
        <x:v>újdonság: 2024.10</x:v>
      </x:c>
    </x:row>
    <x:row>
      <x:c t="str">
        <x:v>139814</x:v>
      </x:c>
      <x:c t="str">
        <x:v>NINFEA álló fogkefetartó, fekete/bambusz</x:v>
      </x:c>
      <x:c t="str">
        <x:v>SAPHO</x:v>
      </x:c>
      <x:c t="str">
        <x:v>8003341300251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140108191</x:v>
      </x:c>
      <x:c t="str">
        <x:v>BEMETA PLAZA Álló szappantartó, üveg, 85x55x85mm, króm</x:v>
      </x:c>
      <x:c t="str">
        <x:v>SAPHO</x:v>
      </x:c>
      <x:c t="str">
        <x:v>8592207008443</x:v>
      </x:c>
      <x:c t="str">
        <x:v>db        </x:v>
      </x:c>
      <x:c t="str">
        <x:v>74182000</x:v>
      </x:c>
      <x:c t="n">
        <x:v>0.5770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12700.0000</x:v>
      </x:c>
      <x:c t="str">
        <x:v>kiárusítás: 2025.11</x:v>
      </x:c>
    </x:row>
    <x:row>
      <x:c t="str">
        <x:v>140109161</x:v>
      </x:c>
      <x:c t="str">
        <x:v>BEMETA PLAZA Álló szappanadagoló, 75x170x75mm, 200ml, króm</x:v>
      </x:c>
      <x:c t="str">
        <x:v>SAPHO</x:v>
      </x:c>
      <x:c t="str">
        <x:v>8592207008450</x:v>
      </x:c>
      <x:c t="str">
        <x:v>db        </x:v>
      </x:c>
      <x:c t="str">
        <x:v>84798997</x:v>
      </x:c>
      <x:c t="n">
        <x:v>0.7550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19100.0000</x:v>
      </x:c>
      <x:c t="str">
        <x:v>kiárusítás: 2025.11</x:v>
      </x:c>
    </x:row>
    <x:row>
      <x:c t="str">
        <x:v>140110061</x:v>
      </x:c>
      <x:c t="str">
        <x:v>BEMETA PLAZA Álló pohártartó, üveg, 75x170x75mm, 200ml, króm</x:v>
      </x:c>
      <x:c t="str">
        <x:v>SAPHO</x:v>
      </x:c>
      <x:c t="str">
        <x:v>8592207008467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12900.0000</x:v>
      </x:c>
      <x:c t="str">
        <x:v>kiárusítás: 2025.11</x:v>
      </x:c>
    </x:row>
    <x:row>
      <x:c t="str">
        <x:v>14027</x:v>
      </x:c>
      <x:c t="str">
        <x:v>AQUALINE WHITE LINE szemetes billenős tetővel, 385x615x315mm, 55l, ABS/fehér</x:v>
      </x:c>
      <x:c t="str">
        <x:v>AQUALINE</x:v>
      </x:c>
      <x:c t="str">
        <x:v>8435368811098</x:v>
      </x:c>
      <x:c t="str">
        <x:v>db        </x:v>
      </x:c>
      <x:c t="str">
        <x:v>39249000</x:v>
      </x:c>
      <x:c t="n">
        <x:v>2.5000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29700.0000</x:v>
      </x:c>
      <x:c t="str">
        <x:v>kifutott: 2025.03</x:v>
      </x:c>
    </x:row>
    <x:row>
      <x:c t="str">
        <x:v>1409</x:v>
      </x:c>
      <x:c t="str">
        <x:v>KENTA szemetes, 5l, Soft Close, matt fekete/bambusz</x:v>
      </x:c>
      <x:c t="str">
        <x:v>SAPHO</x:v>
      </x:c>
      <x:c t="str">
        <x:v>8003341302279</x:v>
      </x:c>
      <x:c t="str">
        <x:v>db        </x:v>
      </x:c>
      <x:c t="str">
        <x:v>73249000</x:v>
      </x:c>
      <x:c t="n">
        <x:v>1.0050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141109195</x:v>
      </x:c>
      <x:c t="str">
        <x:v>BEMETA HOTEL Automata szappanadagoló, 100x220x113, 350ml</x:v>
      </x:c>
      <x:c t="str">
        <x:v>SAPHO</x:v>
      </x:c>
      <x:c t="str">
        <x:v>8592207023149</x:v>
      </x:c>
      <x:c t="str">
        <x:v>db        </x:v>
      </x:c>
      <x:c t="str">
        <x:v>85098000</x:v>
      </x:c>
      <x:c t="n">
        <x:v>1.1690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52000.0000</x:v>
      </x:c>
      <x:c t="str">
        <x:v/>
      </x:c>
    </x:row>
    <x:row>
      <x:c t="str">
        <x:v>14111</x:v>
      </x:c>
      <x:c t="str">
        <x:v>POLYSAN GARDA kád, 190x90x44cm</x:v>
      </x:c>
      <x:c t="str">
        <x:v>SAPHO</x:v>
      </x:c>
      <x:c t="str">
        <x:v>8590729007562</x:v>
      </x:c>
      <x:c t="str">
        <x:v>db        </x:v>
      </x:c>
      <x:c t="str">
        <x:v>39221000</x:v>
      </x:c>
      <x:c t="n">
        <x:v>27.7200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14111.1010</x:v>
      </x:c>
      <x:c t="str">
        <x:v>POLYSAN GARDA kád, Active Hydro, 190x90x44cm, króm</x:v>
      </x:c>
      <x:c t="str">
        <x:v>SAPHO</x:v>
      </x:c>
      <x:c t="str">
        <x:v>8590729055419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931000.0000</x:v>
      </x:c>
      <x:c t="str">
        <x:v>újdonság: 2025.01</x:v>
      </x:c>
    </x:row>
    <x:row>
      <x:c t="str">
        <x:v>14111.2010</x:v>
      </x:c>
      <x:c t="str">
        <x:v>POLYSAN GARDA kád, 190x90x44cm, Active Hydro-Air, króm</x:v>
      </x:c>
      <x:c t="str">
        <x:v>SAPHO</x:v>
      </x:c>
      <x:c t="str">
        <x:v>8590729055426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1394000.0000</x:v>
      </x:c>
      <x:c t="str">
        <x:v>újdonság: 2024.11</x:v>
      </x:c>
    </x:row>
    <x:row>
      <x:c t="str">
        <x:v>14111.3010</x:v>
      </x:c>
      <x:c t="str">
        <x:v>POLYSAN GARDA kád, Attraction Hydro, 190x90x44cm, króm</x:v>
      </x:c>
      <x:c t="str">
        <x:v>SAPHO</x:v>
      </x:c>
      <x:c t="str">
        <x:v>8590729055433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1114000.0000</x:v>
      </x:c>
      <x:c t="str">
        <x:v>újdonság: 2025.01</x:v>
      </x:c>
    </x:row>
    <x:row>
      <x:c t="str">
        <x:v>14111.4010</x:v>
      </x:c>
      <x:c t="str">
        <x:v>POLYSAN GARDA kád, 190x90x44cm, Attraction Hydro-Air, króm</x:v>
      </x:c>
      <x:c t="str">
        <x:v>SAPHO</x:v>
      </x:c>
      <x:c t="str">
        <x:v>8590729055440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1763000.0000</x:v>
      </x:c>
      <x:c t="str">
        <x:v>újdonság: 2024.11</x:v>
      </x:c>
    </x:row>
    <x:row>
      <x:c t="str">
        <x:v>14111.5010</x:v>
      </x:c>
      <x:c t="str">
        <x:v>POLYSAN GARDA kád, Highline Hydro, 190x90x44cm, króm</x:v>
      </x:c>
      <x:c t="str">
        <x:v>SAPHO</x:v>
      </x:c>
      <x:c t="str">
        <x:v>8590729055457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1361000.0000</x:v>
      </x:c>
      <x:c t="str">
        <x:v>újdonság: 2025.01</x:v>
      </x:c>
    </x:row>
    <x:row>
      <x:c t="str">
        <x:v>14111.6010</x:v>
      </x:c>
      <x:c t="str">
        <x:v>POLYSAN GARDA kád, 190x90x44cm, Highline Hydro-Air, króm</x:v>
      </x:c>
      <x:c t="str">
        <x:v>SAPHO</x:v>
      </x:c>
      <x:c t="str">
        <x:v>8590729055464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1902000.0000</x:v>
      </x:c>
      <x:c t="str">
        <x:v>újdonság: 2024.11</x:v>
      </x:c>
    </x:row>
    <x:row>
      <x:c t="str">
        <x:v>1416-02</x:v>
      </x:c>
      <x:c t="str">
        <x:v>AQUALINE APOLLO szappantartó, tejüveg</x:v>
      </x:c>
      <x:c t="str">
        <x:v>AQUALINE</x:v>
      </x:c>
      <x:c t="str">
        <x:v>8590913837296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1416-03</x:v>
      </x:c>
      <x:c t="str">
        <x:v>AQUALINE APOLLO szappantartó, króm</x:v>
      </x:c>
      <x:c t="str">
        <x:v>AQUALINE</x:v>
      </x:c>
      <x:c t="str">
        <x:v>8590913850219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5600.0000</x:v>
      </x:c>
      <x:c t="str">
        <x:v/>
      </x:c>
    </x:row>
    <x:row>
      <x:c t="str">
        <x:v>1416-04</x:v>
      </x:c>
      <x:c t="str">
        <x:v>AQUALINE APOLLO pohártartó, tejüveg</x:v>
      </x:c>
      <x:c t="str">
        <x:v>AQUALINE</x:v>
      </x:c>
      <x:c t="str">
        <x:v>8590913837302</x:v>
      </x:c>
      <x:c t="str">
        <x:v>db        </x:v>
      </x:c>
      <x:c t="str">
        <x:v>83025000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1416-06</x:v>
      </x:c>
      <x:c t="str">
        <x:v>AQUALINE APOLLO törölközőtartó, króm</x:v>
      </x:c>
      <x:c t="str">
        <x:v>AQUALINE</x:v>
      </x:c>
      <x:c t="str">
        <x:v>8590913837319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1416-08</x:v>
      </x:c>
      <x:c t="str">
        <x:v>AQUALINE APOLLO WC-kefe, tejüveg</x:v>
      </x:c>
      <x:c t="str">
        <x:v>AQUALINE</x:v>
      </x:c>
      <x:c t="str">
        <x:v>8590913837326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1416-08B</x:v>
      </x:c>
      <x:c t="str">
        <x:v>AQUALINE APOLLO WC-kefe, tejüveg, matt fekete</x:v>
      </x:c>
      <x:c t="str">
        <x:v>AQUALINE</x:v>
      </x:c>
      <x:c t="str">
        <x:v>8590913970122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>újdonság: 2024.07</x:v>
      </x:c>
    </x:row>
    <x:row>
      <x:c t="str">
        <x:v>1416-09</x:v>
      </x:c>
      <x:c t="str">
        <x:v>AQUALINE APOLLO törölközőtartó, 550mm, króm</x:v>
      </x:c>
      <x:c t="str">
        <x:v>AQUALINE</x:v>
      </x:c>
      <x:c t="str">
        <x:v>8590913837333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10200.0000</x:v>
      </x:c>
      <x:c t="str">
        <x:v/>
      </x:c>
    </x:row>
    <x:row>
      <x:c t="str">
        <x:v>1416-11</x:v>
      </x:c>
      <x:c t="str">
        <x:v>AQUALINE APOLLO dupla törölközőtartó, 550mm, króm</x:v>
      </x:c>
      <x:c t="str">
        <x:v>AQUALINE</x:v>
      </x:c>
      <x:c t="str">
        <x:v>8590913837340</x:v>
      </x:c>
      <x:c t="str">
        <x:v>db        </x:v>
      </x:c>
      <x:c t="str">
        <x:v>83025000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1416-15</x:v>
      </x:c>
      <x:c t="str">
        <x:v>AQUALINE APOLLO törölközőtartó, króm</x:v>
      </x:c>
      <x:c t="str">
        <x:v>AQUALINE</x:v>
      </x:c>
      <x:c t="str">
        <x:v>8590913850226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5700.0000</x:v>
      </x:c>
      <x:c t="str">
        <x:v/>
      </x:c>
    </x:row>
    <x:row>
      <x:c t="str">
        <x:v>1416-16</x:v>
      </x:c>
      <x:c t="str">
        <x:v>AQUALINE APOLLO mozgatható tripla törölközőtartó, 334mm, króm</x:v>
      </x:c>
      <x:c t="str">
        <x:v>AQUALINE</x:v>
      </x:c>
      <x:c t="str">
        <x:v>8590913850233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7400.0000</x:v>
      </x:c>
      <x:c t="str">
        <x:v/>
      </x:c>
    </x:row>
    <x:row>
      <x:c t="str">
        <x:v>1416-17</x:v>
      </x:c>
      <x:c t="str">
        <x:v>AQUALINE APOLLO WC-papírtartó, króm</x:v>
      </x:c>
      <x:c t="str">
        <x:v>AQUALINE</x:v>
      </x:c>
      <x:c t="str">
        <x:v>8590913837357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4500.0000</x:v>
      </x:c>
      <x:c t="str">
        <x:v/>
      </x:c>
    </x:row>
    <x:row>
      <x:c t="str">
        <x:v>1416-17B</x:v>
      </x:c>
      <x:c t="str">
        <x:v>AQUALINE APOLLO WC-papírtartó, matt fekete</x:v>
      </x:c>
      <x:c t="str">
        <x:v>AQUALINE</x:v>
      </x:c>
      <x:c t="str">
        <x:v>8590913970115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4800.0000</x:v>
      </x:c>
      <x:c t="str">
        <x:v>újdonság: 2024.07</x:v>
      </x:c>
    </x:row>
    <x:row>
      <x:c t="str">
        <x:v>1416-19</x:v>
      </x:c>
      <x:c t="str">
        <x:v>AQUALINE APOLLO szappanadagoló, tejüveg</x:v>
      </x:c>
      <x:c t="str">
        <x:v>AQUALINE</x:v>
      </x:c>
      <x:c t="str">
        <x:v>8590913837364</x:v>
      </x:c>
      <x:c t="str">
        <x:v>db        </x:v>
      </x:c>
      <x:c t="str">
        <x:v>83025000</x:v>
      </x:c>
      <x:c t="n">
        <x:v>0.5900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7100.0000</x:v>
      </x:c>
      <x:c t="str">
        <x:v/>
      </x:c>
    </x:row>
    <x:row>
      <x:c t="str">
        <x:v>1416-20</x:v>
      </x:c>
      <x:c t="str">
        <x:v>AQUALINE APOLLO WC-papírtartó, króm</x:v>
      </x:c>
      <x:c t="str">
        <x:v>AQUALINE</x:v>
      </x:c>
      <x:c t="str">
        <x:v>8590913850240</x:v>
      </x:c>
      <x:c t="str">
        <x:v>db        </x:v>
      </x:c>
      <x:c t="str">
        <x:v>83025000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5000.0000</x:v>
      </x:c>
      <x:c t="str">
        <x:v/>
      </x:c>
    </x:row>
    <x:row>
      <x:c t="str">
        <x:v>1416-23</x:v>
      </x:c>
      <x:c t="str">
        <x:v>AQUALINE APOLLO duplafogas, króm</x:v>
      </x:c>
      <x:c t="str">
        <x:v>AQUALINE</x:v>
      </x:c>
      <x:c t="str">
        <x:v>8590913837371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/>
      </x:c>
    </x:row>
    <x:row>
      <x:c t="str">
        <x:v>1416-23B</x:v>
      </x:c>
      <x:c t="str">
        <x:v>AQUALINE APOLLO duplafogas, matt fekete</x:v>
      </x:c>
      <x:c t="str">
        <x:v>AQUALINE</x:v>
      </x:c>
      <x:c t="str">
        <x:v>8590913970108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2024.07</x:v>
      </x:c>
    </x:row>
    <x:row>
      <x:c t="str">
        <x:v>143113</x:v>
      </x:c>
      <x:c t="str">
        <x:v>CIRCE álló törölközőtartó, króm</x:v>
      </x:c>
      <x:c t="str">
        <x:v>SAPHO</x:v>
      </x:c>
      <x:c t="str">
        <x:v>8003341307434</x:v>
      </x:c>
      <x:c t="str">
        <x:v>db        </x:v>
      </x:c>
      <x:c t="str">
        <x:v>73249000</x:v>
      </x:c>
      <x:c t="n">
        <x:v>3.1340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143213</x:v>
      </x:c>
      <x:c t="str">
        <x:v>CIRCE álló WC-kefe és papírtartó króm</x:v>
      </x:c>
      <x:c t="str">
        <x:v>SAPHO</x:v>
      </x:c>
      <x:c t="str">
        <x:v>8003341307441</x:v>
      </x:c>
      <x:c t="str">
        <x:v>db        </x:v>
      </x:c>
      <x:c t="str">
        <x:v>96039091</x:v>
      </x:c>
      <x:c t="n">
        <x:v>2.2960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14337</x:v>
      </x:c>
      <x:c t="str">
        <x:v>BANERA ROUND öntöttmárvány mosdó, átm:39cm</x:v>
      </x:c>
      <x:c t="str">
        <x:v>SAPHO</x:v>
      </x:c>
      <x:c t="str">
        <x:v>8590729019329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14337.31</x:v>
      </x:c>
      <x:c t="str">
        <x:v>BANERA ROUND öntöttmárvány mosdó, átm:39cm, matt szürke</x:v>
      </x:c>
      <x:c t="str">
        <x:v>SAPHO</x:v>
      </x:c>
      <x:c t="str">
        <x:v>8590729007760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14337.32</x:v>
      </x:c>
      <x:c t="str">
        <x:v>BANERA ROUND öntöttmárvány mosdó, átm:39cm, fehér/matt szürke</x:v>
      </x:c>
      <x:c t="str">
        <x:v>SAPHO</x:v>
      </x:c>
      <x:c t="str">
        <x:v>8590729007777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14337.51</x:v>
      </x:c>
      <x:c t="str">
        <x:v>BANERA ROUND öntöttmárvány mosdó, átm:39cm, matt antracit</x:v>
      </x:c>
      <x:c t="str">
        <x:v>SAPHO</x:v>
      </x:c>
      <x:c t="str">
        <x:v>8590729007784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14337.52</x:v>
      </x:c>
      <x:c t="str">
        <x:v>BANERA ROUND öntöttmárvány mosdó, átm:39cm, fehér/matt antracit</x:v>
      </x:c>
      <x:c t="str">
        <x:v>SAPHO</x:v>
      </x:c>
      <x:c t="str">
        <x:v>8590729007791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14337.71</x:v>
      </x:c>
      <x:c t="str">
        <x:v>BANERA ROUND öntöttmárvány mosdó, átm:39cm, matt barna</x:v>
      </x:c>
      <x:c t="str">
        <x:v>SAPHO</x:v>
      </x:c>
      <x:c t="str">
        <x:v>8590729007807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14337.72</x:v>
      </x:c>
      <x:c t="str">
        <x:v>BANERA ROUND öntöttmárvány mosdó, átm.:39cm, fehér/matt barna</x:v>
      </x:c>
      <x:c t="str">
        <x:v>SAPHO</x:v>
      </x:c>
      <x:c t="str">
        <x:v>8590729007814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2024.10</x:v>
      </x:c>
    </x:row>
    <x:row>
      <x:c t="str">
        <x:v>14337.81</x:v>
      </x:c>
      <x:c t="str">
        <x:v>BANERA ROUND öntöttmárvány mosdó, átm:39cm, matt bézs</x:v>
      </x:c>
      <x:c t="str">
        <x:v>SAPHO</x:v>
      </x:c>
      <x:c t="str">
        <x:v>8590729007821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14337.82</x:v>
      </x:c>
      <x:c t="str">
        <x:v>BANERA ROUND öntöttmárvány mosdó, átm:39cm, fehér/matt bézs</x:v>
      </x:c>
      <x:c t="str">
        <x:v>SAPHO</x:v>
      </x:c>
      <x:c t="str">
        <x:v>8590729007838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14337MAT</x:v>
      </x:c>
      <x:c t="str">
        <x:v>BANERA ROUND öntöttmárvány mosdó, átm:39cm, matt fehér</x:v>
      </x:c>
      <x:c t="str">
        <x:v>SAPHO</x:v>
      </x:c>
      <x:c t="str">
        <x:v>8590729019343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1434</x:v>
      </x:c>
      <x:c t="str">
        <x:v>KENTA álló WC-kefe, matt fekete/bambusz</x:v>
      </x:c>
      <x:c t="str">
        <x:v>SAPHO</x:v>
      </x:c>
      <x:c t="str">
        <x:v>8003341329214</x:v>
      </x:c>
      <x:c t="str">
        <x:v>db        </x:v>
      </x:c>
      <x:c t="str">
        <x:v>96039091</x:v>
      </x:c>
      <x:c t="n">
        <x:v>0.4000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6900.0000</x:v>
      </x:c>
      <x:c t="str">
        <x:v>újdonság: 2024.10</x:v>
      </x:c>
    </x:row>
    <x:row>
      <x:c t="str">
        <x:v>14397</x:v>
      </x:c>
      <x:c t="str">
        <x:v>BANERA OVAL öntöttmárvány mosdó, 60x40cm</x:v>
      </x:c>
      <x:c t="str">
        <x:v>SAPHO</x:v>
      </x:c>
      <x:c t="str">
        <x:v>8590729019350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14397.31</x:v>
      </x:c>
      <x:c t="str">
        <x:v>BANERA OVAL öntöttmárvány mosdó, 60x40cm, matt szürke</x:v>
      </x:c>
      <x:c t="str">
        <x:v>SAPHO</x:v>
      </x:c>
      <x:c t="str">
        <x:v>8590729007845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14397.32</x:v>
      </x:c>
      <x:c t="str">
        <x:v>BANERA OVAL öntöttmárvány mosdó, 60x40cm, fehér/matt szürke</x:v>
      </x:c>
      <x:c t="str">
        <x:v>SAPHO</x:v>
      </x:c>
      <x:c t="str">
        <x:v>8590729007852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14397.51</x:v>
      </x:c>
      <x:c t="str">
        <x:v>BANERA OVAL öntöttmárvány mosdó, 60x40cm, matt antracit</x:v>
      </x:c>
      <x:c t="str">
        <x:v>SAPHO</x:v>
      </x:c>
      <x:c t="str">
        <x:v>8590729007869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14397.52</x:v>
      </x:c>
      <x:c t="str">
        <x:v>BANERA OVAL öntöttmárvány mosdó, 60x40cm, fehér/matt antracit</x:v>
      </x:c>
      <x:c t="str">
        <x:v>SAPHO</x:v>
      </x:c>
      <x:c t="str">
        <x:v>8590729007876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14397.71</x:v>
      </x:c>
      <x:c t="str">
        <x:v>BANERA OVAL öntöttmárvány mosdó, 60x40cm, matt barna</x:v>
      </x:c>
      <x:c t="str">
        <x:v>SAPHO</x:v>
      </x:c>
      <x:c t="str">
        <x:v>8590729007883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14397.72</x:v>
      </x:c>
      <x:c t="str">
        <x:v>BANERA OVAL öntöttmárvány mosdó, 60x40cm, fehér/matt barna</x:v>
      </x:c>
      <x:c t="str">
        <x:v>SAPHO</x:v>
      </x:c>
      <x:c t="str">
        <x:v>8590729007890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14397.81</x:v>
      </x:c>
      <x:c t="str">
        <x:v>BANERA OVAL öntöttmárvány mosdó, 60x40cm, matt bézs</x:v>
      </x:c>
      <x:c t="str">
        <x:v>SAPHO</x:v>
      </x:c>
      <x:c t="str">
        <x:v>8590729007906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14397.82</x:v>
      </x:c>
      <x:c t="str">
        <x:v>BANERA OVAL öntöttmárvány mosdó, 60x40cm, fehér/matt bézs</x:v>
      </x:c>
      <x:c t="str">
        <x:v>SAPHO</x:v>
      </x:c>
      <x:c t="str">
        <x:v>8590729007913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14397MAT</x:v>
      </x:c>
      <x:c t="str">
        <x:v>BANERA OVAL öntöttmárvány mosdó, 60x40cm, matt fehér</x:v>
      </x:c>
      <x:c t="str">
        <x:v>SAPHO</x:v>
      </x:c>
      <x:c t="str">
        <x:v>8590729019367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144102097</x:v>
      </x:c>
      <x:c t="str">
        <x:v>BEMETA RETRO Törölközőtartó polc, 665x120x225mm, bronz</x:v>
      </x:c>
      <x:c t="str">
        <x:v>SAPHO</x:v>
      </x:c>
      <x:c t="str">
        <x:v>8592207010392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kifutott: 2025.11</x:v>
      </x:c>
    </x:row>
    <x:row>
      <x:c t="str">
        <x:v>144102127</x:v>
      </x:c>
      <x:c t="str">
        <x:v>BEMETA RETRO Dupla üvegpolc, 400x420x120mm, bronz</x:v>
      </x:c>
      <x:c t="str">
        <x:v>SAPHO</x:v>
      </x:c>
      <x:c t="str">
        <x:v>8592207010378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>kifutott: 2025.11</x:v>
      </x:c>
    </x:row>
    <x:row>
      <x:c t="str">
        <x:v>144102187</x:v>
      </x:c>
      <x:c t="str">
        <x:v>BEMETA RETRO Törölközőtartó polc, 665x65x225mm, bronz</x:v>
      </x:c>
      <x:c t="str">
        <x:v>SAPHO</x:v>
      </x:c>
      <x:c t="str">
        <x:v>8592207010385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61000.0000</x:v>
      </x:c>
      <x:c t="str">
        <x:v/>
      </x:c>
    </x:row>
    <x:row>
      <x:c t="str">
        <x:v>144102247</x:v>
      </x:c>
      <x:c t="str">
        <x:v>BEMETA RETRO Üvegpolc, 600x87x120mm, bronz</x:v>
      </x:c>
      <x:c t="str">
        <x:v>SAPHO</x:v>
      </x:c>
      <x:c t="str">
        <x:v>8592207010576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144102257</x:v>
      </x:c>
      <x:c t="str">
        <x:v>BEMETA RETRO Dupla törölközőtartó polc, 665x165x225mm, bronz</x:v>
      </x:c>
      <x:c t="str">
        <x:v>SAPHO</x:v>
      </x:c>
      <x:c t="str">
        <x:v>8592207010415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63000.0000</x:v>
      </x:c>
      <x:c t="str">
        <x:v>kiárusítás: 2025.11</x:v>
      </x:c>
    </x:row>
    <x:row>
      <x:c t="str">
        <x:v>144102267</x:v>
      </x:c>
      <x:c t="str">
        <x:v>BEMETA RETRO Üvegpolc, 600x90x125mm, bronz</x:v>
      </x:c>
      <x:c t="str">
        <x:v>SAPHO</x:v>
      </x:c>
      <x:c t="str">
        <x:v>8592207010606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49000.0000</x:v>
      </x:c>
      <x:c t="str">
        <x:v/>
      </x:c>
    </x:row>
    <x:row>
      <x:c t="str">
        <x:v>144104017</x:v>
      </x:c>
      <x:c t="str">
        <x:v>BEMETA RETRO Törölközőtartó, 365x65x65mm, bronz</x:v>
      </x:c>
      <x:c t="str">
        <x:v>SAPHO</x:v>
      </x:c>
      <x:c t="str">
        <x:v>8592207010361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/>
      </x:c>
    </x:row>
    <x:row>
      <x:c t="str">
        <x:v>144104237</x:v>
      </x:c>
      <x:c t="str">
        <x:v>BEMETA RETRO Dupla törölközőtartó, 665x125x115mm, bronz</x:v>
      </x:c>
      <x:c t="str">
        <x:v>SAPHO</x:v>
      </x:c>
      <x:c t="str">
        <x:v>8592207010422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144106017</x:v>
      </x:c>
      <x:c t="str">
        <x:v>BEMETA RETRO Fogas, 65x65x65mm, bronz</x:v>
      </x:c>
      <x:c t="str">
        <x:v>SAPHO</x:v>
      </x:c>
      <x:c t="str">
        <x:v>8592207010262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11600.0000</x:v>
      </x:c>
      <x:c t="str">
        <x:v/>
      </x:c>
    </x:row>
    <x:row>
      <x:c t="str">
        <x:v>144106137</x:v>
      </x:c>
      <x:c t="str">
        <x:v>BEMETA RETRO Fogas, 65x65x65mm, bronz</x:v>
      </x:c>
      <x:c t="str">
        <x:v>SAPHO</x:v>
      </x:c>
      <x:c t="str">
        <x:v>8592207010347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144108027</x:v>
      </x:c>
      <x:c t="str">
        <x:v>BEMETA RETRO Szappantartó, 110x65x138mm, bronz</x:v>
      </x:c>
      <x:c t="str">
        <x:v>SAPHO</x:v>
      </x:c>
      <x:c t="str">
        <x:v>8592207010293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144109107</x:v>
      </x:c>
      <x:c t="str">
        <x:v>BEMETA RETRO Szappanadagoló, MINI üveg, 75x150x120mm, 200ml, bronz</x:v>
      </x:c>
      <x:c t="str">
        <x:v>SAPHO</x:v>
      </x:c>
      <x:c t="str">
        <x:v>8592207010552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144110017</x:v>
      </x:c>
      <x:c t="str">
        <x:v>BEMETA RETRO Pohártartó, 70x95x115mm, bronz</x:v>
      </x:c>
      <x:c t="str">
        <x:v>SAPHO</x:v>
      </x:c>
      <x:c t="str">
        <x:v>8592207010286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16800.0000</x:v>
      </x:c>
      <x:c t="str">
        <x:v/>
      </x:c>
    </x:row>
    <x:row>
      <x:c t="str">
        <x:v>144202098</x:v>
      </x:c>
      <x:c t="str">
        <x:v>BEMETA RETRO Törölközőtartó polc, 665x120x225mm, arany/króm</x:v>
      </x:c>
      <x:c t="str">
        <x:v>SAPHO</x:v>
      </x:c>
      <x:c t="str">
        <x:v>8592207010194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144202128</x:v>
      </x:c>
      <x:c t="str">
        <x:v>BEMETA RETRO Dupla üvegpolc, 400x420x120mm, arany/króm</x:v>
      </x:c>
      <x:c t="str">
        <x:v>SAPHO</x:v>
      </x:c>
      <x:c t="str">
        <x:v>8592207010170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/>
      </x:c>
    </x:row>
    <x:row>
      <x:c t="str">
        <x:v>144202188</x:v>
      </x:c>
      <x:c t="str">
        <x:v>BEMETA RETRO Törölközőtartó polc, 665x65x225mm, arany/króm</x:v>
      </x:c>
      <x:c t="str">
        <x:v>SAPHO</x:v>
      </x:c>
      <x:c t="str">
        <x:v>8592207010187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144202248</x:v>
      </x:c>
      <x:c t="str">
        <x:v>BEMETA RETRO Üvegpolc, 600x87x120mm, arany/króm</x:v>
      </x:c>
      <x:c t="str">
        <x:v>SAPHO</x:v>
      </x:c>
      <x:c t="str">
        <x:v>8592207010569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32000.0000</x:v>
      </x:c>
      <x:c t="str">
        <x:v/>
      </x:c>
    </x:row>
    <x:row>
      <x:c t="str">
        <x:v>144202258</x:v>
      </x:c>
      <x:c t="str">
        <x:v>BEMETA RETRO Dupla törölközőtartó polc, 665x165x225mm, arany/króm</x:v>
      </x:c>
      <x:c t="str">
        <x:v>SAPHO</x:v>
      </x:c>
      <x:c t="str">
        <x:v>8592207010200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59000.0000</x:v>
      </x:c>
      <x:c t="str">
        <x:v>kiárusítás: 2025.11</x:v>
      </x:c>
    </x:row>
    <x:row>
      <x:c t="str">
        <x:v>144202268</x:v>
      </x:c>
      <x:c t="str">
        <x:v>BEMETA RETRO Üvegpolc, 600x90x125mm, arany/króm</x:v>
      </x:c>
      <x:c t="str">
        <x:v>SAPHO</x:v>
      </x:c>
      <x:c t="str">
        <x:v>8592207010590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35500.0000</x:v>
      </x:c>
      <x:c t="str">
        <x:v/>
      </x:c>
    </x:row>
    <x:row>
      <x:c t="str">
        <x:v>144204018</x:v>
      </x:c>
      <x:c t="str">
        <x:v>BEMETA RETRO Törölközőtartó, 365x65x65mm, arany/króm</x:v>
      </x:c>
      <x:c t="str">
        <x:v>SAPHO</x:v>
      </x:c>
      <x:c t="str">
        <x:v>8592207010163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144204048</x:v>
      </x:c>
      <x:c t="str">
        <x:v>BEMETA RETRO Törölközőtartó, 665x65x65mm, arany/króm</x:v>
      </x:c>
      <x:c t="str">
        <x:v>SAPHO</x:v>
      </x:c>
      <x:c t="str">
        <x:v>8592207010248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144204058</x:v>
      </x:c>
      <x:c t="str">
        <x:v>BEMETA RETRO Dupla törölközőtartó, 665x65x120mm, arany/króm</x:v>
      </x:c>
      <x:c t="str">
        <x:v>SAPHO</x:v>
      </x:c>
      <x:c t="str">
        <x:v>8592207010224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144204068</x:v>
      </x:c>
      <x:c t="str">
        <x:v>BEMETA RETRO Törölközőtartó, 160x190x65mm, arany/króm</x:v>
      </x:c>
      <x:c t="str">
        <x:v>SAPHO</x:v>
      </x:c>
      <x:c t="str">
        <x:v>8592207010057</x:v>
      </x:c>
      <x:c t="str">
        <x:v>db        </x:v>
      </x:c>
      <x:c t="str">
        <x:v>83025000</x:v>
      </x:c>
      <x:c t="n">
        <x:v>0.3040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14600.0000</x:v>
      </x:c>
      <x:c t="str">
        <x:v/>
      </x:c>
    </x:row>
    <x:row>
      <x:c t="str">
        <x:v>144206018</x:v>
      </x:c>
      <x:c t="str">
        <x:v>BEMETA RETRO Fogas, 65x65x65mm, arany/króm</x:v>
      </x:c>
      <x:c t="str">
        <x:v>SAPHO</x:v>
      </x:c>
      <x:c t="str">
        <x:v>8592207010064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8700.0000</x:v>
      </x:c>
      <x:c t="str">
        <x:v/>
      </x:c>
    </x:row>
    <x:row>
      <x:c t="str">
        <x:v>144208028</x:v>
      </x:c>
      <x:c t="str">
        <x:v>BEMETA RETRO Szappantartó, 110x65x138mm, arany/króm</x:v>
      </x:c>
      <x:c t="str">
        <x:v>SAPHO</x:v>
      </x:c>
      <x:c t="str">
        <x:v>8592207010095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14200.0000</x:v>
      </x:c>
      <x:c t="str">
        <x:v/>
      </x:c>
    </x:row>
    <x:row>
      <x:c t="str">
        <x:v>144208168</x:v>
      </x:c>
      <x:c t="str">
        <x:v>BEMETA RETRO Szappantartó, 140x65x142mm, arany/króm</x:v>
      </x:c>
      <x:c t="str">
        <x:v>SAPHO</x:v>
      </x:c>
      <x:c t="str">
        <x:v>8592207010675</x:v>
      </x:c>
      <x:c t="str">
        <x:v>db        </x:v>
      </x:c>
      <x:c t="str">
        <x:v>74182000</x:v>
      </x:c>
      <x:c t="n">
        <x:v>0.3510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15600.0000</x:v>
      </x:c>
      <x:c t="str">
        <x:v/>
      </x:c>
    </x:row>
    <x:row>
      <x:c t="str">
        <x:v>144209018</x:v>
      </x:c>
      <x:c t="str">
        <x:v>BEMETA RETRO Szappanadagoló, 80x190x120mm, 230ml, arany/króm</x:v>
      </x:c>
      <x:c t="str">
        <x:v>SAPHO</x:v>
      </x:c>
      <x:c t="str">
        <x:v>8592207010521</x:v>
      </x:c>
      <x:c t="str">
        <x:v>db        </x:v>
      </x:c>
      <x:c t="str">
        <x:v>84798997</x:v>
      </x:c>
      <x:c t="n">
        <x:v>0.7800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31000.0000</x:v>
      </x:c>
      <x:c t="str">
        <x:v/>
      </x:c>
    </x:row>
    <x:row>
      <x:c t="str">
        <x:v>144209108</x:v>
      </x:c>
      <x:c t="str">
        <x:v>BEMETA RETRO Szappanadagoló, MINI üveg, 75x150x120mm, 200ml, arany/króm</x:v>
      </x:c>
      <x:c t="str">
        <x:v>SAPHO</x:v>
      </x:c>
      <x:c t="str">
        <x:v>8592207010545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144210018</x:v>
      </x:c>
      <x:c t="str">
        <x:v>BEMETA RETRO Pohártartó, 70x95x115mm, arany/króm</x:v>
      </x:c>
      <x:c t="str">
        <x:v>SAPHO</x:v>
      </x:c>
      <x:c t="str">
        <x:v>8592207010088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/>
      </x:c>
    </x:row>
    <x:row>
      <x:c t="str">
        <x:v>144210028</x:v>
      </x:c>
      <x:c t="str">
        <x:v>BEMETA RETRO Dupla pohártartó, 175x95x90mm, arany/króm</x:v>
      </x:c>
      <x:c t="str">
        <x:v>SAPHO</x:v>
      </x:c>
      <x:c t="str">
        <x:v>8592207010101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19600.0000</x:v>
      </x:c>
      <x:c t="str">
        <x:v/>
      </x:c>
    </x:row>
    <x:row>
      <x:c t="str">
        <x:v>144212018</x:v>
      </x:c>
      <x:c t="str">
        <x:v>BEMETA RETRO WC papírtartó, 140x150x100mm, arany/króm</x:v>
      </x:c>
      <x:c t="str">
        <x:v>SAPHO</x:v>
      </x:c>
      <x:c t="str">
        <x:v>8592207010118</x:v>
      </x:c>
      <x:c t="str">
        <x:v>db        </x:v>
      </x:c>
      <x:c t="str">
        <x:v>74182000</x:v>
      </x:c>
      <x:c t="n">
        <x:v>0.4750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/>
      </x:c>
    </x:row>
    <x:row>
      <x:c t="str">
        <x:v>144212028</x:v>
      </x:c>
      <x:c t="str">
        <x:v>BEMETA RETRO WC papírtartó, 135x100x90mm, arany/króm</x:v>
      </x:c>
      <x:c t="str">
        <x:v>SAPHO</x:v>
      </x:c>
      <x:c t="str">
        <x:v>8592207010132</x:v>
      </x:c>
      <x:c t="str">
        <x:v>db        </x:v>
      </x:c>
      <x:c t="str">
        <x:v>74182000</x:v>
      </x:c>
      <x:c t="n">
        <x:v>0.3230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144212038</x:v>
      </x:c>
      <x:c t="str">
        <x:v>BEMETA RETRO Tartalék WC papírtartó, 65x170x65mm, arany/króm</x:v>
      </x:c>
      <x:c t="str">
        <x:v>SAPHO</x:v>
      </x:c>
      <x:c t="str">
        <x:v>8592207010125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/>
      </x:c>
    </x:row>
    <x:row>
      <x:c t="str">
        <x:v>144213018</x:v>
      </x:c>
      <x:c t="str">
        <x:v>BEMETA RETRO WC kefetartó, fehér kefével, 110x360x145mm, arany/króm</x:v>
      </x:c>
      <x:c t="str">
        <x:v>SAPHO</x:v>
      </x:c>
      <x:c t="str">
        <x:v>8592207010231</x:v>
      </x:c>
      <x:c t="str">
        <x:v>db        </x:v>
      </x:c>
      <x:c t="str">
        <x:v>96039091</x:v>
      </x:c>
      <x:c t="n">
        <x:v>0.9020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144302092</x:v>
      </x:c>
      <x:c t="str">
        <x:v>BEMETA RETRO Törölközőtartó polc, 665x120x225mm, króm</x:v>
      </x:c>
      <x:c t="str">
        <x:v>SAPHO</x:v>
      </x:c>
      <x:c t="str">
        <x:v>8592207009990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144302182</x:v>
      </x:c>
      <x:c t="str">
        <x:v>BEMETA RETRO Törölközőtartó polc, 665x65x225mm, króm</x:v>
      </x:c>
      <x:c t="str">
        <x:v>SAPHO</x:v>
      </x:c>
      <x:c t="str">
        <x:v>8592207009969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144302242</x:v>
      </x:c>
      <x:c t="str">
        <x:v>BEMETA RETRO Üvegpolc, 600x87x120mm, króm</x:v>
      </x:c>
      <x:c t="str">
        <x:v>SAPHO</x:v>
      </x:c>
      <x:c t="str">
        <x:v>8592207010514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26500.0000</x:v>
      </x:c>
      <x:c t="str">
        <x:v/>
      </x:c>
    </x:row>
    <x:row>
      <x:c t="str">
        <x:v>144302252</x:v>
      </x:c>
      <x:c t="str">
        <x:v>BEMETA RETRO Dupla törölközőtartó polc, 665x165x225mm, króm</x:v>
      </x:c>
      <x:c t="str">
        <x:v>SAPHO</x:v>
      </x:c>
      <x:c t="str">
        <x:v>8592207010019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>kifutott: 2025.11</x:v>
      </x:c>
    </x:row>
    <x:row>
      <x:c t="str">
        <x:v>144304042</x:v>
      </x:c>
      <x:c t="str">
        <x:v>BEMETA RETRO Törölközőtartó, 665x65x65mm, króm</x:v>
      </x:c>
      <x:c t="str">
        <x:v>SAPHO</x:v>
      </x:c>
      <x:c t="str">
        <x:v>8592207010002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19700.0000</x:v>
      </x:c>
      <x:c t="str">
        <x:v/>
      </x:c>
    </x:row>
    <x:row>
      <x:c t="str">
        <x:v>144304052</x:v>
      </x:c>
      <x:c t="str">
        <x:v>BEMETA RETRO Dupla törölközőtartó, 665x65x120mm, króm</x:v>
      </x:c>
      <x:c t="str">
        <x:v>SAPHO</x:v>
      </x:c>
      <x:c t="str">
        <x:v>8592207010033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144304062</x:v>
      </x:c>
      <x:c t="str">
        <x:v>BEMETA RETRO Törölközőtartó, 160x190x65mm, króm</x:v>
      </x:c>
      <x:c t="str">
        <x:v>SAPHO</x:v>
      </x:c>
      <x:c t="str">
        <x:v>8592207009815</x:v>
      </x:c>
      <x:c t="str">
        <x:v>db        </x:v>
      </x:c>
      <x:c t="str">
        <x:v>83025000</x:v>
      </x:c>
      <x:c t="n">
        <x:v>0.3050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/>
      </x:c>
    </x:row>
    <x:row>
      <x:c t="str">
        <x:v>144304232</x:v>
      </x:c>
      <x:c t="str">
        <x:v>BEMETA RETRO Dupla törölközőtartó, 665x125x115mm, króm</x:v>
      </x:c>
      <x:c t="str">
        <x:v>SAPHO</x:v>
      </x:c>
      <x:c t="str">
        <x:v>8592207010026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144306012</x:v>
      </x:c>
      <x:c t="str">
        <x:v>BEMETA RETRO Fogas, 65x65x65mm, króm</x:v>
      </x:c>
      <x:c t="str">
        <x:v>SAPHO</x:v>
      </x:c>
      <x:c t="str">
        <x:v>8592207009822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144306132</x:v>
      </x:c>
      <x:c t="str">
        <x:v>BEMETA RETRO Fogas, 65x65x65mm, króm</x:v>
      </x:c>
      <x:c t="str">
        <x:v>SAPHO</x:v>
      </x:c>
      <x:c t="str">
        <x:v>8592207009921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144308022</x:v>
      </x:c>
      <x:c t="str">
        <x:v>BEMETA RETRO Szappantartó, 110x65x138mm, króm</x:v>
      </x:c>
      <x:c t="str">
        <x:v>SAPHO</x:v>
      </x:c>
      <x:c t="str">
        <x:v>8592207009860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144308162</x:v>
      </x:c>
      <x:c t="str">
        <x:v>BEMETA RETRO Szappantartó, 140x65x142mm, króm</x:v>
      </x:c>
      <x:c t="str">
        <x:v>SAPHO</x:v>
      </x:c>
      <x:c t="str">
        <x:v>8592207010668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14400.0000</x:v>
      </x:c>
      <x:c t="str">
        <x:v/>
      </x:c>
    </x:row>
    <x:row>
      <x:c t="str">
        <x:v>144309012</x:v>
      </x:c>
      <x:c t="str">
        <x:v>BEMETA RETRO Szappanadagoló, 80x190x120mm, 230ml, króm</x:v>
      </x:c>
      <x:c t="str">
        <x:v>SAPHO</x:v>
      </x:c>
      <x:c t="str">
        <x:v>8592207009938</x:v>
      </x:c>
      <x:c t="str">
        <x:v>db        </x:v>
      </x:c>
      <x:c t="str">
        <x:v>84798997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144309102</x:v>
      </x:c>
      <x:c t="str">
        <x:v>BEMETA RETRO Szappanadagoló, MINI üveg, 75x150x120mm, 200ml, króm</x:v>
      </x:c>
      <x:c t="str">
        <x:v>SAPHO</x:v>
      </x:c>
      <x:c t="str">
        <x:v>8592207010507</x:v>
      </x:c>
      <x:c t="str">
        <x:v>db        </x:v>
      </x:c>
      <x:c t="str">
        <x:v>84798997</x:v>
      </x:c>
      <x:c t="n">
        <x:v>0.6210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144310012</x:v>
      </x:c>
      <x:c t="str">
        <x:v>BEMETA RETRO Pohártartó, 70x95x115mm, króm</x:v>
      </x:c>
      <x:c t="str">
        <x:v>SAPHO</x:v>
      </x:c>
      <x:c t="str">
        <x:v>8592207009853</x:v>
      </x:c>
      <x:c t="str">
        <x:v>db        </x:v>
      </x:c>
      <x:c t="str">
        <x:v>74182000</x:v>
      </x:c>
      <x:c t="n">
        <x:v>0.4660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12400.0000</x:v>
      </x:c>
      <x:c t="str">
        <x:v/>
      </x:c>
    </x:row>
    <x:row>
      <x:c t="str">
        <x:v>144310022</x:v>
      </x:c>
      <x:c t="str">
        <x:v>BEMETA RETRO Dupla pohártartó, 175x95x90mm, króm</x:v>
      </x:c>
      <x:c t="str">
        <x:v>SAPHO</x:v>
      </x:c>
      <x:c t="str">
        <x:v>8592207009877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18800.0000</x:v>
      </x:c>
      <x:c t="str">
        <x:v/>
      </x:c>
    </x:row>
    <x:row>
      <x:c t="str">
        <x:v>144312012</x:v>
      </x:c>
      <x:c t="str">
        <x:v>BEMETA RETRO WC papírtartó, 140x150x100mm, króm</x:v>
      </x:c>
      <x:c t="str">
        <x:v>SAPHO</x:v>
      </x:c>
      <x:c t="str">
        <x:v>8592207009884</x:v>
      </x:c>
      <x:c t="str">
        <x:v>db        </x:v>
      </x:c>
      <x:c t="str">
        <x:v>74182000</x:v>
      </x:c>
      <x:c t="n">
        <x:v>0.4830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144312032</x:v>
      </x:c>
      <x:c t="str">
        <x:v>BEMETA RETRO Tartalék WC papírtartó, 65x170x65mm, króm</x:v>
      </x:c>
      <x:c t="str">
        <x:v>SAPHO</x:v>
      </x:c>
      <x:c t="str">
        <x:v>8592207009891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144702187</x:v>
      </x:c>
      <x:c t="str">
        <x:v>BEMETA KERA Törölközőtartó polc, 666x66x245mm, bronz/kerámia</x:v>
      </x:c>
      <x:c t="str">
        <x:v>SAPHO</x:v>
      </x:c>
      <x:c t="str">
        <x:v>8592207014789</x:v>
      </x:c>
      <x:c t="str">
        <x:v>db        </x:v>
      </x:c>
      <x:c t="str">
        <x:v>83025000</x:v>
      </x:c>
      <x:c t="n">
        <x:v>1.1410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62000.0000</x:v>
      </x:c>
      <x:c t="str">
        <x:v>kifutott: 2025.11</x:v>
      </x:c>
    </x:row>
    <x:row>
      <x:c t="str">
        <x:v>144702247</x:v>
      </x:c>
      <x:c t="str">
        <x:v>BEMETA KERA Üvegpolc, 600x87x120mm, bronz/kerámia</x:v>
      </x:c>
      <x:c t="str">
        <x:v>SAPHO</x:v>
      </x:c>
      <x:c t="str">
        <x:v>8592207016264</x:v>
      </x:c>
      <x:c t="str">
        <x:v>db        </x:v>
      </x:c>
      <x:c t="str">
        <x:v>94038900</x:v>
      </x:c>
      <x:c t="n">
        <x:v>1.8990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37000.0000</x:v>
      </x:c>
      <x:c t="str">
        <x:v>kifutott: 2025.11</x:v>
      </x:c>
    </x:row>
    <x:row>
      <x:c t="str">
        <x:v>144704047</x:v>
      </x:c>
      <x:c t="str">
        <x:v>BEMETA KERA Törölközőtartó, 666x66x74mm, bronz/kerámia</x:v>
      </x:c>
      <x:c t="str">
        <x:v>SAPHO</x:v>
      </x:c>
      <x:c t="str">
        <x:v>8592207014857</x:v>
      </x:c>
      <x:c t="str">
        <x:v>db        </x:v>
      </x:c>
      <x:c t="str">
        <x:v>83025000</x:v>
      </x:c>
      <x:c t="n">
        <x:v>0.5370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>kifutott: 2025.11</x:v>
      </x:c>
    </x:row>
    <x:row>
      <x:c t="str">
        <x:v>144704057</x:v>
      </x:c>
      <x:c t="str">
        <x:v>BEMETA KERA Dupla törölközőtartó, 666x66x152mm, bronz/kerámia</x:v>
      </x:c>
      <x:c t="str">
        <x:v>SAPHO</x:v>
      </x:c>
      <x:c t="str">
        <x:v>8592207014888</x:v>
      </x:c>
      <x:c t="str">
        <x:v>db        </x:v>
      </x:c>
      <x:c t="str">
        <x:v>83025000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kifutott: 2025.11</x:v>
      </x:c>
    </x:row>
    <x:row>
      <x:c t="str">
        <x:v>144704067</x:v>
      </x:c>
      <x:c t="str">
        <x:v>BEMETA KERA Törölközőtartó, 168x200x74mm, bronz/kerámia</x:v>
      </x:c>
      <x:c t="str">
        <x:v>SAPHO</x:v>
      </x:c>
      <x:c t="str">
        <x:v>8592207015007</x:v>
      </x:c>
      <x:c t="str">
        <x:v>db        </x:v>
      </x:c>
      <x:c t="str">
        <x:v>83025000</x:v>
      </x:c>
      <x:c t="n">
        <x:v>0.3170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>kifutott: 2025.11</x:v>
      </x:c>
    </x:row>
    <x:row>
      <x:c t="str">
        <x:v>144706017</x:v>
      </x:c>
      <x:c t="str">
        <x:v>BEMETA KERA Fogas, 66x66x74mm, bronz/kerámia</x:v>
      </x:c>
      <x:c t="str">
        <x:v>SAPHO</x:v>
      </x:c>
      <x:c t="str">
        <x:v>8592207015045</x:v>
      </x:c>
      <x:c t="str">
        <x:v>db        </x:v>
      </x:c>
      <x:c t="str">
        <x:v>83025000</x:v>
      </x:c>
      <x:c t="n">
        <x:v>0.3000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>kifutott: 2025.08</x:v>
      </x:c>
    </x:row>
    <x:row>
      <x:c t="str">
        <x:v>144706037</x:v>
      </x:c>
      <x:c t="str">
        <x:v>BEMETA KERA Dupla fogas, 66x66x74mm, bronz/kerámia</x:v>
      </x:c>
      <x:c t="str">
        <x:v>SAPHO</x:v>
      </x:c>
      <x:c t="str">
        <x:v>8592207015069</x:v>
      </x:c>
      <x:c t="str">
        <x:v>db        </x:v>
      </x:c>
      <x:c t="str">
        <x:v>83025000</x:v>
      </x:c>
      <x:c t="n">
        <x:v>0.4200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>kifutott: 2025.11</x:v>
      </x:c>
    </x:row>
    <x:row>
      <x:c t="str">
        <x:v>144708027</x:v>
      </x:c>
      <x:c t="str">
        <x:v>BEMETA KERA Szappantartó, 107x66x150mm, bronz/kerámia</x:v>
      </x:c>
      <x:c t="str">
        <x:v>SAPHO</x:v>
      </x:c>
      <x:c t="str">
        <x:v>8592207015632</x:v>
      </x:c>
      <x:c t="str">
        <x:v>db        </x:v>
      </x:c>
      <x:c t="str">
        <x:v>74182000</x:v>
      </x:c>
      <x:c t="n">
        <x:v>0.5070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>kifutott: 2025.11</x:v>
      </x:c>
    </x:row>
    <x:row>
      <x:c t="str">
        <x:v>144709017</x:v>
      </x:c>
      <x:c t="str">
        <x:v>BEMETA KERA Szappanadagoló, 72x190x125mm, 230ml, bronz/kerámia</x:v>
      </x:c>
      <x:c t="str">
        <x:v>SAPHO</x:v>
      </x:c>
      <x:c t="str">
        <x:v>8592207021930</x:v>
      </x:c>
      <x:c t="str">
        <x:v>db        </x:v>
      </x:c>
      <x:c t="str">
        <x:v>84798997</x:v>
      </x:c>
      <x:c t="n">
        <x:v>0.7280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>kifutott: 2025.11</x:v>
      </x:c>
    </x:row>
    <x:row>
      <x:c t="str">
        <x:v>144710017</x:v>
      </x:c>
      <x:c t="str">
        <x:v>BEMETA KERA Fogkefetartó, 73x123x135mm, bronz/kerámia</x:v>
      </x:c>
      <x:c t="str">
        <x:v>SAPHO</x:v>
      </x:c>
      <x:c t="str">
        <x:v>8592207015236</x:v>
      </x:c>
      <x:c t="str">
        <x:v>db        </x:v>
      </x:c>
      <x:c t="str">
        <x:v>74182000</x:v>
      </x:c>
      <x:c t="n">
        <x:v>0.4530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17200.0000</x:v>
      </x:c>
      <x:c t="str">
        <x:v>kifutott: 2025.11</x:v>
      </x:c>
    </x:row>
    <x:row>
      <x:c t="str">
        <x:v>144710027</x:v>
      </x:c>
      <x:c t="str">
        <x:v>BEMETA KERA Dupla pohártartó, 168x107x95mm, bronz/kerámia</x:v>
      </x:c>
      <x:c t="str">
        <x:v>SAPHO</x:v>
      </x:c>
      <x:c t="str">
        <x:v>8592207015533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25000.0000</x:v>
      </x:c>
      <x:c t="str">
        <x:v>kifutott: 2025.11</x:v>
      </x:c>
    </x:row>
    <x:row>
      <x:c t="str">
        <x:v>144712017</x:v>
      </x:c>
      <x:c t="str">
        <x:v>BEMETA KERA WC papírtartó, 136x156x95mm, bronz/kerámia</x:v>
      </x:c>
      <x:c t="str">
        <x:v>SAPHO</x:v>
      </x:c>
      <x:c t="str">
        <x:v>8592207016127</x:v>
      </x:c>
      <x:c t="str">
        <x:v>db        </x:v>
      </x:c>
      <x:c t="str">
        <x:v>74182000</x:v>
      </x:c>
      <x:c t="n">
        <x:v>0.4840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24400.0000</x:v>
      </x:c>
      <x:c t="str">
        <x:v>kifutott: 2025.11</x:v>
      </x:c>
    </x:row>
    <x:row>
      <x:c t="str">
        <x:v>144712027</x:v>
      </x:c>
      <x:c t="str">
        <x:v>BEMETA KERA WC papírtartó, 136x102x93mm, bronz/kerámia</x:v>
      </x:c>
      <x:c t="str">
        <x:v>SAPHO</x:v>
      </x:c>
      <x:c t="str">
        <x:v>8592207016134</x:v>
      </x:c>
      <x:c t="str">
        <x:v>db        </x:v>
      </x:c>
      <x:c t="str">
        <x:v>74182000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>kifutott: 2025.11</x:v>
      </x:c>
    </x:row>
    <x:row>
      <x:c t="str">
        <x:v>144712037</x:v>
      </x:c>
      <x:c t="str">
        <x:v>BEMETA KERA Tartalék WC papírtartó, 66x181x74mm, bronz/kerámia</x:v>
      </x:c>
      <x:c t="str">
        <x:v>SAPHO</x:v>
      </x:c>
      <x:c t="str">
        <x:v>8592207016141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>kifutott: 2025.11</x:v>
      </x:c>
    </x:row>
    <x:row>
      <x:c t="str">
        <x:v>145408312</x:v>
      </x:c>
      <x:c t="str">
        <x:v>BEMETA GAMMA fali szappantartó, 105x45x95mm, króm/fekete</x:v>
      </x:c>
      <x:c t="str">
        <x:v>SAPHO</x:v>
      </x:c>
      <x:c t="str">
        <x:v>8592207027987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145413092</x:v>
      </x:c>
      <x:c t="str">
        <x:v>BEMETA GAMMA fali WC-kefetartó, 125x386x105mm, króm/fekete</x:v>
      </x:c>
      <x:c t="str">
        <x:v>SAPHO</x:v>
      </x:c>
      <x:c t="str">
        <x:v>8592207028014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145508312</x:v>
      </x:c>
      <x:c t="str">
        <x:v>BEMETA GAMMA fali szappantartó, 105x45x95mm, króm/fehér</x:v>
      </x:c>
      <x:c t="str">
        <x:v>SAPHO</x:v>
      </x:c>
      <x:c t="str">
        <x:v>8592207027970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145513092</x:v>
      </x:c>
      <x:c t="str">
        <x:v>BEMETA GAMMA fali WC-kefetartó, 125x386x105mm, króm/fehér</x:v>
      </x:c>
      <x:c t="str">
        <x:v>SAPHO</x:v>
      </x:c>
      <x:c t="str">
        <x:v>8592207028007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145608310</x:v>
      </x:c>
      <x:c t="str">
        <x:v>BEMETA GAMMA szappantartó, 95x15x95mm, fekete</x:v>
      </x:c>
      <x:c t="str">
        <x:v>SAPHO</x:v>
      </x:c>
      <x:c t="str">
        <x:v>8592207027635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145608320</x:v>
      </x:c>
      <x:c t="str">
        <x:v>BEMETA GAMMA szappantartó, 110x25x110mm, fekete</x:v>
      </x:c>
      <x:c t="str">
        <x:v>SAPHO</x:v>
      </x:c>
      <x:c t="str">
        <x:v>8592207027659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145609310</x:v>
      </x:c>
      <x:c t="str">
        <x:v>BEMETA GAMMA szappanadagoló, 75x160x86mm, 200ml, fekete</x:v>
      </x:c>
      <x:c t="str">
        <x:v>SAPHO</x:v>
      </x:c>
      <x:c t="str">
        <x:v>8592207027710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145609320</x:v>
      </x:c>
      <x:c t="str">
        <x:v>BEMETA GAMMA szappanadagoló, 72x175x86mm, 250ml, fekete</x:v>
      </x:c>
      <x:c t="str">
        <x:v>SAPHO</x:v>
      </x:c>
      <x:c t="str">
        <x:v>8592207027734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/>
      </x:c>
    </x:row>
    <x:row>
      <x:c t="str">
        <x:v>145611310</x:v>
      </x:c>
      <x:c t="str">
        <x:v>BEMETA GAMMA fogkefetartó, 75x115x75mm, fekete</x:v>
      </x:c>
      <x:c t="str">
        <x:v>SAPHO</x:v>
      </x:c>
      <x:c t="str">
        <x:v>8592207027673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145611320</x:v>
      </x:c>
      <x:c t="str">
        <x:v>BEMETA GAMMA fogkefetartó, 72x120x72mm, fekete</x:v>
      </x:c>
      <x:c t="str">
        <x:v>SAPHO</x:v>
      </x:c>
      <x:c t="str">
        <x:v>8592207027697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145613310</x:v>
      </x:c>
      <x:c t="str">
        <x:v>BEMETA GAMMA WC-kefetartó, 92x385x92mm, fekete</x:v>
      </x:c>
      <x:c t="str">
        <x:v>SAPHO</x:v>
      </x:c>
      <x:c t="str">
        <x:v>8592207027758</x:v>
      </x:c>
      <x:c t="str">
        <x:v>db        </x:v>
      </x:c>
      <x:c t="str">
        <x:v>96039091</x:v>
      </x:c>
      <x:c t="n">
        <x:v>0.8440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145613320</x:v>
      </x:c>
      <x:c t="str">
        <x:v>BEMETA GAMMA WC-kefetartó, 98x455x98mm, fekete</x:v>
      </x:c>
      <x:c t="str">
        <x:v>SAPHO</x:v>
      </x:c>
      <x:c t="str">
        <x:v>8592207027772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145708314</x:v>
      </x:c>
      <x:c t="str">
        <x:v>BEMETA GAMMA szappantartó, 95x15x95mm, fehér</x:v>
      </x:c>
      <x:c t="str">
        <x:v>SAPHO</x:v>
      </x:c>
      <x:c t="str">
        <x:v>8592207027642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145708324</x:v>
      </x:c>
      <x:c t="str">
        <x:v>BEMETA GAMMA szappantartó, 110x25x110mm, fehér</x:v>
      </x:c>
      <x:c t="str">
        <x:v>SAPHO</x:v>
      </x:c>
      <x:c t="str">
        <x:v>8592207027666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145709314</x:v>
      </x:c>
      <x:c t="str">
        <x:v>BEMETA GAMMA szappanadagoló, 75x160x86mm, 200ml, fehér</x:v>
      </x:c>
      <x:c t="str">
        <x:v>SAPHO</x:v>
      </x:c>
      <x:c t="str">
        <x:v>8592207027727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145709324</x:v>
      </x:c>
      <x:c t="str">
        <x:v>BEMETA GAMMA szappanadagoló, 72x175x86mm, 250ml, fehér</x:v>
      </x:c>
      <x:c t="str">
        <x:v>SAPHO</x:v>
      </x:c>
      <x:c t="str">
        <x:v>8592207027741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/>
      </x:c>
    </x:row>
    <x:row>
      <x:c t="str">
        <x:v>145711314</x:v>
      </x:c>
      <x:c t="str">
        <x:v>BEMETA GAMMA fogkefetartó, 75x115x75mm, fehér</x:v>
      </x:c>
      <x:c t="str">
        <x:v>SAPHO</x:v>
      </x:c>
      <x:c t="str">
        <x:v>8592207027680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145711324</x:v>
      </x:c>
      <x:c t="str">
        <x:v>BEMETA GAMMA fogkefetartó, 72x120x72mm, fehér</x:v>
      </x:c>
      <x:c t="str">
        <x:v>SAPHO</x:v>
      </x:c>
      <x:c t="str">
        <x:v>8592207027703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145713314</x:v>
      </x:c>
      <x:c t="str">
        <x:v>BEMETA GAMMA WC-kefetartó, 92x385x92mm, fehér</x:v>
      </x:c>
      <x:c t="str">
        <x:v>SAPHO</x:v>
      </x:c>
      <x:c t="str">
        <x:v>8592207027765</x:v>
      </x:c>
      <x:c t="str">
        <x:v>db        </x:v>
      </x:c>
      <x:c t="str">
        <x:v>96039091</x:v>
      </x:c>
      <x:c t="n">
        <x:v>0.7330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145713324</x:v>
      </x:c>
      <x:c t="str">
        <x:v>BEMETA GAMMA WC-kefetartó, 98x455x98mm, fehér</x:v>
      </x:c>
      <x:c t="str">
        <x:v>SAPHO</x:v>
      </x:c>
      <x:c t="str">
        <x:v>8592207027789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145802312</x:v>
      </x:c>
      <x:c t="str">
        <x:v>BEMETA GAMMA polc, 600x36x90mm, króm</x:v>
      </x:c>
      <x:c t="str">
        <x:v>SAPHO</x:v>
      </x:c>
      <x:c t="str">
        <x:v>8592207028120</x:v>
      </x:c>
      <x:c t="str">
        <x:v>db        </x:v>
      </x:c>
      <x:c t="str">
        <x:v>94038900</x:v>
      </x:c>
      <x:c t="n">
        <x:v>1.8640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145804012</x:v>
      </x:c>
      <x:c t="str">
        <x:v>BEMETA GAMMA törölközőtartó, 300x36x65mm, króm</x:v>
      </x:c>
      <x:c t="str">
        <x:v>SAPHO</x:v>
      </x:c>
      <x:c t="str">
        <x:v>8592207028106</x:v>
      </x:c>
      <x:c t="str">
        <x:v>db        </x:v>
      </x:c>
      <x:c t="str">
        <x:v>83025000</x:v>
      </x:c>
      <x:c t="n">
        <x:v>0.6310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/>
      </x:c>
    </x:row>
    <x:row>
      <x:c t="str">
        <x:v>145804022</x:v>
      </x:c>
      <x:c t="str">
        <x:v>BEMETA GAMMA fali fogas, 15x42x43mm, króm</x:v>
      </x:c>
      <x:c t="str">
        <x:v>SAPHO</x:v>
      </x:c>
      <x:c t="str">
        <x:v>8592207028083</x:v>
      </x:c>
      <x:c t="str">
        <x:v>db        </x:v>
      </x:c>
      <x:c t="str">
        <x:v>83025000</x:v>
      </x:c>
      <x:c t="n">
        <x:v>0.1490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10200.0000</x:v>
      </x:c>
      <x:c t="str">
        <x:v/>
      </x:c>
    </x:row>
    <x:row>
      <x:c t="str">
        <x:v>145804042</x:v>
      </x:c>
      <x:c t="str">
        <x:v>BEMETA GAMMA törölközőtartó, 600x36x65mm, króm</x:v>
      </x:c>
      <x:c t="str">
        <x:v>SAPHO</x:v>
      </x:c>
      <x:c t="str">
        <x:v>8592207028090</x:v>
      </x:c>
      <x:c t="str">
        <x:v>db        </x:v>
      </x:c>
      <x:c t="str">
        <x:v>83025000</x:v>
      </x:c>
      <x:c t="n">
        <x:v>0.6050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/>
      </x:c>
    </x:row>
    <x:row>
      <x:c t="str">
        <x:v>145804102</x:v>
      </x:c>
      <x:c t="str">
        <x:v>BEMETA GAMMA mozgatható dupla törölközőtartó, 40x65x420mm, króm</x:v>
      </x:c>
      <x:c t="str">
        <x:v>SAPHO</x:v>
      </x:c>
      <x:c t="str">
        <x:v>8592207028113</x:v>
      </x:c>
      <x:c t="str">
        <x:v>db        </x:v>
      </x:c>
      <x:c t="str">
        <x:v>83025000</x:v>
      </x:c>
      <x:c t="n">
        <x:v>0.9240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145812012</x:v>
      </x:c>
      <x:c t="str">
        <x:v>BEMETA GAMMA fali WC-papírtartó, Fedéllel, 128x135x50mm, króm</x:v>
      </x:c>
      <x:c t="str">
        <x:v>SAPHO</x:v>
      </x:c>
      <x:c t="str">
        <x:v>8592207028076</x:v>
      </x:c>
      <x:c t="str">
        <x:v>db        </x:v>
      </x:c>
      <x:c t="str">
        <x:v>73249000</x:v>
      </x:c>
      <x:c t="n">
        <x:v>0.5100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27000.0000</x:v>
      </x:c>
      <x:c t="str">
        <x:v/>
      </x:c>
    </x:row>
    <x:row>
      <x:c t="str">
        <x:v>145812022</x:v>
      </x:c>
      <x:c t="str">
        <x:v>BEMETA GAMMA fali WC-papírtartó, fedél nélkül, 128x98x50mm, króm</x:v>
      </x:c>
      <x:c t="str">
        <x:v>SAPHO</x:v>
      </x:c>
      <x:c t="str">
        <x:v>8592207028212</x:v>
      </x:c>
      <x:c t="str">
        <x:v>db        </x:v>
      </x:c>
      <x:c t="str">
        <x:v>74182000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21800.0000</x:v>
      </x:c>
      <x:c t="str">
        <x:v/>
      </x:c>
    </x:row>
    <x:row>
      <x:c t="str">
        <x:v>145812222</x:v>
      </x:c>
      <x:c t="str">
        <x:v>BEMETA GAMMA fali WC-papírtartó, fedél nélkül, 180x36x65mm, króm</x:v>
      </x:c>
      <x:c t="str">
        <x:v>SAPHO</x:v>
      </x:c>
      <x:c t="str">
        <x:v>8592207028069</x:v>
      </x:c>
      <x:c t="str">
        <x:v>db        </x:v>
      </x:c>
      <x:c t="str">
        <x:v>73249000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/>
      </x:c>
    </x:row>
    <x:row>
      <x:c t="str">
        <x:v>14596</x:v>
      </x:c>
      <x:c t="str">
        <x:v>POLYSAN BANERA SQUARE öntöttmárvány mosdó, 50x36cm</x:v>
      </x:c>
      <x:c t="str">
        <x:v>SAPHO</x:v>
      </x:c>
      <x:c t="str">
        <x:v>8590729016922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102000.0000</x:v>
      </x:c>
      <x:c t="str">
        <x:v>újdonság: 2025.03</x:v>
      </x:c>
    </x:row>
    <x:row>
      <x:c t="str">
        <x:v>14596.31</x:v>
      </x:c>
      <x:c t="str">
        <x:v>POLYSAN BANERA SQUARE öntöttmárvány mosdó, 50x36cm, matt szürke</x:v>
      </x:c>
      <x:c t="str">
        <x:v>SAPHO</x:v>
      </x:c>
      <x:c t="str">
        <x:v>8590729016946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14596.32</x:v>
      </x:c>
      <x:c t="str">
        <x:v>POLYSAN BANERA SQUARE öntöttmárvány mosdó, 50x36cm, fehér/matt szürke</x:v>
      </x:c>
      <x:c t="str">
        <x:v>SAPHO</x:v>
      </x:c>
      <x:c t="str">
        <x:v>8590729016953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14596.51</x:v>
      </x:c>
      <x:c t="str">
        <x:v>POLYSAN BANERA SQUARE öntöttmárvány mosdó, 50x36cm, matt antracit</x:v>
      </x:c>
      <x:c t="str">
        <x:v>SAPHO</x:v>
      </x:c>
      <x:c t="str">
        <x:v>8590729016960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14596.52</x:v>
      </x:c>
      <x:c t="str">
        <x:v>POLYSAN BANERA SQUARE öntöttmárvány mosdó, 50x36cm, fehér/matt antracit</x:v>
      </x:c>
      <x:c t="str">
        <x:v>SAPHO</x:v>
      </x:c>
      <x:c t="str">
        <x:v>8590729016977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14596.71</x:v>
      </x:c>
      <x:c t="str">
        <x:v>POLYSAN BANERA SQUARE öntöttmárvány mosdó, 50x36cm, matt barna</x:v>
      </x:c>
      <x:c t="str">
        <x:v>SAPHO</x:v>
      </x:c>
      <x:c t="str">
        <x:v>8590729016984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14596.72</x:v>
      </x:c>
      <x:c t="str">
        <x:v>POLYSAN BANERA SQUARE öntöttmárvány mosdó, 50x36cm, fehér/matt barna</x:v>
      </x:c>
      <x:c t="str">
        <x:v>SAPHO</x:v>
      </x:c>
      <x:c t="str">
        <x:v>8590729016991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14596.81</x:v>
      </x:c>
      <x:c t="str">
        <x:v>POLYSAN BANERA SQUARE öntöttmárvány mosdó, 50x36cm, matt bézs</x:v>
      </x:c>
      <x:c t="str">
        <x:v>SAPHO</x:v>
      </x:c>
      <x:c t="str">
        <x:v>8590729017004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14596.82</x:v>
      </x:c>
      <x:c t="str">
        <x:v>POLYSAN BANERA SQUARE öntöttmárvány mosdó, 50x36cm, fehér/matt bézs</x:v>
      </x:c>
      <x:c t="str">
        <x:v>SAPHO</x:v>
      </x:c>
      <x:c t="str">
        <x:v>8590729017011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14596MAT</x:v>
      </x:c>
      <x:c t="str">
        <x:v>POLYSAN BANERA SQUARE öntöttmárvány mosdó, 50x36cm, matt fehér</x:v>
      </x:c>
      <x:c t="str">
        <x:v>SAPHO</x:v>
      </x:c>
      <x:c t="str">
        <x:v>8590729016939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146102270</x:v>
      </x:c>
      <x:c t="str">
        <x:v>BEMETA DARK Szappantartó polírozott felület, 270x40x110mm, matt fekete</x:v>
      </x:c>
      <x:c t="str">
        <x:v>SAPHO</x:v>
      </x:c>
      <x:c t="str">
        <x:v>8592207029325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29000.0000</x:v>
      </x:c>
      <x:c t="str">
        <x:v/>
      </x:c>
    </x:row>
    <x:row>
      <x:c t="str">
        <x:v>146104432</x:v>
      </x:c>
      <x:c t="str">
        <x:v>BEMETA HOTEL fali törölközőtartó, króm</x:v>
      </x:c>
      <x:c t="str">
        <x:v>SAPHO</x:v>
      </x:c>
      <x:c t="str">
        <x:v>8592207060588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26400.0000</x:v>
      </x:c>
      <x:c t="str">
        <x:v>újdonság: 2026.02</x:v>
      </x:c>
    </x:row>
    <x:row>
      <x:c t="str">
        <x:v>146104442</x:v>
      </x:c>
      <x:c t="str">
        <x:v>BEMETA HOTEL fali törölközőtartó, króm</x:v>
      </x:c>
      <x:c t="str">
        <x:v>SAPHO</x:v>
      </x:c>
      <x:c t="str">
        <x:v>8592207060571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13700.0000</x:v>
      </x:c>
      <x:c t="str">
        <x:v>újdonság: 2026.02</x:v>
      </x:c>
    </x:row>
    <x:row>
      <x:c t="str">
        <x:v>146105112</x:v>
      </x:c>
      <x:c t="str">
        <x:v>BEMETA OMEGA Törölközőtartó 5 fogassal, króm</x:v>
      </x:c>
      <x:c t="str">
        <x:v>SAPHO</x:v>
      </x:c>
      <x:c t="str">
        <x:v>8592207060564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24500.0000</x:v>
      </x:c>
      <x:c t="str">
        <x:v>újdonság: 2026.02</x:v>
      </x:c>
    </x:row>
    <x:row>
      <x:c t="str">
        <x:v>146106175</x:v>
      </x:c>
      <x:c t="str">
        <x:v>BEMETA HOTEL fogas, csiszolt inox</x:v>
      </x:c>
      <x:c t="str">
        <x:v>SAPHO</x:v>
      </x:c>
      <x:c t="str">
        <x:v>8592207060557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>újdonság: 2026.02</x:v>
      </x:c>
    </x:row>
    <x:row>
      <x:c t="str">
        <x:v>146106305</x:v>
      </x:c>
      <x:c t="str">
        <x:v>BEMETA HOTEL fogas, csiszolt inox</x:v>
      </x:c>
      <x:c t="str">
        <x:v>SAPHO</x:v>
      </x:c>
      <x:c t="str">
        <x:v>8592207060540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>újdonság: 2026.02</x:v>
      </x:c>
    </x:row>
    <x:row>
      <x:c t="str">
        <x:v>146106312</x:v>
      </x:c>
      <x:c t="str">
        <x:v>BEMETA HOTEL fogas, króm</x:v>
      </x:c>
      <x:c t="str">
        <x:v>SAPHO</x:v>
      </x:c>
      <x:c t="str">
        <x:v>8592207060533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8300.0000</x:v>
      </x:c>
      <x:c t="str">
        <x:v>újdonság: 2026.02</x:v>
      </x:c>
    </x:row>
    <x:row>
      <x:c t="str">
        <x:v>146109420</x:v>
      </x:c>
      <x:c t="str">
        <x:v>BEMETA HOTEL szappanadagoló, 90x175x70, 500ml</x:v>
      </x:c>
      <x:c t="str">
        <x:v>SAPHO</x:v>
      </x:c>
      <x:c t="str">
        <x:v>8592207042751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146109421</x:v>
      </x:c>
      <x:c t="str">
        <x:v>BEMETA HOTEL szappanadagoló, 90x175x70, 500ml</x:v>
      </x:c>
      <x:c t="str">
        <x:v>SAPHO</x:v>
      </x:c>
      <x:c t="str">
        <x:v>8592207042744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146109425</x:v>
      </x:c>
      <x:c t="str">
        <x:v>BEMETA HOTEL szappanadagoló, 90x175x70, 500ml</x:v>
      </x:c>
      <x:c t="str">
        <x:v>SAPHO</x:v>
      </x:c>
      <x:c t="str">
        <x:v>8592207042737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146109430</x:v>
      </x:c>
      <x:c t="str">
        <x:v>BEMETA HOTEL szappanadagoló, 90x175x70, 500ml</x:v>
      </x:c>
      <x:c t="str">
        <x:v>SAPHO</x:v>
      </x:c>
      <x:c t="str">
        <x:v>8592207042720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2024.07</x:v>
      </x:c>
    </x:row>
    <x:row>
      <x:c t="str">
        <x:v>146109431</x:v>
      </x:c>
      <x:c t="str">
        <x:v>BEMETA HOTEL szappanadagoló, 90x175x70, 500ml</x:v>
      </x:c>
      <x:c t="str">
        <x:v>SAPHO</x:v>
      </x:c>
      <x:c t="str">
        <x:v>8592207042713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2024.07</x:v>
      </x:c>
    </x:row>
    <x:row>
      <x:c t="str">
        <x:v>146109435</x:v>
      </x:c>
      <x:c t="str">
        <x:v>BEMETA HOTEL szappanadagoló, 90x175x70, 500ml</x:v>
      </x:c>
      <x:c t="str">
        <x:v>SAPHO</x:v>
      </x:c>
      <x:c t="str">
        <x:v>8592207042706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146109440</x:v>
      </x:c>
      <x:c t="str">
        <x:v>BEMETA HOTEL szappanadagoló, 90x175x70, 500ml</x:v>
      </x:c>
      <x:c t="str">
        <x:v>SAPHO</x:v>
      </x:c>
      <x:c t="str">
        <x:v>8592207042690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146109441</x:v>
      </x:c>
      <x:c t="str">
        <x:v>BEMETA HOTEL szappanadagoló, 90x175x70, 500ml</x:v>
      </x:c>
      <x:c t="str">
        <x:v>SAPHO</x:v>
      </x:c>
      <x:c t="str">
        <x:v>8592207042683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146109445</x:v>
      </x:c>
      <x:c t="str">
        <x:v>BEMETA HOTEL szappanadagoló, 90x175x70, 500ml</x:v>
      </x:c>
      <x:c t="str">
        <x:v>SAPHO</x:v>
      </x:c>
      <x:c t="str">
        <x:v>8592207042676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újdonság: 2024.07</x:v>
      </x:c>
    </x:row>
    <x:row>
      <x:c t="str">
        <x:v>146109450</x:v>
      </x:c>
      <x:c t="str">
        <x:v>BEMETA HOTEL szappanadagoló, 90x175x70, 500ml</x:v>
      </x:c>
      <x:c t="str">
        <x:v>SAPHO</x:v>
      </x:c>
      <x:c t="str">
        <x:v>8592207042669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146109451</x:v>
      </x:c>
      <x:c t="str">
        <x:v>BEMETA HOTEL szappanadagoló, 90x175x70, 500ml</x:v>
      </x:c>
      <x:c t="str">
        <x:v>SAPHO</x:v>
      </x:c>
      <x:c t="str">
        <x:v>8592207042652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146109455</x:v>
      </x:c>
      <x:c t="str">
        <x:v>BEMETA HOTEL szappanadagoló, 90x175x70, 500ml</x:v>
      </x:c>
      <x:c t="str">
        <x:v>SAPHO</x:v>
      </x:c>
      <x:c t="str">
        <x:v>8592207042645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146109460</x:v>
      </x:c>
      <x:c t="str">
        <x:v>BEMETA HOTEL szappanadagoló, 90x175x70, 500ml</x:v>
      </x:c>
      <x:c t="str">
        <x:v>SAPHO</x:v>
      </x:c>
      <x:c t="str">
        <x:v>8592207042638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2024.07</x:v>
      </x:c>
    </x:row>
    <x:row>
      <x:c t="str">
        <x:v>146109461</x:v>
      </x:c>
      <x:c t="str">
        <x:v>BEMETA HOTEL szappanadagoló, 90x175x70, 500ml</x:v>
      </x:c>
      <x:c t="str">
        <x:v>SAPHO</x:v>
      </x:c>
      <x:c t="str">
        <x:v>8592207042621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2024.07</x:v>
      </x:c>
    </x:row>
    <x:row>
      <x:c t="str">
        <x:v>146109465</x:v>
      </x:c>
      <x:c t="str">
        <x:v>BEMETA HOTEL szappanadagoló, 90x175x70, 500ml</x:v>
      </x:c>
      <x:c t="str">
        <x:v>SAPHO</x:v>
      </x:c>
      <x:c t="str">
        <x:v>8592207042614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146109470</x:v>
      </x:c>
      <x:c t="str">
        <x:v>BEMETA HOTEL szappanadagoló, 90x175x70, 500ml</x:v>
      </x:c>
      <x:c t="str">
        <x:v>SAPHO</x:v>
      </x:c>
      <x:c t="str">
        <x:v>8592207042607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146109471</x:v>
      </x:c>
      <x:c t="str">
        <x:v>BEMETA HOTEL szappanadagoló, 90x175x70, 500ml</x:v>
      </x:c>
      <x:c t="str">
        <x:v>SAPHO</x:v>
      </x:c>
      <x:c t="str">
        <x:v>8592207042591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146109475</x:v>
      </x:c>
      <x:c t="str">
        <x:v>BEMETA HOTEL szappanadagoló, 90x175x70, 500ml</x:v>
      </x:c>
      <x:c t="str">
        <x:v>SAPHO</x:v>
      </x:c>
      <x:c t="str">
        <x:v>8592207042584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újdonság: 2024.07</x:v>
      </x:c>
    </x:row>
    <x:row>
      <x:c t="str">
        <x:v>14611</x:v>
      </x:c>
      <x:c t="str">
        <x:v>POLYSAN VERSYS kád, balos, 160x85/70x47cm</x:v>
      </x:c>
      <x:c t="str">
        <x:v>SAPHO</x:v>
      </x:c>
      <x:c t="str">
        <x:v>8590729008217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146115015</x:v>
      </x:c>
      <x:c t="str">
        <x:v>BEMETA HOTEL Szemetes, 4l</x:v>
      </x:c>
      <x:c t="str">
        <x:v>SAPHO</x:v>
      </x:c>
      <x:c t="str">
        <x:v>8592207060526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18900.0000</x:v>
      </x:c>
      <x:c t="str">
        <x:v>újdonság: 2026.02</x:v>
      </x:c>
    </x:row>
    <x:row>
      <x:c t="str">
        <x:v>146115334</x:v>
      </x:c>
      <x:c t="str">
        <x:v>BEMETA HOTEL fémrácsos szemetes, fehér</x:v>
      </x:c>
      <x:c t="str">
        <x:v>SAPHO</x:v>
      </x:c>
      <x:c t="str">
        <x:v>8592207060519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17600.0000</x:v>
      </x:c>
      <x:c t="str">
        <x:v>újdonság: 2026.02</x:v>
      </x:c>
    </x:row>
    <x:row>
      <x:c t="str">
        <x:v>146115335</x:v>
      </x:c>
      <x:c t="str">
        <x:v>BEMETA HOTEL fémrácsos szemetes, csiszolt ezüst</x:v>
      </x:c>
      <x:c t="str">
        <x:v>SAPHO</x:v>
      </x:c>
      <x:c t="str">
        <x:v>8592207060502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22400.0000</x:v>
      </x:c>
      <x:c t="str">
        <x:v>újdonság: 2026.02</x:v>
      </x:c>
    </x:row>
    <x:row>
      <x:c t="str">
        <x:v>146117012</x:v>
      </x:c>
      <x:c t="str">
        <x:v>BEMETA OMEGA hajszárítótartó </x:v>
      </x:c>
      <x:c t="str">
        <x:v>SAPHO</x:v>
      </x:c>
      <x:c t="str">
        <x:v>8592207060496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11900.0000</x:v>
      </x:c>
      <x:c t="str">
        <x:v>újdonság: 2026.02</x:v>
      </x:c>
    </x:row>
    <x:row>
      <x:c t="str">
        <x:v>146208016</x:v>
      </x:c>
      <x:c t="str">
        <x:v>BEMETA CYTRO Sarok szappantartó, 220x50x220mm, poírozott/ABS</x:v>
      </x:c>
      <x:c t="str">
        <x:v>SAPHO</x:v>
      </x:c>
      <x:c t="str">
        <x:v>8592207023453</x:v>
      </x:c>
      <x:c t="str">
        <x:v>db        </x:v>
      </x:c>
      <x:c t="str">
        <x:v>94032080</x:v>
      </x:c>
      <x:c t="n">
        <x:v>0.7360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146208036</x:v>
      </x:c>
      <x:c t="str">
        <x:v>BEMETA CYTRO Szappantartó zuhanyzóba, 300x55x125mm, poírozott/ABS</x:v>
      </x:c>
      <x:c t="str">
        <x:v>SAPHO</x:v>
      </x:c>
      <x:c t="str">
        <x:v>8592207023460</x:v>
      </x:c>
      <x:c t="str">
        <x:v>db        </x:v>
      </x:c>
      <x:c t="str">
        <x:v>39249000</x:v>
      </x:c>
      <x:c t="n">
        <x:v>0.7530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/>
      </x:c>
    </x:row>
    <x:row>
      <x:c t="str">
        <x:v>146208052</x:v>
      </x:c>
      <x:c t="str">
        <x:v>BEMETA CYTRO Szappantartó, 260x70x105mm, polírozott</x:v>
      </x:c>
      <x:c t="str">
        <x:v>SAPHO</x:v>
      </x:c>
      <x:c t="str">
        <x:v>8592207023477</x:v>
      </x:c>
      <x:c t="str">
        <x:v>db        </x:v>
      </x:c>
      <x:c t="str">
        <x:v>94032080</x:v>
      </x:c>
      <x:c t="n">
        <x:v>0.7720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28000.0000</x:v>
      </x:c>
      <x:c t="str">
        <x:v/>
      </x:c>
    </x:row>
    <x:row>
      <x:c t="str">
        <x:v>146208062</x:v>
      </x:c>
      <x:c t="str">
        <x:v>BEMETA CYTRO Szappantartó, 400x70x105mm, polírozott</x:v>
      </x:c>
      <x:c t="str">
        <x:v>SAPHO</x:v>
      </x:c>
      <x:c t="str">
        <x:v>8592207023484</x:v>
      </x:c>
      <x:c t="str">
        <x:v>db        </x:v>
      </x:c>
      <x:c t="str">
        <x:v>94032080</x:v>
      </x:c>
      <x:c t="n">
        <x:v>0.9500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146208072</x:v>
      </x:c>
      <x:c t="str">
        <x:v>BEMETA CYTRO Sarok szappantartó, 200x70x200mm, polírozott</x:v>
      </x:c>
      <x:c t="str">
        <x:v>SAPHO</x:v>
      </x:c>
      <x:c t="str">
        <x:v>8592207023491</x:v>
      </x:c>
      <x:c t="str">
        <x:v>db        </x:v>
      </x:c>
      <x:c t="str">
        <x:v>94032080</x:v>
      </x:c>
      <x:c t="n">
        <x:v>0.8280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30000.0000</x:v>
      </x:c>
      <x:c t="str">
        <x:v/>
      </x:c>
    </x:row>
    <x:row>
      <x:c t="str">
        <x:v>146208082</x:v>
      </x:c>
      <x:c t="str">
        <x:v>BEMETA CYTRO Sarok szappantartó, 250x70x250mm, polírozott</x:v>
      </x:c>
      <x:c t="str">
        <x:v>SAPHO</x:v>
      </x:c>
      <x:c t="str">
        <x:v>8592207023507</x:v>
      </x:c>
      <x:c t="str">
        <x:v>db        </x:v>
      </x:c>
      <x:c t="str">
        <x:v>94032080</x:v>
      </x:c>
      <x:c t="n">
        <x:v>1.1360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>kifutott: 2025.08</x:v>
      </x:c>
    </x:row>
    <x:row>
      <x:c t="str">
        <x:v>146208092</x:v>
      </x:c>
      <x:c t="str">
        <x:v>BEMETA CYTRO Sarok szappantartó, 210x70x210mm, polírozott</x:v>
      </x:c>
      <x:c t="str">
        <x:v>SAPHO</x:v>
      </x:c>
      <x:c t="str">
        <x:v>8592207023514</x:v>
      </x:c>
      <x:c t="str">
        <x:v>db        </x:v>
      </x:c>
      <x:c t="str">
        <x:v>94032080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33500.0000</x:v>
      </x:c>
      <x:c t="str">
        <x:v/>
      </x:c>
    </x:row>
    <x:row>
      <x:c t="str">
        <x:v>146208102</x:v>
      </x:c>
      <x:c t="str">
        <x:v>BEMETA CYTRO Sarok szappantartó, 240x70x240mm, polírozott</x:v>
      </x:c>
      <x:c t="str">
        <x:v>SAPHO</x:v>
      </x:c>
      <x:c t="str">
        <x:v>8592207023521</x:v>
      </x:c>
      <x:c t="str">
        <x:v>db        </x:v>
      </x:c>
      <x:c t="str">
        <x:v>94032080</x:v>
      </x:c>
      <x:c t="n">
        <x:v>1.1200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>kifutott: 2025.11</x:v>
      </x:c>
    </x:row>
    <x:row>
      <x:c t="str">
        <x:v>146208112</x:v>
      </x:c>
      <x:c t="str">
        <x:v>BEMETA CYTRO Szappantartó, 300x60x135mm, polírozott</x:v>
      </x:c>
      <x:c t="str">
        <x:v>SAPHO</x:v>
      </x:c>
      <x:c t="str">
        <x:v>8592207023538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/>
      </x:c>
    </x:row>
    <x:row>
      <x:c t="str">
        <x:v>146208122</x:v>
      </x:c>
      <x:c t="str">
        <x:v>BEMETA CYTRO Szappantartó, 210x60x135mm, polírozott</x:v>
      </x:c>
      <x:c t="str">
        <x:v>SAPHO</x:v>
      </x:c>
      <x:c t="str">
        <x:v>8592207023545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146208132</x:v>
      </x:c>
      <x:c t="str">
        <x:v>BEMETA CYTRO Szappantartó, 130x30x95mm, polírozott</x:v>
      </x:c>
      <x:c t="str">
        <x:v>SAPHO</x:v>
      </x:c>
      <x:c t="str">
        <x:v>8592207023552</x:v>
      </x:c>
      <x:c t="str">
        <x:v>db        </x:v>
      </x:c>
      <x:c t="str">
        <x:v>94032080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/>
      </x:c>
    </x:row>
    <x:row>
      <x:c t="str">
        <x:v>146208142</x:v>
      </x:c>
      <x:c t="str">
        <x:v>BEMETA CYTRO Szappantartó, 300x108x135mm, polírozott</x:v>
      </x:c>
      <x:c t="str">
        <x:v>SAPHO</x:v>
      </x:c>
      <x:c t="str">
        <x:v>8592207023569</x:v>
      </x:c>
      <x:c t="str">
        <x:v>db        </x:v>
      </x:c>
      <x:c t="str">
        <x:v>94032080</x:v>
      </x:c>
      <x:c t="n">
        <x:v>0.7000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146208152</x:v>
      </x:c>
      <x:c t="str">
        <x:v>BEMETA CYTRO Szappantartó, 210x108x135mm, polírozott</x:v>
      </x:c>
      <x:c t="str">
        <x:v>SAPHO</x:v>
      </x:c>
      <x:c t="str">
        <x:v>8592207023576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16000.0000</x:v>
      </x:c>
      <x:c t="str">
        <x:v/>
      </x:c>
    </x:row>
    <x:row>
      <x:c t="str">
        <x:v>146208172</x:v>
      </x:c>
      <x:c t="str">
        <x:v>BEMETA CYTRO Szappantartó, 250x60x115mm, polírozott</x:v>
      </x:c>
      <x:c t="str">
        <x:v>SAPHO</x:v>
      </x:c>
      <x:c t="str">
        <x:v>8592207023583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24400.0000</x:v>
      </x:c>
      <x:c t="str">
        <x:v/>
      </x:c>
    </x:row>
    <x:row>
      <x:c t="str">
        <x:v>146208182</x:v>
      </x:c>
      <x:c t="str">
        <x:v>BEMETA CYTRO Dupla polc zuhanyzóba, 220x230x108mm, polírozott</x:v>
      </x:c>
      <x:c t="str">
        <x:v>SAPHO</x:v>
      </x:c>
      <x:c t="str">
        <x:v>8592207023590</x:v>
      </x:c>
      <x:c t="str">
        <x:v>db        </x:v>
      </x:c>
      <x:c t="str">
        <x:v>94032080</x:v>
      </x:c>
      <x:c t="n">
        <x:v>1.5000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33500.0000</x:v>
      </x:c>
      <x:c t="str">
        <x:v/>
      </x:c>
    </x:row>
    <x:row>
      <x:c t="str">
        <x:v>146208192</x:v>
      </x:c>
      <x:c t="str">
        <x:v>BEMETA CYTRO Sarok szappantartó, 242x60x242mm, polírozott</x:v>
      </x:c>
      <x:c t="str">
        <x:v>SAPHO</x:v>
      </x:c>
      <x:c t="str">
        <x:v>8592207023606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32500.0000</x:v>
      </x:c>
      <x:c t="str">
        <x:v/>
      </x:c>
    </x:row>
    <x:row>
      <x:c t="str">
        <x:v>146208202</x:v>
      </x:c>
      <x:c t="str">
        <x:v>BEMETA CYTRO Dupla sarok szappantartó, 240x350x240mm, polírozott</x:v>
      </x:c>
      <x:c t="str">
        <x:v>SAPHO</x:v>
      </x:c>
      <x:c t="str">
        <x:v>8592207023613</x:v>
      </x:c>
      <x:c t="str">
        <x:v>db        </x:v>
      </x:c>
      <x:c t="str">
        <x:v>94032080</x:v>
      </x:c>
      <x:c t="n">
        <x:v>2.3000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59000.0000</x:v>
      </x:c>
      <x:c t="str">
        <x:v/>
      </x:c>
    </x:row>
    <x:row>
      <x:c t="str">
        <x:v>146208212</x:v>
      </x:c>
      <x:c t="str">
        <x:v>BEMETA CYTRO Sarok szappantartó, 240x60x240mm, polírozott</x:v>
      </x:c>
      <x:c t="str">
        <x:v>SAPHO</x:v>
      </x:c>
      <x:c t="str">
        <x:v>8592207023620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36900.0000</x:v>
      </x:c>
      <x:c t="str">
        <x:v/>
      </x:c>
    </x:row>
    <x:row>
      <x:c t="str">
        <x:v>146208222</x:v>
      </x:c>
      <x:c t="str">
        <x:v>BEMETA CYTRO Dupla sarok szappantartó, 240x350x240mm, polírozott</x:v>
      </x:c>
      <x:c t="str">
        <x:v>SAPHO</x:v>
      </x:c>
      <x:c t="str">
        <x:v>8592207023637</x:v>
      </x:c>
      <x:c t="str">
        <x:v>db        </x:v>
      </x:c>
      <x:c t="str">
        <x:v>94032080</x:v>
      </x:c>
      <x:c t="n">
        <x:v>2.6000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71200.0000</x:v>
      </x:c>
      <x:c t="str">
        <x:v/>
      </x:c>
    </x:row>
    <x:row>
      <x:c t="str">
        <x:v>146208232</x:v>
      </x:c>
      <x:c t="str">
        <x:v>BEMETA CYTRO Dupla sarok szappantartó, 208x495x220mm, polírozott</x:v>
      </x:c>
      <x:c t="str">
        <x:v>SAPHO</x:v>
      </x:c>
      <x:c t="str">
        <x:v>8592207023644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45800.0000</x:v>
      </x:c>
      <x:c t="str">
        <x:v/>
      </x:c>
    </x:row>
    <x:row>
      <x:c t="str">
        <x:v>146208242</x:v>
      </x:c>
      <x:c t="str">
        <x:v>BEMETA CYTRO Dupla sarok szappantartó, 278x480x149mm, polírozott</x:v>
      </x:c>
      <x:c t="str">
        <x:v>SAPHO</x:v>
      </x:c>
      <x:c t="str">
        <x:v>8592207023651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>kifutott: 2025.11</x:v>
      </x:c>
    </x:row>
    <x:row>
      <x:c t="str">
        <x:v>146208252</x:v>
      </x:c>
      <x:c t="str">
        <x:v>BEMETA CYTRO Szappantartó, 400x70x120mm, polírozott</x:v>
      </x:c>
      <x:c t="str">
        <x:v>SAPHO</x:v>
      </x:c>
      <x:c t="str">
        <x:v>8592207023668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21900.0000</x:v>
      </x:c>
      <x:c t="str">
        <x:v/>
      </x:c>
    </x:row>
    <x:row>
      <x:c t="str">
        <x:v>146208262</x:v>
      </x:c>
      <x:c t="str">
        <x:v>BEMETA CYTRO Szappantartó, 300x90x145mm, polírozott</x:v>
      </x:c>
      <x:c t="str">
        <x:v>SAPHO</x:v>
      </x:c>
      <x:c t="str">
        <x:v>8592207023675</x:v>
      </x:c>
      <x:c t="str">
        <x:v>db        </x:v>
      </x:c>
      <x:c t="str">
        <x:v>94032080</x:v>
      </x:c>
      <x:c t="n">
        <x:v>0.6120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19200.0000</x:v>
      </x:c>
      <x:c t="str">
        <x:v/>
      </x:c>
    </x:row>
    <x:row>
      <x:c t="str">
        <x:v>146208272</x:v>
      </x:c>
      <x:c t="str">
        <x:v>BEMETA CYTRO Szappantartó, 300x70x120mm, polírozott</x:v>
      </x:c>
      <x:c t="str">
        <x:v>SAPHO</x:v>
      </x:c>
      <x:c t="str">
        <x:v>8592207023682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17800.0000</x:v>
      </x:c>
      <x:c t="str">
        <x:v/>
      </x:c>
    </x:row>
    <x:row>
      <x:c t="str">
        <x:v>146208282</x:v>
      </x:c>
      <x:c t="str">
        <x:v>BEMETA CYTRO Szappantartó, 300x40x145mm, polírozott</x:v>
      </x:c>
      <x:c t="str">
        <x:v>SAPHO</x:v>
      </x:c>
      <x:c t="str">
        <x:v>8592207023699</x:v>
      </x:c>
      <x:c t="str">
        <x:v>db        </x:v>
      </x:c>
      <x:c t="str">
        <x:v>94032080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146208292</x:v>
      </x:c>
      <x:c t="str">
        <x:v>BEMETA CYTRO Szappantartó, 210x50x120mm, polírozott</x:v>
      </x:c>
      <x:c t="str">
        <x:v>SAPHO</x:v>
      </x:c>
      <x:c t="str">
        <x:v>8592207023705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/>
      </x:c>
    </x:row>
    <x:row>
      <x:c t="str">
        <x:v>146208302</x:v>
      </x:c>
      <x:c t="str">
        <x:v>BEMETA CYTRO Szappantartó, 130x30x90mm, polírozott</x:v>
      </x:c>
      <x:c t="str">
        <x:v>SAPHO</x:v>
      </x:c>
      <x:c t="str">
        <x:v>8592207023712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9400.0000</x:v>
      </x:c>
      <x:c t="str">
        <x:v/>
      </x:c>
    </x:row>
    <x:row>
      <x:c t="str">
        <x:v>146208312</x:v>
      </x:c>
      <x:c t="str">
        <x:v>BEMETA CYTRO Szappantartó, 205x90x250mm, polírozott</x:v>
      </x:c>
      <x:c t="str">
        <x:v>SAPHO</x:v>
      </x:c>
      <x:c t="str">
        <x:v>8592207023729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/>
      </x:c>
    </x:row>
    <x:row>
      <x:c t="str">
        <x:v>146208322</x:v>
      </x:c>
      <x:c t="str">
        <x:v>BEMETA CYTRO Sarok szappantartó, 205x40x205mm, polírozott</x:v>
      </x:c>
      <x:c t="str">
        <x:v>SAPHO</x:v>
      </x:c>
      <x:c t="str">
        <x:v>8592207023736</x:v>
      </x:c>
      <x:c t="str">
        <x:v>db        </x:v>
      </x:c>
      <x:c t="str">
        <x:v>94032080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146208332</x:v>
      </x:c>
      <x:c t="str">
        <x:v>BEMETA CYTRO Sarok szappantartó, 230x70x230mm, polírozott</x:v>
      </x:c>
      <x:c t="str">
        <x:v>SAPHO</x:v>
      </x:c>
      <x:c t="str">
        <x:v>8592207023743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23200.0000</x:v>
      </x:c>
      <x:c t="str">
        <x:v/>
      </x:c>
    </x:row>
    <x:row>
      <x:c t="str">
        <x:v>146208342</x:v>
      </x:c>
      <x:c t="str">
        <x:v>BEMETA CYTRO Sarok szappantartó, 190x60x190mm, polírozott</x:v>
      </x:c>
      <x:c t="str">
        <x:v>SAPHO</x:v>
      </x:c>
      <x:c t="str">
        <x:v>8592207023750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/>
      </x:c>
    </x:row>
    <x:row>
      <x:c t="str">
        <x:v>146208352</x:v>
      </x:c>
      <x:c t="str">
        <x:v>BEMETA CYTRO Sarok szappantartó, 200x70x200mm, polírozott</x:v>
      </x:c>
      <x:c t="str">
        <x:v>SAPHO</x:v>
      </x:c>
      <x:c t="str">
        <x:v>8592207023767</x:v>
      </x:c>
      <x:c t="str">
        <x:v>db        </x:v>
      </x:c>
      <x:c t="str">
        <x:v>94032080</x:v>
      </x:c>
      <x:c t="n">
        <x:v>0.5900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/>
      </x:c>
    </x:row>
    <x:row>
      <x:c t="str">
        <x:v>146208362</x:v>
      </x:c>
      <x:c t="str">
        <x:v>BEMETA CYTRO Szappantartó, 250x70x105mm, polírozott</x:v>
      </x:c>
      <x:c t="str">
        <x:v>SAPHO</x:v>
      </x:c>
      <x:c t="str">
        <x:v>8592207023774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23400.0000</x:v>
      </x:c>
      <x:c t="str">
        <x:v/>
      </x:c>
    </x:row>
    <x:row>
      <x:c t="str">
        <x:v>146208376</x:v>
      </x:c>
      <x:c t="str">
        <x:v>BEMETA CYTRO Sarok szappantartó, 200x70x200mm, akril/polírozott</x:v>
      </x:c>
      <x:c t="str">
        <x:v>SAPHO</x:v>
      </x:c>
      <x:c t="str">
        <x:v>8592207023781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146208386</x:v>
      </x:c>
      <x:c t="str">
        <x:v>BEMETA CYTRO Sarok szappantartó, 200x70x200mm, akril/polírozott</x:v>
      </x:c>
      <x:c t="str">
        <x:v>SAPHO</x:v>
      </x:c>
      <x:c t="str">
        <x:v>8592207023798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146208396</x:v>
      </x:c>
      <x:c t="str">
        <x:v>BEMETA CYTRO Szappantartó, 250x70x105mm, akril/polírozott</x:v>
      </x:c>
      <x:c t="str">
        <x:v>SAPHO</x:v>
      </x:c>
      <x:c t="str">
        <x:v>8592207023804</x:v>
      </x:c>
      <x:c t="str">
        <x:v>db        </x:v>
      </x:c>
      <x:c t="str">
        <x:v>94032080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146208406</x:v>
      </x:c>
      <x:c t="str">
        <x:v>BEMETA CYTRO Szappantartó, 250x70x105mm, akril/polírozott</x:v>
      </x:c>
      <x:c t="str">
        <x:v>SAPHO</x:v>
      </x:c>
      <x:c t="str">
        <x:v>8592207023811</x:v>
      </x:c>
      <x:c t="str">
        <x:v>db        </x:v>
      </x:c>
      <x:c t="str">
        <x:v>39249000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146208422</x:v>
      </x:c>
      <x:c t="str">
        <x:v>BEMETA CYTRO Dupla polc zuhanyzóba, 750x160x250mm, polírozott</x:v>
      </x:c>
      <x:c t="str">
        <x:v>SAPHO</x:v>
      </x:c>
      <x:c t="str">
        <x:v>8592207023828</x:v>
      </x:c>
      <x:c t="str">
        <x:v>db        </x:v>
      </x:c>
      <x:c t="str">
        <x:v>94032080</x:v>
      </x:c>
      <x:c t="n">
        <x:v>2.2850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57000.0000</x:v>
      </x:c>
      <x:c t="str">
        <x:v/>
      </x:c>
    </x:row>
    <x:row>
      <x:c t="str">
        <x:v>146208432</x:v>
      </x:c>
      <x:c t="str">
        <x:v>BEMETA CYTRO Polc zuhanyzóba, 450x160x250mm, polírozott</x:v>
      </x:c>
      <x:c t="str">
        <x:v>SAPHO</x:v>
      </x:c>
      <x:c t="str">
        <x:v>8592207023835</x:v>
      </x:c>
      <x:c t="str">
        <x:v>db        </x:v>
      </x:c>
      <x:c t="str">
        <x:v>94032080</x:v>
      </x:c>
      <x:c t="n">
        <x:v>1.2860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/>
      </x:c>
    </x:row>
    <x:row>
      <x:c t="str">
        <x:v>146212011</x:v>
      </x:c>
      <x:c t="str">
        <x:v>BEMETA HOTEL Beépíthető WC papírtartó, tartó felülettel, 135x55x103mm</x:v>
      </x:c>
      <x:c t="str">
        <x:v>SAPHO</x:v>
      </x:c>
      <x:c t="str">
        <x:v>8592207023156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146212245</x:v>
      </x:c>
      <x:c t="str">
        <x:v>BEMETA NEO Dupla WC papírtartó, 320x30x90mm, inox/matt</x:v>
      </x:c>
      <x:c t="str">
        <x:v>SAPHO</x:v>
      </x:c>
      <x:c t="str">
        <x:v>8592207011931</x:v>
      </x:c>
      <x:c t="str">
        <x:v>db        </x:v>
      </x:c>
      <x:c t="str">
        <x:v>73249000</x:v>
      </x:c>
      <x:c t="n">
        <x:v>0.6760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146403152</x:v>
      </x:c>
      <x:c t="str">
        <x:v>BEMETA OMEGA törölközőtartó, 295x100x62mm, króm</x:v>
      </x:c>
      <x:c t="str">
        <x:v>SAPHO</x:v>
      </x:c>
      <x:c t="str">
        <x:v>8592207014437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147.545.5</x:v>
      </x:c>
      <x:c t="str">
        <x:v>OMP TEA Mosdó lefolyó túlfolyó nélkül, nem zárható, magasság 30-45mm, réz/króm</x:v>
      </x:c>
      <x:c t="str">
        <x:v>SAPHO</x:v>
      </x:c>
      <x:c t="str">
        <x:v>8019952156187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9300.0000</x:v>
      </x:c>
      <x:c t="str">
        <x:v/>
      </x:c>
    </x:row>
    <x:row>
      <x:c t="str">
        <x:v>147.555.5</x:v>
      </x:c>
      <x:c t="str">
        <x:v>OMP TEA Mosdó lefolyó túlfolyó nélkül, nem zárható, magasság 30-45mm, réz/króm</x:v>
      </x:c>
      <x:c t="str">
        <x:v>SAPHO</x:v>
      </x:c>
      <x:c t="str">
        <x:v>8019952106762</x:v>
      </x:c>
      <x:c t="str">
        <x:v>db        </x:v>
      </x:c>
      <x:c t="str">
        <x:v>74182000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9900.0000</x:v>
      </x:c>
      <x:c t="str">
        <x:v/>
      </x:c>
    </x:row>
    <x:row>
      <x:c t="str">
        <x:v>148112050</x:v>
      </x:c>
      <x:c t="str">
        <x:v>BEMETA HOTEL Jumbo-roll WC papíradagoló, 200x215x117mm, fekete</x:v>
      </x:c>
      <x:c t="str">
        <x:v>SAPHO</x:v>
      </x:c>
      <x:c t="str">
        <x:v>8592207032479</x:v>
      </x:c>
      <x:c t="str">
        <x:v>db        </x:v>
      </x:c>
      <x:c t="str">
        <x:v>73249000</x:v>
      </x:c>
      <x:c t="n">
        <x:v>1.0680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/>
      </x:c>
    </x:row>
    <x:row>
      <x:c t="str">
        <x:v>148112054</x:v>
      </x:c>
      <x:c t="str">
        <x:v>BEMETA HOTEL Jumbo-roll WC papíradagoló, 200x215x117mm, fehér</x:v>
      </x:c>
      <x:c t="str">
        <x:v>SAPHO</x:v>
      </x:c>
      <x:c t="str">
        <x:v>8592207053351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23200.0000</x:v>
      </x:c>
      <x:c t="str">
        <x:v>újdonság: 2026.02</x:v>
      </x:c>
    </x:row>
    <x:row>
      <x:c t="str">
        <x:v>148212050</x:v>
      </x:c>
      <x:c t="str">
        <x:v>BEMETA HOTEL Jumbo-roll WC-papíradagoló </x:v>
      </x:c>
      <x:c t="str">
        <x:v>SAPHO</x:v>
      </x:c>
      <x:c t="str">
        <x:v>8592207049170</x:v>
      </x:c>
      <x:c t="str">
        <x:v>db        </x:v>
      </x:c>
      <x:c t="str">
        <x:v/>
      </x:c>
      <x:c t="n">
        <x:v>1.4400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>újdonság: 2024.07</x:v>
      </x:c>
    </x:row>
    <x:row>
      <x:c t="str">
        <x:v>148312080</x:v>
      </x:c>
      <x:c t="str">
        <x:v>BEMETA HOTEL Jumbo-roll WC-papíradagoló </x:v>
      </x:c>
      <x:c t="str">
        <x:v>SAPHO</x:v>
      </x:c>
      <x:c t="str">
        <x:v>8592207048562</x:v>
      </x:c>
      <x:c t="str">
        <x:v>db        </x:v>
      </x:c>
      <x:c t="str">
        <x:v/>
      </x:c>
      <x:c t="n">
        <x:v>2.2400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42000.0000</x:v>
      </x:c>
      <x:c t="str">
        <x:v>újdonság: 2024.07</x:v>
      </x:c>
    </x:row>
    <x:row>
      <x:c t="str">
        <x:v>1493011</x:v>
      </x:c>
      <x:c t="str">
        <x:v>AQUALINE zuhanyfüggönytartó karikák, 12db/csomag, fehér</x:v>
      </x:c>
      <x:c t="str">
        <x:v>AQUALINE</x:v>
      </x:c>
      <x:c t="str">
        <x:v>4006956149301</x:v>
      </x:c>
      <x:c t="str">
        <x:v>db        </x:v>
      </x:c>
      <x:c t="str">
        <x:v>39269097</x:v>
      </x:c>
      <x:c t="n">
        <x:v>0.0310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1200.0000</x:v>
      </x:c>
      <x:c t="str">
        <x:v/>
      </x:c>
    </x:row>
    <x:row>
      <x:c t="str">
        <x:v>150115151</x:v>
      </x:c>
      <x:c t="str">
        <x:v>BEMETA HOTEL Szobai szemetes, 250x295x250mm, 7,5l, fekete</x:v>
      </x:c>
      <x:c t="str">
        <x:v>SAPHO</x:v>
      </x:c>
      <x:c t="str">
        <x:v>8592207014499</x:v>
      </x:c>
      <x:c t="str">
        <x:v>db        </x:v>
      </x:c>
      <x:c t="str">
        <x:v>73239300</x:v>
      </x:c>
      <x:c t="n">
        <x:v>1.7190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/>
      </x:c>
    </x:row>
    <x:row>
      <x:c t="str">
        <x:v>150115161</x:v>
      </x:c>
      <x:c t="str">
        <x:v>BEMETA HOTEL Szobai szemetes, 250x295x250mm, 7,5l, polírozott/matt</x:v>
      </x:c>
      <x:c t="str">
        <x:v>SAPHO</x:v>
      </x:c>
      <x:c t="str">
        <x:v>8592207014673</x:v>
      </x:c>
      <x:c t="str">
        <x:v>db        </x:v>
      </x:c>
      <x:c t="str">
        <x:v>73239300</x:v>
      </x:c>
      <x:c t="n">
        <x:v>1.7350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27000.0000</x:v>
      </x:c>
      <x:c t="str">
        <x:v/>
      </x:c>
    </x:row>
    <x:row>
      <x:c t="str">
        <x:v>150115191</x:v>
      </x:c>
      <x:c t="str">
        <x:v>BEMETA HOTEL szemetes </x:v>
      </x:c>
      <x:c t="str">
        <x:v>SAPHO</x:v>
      </x:c>
      <x:c t="str">
        <x:v>8592207029028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13800.0000</x:v>
      </x:c>
      <x:c t="str">
        <x:v>kifutott: 2025.11</x:v>
      </x:c>
    </x:row>
    <x:row>
      <x:c t="str">
        <x:v>1501-25</x:v>
      </x:c>
      <x:c t="str">
        <x:v>PLAIN Tükör lekerekített sarkokkal, akasztó nélkül, 50x70cm</x:v>
      </x:c>
      <x:c t="str">
        <x:v>SAPHO</x:v>
      </x:c>
      <x:c t="str">
        <x:v>8590913827563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11500.0000</x:v>
      </x:c>
      <x:c t="str">
        <x:v/>
      </x:c>
    </x:row>
    <x:row>
      <x:c t="str">
        <x:v>1501-26</x:v>
      </x:c>
      <x:c t="str">
        <x:v>PLAIN Tükör lekerekített sarkokkal, akasztó nélkül, 60x80cm</x:v>
      </x:c>
      <x:c t="str">
        <x:v>SAPHO</x:v>
      </x:c>
      <x:c t="str">
        <x:v>8590913827570</x:v>
      </x:c>
      <x:c t="str">
        <x:v>db        </x:v>
      </x:c>
      <x:c t="str">
        <x:v>70099100</x:v>
      </x:c>
      <x:c t="n">
        <x:v>7.0180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1501-28</x:v>
      </x:c>
      <x:c t="str">
        <x:v>PLAIN Tükör lekerekített sarkokkal, akasztó nélkül, 60x90cm</x:v>
      </x:c>
      <x:c t="str">
        <x:v>SAPHO</x:v>
      </x:c>
      <x:c t="str">
        <x:v>8590913852282</x:v>
      </x:c>
      <x:c t="str">
        <x:v>db        </x:v>
      </x:c>
      <x:c t="str">
        <x:v>70099100</x:v>
      </x:c>
      <x:c t="n">
        <x:v>7.5200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17500.0000</x:v>
      </x:c>
      <x:c t="str">
        <x:v/>
      </x:c>
    </x:row>
    <x:row>
      <x:c t="str">
        <x:v>1501-29</x:v>
      </x:c>
      <x:c t="str">
        <x:v>PLAIN Tükör lekerekített sarkokkal, akasztó nélkül, 120x60cm</x:v>
      </x:c>
      <x:c t="str">
        <x:v>SAPHO</x:v>
      </x:c>
      <x:c t="str">
        <x:v>8590913856426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26000.0000</x:v>
      </x:c>
      <x:c t="str">
        <x:v/>
      </x:c>
    </x:row>
    <x:row>
      <x:c t="str">
        <x:v>1503993</x:v>
      </x:c>
      <x:c t="str">
        <x:v>AQUALINE kartus, 1/2"</x:v>
      </x:c>
      <x:c t="str">
        <x:v>AQUALINE</x:v>
      </x:c>
      <x:c t="str">
        <x:v>8590913963643</x:v>
      </x:c>
      <x:c t="str">
        <x:v>db        </x:v>
      </x:c>
      <x:c t="str">
        <x:v>84818019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1200.0000</x:v>
      </x:c>
      <x:c t="str">
        <x:v/>
      </x:c>
    </x:row>
    <x:row>
      <x:c t="str">
        <x:v>1503994</x:v>
      </x:c>
      <x:c t="str">
        <x:v>AQUALINE kartus, 3/8"</x:v>
      </x:c>
      <x:c t="str">
        <x:v>AQUALINE</x:v>
      </x:c>
      <x:c t="str">
        <x:v>8595581817793</x:v>
      </x:c>
      <x:c t="str">
        <x:v>db        </x:v>
      </x:c>
      <x:c t="str">
        <x:v>84818019</x:v>
      </x:c>
      <x:c t="n">
        <x:v>0.0400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1503995</x:v>
      </x:c>
      <x:c t="str">
        <x:v>AQUALINE kartus, 3/8"</x:v>
      </x:c>
      <x:c t="str">
        <x:v>AQUALINE</x:v>
      </x:c>
      <x:c t="str">
        <x:v>8595581817809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151.032.0</x:v>
      </x:c>
      <x:c t="str">
        <x:v>BRUCKNER MURALES helytakarékos szifon, 1'1/4, átm:32mm, fehér</x:v>
      </x:c>
      <x:c t="str">
        <x:v>SAPHO</x:v>
      </x:c>
      <x:c t="str">
        <x:v>8590913890758</x:v>
      </x:c>
      <x:c t="str">
        <x:v>db        </x:v>
      </x:c>
      <x:c t="str">
        <x:v>39249000</x:v>
      </x:c>
      <x:c t="n">
        <x:v>0.2810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9200.0000</x:v>
      </x:c>
      <x:c t="str">
        <x:v/>
      </x:c>
    </x:row>
    <x:row>
      <x:c t="str">
        <x:v>151.033.0</x:v>
      </x:c>
      <x:c t="str">
        <x:v>BRUCKNER SQUID mosdószifon, 5/4", 32mm</x:v>
      </x:c>
      <x:c t="str">
        <x:v>SAPHO</x:v>
      </x:c>
      <x:c t="str">
        <x:v>8590913997013</x:v>
      </x:c>
      <x:c t="str">
        <x:v>db        </x:v>
      </x:c>
      <x:c t="str">
        <x:v>39249000</x:v>
      </x:c>
      <x:c t="n">
        <x:v>0.3200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8500.0000</x:v>
      </x:c>
      <x:c t="str">
        <x:v>újdonság: 2025.03</x:v>
      </x:c>
    </x:row>
    <x:row>
      <x:c t="str">
        <x:v>151.106.0</x:v>
      </x:c>
      <x:c t="str">
        <x:v>BRUCKNER mosdószifon 5/4", DN40</x:v>
      </x:c>
      <x:c t="str">
        <x:v>SAPHO</x:v>
      </x:c>
      <x:c t="str">
        <x:v>8590913942945</x:v>
      </x:c>
      <x:c t="str">
        <x:v>db        </x:v>
      </x:c>
      <x:c t="str">
        <x:v>39229000</x:v>
      </x:c>
      <x:c t="n">
        <x:v>0.2510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151.108.0</x:v>
      </x:c>
      <x:c t="str">
        <x:v>BRUCKNER CRONO mosdó szifon 1'1/4, átm:32mm, fehér</x:v>
      </x:c>
      <x:c t="str">
        <x:v>SAPHO</x:v>
      </x:c>
      <x:c t="str">
        <x:v>8590913891137</x:v>
      </x:c>
      <x:c t="str">
        <x:v>db        </x:v>
      </x:c>
      <x:c t="str">
        <x:v>39249000</x:v>
      </x:c>
      <x:c t="n">
        <x:v>0.5520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151.109.0</x:v>
      </x:c>
      <x:c t="str">
        <x:v>BRUCKNER mosdó szifon, fehér</x:v>
      </x:c>
      <x:c t="str">
        <x:v>SAPHO</x:v>
      </x:c>
      <x:c t="str">
        <x:v>8590913889448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1900.0000</x:v>
      </x:c>
      <x:c t="str">
        <x:v/>
      </x:c>
    </x:row>
    <x:row>
      <x:c t="str">
        <x:v>151.110.0</x:v>
      </x:c>
      <x:c t="str">
        <x:v>BRUCKNER mosdószifon, 1'1/4, 40 mm,</x:v>
      </x:c>
      <x:c t="str">
        <x:v>SAPHO</x:v>
      </x:c>
      <x:c t="str">
        <x:v>8590913889455</x:v>
      </x:c>
      <x:c t="str">
        <x:v>db        </x:v>
      </x:c>
      <x:c t="str">
        <x:v>39229000</x:v>
      </x:c>
      <x:c t="n">
        <x:v>0.2420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151.111.0</x:v>
      </x:c>
      <x:c t="str">
        <x:v>BRUCKNER mosdószifon, 5/4", DN32, bílá</x:v>
      </x:c>
      <x:c t="str">
        <x:v>SAPHO</x:v>
      </x:c>
      <x:c t="str">
        <x:v>8590913999185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5200.0000</x:v>
      </x:c>
      <x:c t="str">
        <x:v>újdonság: 2025.05</x:v>
      </x:c>
    </x:row>
    <x:row>
      <x:c t="str">
        <x:v>151.112.0</x:v>
      </x:c>
      <x:c t="str">
        <x:v>BRUCKNER mosdószifon, inox tálkával, gumi dugóval, 1'1/4, 40mm</x:v>
      </x:c>
      <x:c t="str">
        <x:v>SAPHO</x:v>
      </x:c>
      <x:c t="str">
        <x:v>8590913889462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151.114.0</x:v>
      </x:c>
      <x:c t="str">
        <x:v>BRUCKNER mosdószifon, inox tálkával, gumi dugóval, mosogép csatlakozóval, 1'1/4, 40mm</x:v>
      </x:c>
      <x:c t="str">
        <x:v>SAPHO</x:v>
      </x:c>
      <x:c t="str">
        <x:v>8590913889479</x:v>
      </x:c>
      <x:c t="str">
        <x:v>db        </x:v>
      </x:c>
      <x:c t="str">
        <x:v>39229000</x:v>
      </x:c>
      <x:c t="n">
        <x:v>0.2660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3900.0000</x:v>
      </x:c>
      <x:c t="str">
        <x:v/>
      </x:c>
    </x:row>
    <x:row>
      <x:c t="str">
        <x:v>151.119.0</x:v>
      </x:c>
      <x:c t="str">
        <x:v>BRUCKNER mosdólefolyó gumidugóval </x:v>
      </x:c>
      <x:c t="str">
        <x:v>SAPHO</x:v>
      </x:c>
      <x:c t="str">
        <x:v>8590913889486</x:v>
      </x:c>
      <x:c t="str">
        <x:v>db        </x:v>
      </x:c>
      <x:c t="str">
        <x:v>39229000</x:v>
      </x:c>
      <x:c t="n">
        <x:v>0.0700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1380.0000</x:v>
      </x:c>
      <x:c t="str">
        <x:v/>
      </x:c>
    </x:row>
    <x:row>
      <x:c t="str">
        <x:v>151.120.2</x:v>
      </x:c>
      <x:c t="str">
        <x:v>BRUCKNER Lefolyó tálka, 65 mm, inox</x:v>
      </x:c>
      <x:c t="str">
        <x:v>SAPHO</x:v>
      </x:c>
      <x:c t="str">
        <x:v>8590913891168</x:v>
      </x:c>
      <x:c t="str">
        <x:v>db        </x:v>
      </x:c>
      <x:c t="str">
        <x:v>73249000</x:v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151.121.2</x:v>
      </x:c>
      <x:c t="str">
        <x:v>BRUCKNER lefolyó tálka, 70 mm, inox</x:v>
      </x:c>
      <x:c t="str">
        <x:v>SAPHO</x:v>
      </x:c>
      <x:c t="str">
        <x:v>8590913891175</x:v>
      </x:c>
      <x:c t="str">
        <x:v>db        </x:v>
      </x:c>
      <x:c t="str">
        <x:v>73249000</x:v>
      </x:c>
      <x:c t="n">
        <x:v>0.0200</x:v>
      </x:c>
      <x:c t="str">
        <x:v>223070</x:v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151.123.0</x:v>
      </x:c>
      <x:c t="str">
        <x:v>BRUCKNER flexibilis mosdószifon, 1'1/4, 40mm</x:v>
      </x:c>
      <x:c t="str">
        <x:v>SAPHO</x:v>
      </x:c>
      <x:c t="str">
        <x:v>8590913887413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3200.0000</x:v>
      </x:c>
      <x:c t="str">
        <x:v/>
      </x:c>
    </x:row>
    <x:row>
      <x:c t="str">
        <x:v>151.124.0</x:v>
      </x:c>
      <x:c t="str">
        <x:v>BRUCKNER CRONO mosdó szifon, 1'1/4, átm:32mm, fehér</x:v>
      </x:c>
      <x:c t="str">
        <x:v>SAPHO</x:v>
      </x:c>
      <x:c t="str">
        <x:v>8590913891151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5000.0000</x:v>
      </x:c>
      <x:c t="str">
        <x:v/>
      </x:c>
    </x:row>
    <x:row>
      <x:c t="str">
        <x:v>151.125.0</x:v>
      </x:c>
      <x:c t="str">
        <x:v>BRUCKNER mosdószifon, 1'1/4, 40mm</x:v>
      </x:c>
      <x:c t="str">
        <x:v>SAPHO</x:v>
      </x:c>
      <x:c t="str">
        <x:v>8590913889493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151.127.0</x:v>
      </x:c>
      <x:c t="str">
        <x:v>BRUCKNER helytakarékos mosdószifon, 5/4", DN32</x:v>
      </x:c>
      <x:c t="str">
        <x:v>SAPHO</x:v>
      </x:c>
      <x:c t="str">
        <x:v>8590913942952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151.129.0</x:v>
      </x:c>
      <x:c t="str">
        <x:v>BRUCKNER helytakarékos mosdószifon, 1'1/4, 40mm</x:v>
      </x:c>
      <x:c t="str">
        <x:v>SAPHO</x:v>
      </x:c>
      <x:c t="str">
        <x:v>8590913889516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3300.0000</x:v>
      </x:c>
      <x:c t="str">
        <x:v>kifutott: 2024.09</x:v>
      </x:c>
    </x:row>
    <x:row>
      <x:c t="str">
        <x:v>151.130.0</x:v>
      </x:c>
      <x:c t="str">
        <x:v>BRUCKNER MOSQUITO mosdó szifon duplamosdóhoz 2301mm, átm:40mm</x:v>
      </x:c>
      <x:c t="str">
        <x:v>SAPHO</x:v>
      </x:c>
      <x:c t="str">
        <x:v>8590913891144</x:v>
      </x:c>
      <x:c t="str">
        <x:v>db        </x:v>
      </x:c>
      <x:c t="str">
        <x:v>39229000</x:v>
      </x:c>
      <x:c t="n">
        <x:v>0.5100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7400.0000</x:v>
      </x:c>
      <x:c t="str">
        <x:v/>
      </x:c>
    </x:row>
    <x:row>
      <x:c t="str">
        <x:v>151.132.0</x:v>
      </x:c>
      <x:c t="str">
        <x:v>BRUCKNER dupla mosdószifon, 1"1/4, 40mm,</x:v>
      </x:c>
      <x:c t="str">
        <x:v>SAPHO</x:v>
      </x:c>
      <x:c t="str">
        <x:v>8590913907388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6400.0000</x:v>
      </x:c>
      <x:c t="str">
        <x:v/>
      </x:c>
    </x:row>
    <x:row>
      <x:c t="str">
        <x:v>151.133.0</x:v>
      </x:c>
      <x:c t="str">
        <x:v>BRUCKNER URBINO mosdó szifon, 1'1/4, átm:32mm, fehér</x:v>
      </x:c>
      <x:c t="str">
        <x:v>SAPHO</x:v>
      </x:c>
      <x:c t="str">
        <x:v>8590913907876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9400.0000</x:v>
      </x:c>
      <x:c t="str">
        <x:v/>
      </x:c>
    </x:row>
    <x:row>
      <x:c t="str">
        <x:v>151.133.6</x:v>
      </x:c>
      <x:c t="str">
        <x:v>BRUCKNER URBINO mosogatószifon, klik-klak lefolyóval, 1"1/4, 32mm,</x:v>
      </x:c>
      <x:c t="str">
        <x:v>SAPHO</x:v>
      </x:c>
      <x:c t="str">
        <x:v>8590913916762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29000.0000</x:v>
      </x:c>
      <x:c t="str">
        <x:v>kifutott: 2024.09</x:v>
      </x:c>
    </x:row>
    <x:row>
      <x:c t="str">
        <x:v>151.134.6</x:v>
      </x:c>
      <x:c t="str">
        <x:v>BRUCKNER URBINO szifonfedél, matt fekete</x:v>
      </x:c>
      <x:c t="str">
        <x:v>SAPHO</x:v>
      </x:c>
      <x:c t="str">
        <x:v>8590913996832</x:v>
      </x:c>
      <x:c t="str">
        <x:v>db        </x:v>
      </x:c>
      <x:c t="str">
        <x:v>39269097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>újdonság: 2025.03</x:v>
      </x:c>
    </x:row>
    <x:row>
      <x:c t="str">
        <x:v>151.172.0</x:v>
      </x:c>
      <x:c t="str">
        <x:v>BRUCKNER gumi szűkítő, 32-50mm</x:v>
      </x:c>
      <x:c t="str">
        <x:v>SAPHO</x:v>
      </x:c>
      <x:c t="str">
        <x:v>8590913889523</x:v>
      </x:c>
      <x:c t="str">
        <x:v>db        </x:v>
      </x:c>
      <x:c t="str">
        <x:v>39229000</x:v>
      </x:c>
      <x:c t="n">
        <x:v>0.0350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151.173.0</x:v>
      </x:c>
      <x:c t="str">
        <x:v>BRUCKNER gumi szűkítő, 40-50mm</x:v>
      </x:c>
      <x:c t="str">
        <x:v>SAPHO</x:v>
      </x:c>
      <x:c t="str">
        <x:v>8590913889530</x:v>
      </x:c>
      <x:c t="str">
        <x:v>db        </x:v>
      </x:c>
      <x:c t="str">
        <x:v>39229000</x:v>
      </x:c>
      <x:c t="n">
        <x:v>0.0400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151.174.0</x:v>
      </x:c>
      <x:c t="str">
        <x:v>BRUCKNER gumi szűkítő, 32-40mm</x:v>
      </x:c>
      <x:c t="str">
        <x:v>SAPHO</x:v>
      </x:c>
      <x:c t="str">
        <x:v>8590913889547</x:v>
      </x:c>
      <x:c t="str">
        <x:v>db        </x:v>
      </x:c>
      <x:c t="str">
        <x:v>39229000</x:v>
      </x:c>
      <x:c t="n">
        <x:v>0.0240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151.176.0</x:v>
      </x:c>
      <x:c t="str">
        <x:v>BRUCKNER Flexi bekötőcső, 40/32-32/40</x:v>
      </x:c>
      <x:c t="str">
        <x:v>SAPHO</x:v>
      </x:c>
      <x:c t="str">
        <x:v>8590913889554</x:v>
      </x:c>
      <x:c t="str">
        <x:v>db        </x:v>
      </x:c>
      <x:c t="str">
        <x:v>73249000</x:v>
      </x:c>
      <x:c t="n">
        <x:v>0.1000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151.177.0</x:v>
      </x:c>
      <x:c t="str">
        <x:v>BRUCKNER Flexi bekötőcső, 50/40-40/50</x:v>
      </x:c>
      <x:c t="str">
        <x:v>SAPHO</x:v>
      </x:c>
      <x:c t="str">
        <x:v>8590913889561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151.178.0</x:v>
      </x:c>
      <x:c t="str">
        <x:v>BRUCKNER Flexi bekötőcső, 1'1/4, 32/40</x:v>
      </x:c>
      <x:c t="str">
        <x:v>SAPHO</x:v>
      </x:c>
      <x:c t="str">
        <x:v>8590913889578</x:v>
      </x:c>
      <x:c t="str">
        <x:v>db        </x:v>
      </x:c>
      <x:c t="str">
        <x:v>73249000</x:v>
      </x:c>
      <x:c t="n">
        <x:v>0.0970</x:v>
      </x:c>
      <x:c t="str">
        <x:v/>
      </x:c>
      <x:c t="str">
        <x:v>csövek</x:v>
      </x:c>
      <x:c t="str">
        <x:v>csövek</x:v>
      </x:c>
      <x:c t="n">
        <x:v>0.0000</x:v>
      </x:c>
      <x:c t="n">
        <x:v>1300.0000</x:v>
      </x:c>
      <x:c t="str">
        <x:v/>
      </x:c>
    </x:row>
    <x:row>
      <x:c t="str">
        <x:v>151.179.0</x:v>
      </x:c>
      <x:c t="str">
        <x:v>BRUCKNER Flexi bekötőcső, 1'1/2, 40/50</x:v>
      </x:c>
      <x:c t="str">
        <x:v>SAPHO</x:v>
      </x:c>
      <x:c t="str">
        <x:v>8590913889585</x:v>
      </x:c>
      <x:c t="str">
        <x:v>db        </x:v>
      </x:c>
      <x:c t="str">
        <x:v>73249000</x:v>
      </x:c>
      <x:c t="n">
        <x:v>0.1390</x:v>
      </x:c>
      <x:c t="str">
        <x:v/>
      </x:c>
      <x:c t="str">
        <x:v>csövek</x:v>
      </x:c>
      <x:c t="str">
        <x:v>csövek</x:v>
      </x:c>
      <x:c t="n">
        <x:v>0.0000</x:v>
      </x:c>
      <x:c t="n">
        <x:v>1400.0000</x:v>
      </x:c>
      <x:c t="str">
        <x:v/>
      </x:c>
    </x:row>
    <x:row>
      <x:c t="str">
        <x:v>151.180.0</x:v>
      </x:c>
      <x:c t="str">
        <x:v>BRUCKNER helytakarékos mosdószifon, 1"1/4</x:v>
      </x:c>
      <x:c t="str">
        <x:v>SAPHO</x:v>
      </x:c>
      <x:c t="str">
        <x:v>8590913907296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1800.0000</x:v>
      </x:c>
      <x:c t="str">
        <x:v/>
      </x:c>
    </x:row>
    <x:row>
      <x:c t="str">
        <x:v>151.181.0</x:v>
      </x:c>
      <x:c t="str">
        <x:v>BRUCKNER mosdószifon cső, 32mm, L-250mm</x:v>
      </x:c>
      <x:c t="str">
        <x:v>SAPHO</x:v>
      </x:c>
      <x:c t="str">
        <x:v>8590913907401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151.182.0</x:v>
      </x:c>
      <x:c t="str">
        <x:v>BRUCKNER mosdószifon cső, 40mm, L-250mm</x:v>
      </x:c>
      <x:c t="str">
        <x:v>SAPHO</x:v>
      </x:c>
      <x:c t="str">
        <x:v>8590913907418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151.183.0</x:v>
      </x:c>
      <x:c t="str">
        <x:v>BRUCKNER mosdószifon cső, 50mm, L-250mm</x:v>
      </x:c>
      <x:c t="str">
        <x:v>SAPHO</x:v>
      </x:c>
      <x:c t="str">
        <x:v>8590913907425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151.184.0</x:v>
      </x:c>
      <x:c t="str">
        <x:v>BRUCKNER szűkítőcső, 50/40mm</x:v>
      </x:c>
      <x:c t="str">
        <x:v>SAPHO</x:v>
      </x:c>
      <x:c t="str">
        <x:v>8590913907395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1000.0000</x:v>
      </x:c>
      <x:c t="str">
        <x:v/>
      </x:c>
    </x:row>
    <x:row>
      <x:c t="str">
        <x:v>151.188.0</x:v>
      </x:c>
      <x:c t="str">
        <x:v>BRUCKNER rozetta, 85/40mm, 33mm, ABS/fehér</x:v>
      </x:c>
      <x:c t="str">
        <x:v>SAPHO</x:v>
      </x:c>
      <x:c t="str">
        <x:v>8590913983924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2024.07</x:v>
      </x:c>
    </x:row>
    <x:row>
      <x:c t="str">
        <x:v>151.197.0</x:v>
      </x:c>
      <x:c t="str">
        <x:v>BRUCKNER rozetta, 78/32mm, 34mm, ABS/fehér</x:v>
      </x:c>
      <x:c t="str">
        <x:v>SAPHO</x:v>
      </x:c>
      <x:c t="str">
        <x:v>8590913997044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151.198.0</x:v>
      </x:c>
      <x:c t="str">
        <x:v>BRUCKNER rozetta, 78/40mm, 34mm, ABS/fehér</x:v>
      </x:c>
      <x:c t="str">
        <x:v>SAPHO</x:v>
      </x:c>
      <x:c t="str">
        <x:v>8590913997020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151.199.0</x:v>
      </x:c>
      <x:c t="str">
        <x:v>BRUCKNER Rozetta szifonhoz, 40mm, műanyag</x:v>
      </x:c>
      <x:c t="str">
        <x:v>SAPHO</x:v>
      </x:c>
      <x:c t="str">
        <x:v>8590913889592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radiátor tartozék</x:v>
      </x:c>
      <x:c t="str">
        <x:v>rozetta</x:v>
      </x:c>
      <x:c t="n">
        <x:v>300.0000</x:v>
      </x:c>
      <x:c t="n">
        <x:v>800.0000</x:v>
      </x:c>
      <x:c t="str">
        <x:v/>
      </x:c>
    </x:row>
    <x:row>
      <x:c t="str">
        <x:v>151.209.1</x:v>
      </x:c>
      <x:c t="str">
        <x:v>BRUCKNER mosdószifon, 1'1/4, átm:32mm, króm</x:v>
      </x:c>
      <x:c t="str">
        <x:v>SAPHO</x:v>
      </x:c>
      <x:c t="str">
        <x:v>8590913890000</x:v>
      </x:c>
      <x:c t="str">
        <x:v>db        </x:v>
      </x:c>
      <x:c t="str">
        <x:v>74122000</x:v>
      </x:c>
      <x:c t="n">
        <x:v>0.9620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151.210.1</x:v>
      </x:c>
      <x:c t="str">
        <x:v>BRUCKNER mosdószifon, 1"1/4, odpad 32mm, króm</x:v>
      </x:c>
      <x:c t="str">
        <x:v>SAPHO</x:v>
      </x:c>
      <x:c t="str">
        <x:v>8590913890017</x:v>
      </x:c>
      <x:c t="str">
        <x:v>db        </x:v>
      </x:c>
      <x:c t="str">
        <x:v>74122000</x:v>
      </x:c>
      <x:c t="n">
        <x:v>0.3480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5700.0000</x:v>
      </x:c>
      <x:c t="str">
        <x:v/>
      </x:c>
    </x:row>
    <x:row>
      <x:c t="str">
        <x:v>151.211.1</x:v>
      </x:c>
      <x:c t="str">
        <x:v>BRUCKNER mosdószifon, 1"1/4, odpad 32mm, króm</x:v>
      </x:c>
      <x:c t="str">
        <x:v>SAPHO</x:v>
      </x:c>
      <x:c t="str">
        <x:v>8590913890024</x:v>
      </x:c>
      <x:c t="str">
        <x:v>db        </x:v>
      </x:c>
      <x:c t="str">
        <x:v>74122000</x:v>
      </x:c>
      <x:c t="n">
        <x:v>0.5000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7500.0000</x:v>
      </x:c>
      <x:c t="str">
        <x:v/>
      </x:c>
    </x:row>
    <x:row>
      <x:c t="str">
        <x:v>151.307.1</x:v>
      </x:c>
      <x:c t="str">
        <x:v>BRUCKNER klik-klak mosdólefolyó, 10-55mm, 5/4“, króm</x:v>
      </x:c>
      <x:c t="str">
        <x:v>SAPHO</x:v>
      </x:c>
      <x:c t="str">
        <x:v>8590913914447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151.308.0</x:v>
      </x:c>
      <x:c t="str">
        <x:v>BRUCKNER klik-klak mosdólefolyó, túlfolyó nélküli, 5/4“, 4-45mm, ABS/fehér</x:v>
      </x:c>
      <x:c t="str">
        <x:v>SAPHO</x:v>
      </x:c>
      <x:c t="str">
        <x:v>8590913994685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4400.0000</x:v>
      </x:c>
      <x:c t="str">
        <x:v>újdonság: 2025.02</x:v>
      </x:c>
    </x:row>
    <x:row>
      <x:c t="str">
        <x:v>151.308.1</x:v>
      </x:c>
      <x:c t="str">
        <x:v>BRUCKNER klik-klak mosdólefolyó, túlfolyó nélküli, 5/4“, 4-45mm, ABS/króm</x:v>
      </x:c>
      <x:c t="str">
        <x:v>SAPHO</x:v>
      </x:c>
      <x:c t="str">
        <x:v>8590913994692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>újdonság: 2025.02</x:v>
      </x:c>
    </x:row>
    <x:row>
      <x:c t="str">
        <x:v>151.309.1</x:v>
      </x:c>
      <x:c t="str">
        <x:v>BRUCKNER klik-klak mosdólefolyó, 5/4“, 32-52mm, ABS/króm</x:v>
      </x:c>
      <x:c t="str">
        <x:v>SAPHO</x:v>
      </x:c>
      <x:c t="str">
        <x:v>8590913997006</x:v>
      </x:c>
      <x:c t="str">
        <x:v>db        </x:v>
      </x:c>
      <x:c t="str">
        <x:v>39249000</x:v>
      </x:c>
      <x:c t="n">
        <x:v>0.1260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6800.0000</x:v>
      </x:c>
      <x:c t="str">
        <x:v>újdonság: 2025.03</x:v>
      </x:c>
    </x:row>
    <x:row>
      <x:c t="str">
        <x:v>151.317.1</x:v>
      </x:c>
      <x:c t="str">
        <x:v>BRUCKNER klik-klak mosdólefolyó, 6/4“, 10-60mm, króm</x:v>
      </x:c>
      <x:c t="str">
        <x:v>SAPHO</x:v>
      </x:c>
      <x:c t="str">
        <x:v>8590913960765</x:v>
      </x:c>
      <x:c t="str">
        <x:v>db        </x:v>
      </x:c>
      <x:c t="str">
        <x:v>84818019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kiárusítás: 2025.03</x:v>
      </x:c>
    </x:row>
    <x:row>
      <x:c t="str">
        <x:v>151109095</x:v>
      </x:c>
      <x:c t="str">
        <x:v>BEMETA HOTEL Szappanadagoló, 125x240x100mm, 500ml, ABS/króm</x:v>
      </x:c>
      <x:c t="str">
        <x:v>SAPHO</x:v>
      </x:c>
      <x:c t="str">
        <x:v>8592207013935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13600.0000</x:v>
      </x:c>
      <x:c t="str">
        <x:v/>
      </x:c>
    </x:row>
    <x:row>
      <x:c t="str">
        <x:v>152109122</x:v>
      </x:c>
      <x:c t="str">
        <x:v>BEMETA HOTEL Beépíthető szappanadagoló, felül töltős, 55x270x125mm, 300ml, polírozott</x:v>
      </x:c>
      <x:c t="str">
        <x:v>SAPHO</x:v>
      </x:c>
      <x:c t="str">
        <x:v>8592207014147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152109125</x:v>
      </x:c>
      <x:c t="str">
        <x:v>BEMETA HOTEL Beépíthető szappanadagoló, felül töltős, 55x270x125mm, 300ml, matt</x:v>
      </x:c>
      <x:c t="str">
        <x:v>SAPHO</x:v>
      </x:c>
      <x:c t="str">
        <x:v>8592207014154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/>
      </x:c>
    </x:row>
    <x:row>
      <x:c t="str">
        <x:v>152109133</x:v>
      </x:c>
      <x:c t="str">
        <x:v>BEMETA HOTEL Beépíthető szappanadagoló, felültöltős, 55x270x125mm, 550ml, matt</x:v>
      </x:c>
      <x:c t="str">
        <x:v>SAPHO</x:v>
      </x:c>
      <x:c t="str">
        <x:v>8592207024061</x:v>
      </x:c>
      <x:c t="str">
        <x:v>db        </x:v>
      </x:c>
      <x:c t="str">
        <x:v>84798300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kifutott: 2025.11</x:v>
      </x:c>
    </x:row>
    <x:row>
      <x:c t="str">
        <x:v>152109142</x:v>
      </x:c>
      <x:c t="str">
        <x:v>BEMETA HOTEL Beépíthető szappanadagoló, felültöltős, 55x270x125mm, 1100ml</x:v>
      </x:c>
      <x:c t="str">
        <x:v>SAPHO</x:v>
      </x:c>
      <x:c t="str">
        <x:v>8592207024078</x:v>
      </x:c>
      <x:c t="str">
        <x:v>db        </x:v>
      </x:c>
      <x:c t="str">
        <x:v>84798997</x:v>
      </x:c>
      <x:c t="n">
        <x:v>0.2460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152109143</x:v>
      </x:c>
      <x:c t="str">
        <x:v>BEMETA HOTEL Beépíthető szappanadagoló, felültöltős, 55x270x125mm, 1100ml</x:v>
      </x:c>
      <x:c t="str">
        <x:v>SAPHO</x:v>
      </x:c>
      <x:c t="str">
        <x:v>8592207024085</x:v>
      </x:c>
      <x:c t="str">
        <x:v>db        </x:v>
      </x:c>
      <x:c t="str">
        <x:v>84798997</x:v>
      </x:c>
      <x:c t="n">
        <x:v>0.2350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22200.0000</x:v>
      </x:c>
      <x:c t="str">
        <x:v/>
      </x:c>
    </x:row>
    <x:row>
      <x:c t="str">
        <x:v>152109222</x:v>
      </x:c>
      <x:c t="str">
        <x:v>BEMETA HOTEL Beépíthető szappanadagoló, felültöltős, 60x292x130mm, 300ml, polírozott</x:v>
      </x:c>
      <x:c t="str">
        <x:v>SAPHO</x:v>
      </x:c>
      <x:c t="str">
        <x:v>8592207020124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16600.0000</x:v>
      </x:c>
      <x:c t="str">
        <x:v>kifutott: 2025.11</x:v>
      </x:c>
    </x:row>
    <x:row>
      <x:c t="str">
        <x:v>152109371</x:v>
      </x:c>
      <x:c t="str">
        <x:v>BEMETA fali szappanadagoló, zárral, 110x212x72mm, 250ml</x:v>
      </x:c>
      <x:c t="str">
        <x:v>SAPHO</x:v>
      </x:c>
      <x:c t="str">
        <x:v>8592207030963</x:v>
      </x:c>
      <x:c t="str">
        <x:v>db        </x:v>
      </x:c>
      <x:c t="str">
        <x:v>84798997</x:v>
      </x:c>
      <x:c t="n">
        <x:v>0.5860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kifutott: 2025.11</x:v>
      </x:c>
    </x:row>
    <x:row>
      <x:c t="str">
        <x:v>152109381</x:v>
      </x:c>
      <x:c t="str">
        <x:v>BEMETA fali szappanadagoló, zárral, 2x250ml</x:v>
      </x:c>
      <x:c t="str">
        <x:v>SAPHO</x:v>
      </x:c>
      <x:c t="str">
        <x:v>8592207030970</x:v>
      </x:c>
      <x:c t="str">
        <x:v>db        </x:v>
      </x:c>
      <x:c t="str">
        <x:v>84798997</x:v>
      </x:c>
      <x:c t="n">
        <x:v>0.8440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34500.0000</x:v>
      </x:c>
      <x:c t="str">
        <x:v>kifutott: 2025.11</x:v>
      </x:c>
    </x:row>
    <x:row>
      <x:c t="str">
        <x:v>152109391</x:v>
      </x:c>
      <x:c t="str">
        <x:v>BEMETA fali szappanadagoló, zárral, 3x250ml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0.5000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43000.0000</x:v>
      </x:c>
      <x:c t="str">
        <x:v>kifutott: 2025.11</x:v>
      </x:c>
    </x:row>
    <x:row>
      <x:c t="str">
        <x:v>153102042</x:v>
      </x:c>
      <x:c t="str">
        <x:v>BEMETA NIKI Üvegpolc, 500x36x115mm, króm</x:v>
      </x:c>
      <x:c t="str">
        <x:v>SAPHO</x:v>
      </x:c>
      <x:c t="str">
        <x:v>8592207015595</x:v>
      </x:c>
      <x:c t="str">
        <x:v>db        </x:v>
      </x:c>
      <x:c t="str">
        <x:v>94038900</x:v>
      </x:c>
      <x:c t="n">
        <x:v>1.1100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8700.0000</x:v>
      </x:c>
      <x:c t="str">
        <x:v/>
      </x:c>
    </x:row>
    <x:row>
      <x:c t="str">
        <x:v>153102390</x:v>
      </x:c>
      <x:c t="str">
        <x:v>BEMETA DARK Sarok szappantartó, 290x47x220mm, matt fekete</x:v>
      </x:c>
      <x:c t="str">
        <x:v>SAPHO</x:v>
      </x:c>
      <x:c t="str">
        <x:v>8592207033049</x:v>
      </x:c>
      <x:c t="str">
        <x:v>db        </x:v>
      </x:c>
      <x:c t="str">
        <x:v>39249000</x:v>
      </x:c>
      <x:c t="n">
        <x:v>0.6530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16500.0000</x:v>
      </x:c>
      <x:c t="str">
        <x:v/>
      </x:c>
    </x:row>
    <x:row>
      <x:c t="str">
        <x:v>153104042</x:v>
      </x:c>
      <x:c t="str">
        <x:v>BEMETA NIKI Törölközőtartó, 550x36x62mm, króm</x:v>
      </x:c>
      <x:c t="str">
        <x:v>SAPHO</x:v>
      </x:c>
      <x:c t="str">
        <x:v>8592207015502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153104052</x:v>
      </x:c>
      <x:c t="str">
        <x:v>BEMETA NIKI Dupla törölközőtartó, 550x36x117mm, króm</x:v>
      </x:c>
      <x:c t="str">
        <x:v>SAPHO</x:v>
      </x:c>
      <x:c t="str">
        <x:v>8592207015519</x:v>
      </x:c>
      <x:c t="str">
        <x:v>db        </x:v>
      </x:c>
      <x:c t="str">
        <x:v>83025000</x:v>
      </x:c>
      <x:c t="n">
        <x:v>0.7300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22500.0000</x:v>
      </x:c>
      <x:c t="str">
        <x:v/>
      </x:c>
    </x:row>
    <x:row>
      <x:c t="str">
        <x:v>153104062</x:v>
      </x:c>
      <x:c t="str">
        <x:v>BEMETA NIKI Törölközőtartó, 228x150x60mm, króm</x:v>
      </x:c>
      <x:c t="str">
        <x:v>SAPHO</x:v>
      </x:c>
      <x:c t="str">
        <x:v>8592207015588</x:v>
      </x:c>
      <x:c t="str">
        <x:v>db        </x:v>
      </x:c>
      <x:c t="str">
        <x:v>83025000</x:v>
      </x:c>
      <x:c t="n">
        <x:v>0.5900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/>
      </x:c>
    </x:row>
    <x:row>
      <x:c t="str">
        <x:v>153104191</x:v>
      </x:c>
      <x:c t="str">
        <x:v>BEMETA NIKI Dupla törölközőtartó, mozgatható, 50x53x475mm, króm</x:v>
      </x:c>
      <x:c t="str">
        <x:v>SAPHO</x:v>
      </x:c>
      <x:c t="str">
        <x:v>8592207015618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153105112</x:v>
      </x:c>
      <x:c t="str">
        <x:v>BEMETA NIKI Fogas, 300x53x45mm, króm</x:v>
      </x:c>
      <x:c t="str">
        <x:v>SAPHO</x:v>
      </x:c>
      <x:c t="str">
        <x:v>8592207015557</x:v>
      </x:c>
      <x:c t="str">
        <x:v>db        </x:v>
      </x:c>
      <x:c t="str">
        <x:v>83025000</x:v>
      </x:c>
      <x:c t="n">
        <x:v>0.3300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8700.0000</x:v>
      </x:c>
      <x:c t="str">
        <x:v/>
      </x:c>
    </x:row>
    <x:row>
      <x:c t="str">
        <x:v>153106032</x:v>
      </x:c>
      <x:c t="str">
        <x:v>BEMETA NIKI Dupla fogas, 84x36x60mm, króm</x:v>
      </x:c>
      <x:c t="str">
        <x:v>SAPHO</x:v>
      </x:c>
      <x:c t="str">
        <x:v>8592207015540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153108022</x:v>
      </x:c>
      <x:c t="str">
        <x:v>BEMETA NIKI Szappantartó, 100x40x110mm, króm</x:v>
      </x:c>
      <x:c t="str">
        <x:v>SAPHO</x:v>
      </x:c>
      <x:c t="str">
        <x:v>8592207015571</x:v>
      </x:c>
      <x:c t="str">
        <x:v>db        </x:v>
      </x:c>
      <x:c t="str">
        <x:v>79070000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7500.0000</x:v>
      </x:c>
      <x:c t="str">
        <x:v/>
      </x:c>
    </x:row>
    <x:row>
      <x:c t="str">
        <x:v>153110052</x:v>
      </x:c>
      <x:c t="str">
        <x:v>BEMETA NIKI Pohártartó, 77x97x100mm, króm</x:v>
      </x:c>
      <x:c t="str">
        <x:v>SAPHO</x:v>
      </x:c>
      <x:c t="str">
        <x:v>8592207015564</x:v>
      </x:c>
      <x:c t="str">
        <x:v>db        </x:v>
      </x:c>
      <x:c t="str">
        <x:v>79070000</x:v>
      </x:c>
      <x:c t="n">
        <x:v>0.4500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153112012</x:v>
      </x:c>
      <x:c t="str">
        <x:v>BEMETA NIKI Wc papírtartó, 117x140x49mm, króm</x:v>
      </x:c>
      <x:c t="str">
        <x:v>SAPHO</x:v>
      </x:c>
      <x:c t="str">
        <x:v>8592207015526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153112022</x:v>
      </x:c>
      <x:c t="str">
        <x:v>BEMETA NIKI Wc papírtartó, 126x90x40mm, króm</x:v>
      </x:c>
      <x:c t="str">
        <x:v>SAPHO</x:v>
      </x:c>
      <x:c t="str">
        <x:v>8592207015960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4600.0000</x:v>
      </x:c>
      <x:c t="str">
        <x:v/>
      </x:c>
    </x:row>
    <x:row>
      <x:c t="str">
        <x:v>153113012</x:v>
      </x:c>
      <x:c t="str">
        <x:v>BEMETA NIKI Fali Wc kefetartó, 105x375x135mm, króm</x:v>
      </x:c>
      <x:c t="str">
        <x:v>SAPHO</x:v>
      </x:c>
      <x:c t="str">
        <x:v>8592207015601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153115060</x:v>
      </x:c>
      <x:c t="str">
        <x:v>BEMETA HOTEL szemetes </x:v>
      </x:c>
      <x:c t="str">
        <x:v>SAPHO</x:v>
      </x:c>
      <x:c t="str">
        <x:v>8592207043987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153115064</x:v>
      </x:c>
      <x:c t="str">
        <x:v>BEMETA HOTEL szemetes </x:v>
      </x:c>
      <x:c t="str">
        <x:v>SAPHO</x:v>
      </x:c>
      <x:c t="str">
        <x:v>8592207043970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153209049</x:v>
      </x:c>
      <x:c t="str">
        <x:v>BEMETA NIKI Szappanadagoló, 77x150x100mm, 250ml, króm</x:v>
      </x:c>
      <x:c t="str">
        <x:v>SAPHO</x:v>
      </x:c>
      <x:c t="str">
        <x:v>8592207015977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11200.0000</x:v>
      </x:c>
      <x:c t="str">
        <x:v/>
      </x:c>
    </x:row>
    <x:row>
      <x:c t="str">
        <x:v>153308332</x:v>
      </x:c>
      <x:c t="str">
        <x:v>BEMETA CYTRO polc, 250x455x132mm, króm</x:v>
      </x:c>
      <x:c t="str">
        <x:v>SAPHO</x:v>
      </x:c>
      <x:c t="str">
        <x:v>8592207034299</x:v>
      </x:c>
      <x:c t="str">
        <x:v>db        </x:v>
      </x:c>
      <x:c t="str">
        <x:v>73249000</x:v>
      </x:c>
      <x:c t="n">
        <x:v>0.7140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25000.0000</x:v>
      </x:c>
      <x:c t="str">
        <x:v/>
      </x:c>
    </x:row>
    <x:row>
      <x:c t="str">
        <x:v>153312132</x:v>
      </x:c>
      <x:c t="str">
        <x:v>BEMETA HOTEL WC papírtartó mobiltelefon tartó polccal, 180x77x93mm, polírozott inox</x:v>
      </x:c>
      <x:c t="str">
        <x:v>SAPHO</x:v>
      </x:c>
      <x:c t="str">
        <x:v>8592207023880</x:v>
      </x:c>
      <x:c t="str">
        <x:v>db        </x:v>
      </x:c>
      <x:c t="str">
        <x:v>73249000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10100.0000</x:v>
      </x:c>
      <x:c t="str">
        <x:v/>
      </x:c>
    </x:row>
    <x:row>
      <x:c t="str">
        <x:v>153653016</x:v>
      </x:c>
      <x:c t="str">
        <x:v>BEMETA ZUHANY zuhanyfüggöny, 180x180cm, peva</x:v>
      </x:c>
      <x:c t="str">
        <x:v>SAPHO</x:v>
      </x:c>
      <x:c t="str">
        <x:v>8592207030109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4400.0000</x:v>
      </x:c>
      <x:c t="str">
        <x:v/>
      </x:c>
    </x:row>
    <x:row>
      <x:c t="str">
        <x:v>153653026</x:v>
      </x:c>
      <x:c t="str">
        <x:v>BEMETA ZUHANY zuhanyfüggöny, 200x180cm, peva</x:v>
      </x:c>
      <x:c t="str">
        <x:v>SAPHO</x:v>
      </x:c>
      <x:c t="str">
        <x:v>8592207030093</x:v>
      </x:c>
      <x:c t="str">
        <x:v>db        </x:v>
      </x:c>
      <x:c t="str">
        <x:v>39249000</x:v>
      </x:c>
      <x:c t="n">
        <x:v>0.3910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/>
      </x:c>
    </x:row>
    <x:row>
      <x:c t="str">
        <x:v>153653036</x:v>
      </x:c>
      <x:c t="str">
        <x:v>BEMETA ZUHANY zuhanyfüggöny, 240x180cm, peva</x:v>
      </x:c>
      <x:c t="str">
        <x:v>SAPHO</x:v>
      </x:c>
      <x:c t="str">
        <x:v>8592207030116</x:v>
      </x:c>
      <x:c t="str">
        <x:v>db        </x:v>
      </x:c>
      <x:c t="str">
        <x:v>63039990</x:v>
      </x:c>
      <x:c t="n">
        <x:v>0.3780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6300.0000</x:v>
      </x:c>
      <x:c t="str">
        <x:v/>
      </x:c>
    </x:row>
    <x:row>
      <x:c t="str">
        <x:v>153653046</x:v>
      </x:c>
      <x:c t="str">
        <x:v>BEMETA ZUHANY zuhanyfüggöny, 300x180cm, peva</x:v>
      </x:c>
      <x:c t="str">
        <x:v>SAPHO</x:v>
      </x:c>
      <x:c t="str">
        <x:v>8592207030123</x:v>
      </x:c>
      <x:c t="str">
        <x:v>db        </x:v>
      </x:c>
      <x:c t="str">
        <x:v>63039990</x:v>
      </x:c>
      <x:c t="n">
        <x:v>0.4510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8400.0000</x:v>
      </x:c>
      <x:c t="str">
        <x:v/>
      </x:c>
    </x:row>
    <x:row>
      <x:c t="str">
        <x:v>153653066</x:v>
      </x:c>
      <x:c t="str">
        <x:v>BEMETA ZUHANY zuhanyfüggöny, 360x180cm, peva</x:v>
      </x:c>
      <x:c t="str">
        <x:v>SAPHO</x:v>
      </x:c>
      <x:c t="str">
        <x:v>8592207030147</x:v>
      </x:c>
      <x:c t="str">
        <x:v>db        </x:v>
      </x:c>
      <x:c t="str">
        <x:v>63039990</x:v>
      </x:c>
      <x:c t="n">
        <x:v>0.4300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10300.0000</x:v>
      </x:c>
      <x:c t="str">
        <x:v/>
      </x:c>
    </x:row>
    <x:row>
      <x:c t="str">
        <x:v>153653502</x:v>
      </x:c>
      <x:c t="str">
        <x:v>BEMETA ZUHANY zuhanyfüggöny karika, 12db, inox</x:v>
      </x:c>
      <x:c t="str">
        <x:v>SAPHO</x:v>
      </x:c>
      <x:c t="str">
        <x:v>8592207030154</x:v>
      </x:c>
      <x:c t="str">
        <x:v>db        </x:v>
      </x:c>
      <x:c t="str">
        <x:v>83021000</x:v>
      </x:c>
      <x:c t="n">
        <x:v>0.0880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3700.0000</x:v>
      </x:c>
      <x:c t="str">
        <x:v/>
      </x:c>
    </x:row>
    <x:row>
      <x:c t="str">
        <x:v>153653506</x:v>
      </x:c>
      <x:c t="str">
        <x:v>BEMETA ZUHANY zuhanyfüggöny karika, 12db, fehér</x:v>
      </x:c>
      <x:c t="str">
        <x:v>SAPHO</x:v>
      </x:c>
      <x:c t="str">
        <x:v>8592207030161</x:v>
      </x:c>
      <x:c t="str">
        <x:v>db        </x:v>
      </x:c>
      <x:c t="str">
        <x:v>39229000</x:v>
      </x:c>
      <x:c t="n">
        <x:v>0.1180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1400.0000</x:v>
      </x:c>
      <x:c t="str">
        <x:v/>
      </x:c>
    </x:row>
    <x:row>
      <x:c t="str">
        <x:v>155.115.0</x:v>
      </x:c>
      <x:c t="str">
        <x:v>BRUCKNER mosogatószifon, 1'1/2, 50mm</x:v>
      </x:c>
      <x:c t="str">
        <x:v>SAPHO</x:v>
      </x:c>
      <x:c t="str">
        <x:v>8590913889608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/>
      </x:c>
    </x:row>
    <x:row>
      <x:c t="str">
        <x:v>155.116.0</x:v>
      </x:c>
      <x:c t="str">
        <x:v>BRUCKNER mosdószifon, 1'1/2, 50mm,</x:v>
      </x:c>
      <x:c t="str">
        <x:v>SAPHO</x:v>
      </x:c>
      <x:c t="str">
        <x:v>8590913889615</x:v>
      </x:c>
      <x:c t="str">
        <x:v>db        </x:v>
      </x:c>
      <x:c t="str">
        <x:v>39229000</x:v>
      </x:c>
      <x:c t="n">
        <x:v>0.2760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155.117.0</x:v>
      </x:c>
      <x:c t="str">
        <x:v>BRUCKNER mosogatószifon, gumi dugóval, 50mm</x:v>
      </x:c>
      <x:c t="str">
        <x:v>SAPHO</x:v>
      </x:c>
      <x:c t="str">
        <x:v>8590913889622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155.118.0</x:v>
      </x:c>
      <x:c t="str">
        <x:v>BRUCKNER mosogatószifon, gumi dugóval, mosogép csatlakozóval, 50mm</x:v>
      </x:c>
      <x:c t="str">
        <x:v>SAPHO</x:v>
      </x:c>
      <x:c t="str">
        <x:v>8590913889639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4800.0000</x:v>
      </x:c>
      <x:c t="str">
        <x:v/>
      </x:c>
    </x:row>
    <x:row>
      <x:c t="str">
        <x:v>155.120.0</x:v>
      </x:c>
      <x:c t="str">
        <x:v>BRUCKNER lefolyótálka és gumidugó, 1'1/2,</x:v>
      </x:c>
      <x:c t="str">
        <x:v>SAPHO</x:v>
      </x:c>
      <x:c t="str">
        <x:v>8590913910883</x:v>
      </x:c>
      <x:c t="str">
        <x:v>db        </x:v>
      </x:c>
      <x:c t="str">
        <x:v>39229000</x:v>
      </x:c>
      <x:c t="n">
        <x:v>0.0800</x:v>
      </x:c>
      <x:c t="str">
        <x:v/>
      </x:c>
      <x:c t="str">
        <x:v>egyéb</x:v>
      </x:c>
      <x:c t="str">
        <x:v>egyéb</x:v>
      </x:c>
      <x:c t="n">
        <x:v>0.0000</x:v>
      </x:c>
      <x:c t="n">
        <x:v>1600.0000</x:v>
      </x:c>
      <x:c t="str">
        <x:v/>
      </x:c>
    </x:row>
    <x:row>
      <x:c t="str">
        <x:v>155.121.0</x:v>
      </x:c>
      <x:c t="str">
        <x:v>BRUCKNER mosogató lefolyótálka, 1"1/2</x:v>
      </x:c>
      <x:c t="str">
        <x:v>SAPHO</x:v>
      </x:c>
      <x:c t="str">
        <x:v>8590913918261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155.121.6</x:v>
      </x:c>
      <x:c t="str">
        <x:v>BRUCKNER mosogató lefolyótálka, gunmetal</x:v>
      </x:c>
      <x:c t="str">
        <x:v>SAPHO</x:v>
      </x:c>
      <x:c t="str">
        <x:v>8590913939334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/>
      </x:c>
    </x:row>
    <x:row>
      <x:c t="str">
        <x:v>155.122.0</x:v>
      </x:c>
      <x:c t="str">
        <x:v>BRUCKNER mosogató bovdenes lefolyótálka, 1"1/2</x:v>
      </x:c>
      <x:c t="str">
        <x:v>SAPHO</x:v>
      </x:c>
      <x:c t="str">
        <x:v>8590913918278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23000.0000</x:v>
      </x:c>
      <x:c t="str">
        <x:v/>
      </x:c>
    </x:row>
    <x:row>
      <x:c t="str">
        <x:v>155.122.1</x:v>
      </x:c>
      <x:c t="str">
        <x:v>BRUCKNER mosogató szifon túlfolyóval, automata kiemelővel, 6/4"</x:v>
      </x:c>
      <x:c t="str">
        <x:v>SAPHO</x:v>
      </x:c>
      <x:c t="str">
        <x:v>8590913131738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7400.0000</x:v>
      </x:c>
      <x:c t="str">
        <x:v>újdonság: 2025.12</x:v>
      </x:c>
    </x:row>
    <x:row>
      <x:c t="str">
        <x:v>155.122.6</x:v>
      </x:c>
      <x:c t="str">
        <x:v>BRUCKNER mosogató lefolyó túlfolyóval, bovdenes, gunmetal</x:v>
      </x:c>
      <x:c t="str">
        <x:v>SAPHO</x:v>
      </x:c>
      <x:c t="str">
        <x:v>8590913939297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egyéb</x:v>
      </x:c>
      <x:c t="str">
        <x:v>egyéb</x:v>
      </x:c>
      <x:c t="n">
        <x:v>0.0000</x:v>
      </x:c>
      <x:c t="n">
        <x:v>16200.0000</x:v>
      </x:c>
      <x:c t="str">
        <x:v/>
      </x:c>
    </x:row>
    <x:row>
      <x:c t="str">
        <x:v>155.123.0</x:v>
      </x:c>
      <x:c t="str">
        <x:v>BRUCKNER mosogató lefolyótálka túlfolyóval, 6/4"</x:v>
      </x:c>
      <x:c t="str">
        <x:v>SAPHO</x:v>
      </x:c>
      <x:c t="str">
        <x:v>8590913923906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155.124.0</x:v>
      </x:c>
      <x:c t="str">
        <x:v>BRUCKNER helytakarékos mosogatószifon, 6/4", DN40</x:v>
      </x:c>
      <x:c t="str">
        <x:v>KOMPONENS</x:v>
      </x:c>
      <x:c t="str">
        <x:v>8590913935640</x:v>
      </x:c>
      <x:c t="str">
        <x:v>szett     </x:v>
      </x:c>
      <x:c t="str">
        <x:v>39229000</x:v>
      </x:c>
      <x:c t="n">
        <x:v>0.7900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8600.0000</x:v>
      </x:c>
      <x:c t="str">
        <x:v/>
      </x:c>
    </x:row>
    <x:row>
      <x:c t="str">
        <x:v>155.125.0</x:v>
      </x:c>
      <x:c t="str">
        <x:v>BRUCKNER helytakarékos mosogatószifon, 1"1/2, odpad 40mm</x:v>
      </x:c>
      <x:c t="str">
        <x:v>SAPHO</x:v>
      </x:c>
      <x:c t="str">
        <x:v>8590913907319</x:v>
      </x:c>
      <x:c t="str">
        <x:v>db        </x:v>
      </x:c>
      <x:c t="str">
        <x:v>39229000</x:v>
      </x:c>
      <x:c t="n">
        <x:v>0.2800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4500.0000</x:v>
      </x:c>
      <x:c t="str">
        <x:v/>
      </x:c>
    </x:row>
    <x:row>
      <x:c t="str">
        <x:v>155.126.0</x:v>
      </x:c>
      <x:c t="str">
        <x:v>BRUCKNER helytakarékos mosogatószifon, 1"1/2, odpad 40mm</x:v>
      </x:c>
      <x:c t="str">
        <x:v>SAPHO</x:v>
      </x:c>
      <x:c t="str">
        <x:v>8590913907890</x:v>
      </x:c>
      <x:c t="str">
        <x:v>db        </x:v>
      </x:c>
      <x:c t="str">
        <x:v>39229000</x:v>
      </x:c>
      <x:c t="n">
        <x:v>0.3790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7700.0000</x:v>
      </x:c>
      <x:c t="str">
        <x:v/>
      </x:c>
    </x:row>
    <x:row>
      <x:c t="str">
        <x:v>155.127.0</x:v>
      </x:c>
      <x:c t="str">
        <x:v>BRUCKNER helytakarékos mosogatószifon, 1"1/2,  40mm</x:v>
      </x:c>
      <x:c t="str">
        <x:v>SAPHO</x:v>
      </x:c>
      <x:c t="str">
        <x:v>8590913907906</x:v>
      </x:c>
      <x:c t="str">
        <x:v>db        </x:v>
      </x:c>
      <x:c t="str">
        <x:v>39229000</x:v>
      </x:c>
      <x:c t="n">
        <x:v>0.5090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9900.0000</x:v>
      </x:c>
      <x:c t="str">
        <x:v/>
      </x:c>
    </x:row>
    <x:row>
      <x:c t="str">
        <x:v>155.128.0</x:v>
      </x:c>
      <x:c t="str">
        <x:v>BRUCKNER szifonkészlet túlfolyóval és bovdenes kiemelővel, 1 medencés, 6/4", DN40</x:v>
      </x:c>
      <x:c t="str">
        <x:v>SAPHO</x:v>
      </x:c>
      <x:c t="str">
        <x:v>8590913120640</x:v>
      </x:c>
      <x:c t="str">
        <x:v>db        </x:v>
      </x:c>
      <x:c t="str">
        <x:v>39221000</x:v>
      </x:c>
      <x:c t="n">
        <x:v>0.5850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12500.0000</x:v>
      </x:c>
      <x:c t="str">
        <x:v>újdonság: 2025.10</x:v>
      </x:c>
    </x:row>
    <x:row>
      <x:c t="str">
        <x:v>155.129.0</x:v>
      </x:c>
      <x:c t="str">
        <x:v>BRUCKNER szifonkészlet túlfolyóval és bovdenes kiemelővel, 2 medencés, 6/4", DN40</x:v>
      </x:c>
      <x:c t="str">
        <x:v>SAPHO</x:v>
      </x:c>
      <x:c t="str">
        <x:v>8590913120657</x:v>
      </x:c>
      <x:c t="str">
        <x:v>db        </x:v>
      </x:c>
      <x:c t="str">
        <x:v>39221000</x:v>
      </x:c>
      <x:c t="n">
        <x:v>0.6850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18500.0000</x:v>
      </x:c>
      <x:c t="str">
        <x:v>újdonság: 2025.10</x:v>
      </x:c>
    </x:row>
    <x:row>
      <x:c t="str">
        <x:v>155.132.0</x:v>
      </x:c>
      <x:c t="str">
        <x:v>BRUCKNER mosogatószifon, 1"1/2, 40mm</x:v>
      </x:c>
      <x:c t="str">
        <x:v>SAPHO</x:v>
      </x:c>
      <x:c t="str">
        <x:v>8590913907326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8200.0000</x:v>
      </x:c>
      <x:c t="str">
        <x:v/>
      </x:c>
    </x:row>
    <x:row>
      <x:c t="str">
        <x:v>155.133.0</x:v>
      </x:c>
      <x:c t="str">
        <x:v>BRUCKNER mosdószifon mosogatógép csatlakozóval, két lefolyóval, 6/4", DN50</x:v>
      </x:c>
      <x:c t="str">
        <x:v>SAPHO</x:v>
      </x:c>
      <x:c t="str">
        <x:v>8590913940972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7600.0000</x:v>
      </x:c>
      <x:c t="str">
        <x:v/>
      </x:c>
    </x:row>
    <x:row>
      <x:c t="str">
        <x:v>155.134.0</x:v>
      </x:c>
      <x:c t="str">
        <x:v>BRUCKNER mosogatószifon, 1"1/2</x:v>
      </x:c>
      <x:c t="str">
        <x:v>SAPHO</x:v>
      </x:c>
      <x:c t="str">
        <x:v>8590913907333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1600.0000</x:v>
      </x:c>
      <x:c t="str">
        <x:v/>
      </x:c>
    </x:row>
    <x:row>
      <x:c t="str">
        <x:v>155.136.0</x:v>
      </x:c>
      <x:c t="str">
        <x:v>BRUCKNER mosogatószifon, 1"1/2, 40mm</x:v>
      </x:c>
      <x:c t="str">
        <x:v>SAPHO</x:v>
      </x:c>
      <x:c t="str">
        <x:v>8590913907340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2800.0000</x:v>
      </x:c>
      <x:c t="str">
        <x:v/>
      </x:c>
    </x:row>
    <x:row>
      <x:c t="str">
        <x:v>155.183.0</x:v>
      </x:c>
      <x:c t="str">
        <x:v>BRUCKNER FLEXY fexibilis bekötőcső, 1'1/2, 40mm,</x:v>
      </x:c>
      <x:c t="str">
        <x:v>SAPHO</x:v>
      </x:c>
      <x:c t="str">
        <x:v>8590913907548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csövek</x:v>
      </x:c>
      <x:c t="str">
        <x:v>csövek</x:v>
      </x:c>
      <x:c t="n">
        <x:v>0.0000</x:v>
      </x:c>
      <x:c t="n">
        <x:v>3350.0000</x:v>
      </x:c>
      <x:c t="str">
        <x:v/>
      </x:c>
    </x:row>
    <x:row>
      <x:c t="str">
        <x:v>155.188.0</x:v>
      </x:c>
      <x:c t="str">
        <x:v>BRUCKNER rozetta, 78/50mm, 34mm, ABS/fehér</x:v>
      </x:c>
      <x:c t="str">
        <x:v>SAPHO</x:v>
      </x:c>
      <x:c t="str">
        <x:v>8590913997051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>újdonság: 2025.03</x:v>
      </x:c>
    </x:row>
    <x:row>
      <x:c t="str">
        <x:v>155.199.0</x:v>
      </x:c>
      <x:c t="str">
        <x:v>BRUCKNER Rozetta szifonhoz, 50mm</x:v>
      </x:c>
      <x:c t="str">
        <x:v>SAPHO</x:v>
      </x:c>
      <x:c t="str">
        <x:v>8590913889653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csövek</x:v>
      </x:c>
      <x:c t="str">
        <x:v>csövek</x:v>
      </x:c>
      <x:c t="n">
        <x:v>0.0000</x:v>
      </x:c>
      <x:c t="n">
        <x:v>120.0000</x:v>
      </x:c>
      <x:c t="str">
        <x:v/>
      </x:c>
    </x:row>
    <x:row>
      <x:c t="str">
        <x:v>155101140</x:v>
      </x:c>
      <x:c t="str">
        <x:v>BEMETA KOZM.TÜKRÖK Kozmetikai tükör LED világítással, átm.: 200mm, matt arany</x:v>
      </x:c>
      <x:c t="str">
        <x:v>SAPHO</x:v>
      </x:c>
      <x:c t="str">
        <x:v>8592207060199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168200.0000</x:v>
      </x:c>
      <x:c t="str">
        <x:v>újdonság: 2026.02</x:v>
      </x:c>
    </x:row>
    <x:row>
      <x:c t="str">
        <x:v>155208312</x:v>
      </x:c>
      <x:c t="str">
        <x:v>BEMETA AMBER fali rácsos szappantartó, 265x90x205mm</x:v>
      </x:c>
      <x:c t="str">
        <x:v>SAPHO</x:v>
      </x:c>
      <x:c t="str">
        <x:v>8592207021978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33000.0000</x:v>
      </x:c>
      <x:c t="str">
        <x:v/>
      </x:c>
    </x:row>
    <x:row>
      <x:c t="str">
        <x:v>155313067</x:v>
      </x:c>
      <x:c t="str">
        <x:v>BEMETA AMBER fali vagy álló WC-kefetartó, 95x342x105mm</x:v>
      </x:c>
      <x:c t="str">
        <x:v>SAPHO</x:v>
      </x:c>
      <x:c t="str">
        <x:v>8592207028953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48000.0000</x:v>
      </x:c>
      <x:c t="str">
        <x:v/>
      </x:c>
    </x:row>
    <x:row>
      <x:c t="str">
        <x:v>155315010</x:v>
      </x:c>
      <x:c t="str">
        <x:v>BEMETA AMBER álló szemetes, 5l, 205x260x205mm</x:v>
      </x:c>
      <x:c t="str">
        <x:v>SAPHO</x:v>
      </x:c>
      <x:c t="str">
        <x:v>8592207034435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15601</x:v>
      </x:c>
      <x:c t="str">
        <x:v>AQUALINE kerámiamosdó, 60x48cm</x:v>
      </x:c>
      <x:c t="str">
        <x:v>AKCIO</x:v>
      </x:c>
      <x:c t="str">
        <x:v>8694675086579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fali mosdó</x:v>
      </x:c>
      <x:c t="n">
        <x:v>19000.0000</x:v>
      </x:c>
      <x:c t="n">
        <x:v>24000.0000</x:v>
      </x:c>
      <x:c t="str">
        <x:v>kifutott: 2024.09</x:v>
      </x:c>
    </x:row>
    <x:row>
      <x:c t="str">
        <x:v>156102272</x:v>
      </x:c>
      <x:c t="str">
        <x:v>BEMETA GRAPHIT Szappantartó, 270x40x110mm, matt</x:v>
      </x:c>
      <x:c t="str">
        <x:v>SAPHO</x:v>
      </x:c>
      <x:c t="str">
        <x:v>8592207027444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156106022</x:v>
      </x:c>
      <x:c t="str">
        <x:v>BEMETA GRAPHIT fali fogas, 55x55x50mm</x:v>
      </x:c>
      <x:c t="str">
        <x:v>SAPHO</x:v>
      </x:c>
      <x:c t="str">
        <x:v>8592207028908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156106032</x:v>
      </x:c>
      <x:c t="str">
        <x:v>BEMETA GRAPHIT fali duplafogas, 55x55x50mm</x:v>
      </x:c>
      <x:c t="str">
        <x:v>SAPHO</x:v>
      </x:c>
      <x:c t="str">
        <x:v>8592207028885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156108042</x:v>
      </x:c>
      <x:c t="str">
        <x:v>BEMETA GRAPHIT fali szappantartó, 110x55x105mm</x:v>
      </x:c>
      <x:c t="str">
        <x:v>SAPHO</x:v>
      </x:c>
      <x:c t="str">
        <x:v>8592207028861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22600.0000</x:v>
      </x:c>
      <x:c t="str">
        <x:v/>
      </x:c>
    </x:row>
    <x:row>
      <x:c t="str">
        <x:v>156109102</x:v>
      </x:c>
      <x:c t="str">
        <x:v>BEMETA GRAPHIT fali szappanadagoló, 75x145x100mm, 200ml</x:v>
      </x:c>
      <x:c t="str">
        <x:v>SAPHO</x:v>
      </x:c>
      <x:c t="str">
        <x:v>8592207024795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15611</x:v>
      </x:c>
      <x:c t="str">
        <x:v>POLYSAN VERSYS kád, jobbos, 160x85/70x47cm</x:v>
      </x:c>
      <x:c t="str">
        <x:v>SAPHO</x:v>
      </x:c>
      <x:c t="str">
        <x:v>8590729008583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156110012</x:v>
      </x:c>
      <x:c t="str">
        <x:v>BEMETA GRAPHIT fali fogkefetartó, 70x95x105mm</x:v>
      </x:c>
      <x:c t="str">
        <x:v>SAPHO</x:v>
      </x:c>
      <x:c t="str">
        <x:v>8592207026539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22600.0000</x:v>
      </x:c>
      <x:c t="str">
        <x:v/>
      </x:c>
    </x:row>
    <x:row>
      <x:c t="str">
        <x:v>156112012</x:v>
      </x:c>
      <x:c t="str">
        <x:v>BEMETA GRAPHIT fali WC-papírtartó, 140x155x80mm</x:v>
      </x:c>
      <x:c t="str">
        <x:v>SAPHO</x:v>
      </x:c>
      <x:c t="str">
        <x:v>8592207028779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156112032</x:v>
      </x:c>
      <x:c t="str">
        <x:v>BEMETA GRAPHIT fali tartalék WC-papírtartó, 55x165x65mm</x:v>
      </x:c>
      <x:c t="str">
        <x:v>SAPHO</x:v>
      </x:c>
      <x:c t="str">
        <x:v>8592207028571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20000.0000</x:v>
      </x:c>
      <x:c t="str">
        <x:v/>
      </x:c>
    </x:row>
    <x:row>
      <x:c t="str">
        <x:v>156112042</x:v>
      </x:c>
      <x:c t="str">
        <x:v>BEMETA HEMATIT WC-papírtartó, 140x95x90mm</x:v>
      </x:c>
      <x:c t="str">
        <x:v>SAPHO</x:v>
      </x:c>
      <x:c t="str">
        <x:v>8592207041815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újdonság: 2024.07</x:v>
      </x:c>
    </x:row>
    <x:row>
      <x:c t="str">
        <x:v>156113017</x:v>
      </x:c>
      <x:c t="str">
        <x:v>BEMETA GRAPHIT fali WC-kefetartó, 95x360x140mm</x:v>
      </x:c>
      <x:c t="str">
        <x:v>SAPHO</x:v>
      </x:c>
      <x:c t="str">
        <x:v>8592207028922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32000.0000</x:v>
      </x:c>
      <x:c t="str">
        <x:v/>
      </x:c>
    </x:row>
    <x:row>
      <x:c t="str">
        <x:v>156204022</x:v>
      </x:c>
      <x:c t="str">
        <x:v>BEMETA GRAPHIT fali törölközőtartó, 505x55x65mm</x:v>
      </x:c>
      <x:c t="str">
        <x:v>SAPHO</x:v>
      </x:c>
      <x:c t="str">
        <x:v>8592207028847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156204042</x:v>
      </x:c>
      <x:c t="str">
        <x:v>BEMETA GRAPHIT fali törölközőtartó, 655x55x65mm</x:v>
      </x:c>
      <x:c t="str">
        <x:v>SAPHO</x:v>
      </x:c>
      <x:c t="str">
        <x:v>8592207028205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156208312</x:v>
      </x:c>
      <x:c t="str">
        <x:v>BEMETA GRAPHIT fali rácsos szappantartó, 265x90x205mm</x:v>
      </x:c>
      <x:c t="str">
        <x:v>SAPHO</x:v>
      </x:c>
      <x:c t="str">
        <x:v>8592207023859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33000.0000</x:v>
      </x:c>
      <x:c t="str">
        <x:v/>
      </x:c>
    </x:row>
    <x:row>
      <x:c t="str">
        <x:v>156212032</x:v>
      </x:c>
      <x:c t="str">
        <x:v>BEMETA GRAPHIT fali tartalék WC-papírtartó, 55x165x65mm</x:v>
      </x:c>
      <x:c t="str">
        <x:v>SAPHO</x:v>
      </x:c>
      <x:c t="str">
        <x:v>8592207033940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156313067</x:v>
      </x:c>
      <x:c t="str">
        <x:v>BEMETA GRAPHIT fali vagy álló WC-kefetartó, 95x342x105mm</x:v>
      </x:c>
      <x:c t="str">
        <x:v>SAPHO</x:v>
      </x:c>
      <x:c t="str">
        <x:v>8592207028946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156315013</x:v>
      </x:c>
      <x:c t="str">
        <x:v>BEMETA GRAPHIT álló szemetes, 5l, 205x260x205mm</x:v>
      </x:c>
      <x:c t="str">
        <x:v>SAPHO</x:v>
      </x:c>
      <x:c t="str">
        <x:v>8592207034404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156506092</x:v>
      </x:c>
      <x:c t="str">
        <x:v>BEMETA HEMATIT fogas, 16x16x30mm</x:v>
      </x:c>
      <x:c t="str">
        <x:v>SAPHO</x:v>
      </x:c>
      <x:c t="str">
        <x:v>8592207041884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157004101</x:v>
      </x:c>
      <x:c t="str">
        <x:v>BEMETA ORGANIC Mozgatható törölközőtartó, 62x42x445mm, króm</x:v>
      </x:c>
      <x:c t="str">
        <x:v>SAPHO</x:v>
      </x:c>
      <x:c t="str">
        <x:v>8592207033087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157102241</x:v>
      </x:c>
      <x:c t="str">
        <x:v>BEMETA ORGANIC fali polctartó, 600x40x116mm, króm/üveg</x:v>
      </x:c>
      <x:c t="str">
        <x:v>SAPHO</x:v>
      </x:c>
      <x:c t="str">
        <x:v>8592207024498</x:v>
      </x:c>
      <x:c t="str">
        <x:v>db        </x:v>
      </x:c>
      <x:c t="str">
        <x:v>94038900</x:v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/>
      </x:c>
    </x:row>
    <x:row>
      <x:c t="str">
        <x:v>157102371</x:v>
      </x:c>
      <x:c t="str">
        <x:v>BEMETA ORGANIC fali fémpolc, 300x22x110mm, króm</x:v>
      </x:c>
      <x:c t="str">
        <x:v>SAPHO</x:v>
      </x:c>
      <x:c t="str">
        <x:v>8592207005831</x:v>
      </x:c>
      <x:c t="str">
        <x:v>db        </x:v>
      </x:c>
      <x:c t="str">
        <x:v>94032080</x:v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33000.0000</x:v>
      </x:c>
      <x:c t="str">
        <x:v/>
      </x:c>
    </x:row>
    <x:row>
      <x:c t="str">
        <x:v>157102381</x:v>
      </x:c>
      <x:c t="str">
        <x:v>BEMETA ORGANIC fali fémpolc, 600x22x110mm, króm</x:v>
      </x:c>
      <x:c t="str">
        <x:v>SAPHO</x:v>
      </x:c>
      <x:c t="str">
        <x:v>8592207005725</x:v>
      </x:c>
      <x:c t="str">
        <x:v>db        </x:v>
      </x:c>
      <x:c t="str">
        <x:v>94032080</x:v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45000.0000</x:v>
      </x:c>
      <x:c t="str">
        <x:v/>
      </x:c>
    </x:row>
    <x:row>
      <x:c t="str">
        <x:v>157104051</x:v>
      </x:c>
      <x:c t="str">
        <x:v>BEMETA ORGANIC fali dupla törölközőtartó, 640x20x124mm, króm</x:v>
      </x:c>
      <x:c t="str">
        <x:v>SAPHO</x:v>
      </x:c>
      <x:c t="str">
        <x:v>8592207012822</x:v>
      </x:c>
      <x:c t="str">
        <x:v>db        </x:v>
      </x:c>
      <x:c t="str">
        <x:v>83025000</x:v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157104061</x:v>
      </x:c>
      <x:c t="str">
        <x:v>BEMETA ORGANIC fali törölközőtartó, 250x220x125mm, króm</x:v>
      </x:c>
      <x:c t="str">
        <x:v>SAPHO</x:v>
      </x:c>
      <x:c t="str">
        <x:v>8592207024481</x:v>
      </x:c>
      <x:c t="str">
        <x:v>db        </x:v>
      </x:c>
      <x:c t="str">
        <x:v>83025000</x:v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157104351</x:v>
      </x:c>
      <x:c t="str">
        <x:v>BEMETA ORGANIC fali törölközőtartó, 455x38x59mm, króm</x:v>
      </x:c>
      <x:c t="str">
        <x:v>SAPHO</x:v>
      </x:c>
      <x:c t="str">
        <x:v>8592207007118</x:v>
      </x:c>
      <x:c t="str">
        <x:v>db        </x:v>
      </x:c>
      <x:c t="str">
        <x:v>83025000</x:v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157104361</x:v>
      </x:c>
      <x:c t="str">
        <x:v>BEMETA ORGANIC fali törölközőtartó, 555x38x59mm, króm</x:v>
      </x:c>
      <x:c t="str">
        <x:v>SAPHO</x:v>
      </x:c>
      <x:c t="str">
        <x:v>8592207007415</x:v>
      </x:c>
      <x:c t="str">
        <x:v>db        </x:v>
      </x:c>
      <x:c t="str">
        <x:v>83025000</x:v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157104371</x:v>
      </x:c>
      <x:c t="str">
        <x:v>BEMETA ORGANIC fali törölközőtartó, 640x38x59mm</x:v>
      </x:c>
      <x:c t="str">
        <x:v>SAPHO</x:v>
      </x:c>
      <x:c t="str">
        <x:v>8592207007422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/>
      </x:c>
    </x:row>
    <x:row>
      <x:c t="str">
        <x:v>157104381</x:v>
      </x:c>
      <x:c t="str">
        <x:v>BEMETA ORGANIC fali törölközőtartó, 250x110x59mm, króm</x:v>
      </x:c>
      <x:c t="str">
        <x:v>SAPHO</x:v>
      </x:c>
      <x:c t="str">
        <x:v>8592207007699</x:v>
      </x:c>
      <x:c t="str">
        <x:v>db        </x:v>
      </x:c>
      <x:c t="str">
        <x:v>83025000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22400.0000</x:v>
      </x:c>
      <x:c t="str">
        <x:v/>
      </x:c>
    </x:row>
    <x:row>
      <x:c t="str">
        <x:v>157104391</x:v>
      </x:c>
      <x:c t="str">
        <x:v>BEMETA ORGANIC fali törölközőtartó, 250x220x125mm, króm</x:v>
      </x:c>
      <x:c t="str">
        <x:v>SAPHO</x:v>
      </x:c>
      <x:c t="str">
        <x:v>8592207007767</x:v>
      </x:c>
      <x:c t="str">
        <x:v>db        </x:v>
      </x:c>
      <x:c t="str">
        <x:v>83025000</x:v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157104401</x:v>
      </x:c>
      <x:c t="str">
        <x:v>BEMETA ORGANIC fali dupla törölközőtartó, 500x20x110mm, króm</x:v>
      </x:c>
      <x:c t="str">
        <x:v>SAPHO</x:v>
      </x:c>
      <x:c t="str">
        <x:v>8592207012945</x:v>
      </x:c>
      <x:c t="str">
        <x:v>db        </x:v>
      </x:c>
      <x:c t="str">
        <x:v>83025000</x:v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157105081</x:v>
      </x:c>
      <x:c t="str">
        <x:v>BEMETA ORGANIC fali törölközőtartópolc, 640x20x214mm, króm</x:v>
      </x:c>
      <x:c t="str">
        <x:v>SAPHO</x:v>
      </x:c>
      <x:c t="str">
        <x:v>8592207012532</x:v>
      </x:c>
      <x:c t="str">
        <x:v>db        </x:v>
      </x:c>
      <x:c t="str">
        <x:v>83025000</x:v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157105151</x:v>
      </x:c>
      <x:c t="str">
        <x:v>BEMETA ORGANIC fali törölközőtartópolc, 640x93x214mm, króm</x:v>
      </x:c>
      <x:c t="str">
        <x:v>SAPHO</x:v>
      </x:c>
      <x:c t="str">
        <x:v>8592207012662</x:v>
      </x:c>
      <x:c t="str">
        <x:v>db        </x:v>
      </x:c>
      <x:c t="str">
        <x:v>83025000</x:v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157106191</x:v>
      </x:c>
      <x:c t="str">
        <x:v>BEMETA ORGANIC fali fogas, jobbos, 45x58x39mm, króm</x:v>
      </x:c>
      <x:c t="str">
        <x:v>SAPHO</x:v>
      </x:c>
      <x:c t="str">
        <x:v>8592207005855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157106191L</x:v>
      </x:c>
      <x:c t="str">
        <x:v>BEMETA ORGANIC fali fogas, balos, 45x58x39mm, króm</x:v>
      </x:c>
      <x:c t="str">
        <x:v>SAPHO</x:v>
      </x:c>
      <x:c t="str">
        <x:v>8592207005862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157106201</x:v>
      </x:c>
      <x:c t="str">
        <x:v>BEMETA ORGANIC fali fogas, jobbos, 68x78x39mm, króm</x:v>
      </x:c>
      <x:c t="str">
        <x:v>SAPHO</x:v>
      </x:c>
      <x:c t="str">
        <x:v>8592207005985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157106201L</x:v>
      </x:c>
      <x:c t="str">
        <x:v>BEMETA ORGANIC fali fogas, balos, 68x78x39mm, króm</x:v>
      </x:c>
      <x:c t="str">
        <x:v>SAPHO</x:v>
      </x:c>
      <x:c t="str">
        <x:v>8592207005992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157106211</x:v>
      </x:c>
      <x:c t="str">
        <x:v>BEMETA ORGANIC fali duplafogas, 68x58x39mm, króm</x:v>
      </x:c>
      <x:c t="str">
        <x:v>SAPHO</x:v>
      </x:c>
      <x:c t="str">
        <x:v>8592207005848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157108331</x:v>
      </x:c>
      <x:c t="str">
        <x:v>BEMETA ORGANIC fali szappantartó, 120x28x85mm, króm</x:v>
      </x:c>
      <x:c t="str">
        <x:v>SAPHO</x:v>
      </x:c>
      <x:c t="str">
        <x:v>8592207006005</x:v>
      </x:c>
      <x:c t="str">
        <x:v>db        </x:v>
      </x:c>
      <x:c t="str">
        <x:v>74182000</x:v>
      </x:c>
      <x:c t="n">
        <x:v>0.3330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157109261</x:v>
      </x:c>
      <x:c t="str">
        <x:v>BEMETA ORGANIC fali szappanadagoló, 100x115x110mm, 200ml, tejüveg/króm</x:v>
      </x:c>
      <x:c t="str">
        <x:v>SAPHO</x:v>
      </x:c>
      <x:c t="str">
        <x:v>8592207006074</x:v>
      </x:c>
      <x:c t="str">
        <x:v>db        </x:v>
      </x:c>
      <x:c t="str">
        <x:v>84798997</x:v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25000.0000</x:v>
      </x:c>
      <x:c t="str">
        <x:v/>
      </x:c>
    </x:row>
    <x:row>
      <x:c t="str">
        <x:v>157109271</x:v>
      </x:c>
      <x:c t="str">
        <x:v>BEMETA ORGANIC fali dupla szappanadagoló, 200x115x100mm, 200ml, tejüveg/króm</x:v>
      </x:c>
      <x:c t="str">
        <x:v>SAPHO</x:v>
      </x:c>
      <x:c t="str">
        <x:v>8592207006081</x:v>
      </x:c>
      <x:c t="str">
        <x:v>db        </x:v>
      </x:c>
      <x:c t="str">
        <x:v>84798997</x:v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49100.0000</x:v>
      </x:c>
      <x:c t="str">
        <x:v/>
      </x:c>
    </x:row>
    <x:row>
      <x:c t="str">
        <x:v>157109461</x:v>
      </x:c>
      <x:c t="str">
        <x:v>BEMETA ORGANIC fali fogkefetartó, 100x100x110mm, 200ml, tejüveg/króm</x:v>
      </x:c>
      <x:c t="str">
        <x:v>SAPHO</x:v>
      </x:c>
      <x:c t="str">
        <x:v>8592207054280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30400.0000</x:v>
      </x:c>
      <x:c t="str">
        <x:v>újdonság: 2026.02</x:v>
      </x:c>
    </x:row>
    <x:row>
      <x:c t="str">
        <x:v>157109471</x:v>
      </x:c>
      <x:c t="str">
        <x:v>BEMETA ORGANIC fali dupla szappanadagoló, 200x115x100mm, 200ml, tejüveg/króm</x:v>
      </x:c>
      <x:c t="str">
        <x:v>SAPHO</x:v>
      </x:c>
      <x:c t="str">
        <x:v>8592207054396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51100.0000</x:v>
      </x:c>
      <x:c t="str">
        <x:v>újdonság: 2026.02</x:v>
      </x:c>
    </x:row>
    <x:row>
      <x:c t="str">
        <x:v>157109561</x:v>
      </x:c>
      <x:c t="str">
        <x:v>BEMETA ORGANIC fali szappanadagoló, 300ml</x:v>
      </x:c>
      <x:c t="str">
        <x:v>SAPHO</x:v>
      </x:c>
      <x:c t="str">
        <x:v>8592207054303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2025.07</x:v>
      </x:c>
    </x:row>
    <x:row>
      <x:c t="str">
        <x:v>157111011</x:v>
      </x:c>
      <x:c t="str">
        <x:v>BEMETA ORGANIC fali fogkefetartó, 100x100x110mm, 200ml, tejüveg/króm</x:v>
      </x:c>
      <x:c t="str">
        <x:v>SAPHO</x:v>
      </x:c>
      <x:c t="str">
        <x:v>8592207006036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/>
      </x:c>
    </x:row>
    <x:row>
      <x:c t="str">
        <x:v>157111051</x:v>
      </x:c>
      <x:c t="str">
        <x:v>BEMETA ORGANIC fali fogkefetartó, tejüveg/króm</x:v>
      </x:c>
      <x:c t="str">
        <x:v>SAPHO</x:v>
      </x:c>
      <x:c t="str">
        <x:v>8592207054334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>újdonság: 2025.07</x:v>
      </x:c>
    </x:row>
    <x:row>
      <x:c t="str">
        <x:v>157112021</x:v>
      </x:c>
      <x:c t="str">
        <x:v>BEMETA ORGANIC fali WC-papírtartó, 152x41x59mm, króm</x:v>
      </x:c>
      <x:c t="str">
        <x:v>SAPHO</x:v>
      </x:c>
      <x:c t="str">
        <x:v>8592207007781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157112031</x:v>
      </x:c>
      <x:c t="str">
        <x:v>BEMETA ORGANIC fali tartalék WC-papírtartó, 38x165x59mm, króm</x:v>
      </x:c>
      <x:c t="str">
        <x:v>SAPHO</x:v>
      </x:c>
      <x:c t="str">
        <x:v>8592207007798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11600.0000</x:v>
      </x:c>
      <x:c t="str">
        <x:v/>
      </x:c>
    </x:row>
    <x:row>
      <x:c t="str">
        <x:v>157112151</x:v>
      </x:c>
      <x:c t="str">
        <x:v>BEMETA ORGANIC fali WC-papírtartó polccal, 150x75x115mm, króm</x:v>
      </x:c>
      <x:c t="str">
        <x:v>SAPHO</x:v>
      </x:c>
      <x:c t="str">
        <x:v>8592207007972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157112161</x:v>
      </x:c>
      <x:c t="str">
        <x:v>BEMETA ORGANIC fali dupla WC-papírtartó polccal, 280x75x115mm, króm</x:v>
      </x:c>
      <x:c t="str">
        <x:v>SAPHO</x:v>
      </x:c>
      <x:c t="str">
        <x:v>8592207008009</x:v>
      </x:c>
      <x:c t="str">
        <x:v>db        </x:v>
      </x:c>
      <x:c t="str">
        <x:v>74182000</x:v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26500.0000</x:v>
      </x:c>
      <x:c t="str">
        <x:v/>
      </x:c>
    </x:row>
    <x:row>
      <x:c t="str">
        <x:v>157113061</x:v>
      </x:c>
      <x:c t="str">
        <x:v>BEMETA ORGANIC fali WC-kefetartó, 80x345x110mm, króm</x:v>
      </x:c>
      <x:c t="str">
        <x:v>SAPHO</x:v>
      </x:c>
      <x:c t="str">
        <x:v>8592207007774</x:v>
      </x:c>
      <x:c t="str">
        <x:v>db        </x:v>
      </x:c>
      <x:c t="str">
        <x:v>96039091</x:v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21600.0000</x:v>
      </x:c>
      <x:c t="str">
        <x:v/>
      </x:c>
    </x:row>
    <x:row>
      <x:c t="str">
        <x:v>157113141</x:v>
      </x:c>
      <x:c t="str">
        <x:v>BEMETA ORGANIC fali WC-kefetartó, 95x360x123mm, tejüveg/króm</x:v>
      </x:c>
      <x:c t="str">
        <x:v>SAPHO</x:v>
      </x:c>
      <x:c t="str">
        <x:v>8592207016059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157132016</x:v>
      </x:c>
      <x:c t="str">
        <x:v>BEMETA ORGANIC fali szappanadagoló kulcs, 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0.0230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1100.0000</x:v>
      </x:c>
      <x:c t="str">
        <x:v/>
      </x:c>
    </x:row>
    <x:row>
      <x:c t="str">
        <x:v>158106022</x:v>
      </x:c>
      <x:c t="str">
        <x:v>BEMETA CORAL fali fogas, 55x55x50mm</x:v>
      </x:c>
      <x:c t="str">
        <x:v>SAPHO</x:v>
      </x:c>
      <x:c t="str">
        <x:v>8592207017872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158106032</x:v>
      </x:c>
      <x:c t="str">
        <x:v>BEMETA CORAL fali duplafogas, 55x55x50mm</x:v>
      </x:c>
      <x:c t="str">
        <x:v>SAPHO</x:v>
      </x:c>
      <x:c t="str">
        <x:v>8592207018145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158108042</x:v>
      </x:c>
      <x:c t="str">
        <x:v>BEMETA CORAL fali szappantartó, 110x55x105mm</x:v>
      </x:c>
      <x:c t="str">
        <x:v>SAPHO</x:v>
      </x:c>
      <x:c t="str">
        <x:v>8592207021329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20400.0000</x:v>
      </x:c>
      <x:c t="str">
        <x:v/>
      </x:c>
    </x:row>
    <x:row>
      <x:c t="str">
        <x:v>158109102</x:v>
      </x:c>
      <x:c t="str">
        <x:v>BEMETA CORAL fali szappanadagoló, 75x145x100mm, 200ml</x:v>
      </x:c>
      <x:c t="str">
        <x:v>SAPHO</x:v>
      </x:c>
      <x:c t="str">
        <x:v>8592207021343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158110012</x:v>
      </x:c>
      <x:c t="str">
        <x:v>BEMETA CORAL fali fogkefetartó, 70x95x105mm</x:v>
      </x:c>
      <x:c t="str">
        <x:v>SAPHO</x:v>
      </x:c>
      <x:c t="str">
        <x:v>8592207021336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/>
      </x:c>
    </x:row>
    <x:row>
      <x:c t="str">
        <x:v>158112012</x:v>
      </x:c>
      <x:c t="str">
        <x:v>BEMETA CORAL fali WC-papírtartó, 140x155x80mm</x:v>
      </x:c>
      <x:c t="str">
        <x:v>SAPHO</x:v>
      </x:c>
      <x:c t="str">
        <x:v>8592207020155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/>
      </x:c>
    </x:row>
    <x:row>
      <x:c t="str">
        <x:v>158112032</x:v>
      </x:c>
      <x:c t="str">
        <x:v>BEMETA CORAL fali tartalék WC-papírtartó, 55x165x65mm</x:v>
      </x:c>
      <x:c t="str">
        <x:v>SAPHO</x:v>
      </x:c>
      <x:c t="str">
        <x:v>8592207019258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158113017</x:v>
      </x:c>
      <x:c t="str">
        <x:v>BEMETA CORAL fali WC-kefetartó, 95x360x140mm</x:v>
      </x:c>
      <x:c t="str">
        <x:v>SAPHO</x:v>
      </x:c>
      <x:c t="str">
        <x:v>8592207021619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158204022</x:v>
      </x:c>
      <x:c t="str">
        <x:v>BEMETA CORAL fali törölközőtartó, 505x55x65mm</x:v>
      </x:c>
      <x:c t="str">
        <x:v>SAPHO</x:v>
      </x:c>
      <x:c t="str">
        <x:v>8592207020216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158204042</x:v>
      </x:c>
      <x:c t="str">
        <x:v>BEMETA CORAL fali törölközőtartó, 655x55x65mm</x:v>
      </x:c>
      <x:c t="str">
        <x:v>SAPHO</x:v>
      </x:c>
      <x:c t="str">
        <x:v>8592207020179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158208312</x:v>
      </x:c>
      <x:c t="str">
        <x:v>BEMETA CORAL fali rácsos szappantartó, 265x90x205mm</x:v>
      </x:c>
      <x:c t="str">
        <x:v>SAPHO</x:v>
      </x:c>
      <x:c t="str">
        <x:v>8592207023934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158212032</x:v>
      </x:c>
      <x:c t="str">
        <x:v>BEMETA CORAL fali tartalék WC-papírtartó, 55x165x65mm</x:v>
      </x:c>
      <x:c t="str">
        <x:v>SAPHO</x:v>
      </x:c>
      <x:c t="str">
        <x:v>8592207033957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158313067</x:v>
      </x:c>
      <x:c t="str">
        <x:v>BEMETA CORAL fali vagy álló WC-kefetartó, 95x342x105mm</x:v>
      </x:c>
      <x:c t="str">
        <x:v>SAPHO</x:v>
      </x:c>
      <x:c t="str">
        <x:v>8592207021626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/>
      </x:c>
    </x:row>
    <x:row>
      <x:c t="str">
        <x:v>158315010</x:v>
      </x:c>
      <x:c t="str">
        <x:v>BEMETA CORAL álló szemetes, 5l, 205x260x205mm</x:v>
      </x:c>
      <x:c t="str">
        <x:v>SAPHO</x:v>
      </x:c>
      <x:c t="str">
        <x:v>8592207034428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158506092</x:v>
      </x:c>
      <x:c t="str">
        <x:v>BEMETA CORAL fogas </x:v>
      </x:c>
      <x:c t="str">
        <x:v>SAPHO</x:v>
      </x:c>
      <x:c t="str">
        <x:v>8592207052156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2025.04</x:v>
      </x:c>
    </x:row>
    <x:row>
      <x:c t="str">
        <x:v>159.300.0</x:v>
      </x:c>
      <x:c t="str">
        <x:v>BRUCKNER WC bekötőcső, excentrikus, </x:v>
      </x:c>
      <x:c t="str">
        <x:v>SAPHO</x:v>
      </x:c>
      <x:c t="str">
        <x:v>8590913889660</x:v>
      </x:c>
      <x:c t="str">
        <x:v>db        </x:v>
      </x:c>
      <x:c t="str">
        <x:v>39229000</x:v>
      </x:c>
      <x:c t="n">
        <x:v>0.2530</x:v>
      </x:c>
      <x:c t="str">
        <x:v/>
      </x:c>
      <x:c t="str">
        <x:v>csövek</x:v>
      </x:c>
      <x:c t="str">
        <x:v>csövek</x:v>
      </x:c>
      <x:c t="n">
        <x:v>0.0000</x:v>
      </x:c>
      <x:c t="n">
        <x:v>3500.0000</x:v>
      </x:c>
      <x:c t="str">
        <x:v/>
      </x:c>
    </x:row>
    <x:row>
      <x:c t="str">
        <x:v>159.303.0</x:v>
      </x:c>
      <x:c t="str">
        <x:v>BRUCKNER WC bekötőcső, átm:110x150mm</x:v>
      </x:c>
      <x:c t="str">
        <x:v>SAPHO</x:v>
      </x:c>
      <x:c t="str">
        <x:v>8590913889677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csövek</x:v>
      </x:c>
      <x:c t="str">
        <x:v>csövek</x:v>
      </x:c>
      <x:c t="n">
        <x:v>0.0000</x:v>
      </x:c>
      <x:c t="n">
        <x:v>2400.0000</x:v>
      </x:c>
      <x:c t="str">
        <x:v/>
      </x:c>
    </x:row>
    <x:row>
      <x:c t="str">
        <x:v>159.306.0</x:v>
      </x:c>
      <x:c t="str">
        <x:v>BRUCKNER WC lefolyó, átm:110mm, 250mm</x:v>
      </x:c>
      <x:c t="str">
        <x:v>SAPHO</x:v>
      </x:c>
      <x:c t="str">
        <x:v>8590913889684</x:v>
      </x:c>
      <x:c t="str">
        <x:v>db        </x:v>
      </x:c>
      <x:c t="str">
        <x:v>39229000</x:v>
      </x:c>
      <x:c t="n">
        <x:v>0.3540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2500.0000</x:v>
      </x:c>
      <x:c t="str">
        <x:v/>
      </x:c>
    </x:row>
    <x:row>
      <x:c t="str">
        <x:v>159.309.0</x:v>
      </x:c>
      <x:c t="str">
        <x:v>BRUCKNER WC lefolyó, átm:110mm, 400mm</x:v>
      </x:c>
      <x:c t="str">
        <x:v>SAPHO</x:v>
      </x:c>
      <x:c t="str">
        <x:v>8590913889691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4000.0000</x:v>
      </x:c>
      <x:c t="str">
        <x:v/>
      </x:c>
    </x:row>
    <x:row>
      <x:c t="str">
        <x:v>159.311.0</x:v>
      </x:c>
      <x:c t="str">
        <x:v>BRUCKNER WC lefolyó, átm:110mm, 45 fokos</x:v>
      </x:c>
      <x:c t="str">
        <x:v>SAPHO</x:v>
      </x:c>
      <x:c t="str">
        <x:v>8590913889707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159.313.0</x:v>
      </x:c>
      <x:c t="str">
        <x:v>BRUCKNER WC bekötőcső csatlakozással, 90</x:v>
      </x:c>
      <x:c t="str">
        <x:v>SAPHO</x:v>
      </x:c>
      <x:c t="str">
        <x:v>8590913907173</x:v>
      </x:c>
      <x:c t="str">
        <x:v>db        </x:v>
      </x:c>
      <x:c t="str">
        <x:v>39229000</x:v>
      </x:c>
      <x:c t="n">
        <x:v>0.3460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159.314.0</x:v>
      </x:c>
      <x:c t="str">
        <x:v>BRUCKNER WC lefolyó, 90 fokos</x:v>
      </x:c>
      <x:c t="str">
        <x:v>SAPHO</x:v>
      </x:c>
      <x:c t="str">
        <x:v>8590913889714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159.315.0</x:v>
      </x:c>
      <x:c t="str">
        <x:v>BRUCKNER WC takaró rozetta, 110 mm, 25 mm</x:v>
      </x:c>
      <x:c t="str">
        <x:v>SAPHO</x:v>
      </x:c>
      <x:c t="str">
        <x:v>8590913891199</x:v>
      </x:c>
      <x:c t="str">
        <x:v>db        </x:v>
      </x:c>
      <x:c t="str">
        <x:v>73249000</x:v>
      </x:c>
      <x:c t="n">
        <x:v>0.0300</x:v>
      </x:c>
      <x:c t="str">
        <x:v>101671</x:v>
      </x:c>
      <x:c t="str">
        <x:v>alkatrész</x:v>
      </x:c>
      <x:c t="str">
        <x:v>alkatrész</x:v>
      </x:c>
      <x:c t="n">
        <x:v>0.0000</x:v>
      </x:c>
      <x:c t="n">
        <x:v>450.0000</x:v>
      </x:c>
      <x:c t="str">
        <x:v/>
      </x:c>
    </x:row>
    <x:row>
      <x:c t="str">
        <x:v>159.316.0</x:v>
      </x:c>
      <x:c t="str">
        <x:v>BRUCKNER WC lefolyó, 110mm, 90 fokos</x:v>
      </x:c>
      <x:c t="str">
        <x:v>SAPHO</x:v>
      </x:c>
      <x:c t="str">
        <x:v>8590913890741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5000.0000</x:v>
      </x:c>
      <x:c t="str">
        <x:v/>
      </x:c>
    </x:row>
    <x:row>
      <x:c t="str">
        <x:v>159.320.0</x:v>
      </x:c>
      <x:c t="str">
        <x:v>BRUCKNER Flexibilis WC lefolyó fali WC-hez, 205-307mm, 90 fokos</x:v>
      </x:c>
      <x:c t="str">
        <x:v>SAPHO</x:v>
      </x:c>
      <x:c t="str">
        <x:v>8590913889721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7300.0000</x:v>
      </x:c>
      <x:c t="str">
        <x:v/>
      </x:c>
    </x:row>
    <x:row>
      <x:c t="str">
        <x:v>159.321.0</x:v>
      </x:c>
      <x:c t="str">
        <x:v>BRUCKNER flexibilis WC bekötőcső, 450mm</x:v>
      </x:c>
      <x:c t="str">
        <x:v>SAPHO</x:v>
      </x:c>
      <x:c t="str">
        <x:v>8590913907180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csövek</x:v>
      </x:c>
      <x:c t="str">
        <x:v>csövek</x:v>
      </x:c>
      <x:c t="n">
        <x:v>0.0000</x:v>
      </x:c>
      <x:c t="n">
        <x:v>6700.0000</x:v>
      </x:c>
      <x:c t="str">
        <x:v/>
      </x:c>
    </x:row>
    <x:row>
      <x:c t="str">
        <x:v>159.322.0</x:v>
      </x:c>
      <x:c t="str">
        <x:v>BRUCKNER WC bekötő cső szett, 250mm, 180mm</x:v>
      </x:c>
      <x:c t="str">
        <x:v>SAPHO</x:v>
      </x:c>
      <x:c t="str">
        <x:v>8590913907197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159.323.0</x:v>
      </x:c>
      <x:c t="str">
        <x:v>BRUCKNER WC bekötő cső szett, 350mm, 310mm</x:v>
      </x:c>
      <x:c t="str">
        <x:v>SAPHO</x:v>
      </x:c>
      <x:c t="str">
        <x:v>8590913907203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7000.0000</x:v>
      </x:c>
      <x:c t="str">
        <x:v/>
      </x:c>
    </x:row>
    <x:row>
      <x:c t="str">
        <x:v>159.324.0</x:v>
      </x:c>
      <x:c t="str">
        <x:v>BRUCKNER flexibilis WC bekötőcső, 210 - 330mm</x:v>
      </x:c>
      <x:c t="str">
        <x:v>SAPHO</x:v>
      </x:c>
      <x:c t="str">
        <x:v>8590913907166</x:v>
      </x:c>
      <x:c t="str">
        <x:v>db        </x:v>
      </x:c>
      <x:c t="str">
        <x:v>39229000</x:v>
      </x:c>
      <x:c t="n">
        <x:v>0.4800</x:v>
      </x:c>
      <x:c t="str">
        <x:v/>
      </x:c>
      <x:c t="str">
        <x:v>csövek</x:v>
      </x:c>
      <x:c t="str">
        <x:v>csövek</x:v>
      </x:c>
      <x:c t="n">
        <x:v>0.0000</x:v>
      </x:c>
      <x:c t="n">
        <x:v>2900.0000</x:v>
      </x:c>
      <x:c t="str">
        <x:v/>
      </x:c>
    </x:row>
    <x:row>
      <x:c t="str">
        <x:v>159.325.0</x:v>
      </x:c>
      <x:c t="str">
        <x:v>BRUCKNER Flexibilis WC lefolyó, 245-530mm</x:v>
      </x:c>
      <x:c t="str">
        <x:v>SAPHO</x:v>
      </x:c>
      <x:c t="str">
        <x:v>8590913889738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2900.0000</x:v>
      </x:c>
      <x:c t="str">
        <x:v/>
      </x:c>
    </x:row>
    <x:row>
      <x:c t="str">
        <x:v>159.326.0</x:v>
      </x:c>
      <x:c t="str">
        <x:v>BRUCKNER flexibilis WC bekötőcső, 250 - 450mm</x:v>
      </x:c>
      <x:c t="str">
        <x:v>SAPHO</x:v>
      </x:c>
      <x:c t="str">
        <x:v>8590913800771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csövek</x:v>
      </x:c>
      <x:c t="str">
        <x:v>csövek</x:v>
      </x:c>
      <x:c t="n">
        <x:v>0.0000</x:v>
      </x:c>
      <x:c t="n">
        <x:v>4350.0000</x:v>
      </x:c>
      <x:c t="str">
        <x:v>kifutott: 2025.06</x:v>
      </x:c>
    </x:row>
    <x:row>
      <x:c t="str">
        <x:v>159.329.0</x:v>
      </x:c>
      <x:c t="str">
        <x:v>BRUCKNER fali WC bekötő cső, 90mm, 350mm</x:v>
      </x:c>
      <x:c t="str">
        <x:v>SAPHO</x:v>
      </x:c>
      <x:c t="str">
        <x:v>8590913907210</x:v>
      </x:c>
      <x:c t="str">
        <x:v>db        </x:v>
      </x:c>
      <x:c t="str">
        <x:v>39229000</x:v>
      </x:c>
      <x:c t="n">
        <x:v>0.5600</x:v>
      </x:c>
      <x:c t="str">
        <x:v/>
      </x:c>
      <x:c t="str">
        <x:v>csövek</x:v>
      </x:c>
      <x:c t="str">
        <x:v>csövek</x:v>
      </x:c>
      <x:c t="n">
        <x:v>0.0000</x:v>
      </x:c>
      <x:c t="n">
        <x:v>4700.0000</x:v>
      </x:c>
      <x:c t="str">
        <x:v/>
      </x:c>
    </x:row>
    <x:row>
      <x:c t="str">
        <x:v>159.331.0</x:v>
      </x:c>
      <x:c t="str">
        <x:v>BRUCKNER WC lefolyó, excentrikus, átm:110mm</x:v>
      </x:c>
      <x:c t="str">
        <x:v>SAPHO</x:v>
      </x:c>
      <x:c t="str">
        <x:v>8590913889745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1400.0000</x:v>
      </x:c>
      <x:c t="str">
        <x:v/>
      </x:c>
    </x:row>
    <x:row>
      <x:c t="str">
        <x:v>159.332.0</x:v>
      </x:c>
      <x:c t="str">
        <x:v>BRUCKNER WC lefolyó, átm:110mm</x:v>
      </x:c>
      <x:c t="str">
        <x:v>SAPHO</x:v>
      </x:c>
      <x:c t="str">
        <x:v>8590913889752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1080.0000</x:v>
      </x:c>
      <x:c t="str">
        <x:v/>
      </x:c>
    </x:row>
    <x:row>
      <x:c t="str">
        <x:v>159.334.0</x:v>
      </x:c>
      <x:c t="str">
        <x:v>BRUCKNER WC cső átmérő szűkítő, </x:v>
      </x:c>
      <x:c t="str">
        <x:v>SAPHO</x:v>
      </x:c>
      <x:c t="str">
        <x:v>8590913907227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159.335.0</x:v>
      </x:c>
      <x:c t="str">
        <x:v>BRUCKNER WC cső átmérő szűkítő, exenteres, 20mm</x:v>
      </x:c>
      <x:c t="str">
        <x:v>SAPHO</x:v>
      </x:c>
      <x:c t="str">
        <x:v>8590913907234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159.336.0</x:v>
      </x:c>
      <x:c t="str">
        <x:v>BRUCKNER WC cső átmérő szűkítő, exenteres, 40mm</x:v>
      </x:c>
      <x:c t="str">
        <x:v>SAPHO</x:v>
      </x:c>
      <x:c t="str">
        <x:v>8590913907241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159.337.0</x:v>
      </x:c>
      <x:c t="str">
        <x:v>BRUCKNER WC cső átmérő szűkítő, exenteres, 60mm</x:v>
      </x:c>
      <x:c t="str">
        <x:v>SAPHO</x:v>
      </x:c>
      <x:c t="str">
        <x:v>8590913907258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159.345.0</x:v>
      </x:c>
      <x:c t="str">
        <x:v>BRUCKNER WC lefolyó szűkítő, 110/90mm</x:v>
      </x:c>
      <x:c t="str">
        <x:v>SAPHO</x:v>
      </x:c>
      <x:c t="str">
        <x:v>8590913889769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159.392.0</x:v>
      </x:c>
      <x:c t="str">
        <x:v>BRUCKNER Rozetta WC-hez, 100mm</x:v>
      </x:c>
      <x:c t="str">
        <x:v>SAPHO</x:v>
      </x:c>
      <x:c t="str">
        <x:v>8590913889776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159106022</x:v>
      </x:c>
      <x:c t="str">
        <x:v>BEMETA HEMATIT fali fogas, 55x55x50mm</x:v>
      </x:c>
      <x:c t="str">
        <x:v>SAPHO</x:v>
      </x:c>
      <x:c t="str">
        <x:v>8592207021633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159106032</x:v>
      </x:c>
      <x:c t="str">
        <x:v>BEMETA HEMATIT fali duplafogas, 55x55x50mm</x:v>
      </x:c>
      <x:c t="str">
        <x:v>SAPHO</x:v>
      </x:c>
      <x:c t="str">
        <x:v>8592207021640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159108042</x:v>
      </x:c>
      <x:c t="str">
        <x:v>BEMETA HEMATIT fali szappantartó, 110x55x105mm</x:v>
      </x:c>
      <x:c t="str">
        <x:v>SAPHO</x:v>
      </x:c>
      <x:c t="str">
        <x:v>8592207021657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22600.0000</x:v>
      </x:c>
      <x:c t="str">
        <x:v/>
      </x:c>
    </x:row>
    <x:row>
      <x:c t="str">
        <x:v>159109102</x:v>
      </x:c>
      <x:c t="str">
        <x:v>BEMETA HEMATIT fali szappanadagoló, 75x145x100mm, 200ml</x:v>
      </x:c>
      <x:c t="str">
        <x:v>SAPHO</x:v>
      </x:c>
      <x:c t="str">
        <x:v>8592207021664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32500.0000</x:v>
      </x:c>
      <x:c t="str">
        <x:v/>
      </x:c>
    </x:row>
    <x:row>
      <x:c t="str">
        <x:v>159110012</x:v>
      </x:c>
      <x:c t="str">
        <x:v>BEMETA HEMATIT fali fogkefetartó, 70x95x105mm</x:v>
      </x:c>
      <x:c t="str">
        <x:v>SAPHO</x:v>
      </x:c>
      <x:c t="str">
        <x:v>8592207021695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22600.0000</x:v>
      </x:c>
      <x:c t="str">
        <x:v/>
      </x:c>
    </x:row>
    <x:row>
      <x:c t="str">
        <x:v>159112012</x:v>
      </x:c>
      <x:c t="str">
        <x:v>BEMETA HEMATIT fali WC-papírtartó, 140x155x80mm</x:v>
      </x:c>
      <x:c t="str">
        <x:v>SAPHO</x:v>
      </x:c>
      <x:c t="str">
        <x:v>8592207021725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32500.0000</x:v>
      </x:c>
      <x:c t="str">
        <x:v/>
      </x:c>
    </x:row>
    <x:row>
      <x:c t="str">
        <x:v>159112032</x:v>
      </x:c>
      <x:c t="str">
        <x:v>BEMETA HEMATIT fali tartalék WC-papírtartó, 55x165x65mm</x:v>
      </x:c>
      <x:c t="str">
        <x:v>SAPHO</x:v>
      </x:c>
      <x:c t="str">
        <x:v>8592207021749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19800.0000</x:v>
      </x:c>
      <x:c t="str">
        <x:v/>
      </x:c>
    </x:row>
    <x:row>
      <x:c t="str">
        <x:v>159113017</x:v>
      </x:c>
      <x:c t="str">
        <x:v>BEMETA HEMATIT fali WC-kefetartó, 95x360x140mm</x:v>
      </x:c>
      <x:c t="str">
        <x:v>SAPHO</x:v>
      </x:c>
      <x:c t="str">
        <x:v>8592207021763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32000.0000</x:v>
      </x:c>
      <x:c t="str">
        <x:v/>
      </x:c>
    </x:row>
    <x:row>
      <x:c t="str">
        <x:v>159204022</x:v>
      </x:c>
      <x:c t="str">
        <x:v>BEMETA HEMATIT fali törölközőtartó, 505x55x65mm</x:v>
      </x:c>
      <x:c t="str">
        <x:v>SAPHO</x:v>
      </x:c>
      <x:c t="str">
        <x:v>8592207021770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159204042</x:v>
      </x:c>
      <x:c t="str">
        <x:v>BEMETA HEMATIT fali törölközőtartó, 655x55x65mm</x:v>
      </x:c>
      <x:c t="str">
        <x:v>SAPHO</x:v>
      </x:c>
      <x:c t="str">
        <x:v>8592207021787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159208312</x:v>
      </x:c>
      <x:c t="str">
        <x:v>BEMETA HEMATIT fali rácsos szappantartó, 265x90x205mm</x:v>
      </x:c>
      <x:c t="str">
        <x:v>SAPHO</x:v>
      </x:c>
      <x:c t="str">
        <x:v>8592207024252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159212032</x:v>
      </x:c>
      <x:c t="str">
        <x:v>BEMETA HEMATIT fali tartalék WC-papírtartó, 55x165x65mm</x:v>
      </x:c>
      <x:c t="str">
        <x:v>SAPHO</x:v>
      </x:c>
      <x:c t="str">
        <x:v>8592207033964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159313067</x:v>
      </x:c>
      <x:c t="str">
        <x:v>BEMETA HEMATIT fali vagy álló WC-kefetartó, 95x342x105mm</x:v>
      </x:c>
      <x:c t="str">
        <x:v>SAPHO</x:v>
      </x:c>
      <x:c t="str">
        <x:v>8592207021961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159315013</x:v>
      </x:c>
      <x:c t="str">
        <x:v>BEMETA HEMATIT álló szemetes, 5l, 205x260x205mm</x:v>
      </x:c>
      <x:c t="str">
        <x:v>SAPHO</x:v>
      </x:c>
      <x:c t="str">
        <x:v>8592207034411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15J120</x:v>
      </x:c>
      <x:c t="str">
        <x:v>AQUALINE kifolyócső, 123mm, typ-J, króm</x:v>
      </x:c>
      <x:c t="str">
        <x:v>AQUALINE</x:v>
      </x:c>
      <x:c t="str">
        <x:v>8590913910234</x:v>
      </x:c>
      <x:c t="str">
        <x:v>db        </x:v>
      </x:c>
      <x:c t="str">
        <x:v>84818019</x:v>
      </x:c>
      <x:c t="n">
        <x:v>0.0610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1800.0000</x:v>
      </x:c>
      <x:c t="str">
        <x:v>kifutott: 2024.09</x:v>
      </x:c>
    </x:row>
    <x:row>
      <x:c t="str">
        <x:v>15J130</x:v>
      </x:c>
      <x:c t="str">
        <x:v>AQUALINE kifolyócső, 135mm, typ-J, króm</x:v>
      </x:c>
      <x:c t="str">
        <x:v>AQUALINE</x:v>
      </x:c>
      <x:c t="str">
        <x:v>8590913910241</x:v>
      </x:c>
      <x:c t="str">
        <x:v>db        </x:v>
      </x:c>
      <x:c t="str">
        <x:v>84819000</x:v>
      </x:c>
      <x:c t="n">
        <x:v>0.0710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15J150</x:v>
      </x:c>
      <x:c t="str">
        <x:v>AQUALINE kifolyócső, 195mm, typ-J, króm</x:v>
      </x:c>
      <x:c t="str">
        <x:v>AQUALINE</x:v>
      </x:c>
      <x:c t="str">
        <x:v>8590913920851</x:v>
      </x:c>
      <x:c t="str">
        <x:v>db        </x:v>
      </x:c>
      <x:c t="str">
        <x:v>84819000</x:v>
      </x:c>
      <x:c t="n">
        <x:v>0.8100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15J250</x:v>
      </x:c>
      <x:c t="str">
        <x:v>AQUALINE kifolyócső, 250mm, typ-J, króm</x:v>
      </x:c>
      <x:c t="str">
        <x:v>AQUALINE</x:v>
      </x:c>
      <x:c t="str">
        <x:v>8590913810725</x:v>
      </x:c>
      <x:c t="str">
        <x:v>db        </x:v>
      </x:c>
      <x:c t="str">
        <x:v>84819000</x:v>
      </x:c>
      <x:c t="n">
        <x:v>0.2800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/>
      </x:c>
    </x:row>
    <x:row>
      <x:c t="str">
        <x:v>15S120</x:v>
      </x:c>
      <x:c t="str">
        <x:v>AQUALINE kifolyócső, 177mm, typ-S, króm</x:v>
      </x:c>
      <x:c t="str">
        <x:v>AQUALINE</x:v>
      </x:c>
      <x:c t="str">
        <x:v>8590913921841</x:v>
      </x:c>
      <x:c t="str">
        <x:v>db        </x:v>
      </x:c>
      <x:c t="str">
        <x:v>84819000</x:v>
      </x:c>
      <x:c t="n">
        <x:v>1.1000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15S130</x:v>
      </x:c>
      <x:c t="str">
        <x:v>AQUALINE kifolyócső, 300mm, typ-S, króm</x:v>
      </x:c>
      <x:c t="str">
        <x:v>AQUALINE</x:v>
      </x:c>
      <x:c t="str">
        <x:v>8590913910203</x:v>
      </x:c>
      <x:c t="str">
        <x:v>db        </x:v>
      </x:c>
      <x:c t="str">
        <x:v>84819000</x:v>
      </x:c>
      <x:c t="n">
        <x:v>0.0860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15S140</x:v>
      </x:c>
      <x:c t="str">
        <x:v>AQUALINE kifolyócső, 350mm, typ-S, króm</x:v>
      </x:c>
      <x:c t="str">
        <x:v>AQUALINE</x:v>
      </x:c>
      <x:c t="str">
        <x:v>8590913910210</x:v>
      </x:c>
      <x:c t="str">
        <x:v>db        </x:v>
      </x:c>
      <x:c t="str">
        <x:v>84819000</x:v>
      </x:c>
      <x:c t="n">
        <x:v>0.0980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15U110</x:v>
      </x:c>
      <x:c t="str">
        <x:v>AQUALINE kifolyócső, 176mm, typ-U, króm</x:v>
      </x:c>
      <x:c t="str">
        <x:v>AQUALINE</x:v>
      </x:c>
      <x:c t="str">
        <x:v>8590913910227</x:v>
      </x:c>
      <x:c t="str">
        <x:v>db        </x:v>
      </x:c>
      <x:c t="str">
        <x:v>84819000</x:v>
      </x:c>
      <x:c t="n">
        <x:v>0.0820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15U250</x:v>
      </x:c>
      <x:c t="str">
        <x:v>AQUALINE kifolyócső, 250mm, typ-U, króm</x:v>
      </x:c>
      <x:c t="str">
        <x:v>AQUALINE</x:v>
      </x:c>
      <x:c t="str">
        <x:v>8590913810695</x:v>
      </x:c>
      <x:c t="str">
        <x:v>db        </x:v>
      </x:c>
      <x:c t="str">
        <x:v>84819000</x:v>
      </x:c>
      <x:c t="n">
        <x:v>0.1630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5500.0000</x:v>
      </x:c>
      <x:c t="str">
        <x:v/>
      </x:c>
    </x:row>
    <x:row>
      <x:c t="str">
        <x:v>160106060</x:v>
      </x:c>
      <x:c t="str">
        <x:v>BEMETA SABLO fogas </x:v>
      </x:c>
      <x:c t="str">
        <x:v>SAPHO</x:v>
      </x:c>
      <x:c t="str">
        <x:v>8592207029851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2025.04</x:v>
      </x:c>
    </x:row>
    <x:row>
      <x:c t="str">
        <x:v>1601-100</x:v>
      </x:c>
      <x:c t="str">
        <x:v>SLIM kerámiamosdó, 101x46cm</x:v>
      </x:c>
      <x:c t="str">
        <x:v>SAPHO</x:v>
      </x:c>
      <x:c t="str">
        <x:v>8590913964411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2024.04</x:v>
      </x:c>
    </x:row>
    <x:row>
      <x:c t="str">
        <x:v>1601-120</x:v>
      </x:c>
      <x:c t="str">
        <x:v>SLIM kerámia duplamosdó, 121,5x46cm</x:v>
      </x:c>
      <x:c t="str">
        <x:v>SAPHO</x:v>
      </x:c>
      <x:c t="str">
        <x:v>8590913801464</x:v>
      </x:c>
      <x:c t="str">
        <x:v>db        </x:v>
      </x:c>
      <x:c t="str">
        <x:v>69109000</x:v>
      </x:c>
      <x:c t="n">
        <x:v>27.0200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134000.0000</x:v>
      </x:c>
      <x:c t="str">
        <x:v/>
      </x:c>
    </x:row>
    <x:row>
      <x:c t="str">
        <x:v>1601-150</x:v>
      </x:c>
      <x:c t="str">
        <x:v>SLIM kerámia duplamosdó, 151x46cm</x:v>
      </x:c>
      <x:c t="str">
        <x:v>SAPHO</x:v>
      </x:c>
      <x:c t="str">
        <x:v>8590913838729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414000.0000</x:v>
      </x:c>
      <x:c t="str">
        <x:v>kiárusítás: 2025.10</x:v>
      </x:c>
    </x:row>
    <x:row>
      <x:c t="str">
        <x:v>1601-40</x:v>
      </x:c>
      <x:c t="str">
        <x:v>AQUALINE ZERO kerámiamosdó, 40x40cm</x:v>
      </x:c>
      <x:c t="str">
        <x:v>AQUALINE</x:v>
      </x:c>
      <x:c t="str">
        <x:v>8590913949449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28000.0000</x:v>
      </x:c>
      <x:c t="n">
        <x:v>57000.0000</x:v>
      </x:c>
      <x:c t="str">
        <x:v/>
      </x:c>
    </x:row>
    <x:row>
      <x:c t="str">
        <x:v>1601-40S</x:v>
      </x:c>
      <x:c t="str">
        <x:v>AQUALINE ZERO kerámiamosdó, 40x40cm</x:v>
      </x:c>
      <x:c t="str">
        <x:v>AQUALINE</x:v>
      </x:c>
      <x:c t="str">
        <x:v>8590913991974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>kifutott: 2025.08</x:v>
      </x:c>
    </x:row>
    <x:row>
      <x:c t="str">
        <x:v>1601-60</x:v>
      </x:c>
      <x:c t="str">
        <x:v>SLIM kerámiamosdó, 61x46,5cm</x:v>
      </x:c>
      <x:c t="str">
        <x:v>SAPHO</x:v>
      </x:c>
      <x:c t="str">
        <x:v>8590913808135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47000.0000</x:v>
      </x:c>
      <x:c t="str">
        <x:v/>
      </x:c>
    </x:row>
    <x:row>
      <x:c t="str">
        <x:v>1601-70</x:v>
      </x:c>
      <x:c t="str">
        <x:v>SLIM kerámiamosdó, 71x46,5cm</x:v>
      </x:c>
      <x:c t="str">
        <x:v>SAPHO</x:v>
      </x:c>
      <x:c t="str">
        <x:v>8590913964398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>újdonság: 2024.04</x:v>
      </x:c>
    </x:row>
    <x:row>
      <x:c t="str">
        <x:v>1601-75</x:v>
      </x:c>
      <x:c t="str">
        <x:v>SLIM kerámiamosdó, 76,5x47cm</x:v>
      </x:c>
      <x:c t="str">
        <x:v>SAPHO</x:v>
      </x:c>
      <x:c t="str">
        <x:v>8590913808142</x:v>
      </x:c>
      <x:c t="str">
        <x:v>db        </x:v>
      </x:c>
      <x:c t="str">
        <x:v>69109000</x:v>
      </x:c>
      <x:c t="n">
        <x:v>18.2100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1601-80</x:v>
      </x:c>
      <x:c t="str">
        <x:v>SLIM kerámiamosdó, 81x46cm</x:v>
      </x:c>
      <x:c t="str">
        <x:v>SAPHO</x:v>
      </x:c>
      <x:c t="str">
        <x:v>8590913964404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2024.04</x:v>
      </x:c>
    </x:row>
    <x:row>
      <x:c t="str">
        <x:v>1601-90</x:v>
      </x:c>
      <x:c t="str">
        <x:v>SLIM kerámiamosdó, 91,5x46cm</x:v>
      </x:c>
      <x:c t="str">
        <x:v>SAPHO</x:v>
      </x:c>
      <x:c t="str">
        <x:v>8590913808159</x:v>
      </x:c>
      <x:c t="str">
        <x:v>db        </x:v>
      </x:c>
      <x:c t="str">
        <x:v>69109000</x:v>
      </x:c>
      <x:c t="n">
        <x:v>22.9100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62000.0000</x:v>
      </x:c>
      <x:c t="str">
        <x:v/>
      </x:c>
    </x:row>
    <x:row>
      <x:c t="str">
        <x:v>160204190</x:v>
      </x:c>
      <x:c t="str">
        <x:v>BEMETA SABLO mozgatható fali törölközőtartó, 55x55x420mm, matt arany</x:v>
      </x:c>
      <x:c t="str">
        <x:v>SAPHO</x:v>
      </x:c>
      <x:c t="str">
        <x:v>8592207032806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160208280</x:v>
      </x:c>
      <x:c t="str">
        <x:v>BEMETA SABLO fali polc, 280x75x160mm, matt arany</x:v>
      </x:c>
      <x:c t="str">
        <x:v>SAPHO</x:v>
      </x:c>
      <x:c t="str">
        <x:v>8592207032783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>kifutott: 2025.11</x:v>
      </x:c>
    </x:row>
    <x:row>
      <x:c t="str">
        <x:v>160208340</x:v>
      </x:c>
      <x:c t="str">
        <x:v>BEMETA SABLO sarok szappantartó, 210x210x70mm, matt arany</x:v>
      </x:c>
      <x:c t="str">
        <x:v>SAPHO</x:v>
      </x:c>
      <x:c t="str">
        <x:v>8592207038075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/>
      </x:c>
    </x:row>
    <x:row>
      <x:c t="str">
        <x:v>160212030L</x:v>
      </x:c>
      <x:c t="str">
        <x:v>BEMETA SABLO fali WC-papírtartó, 175x55x70mm, matt arany (160212030)</x:v>
      </x:c>
      <x:c t="str">
        <x:v>SAPHO</x:v>
      </x:c>
      <x:c t="str">
        <x:v>8592207051029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21900.0000</x:v>
      </x:c>
      <x:c t="str">
        <x:v>újdonság: 2026.02</x:v>
      </x:c>
    </x:row>
    <x:row>
      <x:c t="str">
        <x:v>160313060</x:v>
      </x:c>
      <x:c t="str">
        <x:v>BEMETA SABLO WC-kefetartó, 95x380x105mm, matt arany</x:v>
      </x:c>
      <x:c t="str">
        <x:v>SAPHO</x:v>
      </x:c>
      <x:c t="str">
        <x:v>8592207029875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/>
      </x:c>
    </x:row>
    <x:row>
      <x:c t="str">
        <x:v>160315010</x:v>
      </x:c>
      <x:c t="str">
        <x:v>BEMETA SABLO álló szemetes, 5l, 205x260x205mm, matt arany</x:v>
      </x:c>
      <x:c t="str">
        <x:v>SAPHO</x:v>
      </x:c>
      <x:c t="str">
        <x:v>8592207034442</x:v>
      </x:c>
      <x:c t="str">
        <x:v>db        </x:v>
      </x:c>
      <x:c t="str">
        <x:v>73239300</x:v>
      </x:c>
      <x:c t="n">
        <x:v>0.7000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160506090</x:v>
      </x:c>
      <x:c t="str">
        <x:v>BEMETA SABLO fogas, 16x16x30mm</x:v>
      </x:c>
      <x:c t="str">
        <x:v>SAPHO</x:v>
      </x:c>
      <x:c t="str">
        <x:v>8592207041686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16-070-09-11-00</x:v>
      </x:c>
      <x:c t="str">
        <x:v>GRANVIK zuhanytálca 700x900mm</x:v>
      </x:c>
      <x:c t="str">
        <x:v>AQUALINE</x:v>
      </x:c>
      <x:c t="str">
        <x:v>8595677118162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16-080-09-11-00</x:v>
      </x:c>
      <x:c t="str">
        <x:v>GRANVIK zuhanytálca 800x800mm</x:v>
      </x:c>
      <x:c t="str">
        <x:v>AQUALINE</x:v>
      </x:c>
      <x:c t="str">
        <x:v>8595677118193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16085</x:v>
      </x:c>
      <x:c t="str">
        <x:v>GALA kerámiamosdó, 85x50cm, tömör fa/mahagóni</x:v>
      </x:c>
      <x:c t="str">
        <x:v>SAPHO</x:v>
      </x:c>
      <x:c t="str">
        <x:v>8590913867637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58000.0000</x:v>
      </x:c>
      <x:c t="str">
        <x:v>kifutott: 2024.09</x:v>
      </x:c>
    </x:row>
    <x:row>
      <x:c t="str">
        <x:v>160938</x:v>
      </x:c>
      <x:c t="str">
        <x:v>ZEN Törölközőtartó, 300mm, króm</x:v>
      </x:c>
      <x:c t="str">
        <x:v>SAPHO</x:v>
      </x:c>
      <x:c t="str">
        <x:v>8423561160938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30000.0000</x:v>
      </x:c>
      <x:c t="str">
        <x:v>kifutott: 2024.09</x:v>
      </x:c>
    </x:row>
    <x:row>
      <x:c t="str">
        <x:v>160945</x:v>
      </x:c>
      <x:c t="str">
        <x:v>ZEN Törölközőtartó, 500mm, króm</x:v>
      </x:c>
      <x:c t="str">
        <x:v>SAPHO</x:v>
      </x:c>
      <x:c t="str">
        <x:v>8423561160945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kifutott: 2026.02</x:v>
      </x:c>
    </x:row>
    <x:row>
      <x:c t="str">
        <x:v>160952</x:v>
      </x:c>
      <x:c t="str">
        <x:v>ZEN Törölközőtartó, 750mm, króm</x:v>
      </x:c>
      <x:c t="str">
        <x:v>SAPHO</x:v>
      </x:c>
      <x:c t="str">
        <x:v>8423561160952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kifutott: 2024.09</x:v>
      </x:c>
    </x:row>
    <x:row>
      <x:c t="str">
        <x:v>160990</x:v>
      </x:c>
      <x:c t="str">
        <x:v>ZEN Pohártartó, tejüveg, króm</x:v>
      </x:c>
      <x:c t="str">
        <x:v>SAPHO</x:v>
      </x:c>
      <x:c t="str">
        <x:v>8423561160990</x:v>
      </x:c>
      <x:c t="str">
        <x:v>db        </x:v>
      </x:c>
      <x:c t="str">
        <x:v>74182000</x:v>
      </x:c>
      <x:c t="n">
        <x:v>0.5810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19500.0000</x:v>
      </x:c>
      <x:c t="str">
        <x:v>kifutott: 2024.09</x:v>
      </x:c>
    </x:row>
    <x:row>
      <x:c t="str">
        <x:v>161003</x:v>
      </x:c>
      <x:c t="str">
        <x:v>ZEN Szappantartó, tejüveg, króm</x:v>
      </x:c>
      <x:c t="str">
        <x:v>SAPHO</x:v>
      </x:c>
      <x:c t="str">
        <x:v>8423561161003</x:v>
      </x:c>
      <x:c t="str">
        <x:v>db        </x:v>
      </x:c>
      <x:c t="str">
        <x:v>74182000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20500.0000</x:v>
      </x:c>
      <x:c t="str">
        <x:v>kiárusítás: 2025.03</x:v>
      </x:c>
    </x:row>
    <x:row>
      <x:c t="str">
        <x:v>161010</x:v>
      </x:c>
      <x:c t="str">
        <x:v>ZEN Szappanadagoló, tejüveg, 250ml, króm</x:v>
      </x:c>
      <x:c t="str">
        <x:v>SAPHO</x:v>
      </x:c>
      <x:c t="str">
        <x:v>8423561161010</x:v>
      </x:c>
      <x:c t="str">
        <x:v>db        </x:v>
      </x:c>
      <x:c t="str">
        <x:v>74182000</x:v>
      </x:c>
      <x:c t="n">
        <x:v>0.8610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40000.0000</x:v>
      </x:c>
      <x:c t="str">
        <x:v>kiárusítás: 2025.03</x:v>
      </x:c>
    </x:row>
    <x:row>
      <x:c t="str">
        <x:v>161027</x:v>
      </x:c>
      <x:c t="str">
        <x:v>ZEN WC-papírtartó, króm</x:v>
      </x:c>
      <x:c t="str">
        <x:v>SAPHO</x:v>
      </x:c>
      <x:c t="str">
        <x:v>8423561161027</x:v>
      </x:c>
      <x:c t="str">
        <x:v>db        </x:v>
      </x:c>
      <x:c t="str">
        <x:v>74182000</x:v>
      </x:c>
      <x:c t="n">
        <x:v>0.4390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19800.0000</x:v>
      </x:c>
      <x:c t="str">
        <x:v>kifutott: 2024.09</x:v>
      </x:c>
    </x:row>
    <x:row>
      <x:c t="str">
        <x:v>161034</x:v>
      </x:c>
      <x:c t="str">
        <x:v>ZEN WC-papírtartó, fedéllel, króm</x:v>
      </x:c>
      <x:c t="str">
        <x:v>SAPHO</x:v>
      </x:c>
      <x:c t="str">
        <x:v>8423561161034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>kifutott: 2024.09</x:v>
      </x:c>
    </x:row>
    <x:row>
      <x:c t="str">
        <x:v>161041</x:v>
      </x:c>
      <x:c t="str">
        <x:v>ZEN WC-kefe, króm</x:v>
      </x:c>
      <x:c t="str">
        <x:v>SAPHO</x:v>
      </x:c>
      <x:c t="str">
        <x:v>8423561161041</x:v>
      </x:c>
      <x:c t="str">
        <x:v>db        </x:v>
      </x:c>
      <x:c t="str">
        <x:v>74182000</x:v>
      </x:c>
      <x:c t="n">
        <x:v>1.0780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34500.0000</x:v>
      </x:c>
      <x:c t="str">
        <x:v>kiárusítás: 2025.03</x:v>
      </x:c>
    </x:row>
    <x:row>
      <x:c t="str">
        <x:v>16105</x:v>
      </x:c>
      <x:c t="str">
        <x:v>GALA kerámiamosdó, 105x50cm</x:v>
      </x:c>
      <x:c t="str">
        <x:v>SAPHO</x:v>
      </x:c>
      <x:c t="str">
        <x:v>8590913867644</x:v>
      </x:c>
      <x:c t="str">
        <x:v>db        </x:v>
      </x:c>
      <x:c t="str">
        <x:v>69109000</x:v>
      </x:c>
      <x:c t="n">
        <x:v>25.7000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>kifutott: 2024.09</x:v>
      </x:c>
    </x:row>
    <x:row>
      <x:c t="str">
        <x:v>161106020</x:v>
      </x:c>
      <x:c t="str">
        <x:v>BEMETA BRILO fali fogas, 55x55x50mm,arany</x:v>
      </x:c>
      <x:c t="str">
        <x:v>SAPHO</x:v>
      </x:c>
      <x:c t="str">
        <x:v>8592207030253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10400.0000</x:v>
      </x:c>
      <x:c t="str">
        <x:v/>
      </x:c>
    </x:row>
    <x:row>
      <x:c t="str">
        <x:v>161106032</x:v>
      </x:c>
      <x:c t="str">
        <x:v>BEMETA BRILO fali duplafogas, 55x55x50mm,arany</x:v>
      </x:c>
      <x:c t="str">
        <x:v>SAPHO</x:v>
      </x:c>
      <x:c t="str">
        <x:v>8592207032585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161108042</x:v>
      </x:c>
      <x:c t="str">
        <x:v>BEMETA BRILO fali szappantartó, 110x55x105mm, arany</x:v>
      </x:c>
      <x:c t="str">
        <x:v>SAPHO</x:v>
      </x:c>
      <x:c t="str">
        <x:v>8592207032615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20000.0000</x:v>
      </x:c>
      <x:c t="str">
        <x:v/>
      </x:c>
    </x:row>
    <x:row>
      <x:c t="str">
        <x:v>161109102</x:v>
      </x:c>
      <x:c t="str">
        <x:v>BEMETA BRILO fali szappanadagoló, 200ml, 75x145x100, arany</x:v>
      </x:c>
      <x:c t="str">
        <x:v>SAPHO</x:v>
      </x:c>
      <x:c t="str">
        <x:v>8592207032851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16111</x:v>
      </x:c>
      <x:c t="str">
        <x:v>POLYSAN DUO kád, 200x120x45cm</x:v>
      </x:c>
      <x:c t="str">
        <x:v>SAPHO</x:v>
      </x:c>
      <x:c t="str">
        <x:v>8590729008774</x:v>
      </x:c>
      <x:c t="str">
        <x:v>db        </x:v>
      </x:c>
      <x:c t="str">
        <x:v>39221000</x:v>
      </x:c>
      <x:c t="n">
        <x:v>38.8400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560000.0000</x:v>
      </x:c>
      <x:c t="str">
        <x:v/>
      </x:c>
    </x:row>
    <x:row>
      <x:c t="str">
        <x:v>16111.1010</x:v>
      </x:c>
      <x:c t="str">
        <x:v>POLYSAN DUO kád, Active Hydro, 200x120x45cm, króm</x:v>
      </x:c>
      <x:c t="str">
        <x:v>SAPHO</x:v>
      </x:c>
      <x:c t="str">
        <x:v>8590729054931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1308000.0000</x:v>
      </x:c>
      <x:c t="str">
        <x:v>újdonság: 2025.01</x:v>
      </x:c>
    </x:row>
    <x:row>
      <x:c t="str">
        <x:v>16111.2010</x:v>
      </x:c>
      <x:c t="str">
        <x:v>POLYSAN DUO kád, 200x120x45cm, Active Hydro-Air, króm</x:v>
      </x:c>
      <x:c t="str">
        <x:v>SAPHO</x:v>
      </x:c>
      <x:c t="str">
        <x:v>8590729054948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1888000.0000</x:v>
      </x:c>
      <x:c t="str">
        <x:v>újdonság: 2024.11</x:v>
      </x:c>
    </x:row>
    <x:row>
      <x:c t="str">
        <x:v>16111.3010</x:v>
      </x:c>
      <x:c t="str">
        <x:v>POLYSAN DUO kád, Attraction Hydro, 200x120x45cm, króm</x:v>
      </x:c>
      <x:c t="str">
        <x:v>SAPHO</x:v>
      </x:c>
      <x:c t="str">
        <x:v>8590729054955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1520000.0000</x:v>
      </x:c>
      <x:c t="n">
        <x:v>1774000.0000</x:v>
      </x:c>
      <x:c t="str">
        <x:v>újdonság: 2025.01</x:v>
      </x:c>
    </x:row>
    <x:row>
      <x:c t="str">
        <x:v>16111.4010</x:v>
      </x:c>
      <x:c t="str">
        <x:v>POLYSAN DUO kád, 200x120x45cm, Attraction Hydro-Air, króm</x:v>
      </x:c>
      <x:c t="str">
        <x:v>SAPHO</x:v>
      </x:c>
      <x:c t="str">
        <x:v>8590729054962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2288000.0000</x:v>
      </x:c>
      <x:c t="str">
        <x:v>újdonság: 2024.11</x:v>
      </x:c>
    </x:row>
    <x:row>
      <x:c t="str">
        <x:v>16111.5010</x:v>
      </x:c>
      <x:c t="str">
        <x:v>POLYSAN DUO kád, Highline Hydro, 200x120x45cm, króm</x:v>
      </x:c>
      <x:c t="str">
        <x:v>SAPHO</x:v>
      </x:c>
      <x:c t="str">
        <x:v>8590729054979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1956000.0000</x:v>
      </x:c>
      <x:c t="str">
        <x:v>újdonság: 2025.01</x:v>
      </x:c>
    </x:row>
    <x:row>
      <x:c t="str">
        <x:v>16111.6010</x:v>
      </x:c>
      <x:c t="str">
        <x:v>POLYSAN DUO kád, 200x120x45cm, Highline Hydro-Air, króm</x:v>
      </x:c>
      <x:c t="str">
        <x:v>SAPHO</x:v>
      </x:c>
      <x:c t="str">
        <x:v>8590729054986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2610000.0000</x:v>
      </x:c>
      <x:c t="n">
        <x:v>3327000.0000</x:v>
      </x:c>
      <x:c t="str">
        <x:v>újdonság: 2024.11</x:v>
      </x:c>
    </x:row>
    <x:row>
      <x:c t="str">
        <x:v>161110012</x:v>
      </x:c>
      <x:c t="str">
        <x:v>BEMETA BRILO fali fogkefetartó, 70x95x105mm</x:v>
      </x:c>
      <x:c t="str">
        <x:v>SAPHO</x:v>
      </x:c>
      <x:c t="str">
        <x:v>8592207032653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161112010</x:v>
      </x:c>
      <x:c t="str">
        <x:v>BEMETA BRILO fali WC-papírtartó, 140x155x80mm, arany</x:v>
      </x:c>
      <x:c t="str">
        <x:v>SAPHO</x:v>
      </x:c>
      <x:c t="str">
        <x:v>8592207030260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27000.0000</x:v>
      </x:c>
      <x:c t="str">
        <x:v/>
      </x:c>
    </x:row>
    <x:row>
      <x:c t="str">
        <x:v>161112030</x:v>
      </x:c>
      <x:c t="str">
        <x:v>BEMETA BRILO fali tartalék WC-papírtartó, 55x165x65mm, arany</x:v>
      </x:c>
      <x:c t="str">
        <x:v>SAPHO</x:v>
      </x:c>
      <x:c t="str">
        <x:v>8592207032592</x:v>
      </x:c>
      <x:c t="str">
        <x:v>db        </x:v>
      </x:c>
      <x:c t="str">
        <x:v>74182000</x:v>
      </x:c>
      <x:c t="n">
        <x:v>0.1600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/>
      </x:c>
    </x:row>
    <x:row>
      <x:c t="str">
        <x:v>161112042</x:v>
      </x:c>
      <x:c t="str">
        <x:v>BEMETA BRILO fali WC-papírtartó, 140x95x90mm, arany</x:v>
      </x:c>
      <x:c t="str">
        <x:v>SAPHO</x:v>
      </x:c>
      <x:c t="str">
        <x:v>8592207032691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19500.0000</x:v>
      </x:c>
      <x:c t="str">
        <x:v/>
      </x:c>
    </x:row>
    <x:row>
      <x:c t="str">
        <x:v>161113017</x:v>
      </x:c>
      <x:c t="str">
        <x:v>BEMETA BRILO fali WC-kefetartó, 95x360x140mm, arany</x:v>
      </x:c>
      <x:c t="str">
        <x:v>SAPHO</x:v>
      </x:c>
      <x:c t="str">
        <x:v>8592207032639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16-120-09-11-00</x:v>
      </x:c>
      <x:c t="str">
        <x:v>GRANVIK zuhanytálca 800x1200mm</x:v>
      </x:c>
      <x:c t="str">
        <x:v>AQUALINE</x:v>
      </x:c>
      <x:c t="str">
        <x:v>8595677118247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2025.06</x:v>
      </x:c>
    </x:row>
    <x:row>
      <x:c t="str">
        <x:v>161204020</x:v>
      </x:c>
      <x:c t="str">
        <x:v>BEMETA BRILO fali törölközőtartó, 505x55x65mm, arany</x:v>
      </x:c>
      <x:c t="str">
        <x:v>SAPHO</x:v>
      </x:c>
      <x:c t="str">
        <x:v>8592207030246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161204042</x:v>
      </x:c>
      <x:c t="str">
        <x:v>BEMETA BRILO fali törölközőtartó, 655x55x65mm, arany</x:v>
      </x:c>
      <x:c t="str">
        <x:v>SAPHO</x:v>
      </x:c>
      <x:c t="str">
        <x:v>8592207032677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161204052</x:v>
      </x:c>
      <x:c t="str">
        <x:v>BEMETA BRILO fali törölközőtartó, 655x55x120mm, arany</x:v>
      </x:c>
      <x:c t="str">
        <x:v>SAPHO</x:v>
      </x:c>
      <x:c t="str">
        <x:v>8592207032714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161204190</x:v>
      </x:c>
      <x:c t="str">
        <x:v>BEMETA BRILO mozgatható fali törölközőtartó, 55x55x420mm</x:v>
      </x:c>
      <x:c t="str">
        <x:v>SAPHO</x:v>
      </x:c>
      <x:c t="str">
        <x:v>8592207032813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/>
      </x:c>
    </x:row>
    <x:row>
      <x:c t="str">
        <x:v>161208280</x:v>
      </x:c>
      <x:c t="str">
        <x:v>BEMETA BRILO fali polc, 280x75x160mm, arany</x:v>
      </x:c>
      <x:c t="str">
        <x:v>SAPHO</x:v>
      </x:c>
      <x:c t="str">
        <x:v>8592207032790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>kifutott: 2025.11</x:v>
      </x:c>
    </x:row>
    <x:row>
      <x:c t="str">
        <x:v>161208340</x:v>
      </x:c>
      <x:c t="str">
        <x:v>BEMETA BRILO sarok szappantartó, 210x210x70mm, arany</x:v>
      </x:c>
      <x:c t="str">
        <x:v>SAPHO</x:v>
      </x:c>
      <x:c t="str">
        <x:v>8592207038105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161212030</x:v>
      </x:c>
      <x:c t="str">
        <x:v>BEMETA BRILO fali WC-papírtartó, 175x55x70mm, arany</x:v>
      </x:c>
      <x:c t="str">
        <x:v>SAPHO</x:v>
      </x:c>
      <x:c t="str">
        <x:v>8592207033971</x:v>
      </x:c>
      <x:c t="str">
        <x:v>db        </x:v>
      </x:c>
      <x:c t="str">
        <x:v>74182000</x:v>
      </x:c>
      <x:c t="n">
        <x:v>0.2100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161212030L</x:v>
      </x:c>
      <x:c t="str">
        <x:v>BEMETA BRILO fali WC-papírtartó, 175x55x70mm, arany</x:v>
      </x:c>
      <x:c t="str">
        <x:v>SAPHO</x:v>
      </x:c>
      <x:c t="str">
        <x:v>8592207051036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21900.0000</x:v>
      </x:c>
      <x:c t="str">
        <x:v>újdonság: 2026.02</x:v>
      </x:c>
    </x:row>
    <x:row>
      <x:c t="str">
        <x:v>161307611</x:v>
      </x:c>
      <x:c t="str">
        <x:v>BEMETA BRILO fali kádkapaszkodó, 350x50x75mm, arany</x:v>
      </x:c>
      <x:c t="str">
        <x:v>SAPHO</x:v>
      </x:c>
      <x:c t="str">
        <x:v>8592207032738</x:v>
      </x:c>
      <x:c t="str">
        <x:v>db        </x:v>
      </x:c>
      <x:c t="str">
        <x:v>83024190</x:v>
      </x:c>
      <x:c t="n">
        <x:v>0.5680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161313060</x:v>
      </x:c>
      <x:c t="str">
        <x:v>BEMETA BRILO WC-kefetartó, 95x380x105mm, arany</x:v>
      </x:c>
      <x:c t="str">
        <x:v>SAPHO</x:v>
      </x:c>
      <x:c t="str">
        <x:v>8592207030222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161315010</x:v>
      </x:c>
      <x:c t="str">
        <x:v>BEMETA BRILO álló szemetes, 5l, 205x260x205mm, arany</x:v>
      </x:c>
      <x:c t="str">
        <x:v>SAPHO</x:v>
      </x:c>
      <x:c t="str">
        <x:v>8592207034459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161506090</x:v>
      </x:c>
      <x:c t="str">
        <x:v>BEMETA BRILO fogas, arany</x:v>
      </x:c>
      <x:c t="str">
        <x:v>SAPHO</x:v>
      </x:c>
      <x:c t="str">
        <x:v>8592207041693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161775</x:v>
      </x:c>
      <x:c t="str">
        <x:v>SOUL Törölközőtartó, 300mm, króm</x:v>
      </x:c>
      <x:c t="str">
        <x:v>SAPHO</x:v>
      </x:c>
      <x:c t="str">
        <x:v>8423561161775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kifutott: 2025.08</x:v>
      </x:c>
    </x:row>
    <x:row>
      <x:c t="str">
        <x:v>161799</x:v>
      </x:c>
      <x:c t="str">
        <x:v>SOUL Törölközőtartó, 750mm, króm</x:v>
      </x:c>
      <x:c t="str">
        <x:v>SAPHO</x:v>
      </x:c>
      <x:c t="str">
        <x:v>8423561161799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>kifutott: 2024.09</x:v>
      </x:c>
    </x:row>
    <x:row>
      <x:c t="str">
        <x:v>161805</x:v>
      </x:c>
      <x:c t="str">
        <x:v>SOUL Törölközőtartó, 238mm, króm</x:v>
      </x:c>
      <x:c t="str">
        <x:v>SAPHO</x:v>
      </x:c>
      <x:c t="str">
        <x:v>8423561161805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2025.02</x:v>
      </x:c>
    </x:row>
    <x:row>
      <x:c t="str">
        <x:v>161812</x:v>
      </x:c>
      <x:c t="str">
        <x:v>SOUL pohártartó, króm</x:v>
      </x:c>
      <x:c t="str">
        <x:v>SAPHO</x:v>
      </x:c>
      <x:c t="str">
        <x:v>8423561161812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30000.0000</x:v>
      </x:c>
      <x:c t="str">
        <x:v>kiárusítás: 2025.03</x:v>
      </x:c>
    </x:row>
    <x:row>
      <x:c t="str">
        <x:v>161829</x:v>
      </x:c>
      <x:c t="str">
        <x:v>SOUL Szappantartó, tejüveg, króm</x:v>
      </x:c>
      <x:c t="str">
        <x:v>SAPHO</x:v>
      </x:c>
      <x:c t="str">
        <x:v>8423561161829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>kifutott: 2024.09</x:v>
      </x:c>
    </x:row>
    <x:row>
      <x:c t="str">
        <x:v>161836</x:v>
      </x:c>
      <x:c t="str">
        <x:v>SOUL Szappanadagoló, króm</x:v>
      </x:c>
      <x:c t="str">
        <x:v>SAPHO</x:v>
      </x:c>
      <x:c t="str">
        <x:v>8423561161836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>kifutott: 2024.09</x:v>
      </x:c>
    </x:row>
    <x:row>
      <x:c t="str">
        <x:v>161867</x:v>
      </x:c>
      <x:c t="str">
        <x:v>SOUL WC-kefe és tartó, króm</x:v>
      </x:c>
      <x:c t="str">
        <x:v>SAPHO</x:v>
      </x:c>
      <x:c t="str">
        <x:v>8423561161867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44000.0000</x:v>
      </x:c>
      <x:c t="str">
        <x:v>kifutott: 2024.09</x:v>
      </x:c>
    </x:row>
    <x:row>
      <x:c t="str">
        <x:v>162.540.3</x:v>
      </x:c>
      <x:c t="str">
        <x:v>BRUCKNER zuhanytálca szifon, 50mm, DN40, rozsdamentes acél</x:v>
      </x:c>
      <x:c t="str">
        <x:v>SAPHO</x:v>
      </x:c>
      <x:c t="str">
        <x:v>8590913889783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5800.0000</x:v>
      </x:c>
      <x:c t="str">
        <x:v/>
      </x:c>
    </x:row>
    <x:row>
      <x:c t="str">
        <x:v>162.640.3</x:v>
      </x:c>
      <x:c t="str">
        <x:v>BRUCKNER zuhanytálca szifon, 60mm, DN40/50, INOX</x:v>
      </x:c>
      <x:c t="str">
        <x:v>SAPHO</x:v>
      </x:c>
      <x:c t="str">
        <x:v>8590913907494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6900.0000</x:v>
      </x:c>
      <x:c t="str">
        <x:v/>
      </x:c>
    </x:row>
    <x:row>
      <x:c t="str">
        <x:v>162.940.3</x:v>
      </x:c>
      <x:c t="str">
        <x:v>BRUCKNER zuhanytálca szifon, 90mm, DN40/50, INOX</x:v>
      </x:c>
      <x:c t="str">
        <x:v>SAPHO</x:v>
      </x:c>
      <x:c t="str">
        <x:v>8590913907470</x:v>
      </x:c>
      <x:c t="str">
        <x:v>db        </x:v>
      </x:c>
      <x:c t="str">
        <x:v>39229000</x:v>
      </x:c>
      <x:c t="n">
        <x:v>0.3920</x:v>
      </x:c>
      <x:c t="str">
        <x:v/>
      </x:c>
      <x:c t="str">
        <x:v>szifonok</x:v>
      </x:c>
      <x:c t="str">
        <x:v>zuhanytálca-szifon</x:v>
      </x:c>
      <x:c t="n">
        <x:v>8500.0000</x:v>
      </x:c>
      <x:c t="n">
        <x:v>10500.0000</x:v>
      </x:c>
      <x:c t="str">
        <x:v/>
      </x:c>
    </x:row>
    <x:row>
      <x:c t="str">
        <x:v>1620</x:v>
      </x:c>
      <x:c t="str">
        <x:v>RETRO mosdótartó szekrény, 2 ajtóval, 3 fiókkal, 89x80x48cm, bükk</x:v>
      </x:c>
      <x:c t="str">
        <x:v>SAPHO</x:v>
      </x:c>
      <x:c t="str">
        <x:v>8590913856891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796000.0000</x:v>
      </x:c>
      <x:c t="str">
        <x:v/>
      </x:c>
    </x:row>
    <x:row>
      <x:c t="str">
        <x:v>1621</x:v>
      </x:c>
      <x:c t="str">
        <x:v>RETRO mosdótartó szekrény, 2 ajtóval, 3 fiókkal, 89x80x48cm, antik fehér</x:v>
      </x:c>
      <x:c t="str">
        <x:v>SAPHO</x:v>
      </x:c>
      <x:c t="str">
        <x:v>8590913856907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777000.0000</x:v>
      </x:c>
      <x:c t="str">
        <x:v/>
      </x:c>
    </x:row>
    <x:row>
      <x:c t="str">
        <x:v>16211</x:v>
      </x:c>
      <x:c t="str">
        <x:v>POLYSAN DUO kád lábszerkezettel, 200x120x45cm</x:v>
      </x:c>
      <x:c t="str">
        <x:v>SAPHO</x:v>
      </x:c>
      <x:c t="str">
        <x:v>8590729008866</x:v>
      </x:c>
      <x:c t="str">
        <x:v>db        </x:v>
      </x:c>
      <x:c t="str">
        <x:v>39221000</x:v>
      </x:c>
      <x:c t="n">
        <x:v>39.4900</x:v>
      </x:c>
      <x:c t="str">
        <x:v/>
      </x:c>
      <x:c t="str">
        <x:v>kád, mélytálca, előlap</x:v>
      </x:c>
      <x:c t="str">
        <x:v>kád</x:v>
      </x:c>
      <x:c t="n">
        <x:v>369000.0000</x:v>
      </x:c>
      <x:c t="n">
        <x:v>645000.0000</x:v>
      </x:c>
      <x:c t="str">
        <x:v/>
      </x:c>
    </x:row>
    <x:row>
      <x:c t="str">
        <x:v>1630</x:v>
      </x:c>
      <x:c t="str">
        <x:v>RETRO mosdótartó szekrény, 2 fiókkal, 83,5x80x43cm, bükk</x:v>
      </x:c>
      <x:c t="str">
        <x:v>SAPHO</x:v>
      </x:c>
      <x:c t="str">
        <x:v>8590913112072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593000.0000</x:v>
      </x:c>
      <x:c t="str">
        <x:v>újdonság: 2025.07</x:v>
      </x:c>
    </x:row>
    <x:row>
      <x:c t="str">
        <x:v>16302</x:v>
      </x:c>
      <x:c t="str">
        <x:v>AQUALINE Szifontakaró </x:v>
      </x:c>
      <x:c t="str">
        <x:v>AQUALINE</x:v>
      </x:c>
      <x:c t="str">
        <x:v>8694675045606</x:v>
      </x:c>
      <x:c t="str">
        <x:v>db        </x:v>
      </x:c>
      <x:c t="str">
        <x:v>69109000</x:v>
      </x:c>
      <x:c t="n">
        <x:v>5.6800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10000.0000</x:v>
      </x:c>
      <x:c t="str">
        <x:v>kifutott: 2025.07</x:v>
      </x:c>
    </x:row>
    <x:row>
      <x:c t="str">
        <x:v>1631</x:v>
      </x:c>
      <x:c t="str">
        <x:v>RETRO mosdótartó szekrény, 2 fiókkal, 83,5x80x43cm, antik fehér</x:v>
      </x:c>
      <x:c t="str">
        <x:v>SAPHO</x:v>
      </x:c>
      <x:c t="str">
        <x:v>8590913112089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593000.0000</x:v>
      </x:c>
      <x:c t="str">
        <x:v>újdonság: 2025.07</x:v>
      </x:c>
    </x:row>
    <x:row>
      <x:c t="str">
        <x:v>163104040</x:v>
      </x:c>
      <x:c t="str">
        <x:v>BEMETA EASY törölközőtartó, 645x72x74mm, fekete</x:v>
      </x:c>
      <x:c t="str">
        <x:v>SAPHO</x:v>
      </x:c>
      <x:c t="str">
        <x:v>8592207038259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163104041</x:v>
      </x:c>
      <x:c t="str">
        <x:v>BEMETA EASY törölközőtartó, 645x72x74mm, fényes</x:v>
      </x:c>
      <x:c t="str">
        <x:v>SAPHO</x:v>
      </x:c>
      <x:c t="str">
        <x:v>8592207038235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163104045</x:v>
      </x:c>
      <x:c t="str">
        <x:v>BEMETA EASY törölközőtartó, 645x72x74mm, matt</x:v>
      </x:c>
      <x:c t="str">
        <x:v>SAPHO</x:v>
      </x:c>
      <x:c t="str">
        <x:v>8592207038242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163104240</x:v>
      </x:c>
      <x:c t="str">
        <x:v>BEMETA EASY törölközőtartó, 645x72x74mm, fekete</x:v>
      </x:c>
      <x:c t="str">
        <x:v>SAPHO</x:v>
      </x:c>
      <x:c t="str">
        <x:v>8592207038280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163104241</x:v>
      </x:c>
      <x:c t="str">
        <x:v>BEMETA EASY törölközőtartó, 645x72x74mm, fényes</x:v>
      </x:c>
      <x:c t="str">
        <x:v>SAPHO</x:v>
      </x:c>
      <x:c t="str">
        <x:v>8592207038266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163104245</x:v>
      </x:c>
      <x:c t="str">
        <x:v>BEMETA EASY törölközőtartó, 645x72x74mm, matt</x:v>
      </x:c>
      <x:c t="str">
        <x:v>SAPHO</x:v>
      </x:c>
      <x:c t="str">
        <x:v>8592207038273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163106260</x:v>
      </x:c>
      <x:c t="str">
        <x:v>BEMETA EASY fogas, 45x45x38mm, fekete</x:v>
      </x:c>
      <x:c t="str">
        <x:v>SAPHO</x:v>
      </x:c>
      <x:c t="str">
        <x:v>8592207038020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4200.0000</x:v>
      </x:c>
      <x:c t="str">
        <x:v/>
      </x:c>
    </x:row>
    <x:row>
      <x:c t="str">
        <x:v>163106261</x:v>
      </x:c>
      <x:c t="str">
        <x:v>BEMETA EASY fogas, 45x45x38mm, fényes</x:v>
      </x:c>
      <x:c t="str">
        <x:v>SAPHO</x:v>
      </x:c>
      <x:c t="str">
        <x:v>8592207038006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163106265</x:v>
      </x:c>
      <x:c t="str">
        <x:v>BEMETA EASY fogas, 45x45x38mm, matt</x:v>
      </x:c>
      <x:c t="str">
        <x:v>SAPHO</x:v>
      </x:c>
      <x:c t="str">
        <x:v>8592207038013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163106270</x:v>
      </x:c>
      <x:c t="str">
        <x:v>BEMETA EASY duplafogas, 115x45x38mm, fekete</x:v>
      </x:c>
      <x:c t="str">
        <x:v>SAPHO</x:v>
      </x:c>
      <x:c t="str">
        <x:v>8592207038051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/>
      </x:c>
    </x:row>
    <x:row>
      <x:c t="str">
        <x:v>163106271</x:v>
      </x:c>
      <x:c t="str">
        <x:v>BEMETA EASY duplafogas, 115x45x38mm, fényes</x:v>
      </x:c>
      <x:c t="str">
        <x:v>SAPHO</x:v>
      </x:c>
      <x:c t="str">
        <x:v>8592207038037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/>
      </x:c>
    </x:row>
    <x:row>
      <x:c t="str">
        <x:v>163106275</x:v>
      </x:c>
      <x:c t="str">
        <x:v>BEMETA EASY duplafogas, 115x45x38mm, matt</x:v>
      </x:c>
      <x:c t="str">
        <x:v>SAPHO</x:v>
      </x:c>
      <x:c t="str">
        <x:v>8592207038044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163106290</x:v>
      </x:c>
      <x:c t="str">
        <x:v>BEMETA EASY fogas, 255x45x38mm, fekete</x:v>
      </x:c>
      <x:c t="str">
        <x:v>SAPHO</x:v>
      </x:c>
      <x:c t="str">
        <x:v>8592207038099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163106291</x:v>
      </x:c>
      <x:c t="str">
        <x:v>BEMETA EASY fogas, 255x45x38mm, fényes</x:v>
      </x:c>
      <x:c t="str">
        <x:v>SAPHO</x:v>
      </x:c>
      <x:c t="str">
        <x:v>8592207038068</x:v>
      </x:c>
      <x:c t="str">
        <x:v>db        </x:v>
      </x:c>
      <x:c t="str">
        <x:v>83025000</x:v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163106295</x:v>
      </x:c>
      <x:c t="str">
        <x:v>BEMETA EASY fogas, 255x45x38mm, matt</x:v>
      </x:c>
      <x:c t="str">
        <x:v>SAPHO</x:v>
      </x:c>
      <x:c t="str">
        <x:v>8592207038082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163106365</x:v>
      </x:c>
      <x:c t="str">
        <x:v>BEMETA EASY fogas, 45x45x31mm, matt</x:v>
      </x:c>
      <x:c t="str">
        <x:v>SAPHO</x:v>
      </x:c>
      <x:c t="str">
        <x:v>8592207038129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/>
      </x:c>
    </x:row>
    <x:row>
      <x:c t="str">
        <x:v>163106375</x:v>
      </x:c>
      <x:c t="str">
        <x:v>BEMETA EASY duplafogas, 115x45x31mm, matt</x:v>
      </x:c>
      <x:c t="str">
        <x:v>SAPHO</x:v>
      </x:c>
      <x:c t="str">
        <x:v>8592207038150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6400.0000</x:v>
      </x:c>
      <x:c t="str">
        <x:v/>
      </x:c>
    </x:row>
    <x:row>
      <x:c t="str">
        <x:v>163106395</x:v>
      </x:c>
      <x:c t="str">
        <x:v>BEMETA EASY fogas, 4db, 255x45x31mm, matt</x:v>
      </x:c>
      <x:c t="str">
        <x:v>SAPHO</x:v>
      </x:c>
      <x:c t="str">
        <x:v>8592207038181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163109090</x:v>
      </x:c>
      <x:c t="str">
        <x:v>BEMETA EASY szappanadagoló, 66x235x120mm, 500ml</x:v>
      </x:c>
      <x:c t="str">
        <x:v>SAPHO</x:v>
      </x:c>
      <x:c t="str">
        <x:v>8592207041808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163109091</x:v>
      </x:c>
      <x:c t="str">
        <x:v>BEMETA EASY szappanadagoló, 66x235x120mm, 500ml</x:v>
      </x:c>
      <x:c t="str">
        <x:v>SAPHO</x:v>
      </x:c>
      <x:c t="str">
        <x:v>8592207047268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163109220</x:v>
      </x:c>
      <x:c t="str">
        <x:v>BEMETA EASY szappanadagoló, 66x165x120mm, 300ml</x:v>
      </x:c>
      <x:c t="str">
        <x:v>SAPHO</x:v>
      </x:c>
      <x:c t="str">
        <x:v>8592207041792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>újdonság: 2024.07</x:v>
      </x:c>
    </x:row>
    <x:row>
      <x:c t="str">
        <x:v>163109221</x:v>
      </x:c>
      <x:c t="str">
        <x:v>BEMETA EASY szappanadagoló, 66x165x120mm, 300ml</x:v>
      </x:c>
      <x:c t="str">
        <x:v>SAPHO</x:v>
      </x:c>
      <x:c t="str">
        <x:v>8592207047251</x:v>
      </x:c>
      <x:c t="str">
        <x:v>db        </x:v>
      </x:c>
      <x:c t="str">
        <x:v/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>újdonság: 2024.07</x:v>
      </x:c>
    </x:row>
    <x:row>
      <x:c t="str">
        <x:v>163112020</x:v>
      </x:c>
      <x:c t="str">
        <x:v>BEMETA EASY WC-papírtartó, 145x100x42mm, fekete</x:v>
      </x:c>
      <x:c t="str">
        <x:v>SAPHO</x:v>
      </x:c>
      <x:c t="str">
        <x:v>8592207037894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/>
      </x:c>
    </x:row>
    <x:row>
      <x:c t="str">
        <x:v>163112021</x:v>
      </x:c>
      <x:c t="str">
        <x:v>BEMETA EASY WC-papírtartó, 145x100x42mm, fényes</x:v>
      </x:c>
      <x:c t="str">
        <x:v>SAPHO</x:v>
      </x:c>
      <x:c t="str">
        <x:v>8592207037986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/>
      </x:c>
    </x:row>
    <x:row>
      <x:c t="str">
        <x:v>163112025</x:v>
      </x:c>
      <x:c t="str">
        <x:v>BEMETA EASY WC-papírtartó, 145x100x42mm, matt</x:v>
      </x:c>
      <x:c t="str">
        <x:v>SAPHO</x:v>
      </x:c>
      <x:c t="str">
        <x:v>8592207037887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163112030</x:v>
      </x:c>
      <x:c t="str">
        <x:v>BEMETA EASY tartalék WC-papírtartó, 45x180x74mm, fekete</x:v>
      </x:c>
      <x:c t="str">
        <x:v>SAPHO</x:v>
      </x:c>
      <x:c t="str">
        <x:v>8592207037955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163112031</x:v>
      </x:c>
      <x:c t="str">
        <x:v>BEMETA EASY tartalék WC-papírtartó, 45x180x74mm, fényes</x:v>
      </x:c>
      <x:c t="str">
        <x:v>SAPHO</x:v>
      </x:c>
      <x:c t="str">
        <x:v>8592207037931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/>
      </x:c>
    </x:row>
    <x:row>
      <x:c t="str">
        <x:v>163112035</x:v>
      </x:c>
      <x:c t="str">
        <x:v>BEMETA EASY tartalék WC-papírtartó, 45x180x74mm, matt</x:v>
      </x:c>
      <x:c t="str">
        <x:v>SAPHO</x:v>
      </x:c>
      <x:c t="str">
        <x:v>8592207037948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163112220</x:v>
      </x:c>
      <x:c t="str">
        <x:v>BEMETA EASY WC-papírtartó, 145x100x42mm, fekete</x:v>
      </x:c>
      <x:c t="str">
        <x:v>SAPHO</x:v>
      </x:c>
      <x:c t="str">
        <x:v>8592207037900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/>
      </x:c>
    </x:row>
    <x:row>
      <x:c t="str">
        <x:v>163112221</x:v>
      </x:c>
      <x:c t="str">
        <x:v>BEMETA EASY WC papírtartó, 145x100x42mm, fényes</x:v>
      </x:c>
      <x:c t="str">
        <x:v>SAPHO</x:v>
      </x:c>
      <x:c t="str">
        <x:v>8592207037924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163112225</x:v>
      </x:c>
      <x:c t="str">
        <x:v>BEMETA EASY WC-papírtartó, 145x100x42mm, matt</x:v>
      </x:c>
      <x:c t="str">
        <x:v>SAPHO</x:v>
      </x:c>
      <x:c t="str">
        <x:v>8592207037917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163112230</x:v>
      </x:c>
      <x:c t="str">
        <x:v>BEMETA EASY tartalék WC-papírtartó, 45x180x74mm, fekete</x:v>
      </x:c>
      <x:c t="str">
        <x:v>SAPHO</x:v>
      </x:c>
      <x:c t="str">
        <x:v>8592207037993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163112231</x:v>
      </x:c>
      <x:c t="str">
        <x:v>BEMETA EASY tartalék WC-papírtartó, 45x180x74mm, fényes</x:v>
      </x:c>
      <x:c t="str">
        <x:v>SAPHO</x:v>
      </x:c>
      <x:c t="str">
        <x:v>8592207037962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/>
      </x:c>
    </x:row>
    <x:row>
      <x:c t="str">
        <x:v>163112235</x:v>
      </x:c>
      <x:c t="str">
        <x:v>BEMETA EASY tartalék WC-papírtartó, 45x180x74mm, matt</x:v>
      </x:c>
      <x:c t="str">
        <x:v>SAPHO</x:v>
      </x:c>
      <x:c t="str">
        <x:v>8592207037979</x:v>
      </x:c>
      <x:c t="str">
        <x:v>db        </x:v>
      </x:c>
      <x:c t="str">
        <x:v>74182000</x:v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163113060</x:v>
      </x:c>
      <x:c t="str">
        <x:v>BEMETA EASY WC kefetartó, 80x355x97mm, fekete</x:v>
      </x:c>
      <x:c t="str">
        <x:v>SAPHO</x:v>
      </x:c>
      <x:c t="str">
        <x:v>8592207038228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163113061</x:v>
      </x:c>
      <x:c t="str">
        <x:v>BEMETA EASY WC-kefe, 80x355x97mm, fényes</x:v>
      </x:c>
      <x:c t="str">
        <x:v>SAPHO</x:v>
      </x:c>
      <x:c t="str">
        <x:v>8592207038204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/>
      </x:c>
    </x:row>
    <x:row>
      <x:c t="str">
        <x:v>163113065</x:v>
      </x:c>
      <x:c t="str">
        <x:v>BEMETA EASY WC-kefe, 80x355x97mm, matt</x:v>
      </x:c>
      <x:c t="str">
        <x:v>SAPHO</x:v>
      </x:c>
      <x:c t="str">
        <x:v>8592207038211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/>
      </x:c>
    </x:row>
    <x:row>
      <x:c t="str">
        <x:v>164.140.2</x:v>
      </x:c>
      <x:c t="str">
        <x:v>BRUCKNER kád le- és túlfolyó, bovdenes, 1 1/2", rozsdamentes acél</x:v>
      </x:c>
      <x:c t="str">
        <x:v>SAPHO</x:v>
      </x:c>
      <x:c t="str">
        <x:v>8590913890048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4500.0000</x:v>
      </x:c>
      <x:c t="str">
        <x:v/>
      </x:c>
    </x:row>
    <x:row>
      <x:c t="str">
        <x:v>164.141.2</x:v>
      </x:c>
      <x:c t="str">
        <x:v>BRUCKNER kád le- és túlfolyó, bovdenes, szifonnal, 1 1/2", rozsdamentes acél</x:v>
      </x:c>
      <x:c t="str">
        <x:v>KOMPONENS</x:v>
      </x:c>
      <x:c t="str">
        <x:v>8590913927485</x:v>
      </x:c>
      <x:c t="str">
        <x:v>szett     </x:v>
      </x:c>
      <x:c t="str">
        <x:v/>
      </x:c>
      <x:c t="n">
        <x:v>0.3600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7900.0000</x:v>
      </x:c>
      <x:c t="str">
        <x:v/>
      </x:c>
    </x:row>
    <x:row>
      <x:c t="str">
        <x:v>164.150.0</x:v>
      </x:c>
      <x:c t="str">
        <x:v>BRUCKNER kád le- és túlfolyó, bovdenes, 610x72mm, 40/50, ABS/króm</x:v>
      </x:c>
      <x:c t="str">
        <x:v>SAPHO</x:v>
      </x:c>
      <x:c t="str">
        <x:v>8590913899447</x:v>
      </x:c>
      <x:c t="str">
        <x:v>db        </x:v>
      </x:c>
      <x:c t="str">
        <x:v>73249000</x:v>
      </x:c>
      <x:c t="n">
        <x:v>0.5400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15000.0000</x:v>
      </x:c>
      <x:c t="str">
        <x:v/>
      </x:c>
    </x:row>
    <x:row>
      <x:c t="str">
        <x:v>164.170.0</x:v>
      </x:c>
      <x:c t="str">
        <x:v>BRUCKNER kád le- és túlfolyó, bovdenes, L-785mm, DN40/50, ABS/króm</x:v>
      </x:c>
      <x:c t="str">
        <x:v>SAPHO</x:v>
      </x:c>
      <x:c t="str">
        <x:v>8590913927317</x:v>
      </x:c>
      <x:c t="str">
        <x:v>db        </x:v>
      </x:c>
      <x:c t="str">
        <x:v>73249000</x:v>
      </x:c>
      <x:c t="n">
        <x:v>0.6400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17000.0000</x:v>
      </x:c>
      <x:c t="str">
        <x:v/>
      </x:c>
    </x:row>
    <x:row>
      <x:c t="str">
        <x:v>164.255.1</x:v>
      </x:c>
      <x:c t="str">
        <x:v>BRUCKNER Kád le- és túlfolyó, bovdenes, 550mm, átm:72mm, króm</x:v>
      </x:c>
      <x:c t="str">
        <x:v>SAPHO</x:v>
      </x:c>
      <x:c t="str">
        <x:v>8590913890079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164.270.1</x:v>
      </x:c>
      <x:c t="str">
        <x:v>BRUCKNER Kád le- és túlfolyó, bovdenes, 700mm, átm:72mm, króm</x:v>
      </x:c>
      <x:c t="str">
        <x:v>SAPHO</x:v>
      </x:c>
      <x:c t="str">
        <x:v>8590913890086</x:v>
      </x:c>
      <x:c t="str">
        <x:v>db        </x:v>
      </x:c>
      <x:c t="str">
        <x:v>73249000</x:v>
      </x:c>
      <x:c t="n">
        <x:v>1.3900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164.321.0</x:v>
      </x:c>
      <x:c t="str">
        <x:v>BRUCKNER FLEXY fexibilis bekötőcső, L-80cm, 40/40</x:v>
      </x:c>
      <x:c t="str">
        <x:v>SAPHO</x:v>
      </x:c>
      <x:c t="str">
        <x:v>8590913887420</x:v>
      </x:c>
      <x:c t="str">
        <x:v>db        </x:v>
      </x:c>
      <x:c t="str">
        <x:v>39229000</x:v>
      </x:c>
      <x:c t="n">
        <x:v>0.2910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164.322.0</x:v>
      </x:c>
      <x:c t="str">
        <x:v>BRUCKNER FLEXY fexibilis bekötőcső, L-80cm, 40/40</x:v>
      </x:c>
      <x:c t="str">
        <x:v>SAPHO</x:v>
      </x:c>
      <x:c t="str">
        <x:v>8590913887437</x:v>
      </x:c>
      <x:c t="str">
        <x:v>db        </x:v>
      </x:c>
      <x:c t="str">
        <x:v>39229000</x:v>
      </x:c>
      <x:c t="n">
        <x:v>0.2790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164.390.1</x:v>
      </x:c>
      <x:c t="str">
        <x:v>BRUCKNER klik-klak Kád le- és túlfolyó, 900mm, átm:72mm, króm</x:v>
      </x:c>
      <x:c t="str">
        <x:v>SAPHO</x:v>
      </x:c>
      <x:c t="str">
        <x:v>8590913890109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18000.0000</x:v>
      </x:c>
      <x:c t="str">
        <x:v/>
      </x:c>
    </x:row>
    <x:row>
      <x:c t="str">
        <x:v>164.391.1</x:v>
      </x:c>
      <x:c t="str">
        <x:v>BRUCKNER klik-klak Kád le- és túlfolyó, szifonnal, 900mm, átm:72mm, króm</x:v>
      </x:c>
      <x:c t="str">
        <x:v>KOMPONENS</x:v>
      </x:c>
      <x:c t="str">
        <x:v>8590913927492</x:v>
      </x:c>
      <x:c t="str">
        <x:v>szett     </x:v>
      </x:c>
      <x:c t="str">
        <x:v/>
      </x:c>
      <x:c t="n">
        <x:v>0.7100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21400.0000</x:v>
      </x:c>
      <x:c t="str">
        <x:v/>
      </x:c>
    </x:row>
    <x:row>
      <x:c t="str">
        <x:v>164.425.0</x:v>
      </x:c>
      <x:c t="str">
        <x:v>BRUCKNER szifon, 6/4“, DN40/50</x:v>
      </x:c>
      <x:c t="str">
        <x:v>SAPHO</x:v>
      </x:c>
      <x:c t="str">
        <x:v>8590913927447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2900.0000</x:v>
      </x:c>
      <x:c t="str">
        <x:v/>
      </x:c>
    </x:row>
    <x:row>
      <x:c t="str">
        <x:v>1640</x:v>
      </x:c>
      <x:c t="str">
        <x:v>RETRO Mosdótartó szekrény, 1 ajtóval, 36,5x85x29cm, bükk</x:v>
      </x:c>
      <x:c t="str">
        <x:v>SAPHO</x:v>
      </x:c>
      <x:c t="str">
        <x:v>8590913845239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373000.0000</x:v>
      </x:c>
      <x:c t="str">
        <x:v/>
      </x:c>
    </x:row>
    <x:row>
      <x:c t="str">
        <x:v>1641</x:v>
      </x:c>
      <x:c t="str">
        <x:v>RETRO Mosdótartó szekrény, 1 ajtóval, 36,5x85x29cm, antik fehér</x:v>
      </x:c>
      <x:c t="str">
        <x:v>SAPHO</x:v>
      </x:c>
      <x:c t="str">
        <x:v>8590913845246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373000.0000</x:v>
      </x:c>
      <x:c t="str">
        <x:v/>
      </x:c>
    </x:row>
    <x:row>
      <x:c t="str">
        <x:v>164104040</x:v>
      </x:c>
      <x:c t="str">
        <x:v>BEMETA EASY törölközőtartó, 645x72x74mm, fekete</x:v>
      </x:c>
      <x:c t="str">
        <x:v>SAPHO</x:v>
      </x:c>
      <x:c t="str">
        <x:v>8592207042058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164104041</x:v>
      </x:c>
      <x:c t="str">
        <x:v>BEMETA EASY törölközőtartó, 645x72x74mm, fényes</x:v>
      </x:c>
      <x:c t="str">
        <x:v>SAPHO</x:v>
      </x:c>
      <x:c t="str">
        <x:v>8592207042065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164104045</x:v>
      </x:c>
      <x:c t="str">
        <x:v>BEMETA EASY törölközőtartó, 645x72x74mm, matt</x:v>
      </x:c>
      <x:c t="str">
        <x:v>SAPHO</x:v>
      </x:c>
      <x:c t="str">
        <x:v>8592207042072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164104240</x:v>
      </x:c>
      <x:c t="str">
        <x:v>BEMETA EASY törölközőtartó, 645x72x74mm, fekete</x:v>
      </x:c>
      <x:c t="str">
        <x:v>SAPHO</x:v>
      </x:c>
      <x:c t="str">
        <x:v>8592207042089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164104241</x:v>
      </x:c>
      <x:c t="str">
        <x:v>BEMETA EASY törölközőtartó, 645x72x74mm, fényes</x:v>
      </x:c>
      <x:c t="str">
        <x:v>SAPHO</x:v>
      </x:c>
      <x:c t="str">
        <x:v>8592207042096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164104245</x:v>
      </x:c>
      <x:c t="str">
        <x:v>BEMETA EASY törölközőtartó, 645x72x74mm, matt</x:v>
      </x:c>
      <x:c t="str">
        <x:v>SAPHO</x:v>
      </x:c>
      <x:c t="str">
        <x:v>8592207042102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164106260</x:v>
      </x:c>
      <x:c t="str">
        <x:v>BEMETA EASY fogas, 45x45x38mm, fekete</x:v>
      </x:c>
      <x:c t="str">
        <x:v>SAPHO</x:v>
      </x:c>
      <x:c t="str">
        <x:v>8592207042126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4200.0000</x:v>
      </x:c>
      <x:c t="str">
        <x:v>újdonság: 2024.07</x:v>
      </x:c>
    </x:row>
    <x:row>
      <x:c t="str">
        <x:v>164106261</x:v>
      </x:c>
      <x:c t="str">
        <x:v>BEMETA EASY fogas, 45x45x38mm, fényes</x:v>
      </x:c>
      <x:c t="str">
        <x:v>SAPHO</x:v>
      </x:c>
      <x:c t="str">
        <x:v>8592207042140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>újdonság: 2024.07</x:v>
      </x:c>
    </x:row>
    <x:row>
      <x:c t="str">
        <x:v>164106265</x:v>
      </x:c>
      <x:c t="str">
        <x:v>BEMETA EASY fogas, 45x45x38mm, matt</x:v>
      </x:c>
      <x:c t="str">
        <x:v>SAPHO</x:v>
      </x:c>
      <x:c t="str">
        <x:v>8592207042188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2024.07</x:v>
      </x:c>
    </x:row>
    <x:row>
      <x:c t="str">
        <x:v>164106270</x:v>
      </x:c>
      <x:c t="str">
        <x:v>BEMETA EASY duplafogas, 115x45x38mm, fekete</x:v>
      </x:c>
      <x:c t="str">
        <x:v>SAPHO</x:v>
      </x:c>
      <x:c t="str">
        <x:v>8592207042195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>újdonság: 2024.07</x:v>
      </x:c>
    </x:row>
    <x:row>
      <x:c t="str">
        <x:v>164106271</x:v>
      </x:c>
      <x:c t="str">
        <x:v>BEMETA EASY duplafogas, 115x45x38mm, fényes</x:v>
      </x:c>
      <x:c t="str">
        <x:v>SAPHO</x:v>
      </x:c>
      <x:c t="str">
        <x:v>8592207042218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>újdonság: 2024.07</x:v>
      </x:c>
    </x:row>
    <x:row>
      <x:c t="str">
        <x:v>164106275</x:v>
      </x:c>
      <x:c t="str">
        <x:v>BEMETA EASY duplafogas, 115x45x38mm, matt</x:v>
      </x:c>
      <x:c t="str">
        <x:v>SAPHO</x:v>
      </x:c>
      <x:c t="str">
        <x:v>8592207042232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>újdonság: 2024.07</x:v>
      </x:c>
    </x:row>
    <x:row>
      <x:c t="str">
        <x:v>164106290</x:v>
      </x:c>
      <x:c t="str">
        <x:v>BEMETA EASY fogas, 255x45x38mm, fekete</x:v>
      </x:c>
      <x:c t="str">
        <x:v>SAPHO</x:v>
      </x:c>
      <x:c t="str">
        <x:v>8592207042430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>újdonság: 2024.07</x:v>
      </x:c>
    </x:row>
    <x:row>
      <x:c t="str">
        <x:v>164106291</x:v>
      </x:c>
      <x:c t="str">
        <x:v>BEMETA EASY fogas, 255x45x38mm, fényes</x:v>
      </x:c>
      <x:c t="str">
        <x:v>SAPHO</x:v>
      </x:c>
      <x:c t="str">
        <x:v>8592207042423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>újdonság: 2024.07</x:v>
      </x:c>
    </x:row>
    <x:row>
      <x:c t="str">
        <x:v>164106295</x:v>
      </x:c>
      <x:c t="str">
        <x:v>BEMETA EASY fogas, 255x45x38mm, matt</x:v>
      </x:c>
      <x:c t="str">
        <x:v>SAPHO</x:v>
      </x:c>
      <x:c t="str">
        <x:v>8592207042416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164106360</x:v>
      </x:c>
      <x:c t="str">
        <x:v>BEMETA EASY fogas, 45x45x31mm, fekete</x:v>
      </x:c>
      <x:c t="str">
        <x:v>SAPHO</x:v>
      </x:c>
      <x:c t="str">
        <x:v>8592207042409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>újdonság: 2024.07</x:v>
      </x:c>
    </x:row>
    <x:row>
      <x:c t="str">
        <x:v>164106361</x:v>
      </x:c>
      <x:c t="str">
        <x:v>BEMETA EASY fogas, 45x45x31mm, fényes</x:v>
      </x:c>
      <x:c t="str">
        <x:v>SAPHO</x:v>
      </x:c>
      <x:c t="str">
        <x:v>8592207042393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>újdonság: 2024.07</x:v>
      </x:c>
    </x:row>
    <x:row>
      <x:c t="str">
        <x:v>164106365</x:v>
      </x:c>
      <x:c t="str">
        <x:v>BEMETA EASY fogas, 45x45x31mm, matt</x:v>
      </x:c>
      <x:c t="str">
        <x:v>SAPHO</x:v>
      </x:c>
      <x:c t="str">
        <x:v>8592207042386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2024.07</x:v>
      </x:c>
    </x:row>
    <x:row>
      <x:c t="str">
        <x:v>164106370</x:v>
      </x:c>
      <x:c t="str">
        <x:v>BEMETA EASY duplafogas, 115x45x31mm, fekete</x:v>
      </x:c>
      <x:c t="str">
        <x:v>SAPHO</x:v>
      </x:c>
      <x:c t="str">
        <x:v>8592207042379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7500.0000</x:v>
      </x:c>
      <x:c t="str">
        <x:v>újdonság: 2024.07</x:v>
      </x:c>
    </x:row>
    <x:row>
      <x:c t="str">
        <x:v>164106371</x:v>
      </x:c>
      <x:c t="str">
        <x:v>BEMETA EASY duplafogas, 115x45x31mm, fényes</x:v>
      </x:c>
      <x:c t="str">
        <x:v>SAPHO</x:v>
      </x:c>
      <x:c t="str">
        <x:v>8592207042362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7300.0000</x:v>
      </x:c>
      <x:c t="str">
        <x:v>újdonság: 2024.07</x:v>
      </x:c>
    </x:row>
    <x:row>
      <x:c t="str">
        <x:v>164106375</x:v>
      </x:c>
      <x:c t="str">
        <x:v>BEMETA EASY duplafogas, 115x45x31mm, matt</x:v>
      </x:c>
      <x:c t="str">
        <x:v>SAPHO</x:v>
      </x:c>
      <x:c t="str">
        <x:v>8592207042355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6400.0000</x:v>
      </x:c>
      <x:c t="str">
        <x:v>újdonság: 2024.07</x:v>
      </x:c>
    </x:row>
    <x:row>
      <x:c t="str">
        <x:v>164106390</x:v>
      </x:c>
      <x:c t="str">
        <x:v>BEMETA EASY fogas, 4db, 255x45x31mm, fekete</x:v>
      </x:c>
      <x:c t="str">
        <x:v>SAPHO</x:v>
      </x:c>
      <x:c t="str">
        <x:v>8592207042348</x:v>
      </x:c>
      <x:c t="str">
        <x:v>db        </x:v>
      </x:c>
      <x:c t="str">
        <x:v>83025000</x:v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>újdonság: 2024.07</x:v>
      </x:c>
    </x:row>
    <x:row>
      <x:c t="str">
        <x:v>164106391</x:v>
      </x:c>
      <x:c t="str">
        <x:v>BEMETA EASY fogas, 4db, 255x45x31mm, fényes</x:v>
      </x:c>
      <x:c t="str">
        <x:v>SAPHO</x:v>
      </x:c>
      <x:c t="str">
        <x:v>8592207042331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12900.0000</x:v>
      </x:c>
      <x:c t="str">
        <x:v>újdonság: 2024.07</x:v>
      </x:c>
    </x:row>
    <x:row>
      <x:c t="str">
        <x:v>164106395</x:v>
      </x:c>
      <x:c t="str">
        <x:v>BEMETA EASY fogas, 4db, 255x45x31mm, matt</x:v>
      </x:c>
      <x:c t="str">
        <x:v>SAPHO</x:v>
      </x:c>
      <x:c t="str">
        <x:v>8592207042324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164112020</x:v>
      </x:c>
      <x:c t="str">
        <x:v>BEMETA EASY WC-papírtartó, 145x100x42mm, fekete</x:v>
      </x:c>
      <x:c t="str">
        <x:v>SAPHO</x:v>
      </x:c>
      <x:c t="str">
        <x:v>8592207042317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>újdonság: 2024.07</x:v>
      </x:c>
    </x:row>
    <x:row>
      <x:c t="str">
        <x:v>164112021</x:v>
      </x:c>
      <x:c t="str">
        <x:v>BEMETA EASY WC-papírtartó, 145x100x42mm, fényes</x:v>
      </x:c>
      <x:c t="str">
        <x:v>SAPHO</x:v>
      </x:c>
      <x:c t="str">
        <x:v>8592207042300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164112025</x:v>
      </x:c>
      <x:c t="str">
        <x:v>BEMETA EASY WC-papírtartó, 145x100x42mm, matt</x:v>
      </x:c>
      <x:c t="str">
        <x:v>SAPHO</x:v>
      </x:c>
      <x:c t="str">
        <x:v>8592207042294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164112030</x:v>
      </x:c>
      <x:c t="str">
        <x:v>BEMETA EASY tartalék WC-papírtartó, 45x180x74mm, fekete</x:v>
      </x:c>
      <x:c t="str">
        <x:v>SAPHO</x:v>
      </x:c>
      <x:c t="str">
        <x:v>8592207042287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164112031</x:v>
      </x:c>
      <x:c t="str">
        <x:v>BEMETA EASY tartalék WC-papírtartó, 45x180x74mm, fényes</x:v>
      </x:c>
      <x:c t="str">
        <x:v>SAPHO</x:v>
      </x:c>
      <x:c t="str">
        <x:v>8592207042270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>újdonság: 2024.07</x:v>
      </x:c>
    </x:row>
    <x:row>
      <x:c t="str">
        <x:v>164112035</x:v>
      </x:c>
      <x:c t="str">
        <x:v>BEMETA EASY WC-papírtartó, 45x180x74mm, matt</x:v>
      </x:c>
      <x:c t="str">
        <x:v>SAPHO</x:v>
      </x:c>
      <x:c t="str">
        <x:v>8592207042263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>újdonság: 2024.07</x:v>
      </x:c>
    </x:row>
    <x:row>
      <x:c t="str">
        <x:v>164112220</x:v>
      </x:c>
      <x:c t="str">
        <x:v>BEMETA EASY WC-papírtartó, 145x100x42mm, fekete</x:v>
      </x:c>
      <x:c t="str">
        <x:v>SAPHO</x:v>
      </x:c>
      <x:c t="str">
        <x:v>8592207042256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>újdonság: 2024.07</x:v>
      </x:c>
    </x:row>
    <x:row>
      <x:c t="str">
        <x:v>164112221</x:v>
      </x:c>
      <x:c t="str">
        <x:v>BEMETA EASY WC-papírtartó, 145x100x42mm, fényes</x:v>
      </x:c>
      <x:c t="str">
        <x:v>SAPHO</x:v>
      </x:c>
      <x:c t="str">
        <x:v>8592207042249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164112225</x:v>
      </x:c>
      <x:c t="str">
        <x:v>BEMETA EASY WC-papírtartó, 145x100x42mm, matt</x:v>
      </x:c>
      <x:c t="str">
        <x:v>SAPHO</x:v>
      </x:c>
      <x:c t="str">
        <x:v>8592207042225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164112230</x:v>
      </x:c>
      <x:c t="str">
        <x:v>BEMETA EASY tartalék WC-papírtartó, 45x180x74mm, fekete</x:v>
      </x:c>
      <x:c t="str">
        <x:v>SAPHO</x:v>
      </x:c>
      <x:c t="str">
        <x:v>8592207042201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164112231</x:v>
      </x:c>
      <x:c t="str">
        <x:v>BEMETA EASY tartalék WC-papírtartó, 45x180x74mm, fényes</x:v>
      </x:c>
      <x:c t="str">
        <x:v>SAPHO</x:v>
      </x:c>
      <x:c t="str">
        <x:v>8592207042171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>újdonság: 2024.07</x:v>
      </x:c>
    </x:row>
    <x:row>
      <x:c t="str">
        <x:v>164112235</x:v>
      </x:c>
      <x:c t="str">
        <x:v>BEMETA EASY tartalék WC-papírtartó, 45x180x74mm, matt</x:v>
      </x:c>
      <x:c t="str">
        <x:v>SAPHO</x:v>
      </x:c>
      <x:c t="str">
        <x:v>8592207042164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>újdonság: 2024.07</x:v>
      </x:c>
    </x:row>
    <x:row>
      <x:c t="str">
        <x:v>164113060</x:v>
      </x:c>
      <x:c t="str">
        <x:v>BEMETA EASY WC-kefetartó, 80x355x97mm, fekete</x:v>
      </x:c>
      <x:c t="str">
        <x:v>SAPHO</x:v>
      </x:c>
      <x:c t="str">
        <x:v>8592207042157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18200.0000</x:v>
      </x:c>
      <x:c t="str">
        <x:v>újdonság: 2024.07</x:v>
      </x:c>
    </x:row>
    <x:row>
      <x:c t="str">
        <x:v>164113061</x:v>
      </x:c>
      <x:c t="str">
        <x:v>BEMETA EASY WC-kefetartó, 80x355x97mm, fényes</x:v>
      </x:c>
      <x:c t="str">
        <x:v>SAPHO</x:v>
      </x:c>
      <x:c t="str">
        <x:v>8592207042133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>újdonság: 2024.07</x:v>
      </x:c>
    </x:row>
    <x:row>
      <x:c t="str">
        <x:v>164113065</x:v>
      </x:c>
      <x:c t="str">
        <x:v>BEMETA EASY WC-kefetartó, 80x355x97mm, matt</x:v>
      </x:c>
      <x:c t="str">
        <x:v>SAPHO</x:v>
      </x:c>
      <x:c t="str">
        <x:v>8592207042119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>újdonság: 2024.07</x:v>
      </x:c>
    </x:row>
    <x:row>
      <x:c t="str">
        <x:v>16477</x:v>
      </x:c>
      <x:c t="str">
        <x:v>AQUALINE zuhanyfüggöny, 180x180cm, fehér/zöld</x:v>
      </x:c>
      <x:c t="str">
        <x:v>AQUALINE</x:v>
      </x:c>
      <x:c t="str">
        <x:v>8590913860539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2024.09</x:v>
      </x:c>
    </x:row>
    <x:row>
      <x:c t="str">
        <x:v>164905</x:v>
      </x:c>
      <x:c t="str">
        <x:v>SOUL pohártartó, arany</x:v>
      </x:c>
      <x:c t="str">
        <x:v>SAPHO</x:v>
      </x:c>
      <x:c t="str">
        <x:v>8423561164905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39000.0000</x:v>
      </x:c>
      <x:c t="str">
        <x:v>kifutott: 2025.01</x:v>
      </x:c>
    </x:row>
    <x:row>
      <x:c t="str">
        <x:v>164912</x:v>
      </x:c>
      <x:c t="str">
        <x:v>SOUL Szappantartó, tejüveg, arany</x:v>
      </x:c>
      <x:c t="str">
        <x:v>SAPHO</x:v>
      </x:c>
      <x:c t="str">
        <x:v>8423561164912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>kifutott: 2025.01</x:v>
      </x:c>
    </x:row>
    <x:row>
      <x:c t="str">
        <x:v>164974</x:v>
      </x:c>
      <x:c t="str">
        <x:v>SOUL WC-kefe és tartó, arany</x:v>
      </x:c>
      <x:c t="str">
        <x:v>SAPHO</x:v>
      </x:c>
      <x:c t="str">
        <x:v>8423561164974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53000.0000</x:v>
      </x:c>
      <x:c t="str">
        <x:v>kifutott: 2025.06</x:v>
      </x:c>
    </x:row>
    <x:row>
      <x:c t="str">
        <x:v>165106062</x:v>
      </x:c>
      <x:c t="str">
        <x:v>BEMETA OBLA fogas, 54x54x56mm</x:v>
      </x:c>
      <x:c t="str">
        <x:v>SAPHO</x:v>
      </x:c>
      <x:c t="str">
        <x:v>8592207043734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>újdonság: 2024.07</x:v>
      </x:c>
    </x:row>
    <x:row>
      <x:c t="str">
        <x:v>165108042</x:v>
      </x:c>
      <x:c t="str">
        <x:v>BEMETA OBLA fali szappantartó, 110x54x130mm</x:v>
      </x:c>
      <x:c t="str">
        <x:v>SAPHO</x:v>
      </x:c>
      <x:c t="str">
        <x:v>8592207043833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>újdonság: 2024.07</x:v>
      </x:c>
    </x:row>
    <x:row>
      <x:c t="str">
        <x:v>165109017</x:v>
      </x:c>
      <x:c t="str">
        <x:v>BEMETA OBLA fali szappanadagoló, 82x190x110mm, 250ml</x:v>
      </x:c>
      <x:c t="str">
        <x:v>SAPHO</x:v>
      </x:c>
      <x:c t="str">
        <x:v>8592207048104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újdonság: 2024.07</x:v>
      </x:c>
    </x:row>
    <x:row>
      <x:c t="str">
        <x:v>165110012</x:v>
      </x:c>
      <x:c t="str">
        <x:v>BEMETA OBLA fali fogkefetartó, 80x140x140mm</x:v>
      </x:c>
      <x:c t="str">
        <x:v>SAPHO</x:v>
      </x:c>
      <x:c t="str">
        <x:v>8592207043840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13400.0000</x:v>
      </x:c>
      <x:c t="str">
        <x:v>újdonság: 2024.07</x:v>
      </x:c>
    </x:row>
    <x:row>
      <x:c t="str">
        <x:v>165112032</x:v>
      </x:c>
      <x:c t="str">
        <x:v>BEMETA OBLA fali tartalék WC-papírtartó, 54x158x72mm</x:v>
      </x:c>
      <x:c t="str">
        <x:v>SAPHO</x:v>
      </x:c>
      <x:c t="str">
        <x:v>8592207043765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>újdonság: 2024.07</x:v>
      </x:c>
    </x:row>
    <x:row>
      <x:c t="str">
        <x:v>165112222</x:v>
      </x:c>
      <x:c t="str">
        <x:v>BEMETA OBLA fali WC-papírtartó, 138x118x72mm</x:v>
      </x:c>
      <x:c t="str">
        <x:v>SAPHO</x:v>
      </x:c>
      <x:c t="str">
        <x:v>8592207043710</x:v>
      </x:c>
      <x:c t="str">
        <x:v>db        </x:v>
      </x:c>
      <x:c t="str">
        <x:v>79070000</x:v>
      </x:c>
      <x:c t="n">
        <x:v>0.3740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>újdonság: 2024.07</x:v>
      </x:c>
    </x:row>
    <x:row>
      <x:c t="str">
        <x:v>165113012</x:v>
      </x:c>
      <x:c t="str">
        <x:v>BEMETA OBLA fali WC-kefetartó, 110x360x145mm</x:v>
      </x:c>
      <x:c t="str">
        <x:v>SAPHO</x:v>
      </x:c>
      <x:c t="str">
        <x:v>8592207043857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>újdonság: 2024.07</x:v>
      </x:c>
    </x:row>
    <x:row>
      <x:c t="str">
        <x:v>165204012</x:v>
      </x:c>
      <x:c t="str">
        <x:v>BEMETA OBLA fali törölközőtartó, 354x54x72mm</x:v>
      </x:c>
      <x:c t="str">
        <x:v>SAPHO</x:v>
      </x:c>
      <x:c t="str">
        <x:v>8592207047350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>újdonság: 2024.07</x:v>
      </x:c>
    </x:row>
    <x:row>
      <x:c t="str">
        <x:v>165204042</x:v>
      </x:c>
      <x:c t="str">
        <x:v>BEMETA OBLA fali törölközőtartó, 654x54x72mm</x:v>
      </x:c>
      <x:c t="str">
        <x:v>SAPHO</x:v>
      </x:c>
      <x:c t="str">
        <x:v>8592207043659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>újdonság: 2024.07</x:v>
      </x:c>
    </x:row>
    <x:row>
      <x:c t="str">
        <x:v>165204052</x:v>
      </x:c>
      <x:c t="str">
        <x:v>BEMETA OBLA fali törölközőtartó, 654x54x122mm</x:v>
      </x:c>
      <x:c t="str">
        <x:v>SAPHO</x:v>
      </x:c>
      <x:c t="str">
        <x:v>8592207043666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>újdonság: 2024.07</x:v>
      </x:c>
    </x:row>
    <x:row>
      <x:c t="str">
        <x:v>165204062</x:v>
      </x:c>
      <x:c t="str">
        <x:v>BEMETA OBLA fali törölközőtartó, 168x173x72mm</x:v>
      </x:c>
      <x:c t="str">
        <x:v>SAPHO</x:v>
      </x:c>
      <x:c t="str">
        <x:v>8592207043703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165204102</x:v>
      </x:c>
      <x:c t="str">
        <x:v>BEMETA OBLA fali törölközőtartó, 54x163x416mm</x:v>
      </x:c>
      <x:c t="str">
        <x:v>SAPHO</x:v>
      </x:c>
      <x:c t="str">
        <x:v>8592207043802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>újdonság: 2024.07</x:v>
      </x:c>
    </x:row>
    <x:row>
      <x:c t="str">
        <x:v>165204112</x:v>
      </x:c>
      <x:c t="str">
        <x:v>BEMETA OBLA fali törölközőtartó, 54x193x416mm</x:v>
      </x:c>
      <x:c t="str">
        <x:v>SAPHO</x:v>
      </x:c>
      <x:c t="str">
        <x:v>8592207043819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újdonság: 2024.07</x:v>
      </x:c>
    </x:row>
    <x:row>
      <x:c t="str">
        <x:v>165205072</x:v>
      </x:c>
      <x:c t="str">
        <x:v>BEMETA OBLA fali törölközőtartó, 654x107x214mm</x:v>
      </x:c>
      <x:c t="str">
        <x:v>SAPHO</x:v>
      </x:c>
      <x:c t="str">
        <x:v>8592207043673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2024.07</x:v>
      </x:c>
    </x:row>
    <x:row>
      <x:c t="str">
        <x:v>165205082</x:v>
      </x:c>
      <x:c t="str">
        <x:v>BEMETA OBLA fali törölközőtartó, 654x54x214mm</x:v>
      </x:c>
      <x:c t="str">
        <x:v>SAPHO</x:v>
      </x:c>
      <x:c t="str">
        <x:v>8592207043680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2024.07</x:v>
      </x:c>
    </x:row>
    <x:row>
      <x:c t="str">
        <x:v>165206022</x:v>
      </x:c>
      <x:c t="str">
        <x:v>BEMETA OBLA fogas, 54x54x72mm</x:v>
      </x:c>
      <x:c t="str">
        <x:v>SAPHO</x:v>
      </x:c>
      <x:c t="str">
        <x:v>8592207043772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7800.0000</x:v>
      </x:c>
      <x:c t="str">
        <x:v>újdonság: 2024.07</x:v>
      </x:c>
    </x:row>
    <x:row>
      <x:c t="str">
        <x:v>165206072</x:v>
      </x:c>
      <x:c t="str">
        <x:v>BEMETA OBLA fogas, 54x193x135mm</x:v>
      </x:c>
      <x:c t="str">
        <x:v>SAPHO</x:v>
      </x:c>
      <x:c t="str">
        <x:v>8592207043796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22000.0000</x:v>
      </x:c>
      <x:c t="str">
        <x:v>újdonság: 2024.07</x:v>
      </x:c>
    </x:row>
    <x:row>
      <x:c t="str">
        <x:v>165212012</x:v>
      </x:c>
      <x:c t="str">
        <x:v>BEMETA OBLA fali WC-papírtartó, 136x194x116mm</x:v>
      </x:c>
      <x:c t="str">
        <x:v>SAPHO</x:v>
      </x:c>
      <x:c t="str">
        <x:v>8592207043826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>újdonság: 2024.07</x:v>
      </x:c>
    </x:row>
    <x:row>
      <x:c t="str">
        <x:v>165212032</x:v>
      </x:c>
      <x:c t="str">
        <x:v>BEMETA OBLA fali WC-papírtartó, 178x54x72mm</x:v>
      </x:c>
      <x:c t="str">
        <x:v>SAPHO</x:v>
      </x:c>
      <x:c t="str">
        <x:v>8592207043758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12000.0000</x:v>
      </x:c>
      <x:c t="str">
        <x:v>újdonság: 2024.07</x:v>
      </x:c>
    </x:row>
    <x:row>
      <x:c t="str">
        <x:v>1654</x:v>
      </x:c>
      <x:c t="str">
        <x:v>RETRO mosdótartó szekrény, 2 fiókkal, 73x80x46,5cm, bükk</x:v>
      </x:c>
      <x:c t="str">
        <x:v>SAPHO</x:v>
      </x:c>
      <x:c t="str">
        <x:v>8590913852480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552000.0000</x:v>
      </x:c>
      <x:c t="str">
        <x:v/>
      </x:c>
    </x:row>
    <x:row>
      <x:c t="str">
        <x:v>1655</x:v>
      </x:c>
      <x:c t="str">
        <x:v>RETRO mosdótartó szekrény, 2 fiókkal, 73x80x46,5cm, antik fehér</x:v>
      </x:c>
      <x:c t="str">
        <x:v>SAPHO</x:v>
      </x:c>
      <x:c t="str">
        <x:v>8590913852497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552000.0000</x:v>
      </x:c>
      <x:c t="str">
        <x:v/>
      </x:c>
    </x:row>
    <x:row>
      <x:c t="str">
        <x:v>165926</x:v>
      </x:c>
      <x:c t="str">
        <x:v>ZEN Törölközőtartó, króm</x:v>
      </x:c>
      <x:c t="str">
        <x:v>SAPHO</x:v>
      </x:c>
      <x:c t="str">
        <x:v>8423561165926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kifutott: 2025.08</x:v>
      </x:c>
    </x:row>
    <x:row>
      <x:c t="str">
        <x:v>16611</x:v>
      </x:c>
      <x:c t="str">
        <x:v>POLYSAN IO kád, 180x85x49cm</x:v>
      </x:c>
      <x:c t="str">
        <x:v>SAPHO</x:v>
      </x:c>
      <x:c t="str">
        <x:v>8590729008972</x:v>
      </x:c>
      <x:c t="str">
        <x:v>db        </x:v>
      </x:c>
      <x:c t="str">
        <x:v>39221000</x:v>
      </x:c>
      <x:c t="n">
        <x:v>27.0100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16611.1010</x:v>
      </x:c>
      <x:c t="str">
        <x:v>POLYSAN IO kád, Active Hydro, 180x85x49cm, króm</x:v>
      </x:c>
      <x:c t="str">
        <x:v>SAPHO</x:v>
      </x:c>
      <x:c t="str">
        <x:v>8590729055471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815000.0000</x:v>
      </x:c>
      <x:c t="str">
        <x:v>újdonság: 2025.01</x:v>
      </x:c>
    </x:row>
    <x:row>
      <x:c t="str">
        <x:v>16611.2010</x:v>
      </x:c>
      <x:c t="str">
        <x:v>POLYSAN IO kád, 180x85x49cm, Active Hydro-Air, króm</x:v>
      </x:c>
      <x:c t="str">
        <x:v>SAPHO</x:v>
      </x:c>
      <x:c t="str">
        <x:v>8590729055488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1278000.0000</x:v>
      </x:c>
      <x:c t="str">
        <x:v>újdonság: 2024.11</x:v>
      </x:c>
    </x:row>
    <x:row>
      <x:c t="str">
        <x:v>16611.3010</x:v>
      </x:c>
      <x:c t="str">
        <x:v>POLYSAN IO kád, Attraction Hydro, 180x85x49cm, króm</x:v>
      </x:c>
      <x:c t="str">
        <x:v>SAPHO</x:v>
      </x:c>
      <x:c t="str">
        <x:v>8590729055495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998000.0000</x:v>
      </x:c>
      <x:c t="str">
        <x:v>újdonság: 2025.01</x:v>
      </x:c>
    </x:row>
    <x:row>
      <x:c t="str">
        <x:v>16611.4010</x:v>
      </x:c>
      <x:c t="str">
        <x:v>POLYSAN IO kád, 180x85x49cm, Attraction Hydro-Air, króm</x:v>
      </x:c>
      <x:c t="str">
        <x:v>SAPHO</x:v>
      </x:c>
      <x:c t="str">
        <x:v>8590729055501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1647000.0000</x:v>
      </x:c>
      <x:c t="str">
        <x:v>újdonság: 2024.11</x:v>
      </x:c>
    </x:row>
    <x:row>
      <x:c t="str">
        <x:v>16611.5010</x:v>
      </x:c>
      <x:c t="str">
        <x:v>POLYSAN IO kád, Highline Hydro, 180x85x49cm, króm</x:v>
      </x:c>
      <x:c t="str">
        <x:v>SAPHO</x:v>
      </x:c>
      <x:c t="str">
        <x:v>8590729055518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1245000.0000</x:v>
      </x:c>
      <x:c t="str">
        <x:v>újdonság: 2025.01</x:v>
      </x:c>
    </x:row>
    <x:row>
      <x:c t="str">
        <x:v>16611.6010</x:v>
      </x:c>
      <x:c t="str">
        <x:v>POLYSAN IO kád, 180x85x49cm, Highline Hydro-Air, króm</x:v>
      </x:c>
      <x:c t="str">
        <x:v>SAPHO</x:v>
      </x:c>
      <x:c t="str">
        <x:v>8590729055525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1786000.0000</x:v>
      </x:c>
      <x:c t="n">
        <x:v>2151000.0000</x:v>
      </x:c>
      <x:c t="str">
        <x:v>újdonság: 2024.11</x:v>
      </x:c>
    </x:row>
    <x:row>
      <x:c t="str">
        <x:v>16611H</x:v>
      </x:c>
      <x:c t="str">
        <x:v>POLYSAN IO kád, Hidro rendszerrel, 180x85x49cm</x:v>
      </x:c>
      <x:c t="str">
        <x:v>SAPHO</x:v>
      </x:c>
      <x:c t="str">
        <x:v>8590729082736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16611HA</x:v>
      </x:c>
      <x:c t="str">
        <x:v>POLYSAN IO kád, Hidro Air rendszerrel, 180x85x49cm</x:v>
      </x:c>
      <x:c t="str">
        <x:v>SAPHO</x:v>
      </x:c>
      <x:c t="str">
        <x:v>8590729082798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1662</x:v>
      </x:c>
      <x:c t="str">
        <x:v>RETRO állószekrény, 1 üvegajtóval, 2 fiókkal, 1 ajtóval, jobbos, 40x170x36cm, bükk</x:v>
      </x:c>
      <x:c t="str">
        <x:v>SAPHO</x:v>
      </x:c>
      <x:c t="str">
        <x:v>8590913845277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551000.0000</x:v>
      </x:c>
      <x:c t="str">
        <x:v/>
      </x:c>
    </x:row>
    <x:row>
      <x:c t="str">
        <x:v>1663</x:v>
      </x:c>
      <x:c t="str">
        <x:v>RETRO állószekrény, 1 üvegajtóval, 2 fiókkal, 1 ajtóval, balos, 40x170x36cm, bükk</x:v>
      </x:c>
      <x:c t="str">
        <x:v>SAPHO</x:v>
      </x:c>
      <x:c t="str">
        <x:v>8590913845284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551000.0000</x:v>
      </x:c>
      <x:c t="str">
        <x:v/>
      </x:c>
    </x:row>
    <x:row>
      <x:c t="str">
        <x:v>166404</x:v>
      </x:c>
      <x:c t="str">
        <x:v>ZEN BLACK Törölközőtartó, 300mm, fekete</x:v>
      </x:c>
      <x:c t="str">
        <x:v>SAPHO</x:v>
      </x:c>
      <x:c t="str">
        <x:v>8423561166404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2024.11</x:v>
      </x:c>
    </x:row>
    <x:row>
      <x:c t="str">
        <x:v>166411</x:v>
      </x:c>
      <x:c t="str">
        <x:v>ZEN BLACK Törölközőtartó, 500mm, fekete</x:v>
      </x:c>
      <x:c t="str">
        <x:v>SAPHO</x:v>
      </x:c>
      <x:c t="str">
        <x:v>8423561166411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38300.0000</x:v>
      </x:c>
      <x:c t="str">
        <x:v>kifutott: 2024.03</x:v>
      </x:c>
    </x:row>
    <x:row>
      <x:c t="str">
        <x:v>166428</x:v>
      </x:c>
      <x:c t="str">
        <x:v>ZEN BLACK Törölközőtartó, 200mm, fekete</x:v>
      </x:c>
      <x:c t="str">
        <x:v>SAPHO</x:v>
      </x:c>
      <x:c t="str">
        <x:v>8423561166428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21500.0000</x:v>
      </x:c>
      <x:c t="str">
        <x:v>kifutott: 2024.09</x:v>
      </x:c>
    </x:row>
    <x:row>
      <x:c t="str">
        <x:v>166435</x:v>
      </x:c>
      <x:c t="str">
        <x:v>ZEN BLACK Fogas, fekete</x:v>
      </x:c>
      <x:c t="str">
        <x:v>SAPHO</x:v>
      </x:c>
      <x:c t="str">
        <x:v>8423561166435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9200.0000</x:v>
      </x:c>
      <x:c t="str">
        <x:v>kifutott: 2024.09</x:v>
      </x:c>
    </x:row>
    <x:row>
      <x:c t="str">
        <x:v>166442</x:v>
      </x:c>
      <x:c t="str">
        <x:v>ZEN BLACK Pohártartó, fekete</x:v>
      </x:c>
      <x:c t="str">
        <x:v>SAPHO</x:v>
      </x:c>
      <x:c t="str">
        <x:v>8423561166442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20500.0000</x:v>
      </x:c>
      <x:c t="str">
        <x:v>kifutott: 2025.01</x:v>
      </x:c>
    </x:row>
    <x:row>
      <x:c t="str">
        <x:v>166459</x:v>
      </x:c>
      <x:c t="str">
        <x:v>ZEN BLACK Szappantartó, tejüveg, fekete</x:v>
      </x:c>
      <x:c t="str">
        <x:v>SAPHO</x:v>
      </x:c>
      <x:c t="str">
        <x:v>8423561166459</x:v>
      </x:c>
      <x:c t="str">
        <x:v>db        </x:v>
      </x:c>
      <x:c t="str">
        <x:v>74182000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26100.0000</x:v>
      </x:c>
      <x:c t="str">
        <x:v>kifutott: 2025.08</x:v>
      </x:c>
    </x:row>
    <x:row>
      <x:c t="str">
        <x:v>166466</x:v>
      </x:c>
      <x:c t="str">
        <x:v>ZEN BLACK Szappanadagoló, tejüveg, 250ml, fekete</x:v>
      </x:c>
      <x:c t="str">
        <x:v>SAPHO</x:v>
      </x:c>
      <x:c t="str">
        <x:v>8423561166466</x:v>
      </x:c>
      <x:c t="str">
        <x:v>db        </x:v>
      </x:c>
      <x:c t="str">
        <x:v>74182000</x:v>
      </x:c>
      <x:c t="n">
        <x:v>0.8600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>kifutott: 2025.02</x:v>
      </x:c>
    </x:row>
    <x:row>
      <x:c t="str">
        <x:v>166473</x:v>
      </x:c>
      <x:c t="str">
        <x:v>ZEN BLACK WC-papírtartó, fekete</x:v>
      </x:c>
      <x:c t="str">
        <x:v>SAPHO</x:v>
      </x:c>
      <x:c t="str">
        <x:v>8423561166473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30500.0000</x:v>
      </x:c>
      <x:c t="str">
        <x:v>kifutott: 2024.09</x:v>
      </x:c>
    </x:row>
    <x:row>
      <x:c t="str">
        <x:v>166480</x:v>
      </x:c>
      <x:c t="str">
        <x:v>ZEN BLACK WC-papírtartó, fekete</x:v>
      </x:c>
      <x:c t="str">
        <x:v>SAPHO</x:v>
      </x:c>
      <x:c t="str">
        <x:v>8423561166480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22500.0000</x:v>
      </x:c>
      <x:c t="str">
        <x:v>kifutott: 2024.09</x:v>
      </x:c>
    </x:row>
    <x:row>
      <x:c t="str">
        <x:v>166497</x:v>
      </x:c>
      <x:c t="str">
        <x:v>ZEN BLACK WC-kefetartó, tejüveg, fekete</x:v>
      </x:c>
      <x:c t="str">
        <x:v>SAPHO</x:v>
      </x:c>
      <x:c t="str">
        <x:v>8423561166497</x:v>
      </x:c>
      <x:c t="str">
        <x:v>db        </x:v>
      </x:c>
      <x:c t="str">
        <x:v>74182000</x:v>
      </x:c>
      <x:c t="n">
        <x:v>1.0700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36000.0000</x:v>
      </x:c>
      <x:c t="str">
        <x:v>kifutott: 2026.02</x:v>
      </x:c>
    </x:row>
    <x:row>
      <x:c t="str">
        <x:v>1665</x:v>
      </x:c>
      <x:c t="str">
        <x:v>RETRO állószekrény, 1 üvegajtóval, 2 fiókkal, 1 ajtóval, jobbos, 40x170x36cm, antik fehér,</x:v>
      </x:c>
      <x:c t="str">
        <x:v>SAPHO</x:v>
      </x:c>
      <x:c t="str">
        <x:v>8590913845291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551000.0000</x:v>
      </x:c>
      <x:c t="str">
        <x:v/>
      </x:c>
    </x:row>
    <x:row>
      <x:c t="str">
        <x:v>166525</x:v>
      </x:c>
      <x:c t="str">
        <x:v>ZEN BLACK polctartó, 200mm, fekete</x:v>
      </x:c>
      <x:c t="str">
        <x:v>SAPHO</x:v>
      </x:c>
      <x:c t="str">
        <x:v>8590913878190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13800.0000</x:v>
      </x:c>
      <x:c t="str">
        <x:v>kifutott: 2024.09</x:v>
      </x:c>
    </x:row>
    <x:row>
      <x:c t="str">
        <x:v>1666</x:v>
      </x:c>
      <x:c t="str">
        <x:v>RETRO állószekrény, 1 üvegajtóval, 2 fiókkal, 1 ajtóval, balos, 40x170x36cm, antik fehér,</x:v>
      </x:c>
      <x:c t="str">
        <x:v>SAPHO</x:v>
      </x:c>
      <x:c t="str">
        <x:v>8590913845307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551000.0000</x:v>
      </x:c>
      <x:c t="str">
        <x:v/>
      </x:c>
    </x:row>
    <x:row>
      <x:c t="str">
        <x:v>167004100</x:v>
      </x:c>
      <x:c t="str">
        <x:v>BEMETA ORGANIC BLACK törölközőtartó, 62x42x445mm</x:v>
      </x:c>
      <x:c t="str">
        <x:v>SAPHO</x:v>
      </x:c>
      <x:c t="str">
        <x:v>8592207044120</x:v>
      </x:c>
      <x:c t="str">
        <x:v>db        </x:v>
      </x:c>
      <x:c t="str">
        <x:v/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34500.0000</x:v>
      </x:c>
      <x:c t="str">
        <x:v>újdonság: 2024.07</x:v>
      </x:c>
    </x:row>
    <x:row>
      <x:c t="str">
        <x:v>1671</x:v>
      </x:c>
      <x:c t="str">
        <x:v>RETRO törölközőtartó, 50x17cm, bükk</x:v>
      </x:c>
      <x:c t="str">
        <x:v>SAPHO</x:v>
      </x:c>
      <x:c t="str">
        <x:v>8590913216718</x:v>
      </x:c>
      <x:c t="str">
        <x:v>db        </x:v>
      </x:c>
      <x:c t="str">
        <x:v>94036090</x:v>
      </x:c>
      <x:c t="n">
        <x:v>1.7200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106000.0000</x:v>
      </x:c>
      <x:c t="str">
        <x:v/>
      </x:c>
    </x:row>
    <x:row>
      <x:c t="str">
        <x:v>167102240</x:v>
      </x:c>
      <x:c t="str">
        <x:v>BEMETA ORGANIC BLACK üvegpolc, 600x40x115mm</x:v>
      </x:c>
      <x:c t="str">
        <x:v>SAPHO</x:v>
      </x:c>
      <x:c t="str">
        <x:v>8592207045035</x:v>
      </x:c>
      <x:c t="str">
        <x:v>db        </x:v>
      </x:c>
      <x:c t="str">
        <x:v/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>újdonság: 2024.07</x:v>
      </x:c>
    </x:row>
    <x:row>
      <x:c t="str">
        <x:v>167102370</x:v>
      </x:c>
      <x:c t="str">
        <x:v>BEMETA ORGANIC BLACK fémpolc, 300x22x110mm</x:v>
      </x:c>
      <x:c t="str">
        <x:v>SAPHO</x:v>
      </x:c>
      <x:c t="str">
        <x:v>8592207044137</x:v>
      </x:c>
      <x:c t="str">
        <x:v>db        </x:v>
      </x:c>
      <x:c t="str">
        <x:v>73249000</x:v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>újdonság: 2024.07</x:v>
      </x:c>
    </x:row>
    <x:row>
      <x:c t="str">
        <x:v>167102380</x:v>
      </x:c>
      <x:c t="str">
        <x:v>BEMETA ORGANIC BLACK fémpolc, 600x22x110mm</x:v>
      </x:c>
      <x:c t="str">
        <x:v>SAPHO</x:v>
      </x:c>
      <x:c t="str">
        <x:v>8592207044144</x:v>
      </x:c>
      <x:c t="str">
        <x:v>db        </x:v>
      </x:c>
      <x:c t="str">
        <x:v/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50000.0000</x:v>
      </x:c>
      <x:c t="str">
        <x:v>újdonság: 2024.07</x:v>
      </x:c>
    </x:row>
    <x:row>
      <x:c t="str">
        <x:v>167104050</x:v>
      </x:c>
      <x:c t="str">
        <x:v>BEMETA ORGANIC BLACK törölközőtartó, 640x20x124mm</x:v>
      </x:c>
      <x:c t="str">
        <x:v>SAPHO</x:v>
      </x:c>
      <x:c t="str">
        <x:v>8592207044151</x:v>
      </x:c>
      <x:c t="str">
        <x:v>db        </x:v>
      </x:c>
      <x:c t="str">
        <x:v>74182000</x:v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>újdonság: 2024.07</x:v>
      </x:c>
    </x:row>
    <x:row>
      <x:c t="str">
        <x:v>167104060</x:v>
      </x:c>
      <x:c t="str">
        <x:v>BEMETA ORGANIC BLACK törölközőtartó, 220x20x112mm</x:v>
      </x:c>
      <x:c t="str">
        <x:v>SAPHO</x:v>
      </x:c>
      <x:c t="str">
        <x:v>8592207044168</x:v>
      </x:c>
      <x:c t="str">
        <x:v>db        </x:v>
      </x:c>
      <x:c t="str">
        <x:v/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>újdonság: 2024.07</x:v>
      </x:c>
    </x:row>
    <x:row>
      <x:c t="str">
        <x:v>167104350</x:v>
      </x:c>
      <x:c t="str">
        <x:v>BEMETA ORGANIC BLACK törölközőtartó, 455x38x59mm</x:v>
      </x:c>
      <x:c t="str">
        <x:v>SAPHO</x:v>
      </x:c>
      <x:c t="str">
        <x:v>8592207044175</x:v>
      </x:c>
      <x:c t="str">
        <x:v>db        </x:v>
      </x:c>
      <x:c t="str">
        <x:v/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>újdonság: 2024.07</x:v>
      </x:c>
    </x:row>
    <x:row>
      <x:c t="str">
        <x:v>167104360</x:v>
      </x:c>
      <x:c t="str">
        <x:v>BEMETA ORGANIC BLACK törölközőtartó, 555x38x59mm</x:v>
      </x:c>
      <x:c t="str">
        <x:v>SAPHO</x:v>
      </x:c>
      <x:c t="str">
        <x:v>8592207044182</x:v>
      </x:c>
      <x:c t="str">
        <x:v>db        </x:v>
      </x:c>
      <x:c t="str">
        <x:v/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>újdonság: 2024.07</x:v>
      </x:c>
    </x:row>
    <x:row>
      <x:c t="str">
        <x:v>167104370</x:v>
      </x:c>
      <x:c t="str">
        <x:v>BEMETA ORGANIC BLACK fali törölközőtartó, 640x38x59mm</x:v>
      </x:c>
      <x:c t="str">
        <x:v>SAPHO</x:v>
      </x:c>
      <x:c t="str">
        <x:v>8592207044199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30100.0000</x:v>
      </x:c>
      <x:c t="str">
        <x:v>újdonság: 2026.02</x:v>
      </x:c>
    </x:row>
    <x:row>
      <x:c t="str">
        <x:v>167104380</x:v>
      </x:c>
      <x:c t="str">
        <x:v>BEMETA ORGANIC BLACK törölközőtartó, 250x110x59mm</x:v>
      </x:c>
      <x:c t="str">
        <x:v>SAPHO</x:v>
      </x:c>
      <x:c t="str">
        <x:v>8592207044205</x:v>
      </x:c>
      <x:c t="str">
        <x:v>db        </x:v>
      </x:c>
      <x:c t="str">
        <x:v/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>újdonság: 2024.07</x:v>
      </x:c>
    </x:row>
    <x:row>
      <x:c t="str">
        <x:v>167104390</x:v>
      </x:c>
      <x:c t="str">
        <x:v>BEMETA ORGANIC BLACK törölközőtartó, 250x241x123mm</x:v>
      </x:c>
      <x:c t="str">
        <x:v>SAPHO</x:v>
      </x:c>
      <x:c t="str">
        <x:v>8592207044212</x:v>
      </x:c>
      <x:c t="str">
        <x:v>db        </x:v>
      </x:c>
      <x:c t="str">
        <x:v/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2024.07</x:v>
      </x:c>
    </x:row>
    <x:row>
      <x:c t="str">
        <x:v>167104400</x:v>
      </x:c>
      <x:c t="str">
        <x:v>BEMETA ORGANIC BLACK törölközőtartó, 500x20x112mm</x:v>
      </x:c>
      <x:c t="str">
        <x:v>SAPHO</x:v>
      </x:c>
      <x:c t="str">
        <x:v>8592207044229</x:v>
      </x:c>
      <x:c t="str">
        <x:v>db        </x:v>
      </x:c>
      <x:c t="str">
        <x:v/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újdonság: 2024.07</x:v>
      </x:c>
    </x:row>
    <x:row>
      <x:c t="str">
        <x:v>167105080</x:v>
      </x:c>
      <x:c t="str">
        <x:v>BEMETA ORGANIC BLACK törölközőtartó, 640x20x214mm</x:v>
      </x:c>
      <x:c t="str">
        <x:v>SAPHO</x:v>
      </x:c>
      <x:c t="str">
        <x:v>8592207044236</x:v>
      </x:c>
      <x:c t="str">
        <x:v>db        </x:v>
      </x:c>
      <x:c t="str">
        <x:v/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>újdonság: 2024.07</x:v>
      </x:c>
    </x:row>
    <x:row>
      <x:c t="str">
        <x:v>167105150</x:v>
      </x:c>
      <x:c t="str">
        <x:v>BEMETA ORGANIC BLACK törölközőtartó, 640x95x214mm</x:v>
      </x:c>
      <x:c t="str">
        <x:v>SAPHO</x:v>
      </x:c>
      <x:c t="str">
        <x:v>8592207044243</x:v>
      </x:c>
      <x:c t="str">
        <x:v>db        </x:v>
      </x:c>
      <x:c t="str">
        <x:v/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>újdonság: 2024.07</x:v>
      </x:c>
    </x:row>
    <x:row>
      <x:c t="str">
        <x:v>167106190</x:v>
      </x:c>
      <x:c t="str">
        <x:v>BEMETA ORGANIC BLACK fogas, 44x58x39mm</x:v>
      </x:c>
      <x:c t="str">
        <x:v>SAPHO</x:v>
      </x:c>
      <x:c t="str">
        <x:v>8592207044748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>újdonság: 2024.07</x:v>
      </x:c>
    </x:row>
    <x:row>
      <x:c t="str">
        <x:v>167106190L</x:v>
      </x:c>
      <x:c t="str">
        <x:v>BEMETA ORGANIC BLACK fogas, 44x58x39mm</x:v>
      </x:c>
      <x:c t="str">
        <x:v>SAPHO</x:v>
      </x:c>
      <x:c t="str">
        <x:v>8592207044755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>újdonság: 2024.07</x:v>
      </x:c>
    </x:row>
    <x:row>
      <x:c t="str">
        <x:v>167106200</x:v>
      </x:c>
      <x:c t="str">
        <x:v>BEMETA ORGANIC BLACK fogas, 68x78x39mm</x:v>
      </x:c>
      <x:c t="str">
        <x:v>SAPHO</x:v>
      </x:c>
      <x:c t="str">
        <x:v>8592207044977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167106200L</x:v>
      </x:c>
      <x:c t="str">
        <x:v>BEMETA ORGANIC BLACK fogas, 68x78x39mm</x:v>
      </x:c>
      <x:c t="str">
        <x:v>SAPHO</x:v>
      </x:c>
      <x:c t="str">
        <x:v>8592207044984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167106210</x:v>
      </x:c>
      <x:c t="str">
        <x:v>BEMETA ORGANIC BLACK fogas, 68x58x39mm</x:v>
      </x:c>
      <x:c t="str">
        <x:v>SAPHO</x:v>
      </x:c>
      <x:c t="str">
        <x:v>8592207044731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167108330</x:v>
      </x:c>
      <x:c t="str">
        <x:v>BEMETA ORGANIC BLACK szappantartó, 120x25x85mm</x:v>
      </x:c>
      <x:c t="str">
        <x:v>SAPHO</x:v>
      </x:c>
      <x:c t="str">
        <x:v>8592207044991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>újdonság: 2024.07</x:v>
      </x:c>
    </x:row>
    <x:row>
      <x:c t="str">
        <x:v>167109260</x:v>
      </x:c>
      <x:c t="str">
        <x:v>BEMETA ORGANIC BLACK szappanadagoló, 100x115x110mm, 200ml</x:v>
      </x:c>
      <x:c t="str">
        <x:v>SAPHO</x:v>
      </x:c>
      <x:c t="str">
        <x:v>8592207045011</x:v>
      </x:c>
      <x:c t="str">
        <x:v>db        </x:v>
      </x:c>
      <x:c t="str">
        <x:v/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>újdonság: 2024.07</x:v>
      </x:c>
    </x:row>
    <x:row>
      <x:c t="str">
        <x:v>167109270</x:v>
      </x:c>
      <x:c t="str">
        <x:v>BEMETA ORGANIC BLACK szappanadagoló, 200x115x100mm, 2x200ml</x:v>
      </x:c>
      <x:c t="str">
        <x:v>SAPHO</x:v>
      </x:c>
      <x:c t="str">
        <x:v>8592207045028</x:v>
      </x:c>
      <x:c t="str">
        <x:v>db        </x:v>
      </x:c>
      <x:c t="str">
        <x:v/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60000.0000</x:v>
      </x:c>
      <x:c t="str">
        <x:v>újdonság: 2024.07</x:v>
      </x:c>
    </x:row>
    <x:row>
      <x:c t="str">
        <x:v>167109460</x:v>
      </x:c>
      <x:c t="str">
        <x:v>BEMETA ORGANIC BLACK fogkefetartó, 100x100x110mm</x:v>
      </x:c>
      <x:c t="str">
        <x:v>SAPHO</x:v>
      </x:c>
      <x:c t="str">
        <x:v>8592207054297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32600.0000</x:v>
      </x:c>
      <x:c t="str">
        <x:v>újdonság: 2026.02</x:v>
      </x:c>
    </x:row>
    <x:row>
      <x:c t="str">
        <x:v>167109470</x:v>
      </x:c>
      <x:c t="str">
        <x:v>BEMETA ORGANIC BLACK szappanadagoló, 200x115x100mm, 2x200ml</x:v>
      </x:c>
      <x:c t="str">
        <x:v>SAPHO</x:v>
      </x:c>
      <x:c t="str">
        <x:v>8592207054372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62800.0000</x:v>
      </x:c>
      <x:c t="str">
        <x:v>újdonság: 2026.02</x:v>
      </x:c>
    </x:row>
    <x:row>
      <x:c t="str">
        <x:v>167109560</x:v>
      </x:c>
      <x:c t="str">
        <x:v>BEMETA ORGANIC BLACK fali szappanadagoló, 300ml, matt ekete</x:v>
      </x:c>
      <x:c t="str">
        <x:v>SAPHO</x:v>
      </x:c>
      <x:c t="str">
        <x:v>8592207054310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32600.0000</x:v>
      </x:c>
      <x:c t="str">
        <x:v>újdonság: 2026.02</x:v>
      </x:c>
    </x:row>
    <x:row>
      <x:c t="str">
        <x:v>167111010</x:v>
      </x:c>
      <x:c t="str">
        <x:v>BEMETA ORGANIC BLACK fogkefetartó, 100x100x110mm</x:v>
      </x:c>
      <x:c t="str">
        <x:v>SAPHO</x:v>
      </x:c>
      <x:c t="str">
        <x:v>8592207045004</x:v>
      </x:c>
      <x:c t="str">
        <x:v>db        </x:v>
      </x:c>
      <x:c t="str">
        <x:v/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19200.0000</x:v>
      </x:c>
      <x:c t="str">
        <x:v>újdonság: 2024.07</x:v>
      </x:c>
    </x:row>
    <x:row>
      <x:c t="str">
        <x:v>167111050</x:v>
      </x:c>
      <x:c t="str">
        <x:v>BEMETA ORGANIC BLACK fali fogkefetartó, tejüveg/fekete</x:v>
      </x:c>
      <x:c t="str">
        <x:v>SAPHO</x:v>
      </x:c>
      <x:c t="str">
        <x:v>8592207054358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22900.0000</x:v>
      </x:c>
      <x:c t="str">
        <x:v>újdonság: 2026.02</x:v>
      </x:c>
    </x:row>
    <x:row>
      <x:c t="str">
        <x:v>167112020</x:v>
      </x:c>
      <x:c t="str">
        <x:v>BEMETA ORGANIC BLACK WC-papírtartó, 150x40x59mm</x:v>
      </x:c>
      <x:c t="str">
        <x:v>SAPHO</x:v>
      </x:c>
      <x:c t="str">
        <x:v>8592207044250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>újdonság: 2024.07</x:v>
      </x:c>
    </x:row>
    <x:row>
      <x:c t="str">
        <x:v>167112030</x:v>
      </x:c>
      <x:c t="str">
        <x:v>BEMETA ORGANIC BLACK WC-papírtartó, 38x165x59mm</x:v>
      </x:c>
      <x:c t="str">
        <x:v>SAPHO</x:v>
      </x:c>
      <x:c t="str">
        <x:v>8592207044267</x:v>
      </x:c>
      <x:c t="str">
        <x:v>db        </x:v>
      </x:c>
      <x:c t="str">
        <x:v/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167112150</x:v>
      </x:c>
      <x:c t="str">
        <x:v>BEMETA ORGANIC BLACK WC-papírtartó, 150x75x110mm</x:v>
      </x:c>
      <x:c t="str">
        <x:v>SAPHO</x:v>
      </x:c>
      <x:c t="str">
        <x:v>8592207044489</x:v>
      </x:c>
      <x:c t="str">
        <x:v>db        </x:v>
      </x:c>
      <x:c t="str">
        <x:v/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17000.0000</x:v>
      </x:c>
      <x:c t="str">
        <x:v>újdonság: 2024.07</x:v>
      </x:c>
    </x:row>
    <x:row>
      <x:c t="str">
        <x:v>167112160</x:v>
      </x:c>
      <x:c t="str">
        <x:v>BEMETA ORGANIC BLACK WC-papírtartó, 280x75x110mm</x:v>
      </x:c>
      <x:c t="str">
        <x:v>SAPHO</x:v>
      </x:c>
      <x:c t="str">
        <x:v>8592207044496</x:v>
      </x:c>
      <x:c t="str">
        <x:v>db        </x:v>
      </x:c>
      <x:c t="str">
        <x:v/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31000.0000</x:v>
      </x:c>
      <x:c t="str">
        <x:v>újdonság: 2024.07</x:v>
      </x:c>
    </x:row>
    <x:row>
      <x:c t="str">
        <x:v>167113060</x:v>
      </x:c>
      <x:c t="str">
        <x:v>BEMETA ORGANIC BLACK WC-kefetartó, 80x345x110mm</x:v>
      </x:c>
      <x:c t="str">
        <x:v>SAPHO</x:v>
      </x:c>
      <x:c t="str">
        <x:v>8592207044502</x:v>
      </x:c>
      <x:c t="str">
        <x:v>db        </x:v>
      </x:c>
      <x:c t="str">
        <x:v/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24200.0000</x:v>
      </x:c>
      <x:c t="str">
        <x:v>újdonság: 2024.07</x:v>
      </x:c>
    </x:row>
    <x:row>
      <x:c t="str">
        <x:v>167113140</x:v>
      </x:c>
      <x:c t="str">
        <x:v>BEMETA ORGANIC BLACK WC-kefetartó, 95x360x122mm</x:v>
      </x:c>
      <x:c t="str">
        <x:v>SAPHO</x:v>
      </x:c>
      <x:c t="str">
        <x:v>8592207044519</x:v>
      </x:c>
      <x:c t="str">
        <x:v>db        </x:v>
      </x:c>
      <x:c t="str">
        <x:v>8592207002892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21200.0000</x:v>
      </x:c>
      <x:c t="str">
        <x:v>újdonság: 2024.07</x:v>
      </x:c>
    </x:row>
    <x:row>
      <x:c t="str">
        <x:v>1673</x:v>
      </x:c>
      <x:c t="str">
        <x:v>RETRO alsószekrény, 4 fiókkal, 35x119x33cm, bükk</x:v>
      </x:c>
      <x:c t="str">
        <x:v>SAPHO</x:v>
      </x:c>
      <x:c t="str">
        <x:v>8590913216732</x:v>
      </x:c>
      <x:c t="str">
        <x:v>db        </x:v>
      </x:c>
      <x:c t="str">
        <x:v>94036090</x:v>
      </x:c>
      <x:c t="n">
        <x:v>36.1800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855000.0000</x:v>
      </x:c>
      <x:c t="str">
        <x:v/>
      </x:c>
    </x:row>
    <x:row>
      <x:c t="str">
        <x:v>1677</x:v>
      </x:c>
      <x:c t="str">
        <x:v>RETRO szék, 33x45x33cm, bükk</x:v>
      </x:c>
      <x:c t="str">
        <x:v>SAPHO</x:v>
      </x:c>
      <x:c t="str">
        <x:v>8590913216770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175000.0000</x:v>
      </x:c>
      <x:c t="str">
        <x:v/>
      </x:c>
    </x:row>
    <x:row>
      <x:c t="str">
        <x:v>1679</x:v>
      </x:c>
      <x:c t="str">
        <x:v>RETRO keretes tükör, világítás nélkül, 94x115cm, bükk</x:v>
      </x:c>
      <x:c t="str">
        <x:v>SAPHO</x:v>
      </x:c>
      <x:c t="str">
        <x:v>8590913216794</x:v>
      </x:c>
      <x:c t="str">
        <x:v>db        </x:v>
      </x:c>
      <x:c t="str">
        <x:v>94036090</x:v>
      </x:c>
      <x:c t="n">
        <x:v>11.2300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262000.0000</x:v>
      </x:c>
      <x:c t="str">
        <x:v/>
      </x:c>
    </x:row>
    <x:row>
      <x:c t="str">
        <x:v>168.023.3</x:v>
      </x:c>
      <x:c t="str">
        <x:v>BRUCKNER Falbaépíthető mosógép szifon, 40/50mm</x:v>
      </x:c>
      <x:c t="str">
        <x:v>SAPHO</x:v>
      </x:c>
      <x:c t="str">
        <x:v>8590913889790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2250.0000</x:v>
      </x:c>
      <x:c t="str">
        <x:v/>
      </x:c>
    </x:row>
    <x:row>
      <x:c t="str">
        <x:v>168.120.0</x:v>
      </x:c>
      <x:c t="str">
        <x:v>BRUCKNER mosogatógép lefolyó bekötő pipa </x:v>
      </x:c>
      <x:c t="str">
        <x:v>SAPHO</x:v>
      </x:c>
      <x:c t="str">
        <x:v>8590913907357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700.0000</x:v>
      </x:c>
      <x:c t="str">
        <x:v/>
      </x:c>
    </x:row>
    <x:row>
      <x:c t="str">
        <x:v>168.122.0</x:v>
      </x:c>
      <x:c t="str">
        <x:v>BRUCKNER szárító/mosógép könyökcsatlakozó </x:v>
      </x:c>
      <x:c t="str">
        <x:v>SAPHO</x:v>
      </x:c>
      <x:c t="str">
        <x:v>8590913117855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újdonság: 2025.07</x:v>
      </x:c>
    </x:row>
    <x:row>
      <x:c t="str">
        <x:v>168.130.0</x:v>
      </x:c>
      <x:c t="str">
        <x:v>BRUCKNER mosógép és szárítógép dupla csatlakozó </x:v>
      </x:c>
      <x:c t="str">
        <x:v>SAPHO</x:v>
      </x:c>
      <x:c t="str">
        <x:v>8590913907364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3000.0000</x:v>
      </x:c>
      <x:c t="str">
        <x:v>kifutott: 2025.12</x:v>
      </x:c>
    </x:row>
    <x:row>
      <x:c t="str">
        <x:v>168.131.0</x:v>
      </x:c>
      <x:c t="str">
        <x:v>BRUCKNER T bekötőcső mosó és szárítógép csatlakozóval, fehér</x:v>
      </x:c>
      <x:c t="str">
        <x:v>SAPHO</x:v>
      </x:c>
      <x:c t="str">
        <x:v>8590913117831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>újdonság: 2025.07</x:v>
      </x:c>
    </x:row>
    <x:row>
      <x:c t="str">
        <x:v>168.132.0</x:v>
      </x:c>
      <x:c t="str">
        <x:v>BRUCKNER T bekötőcső mosó és szárítógép csatlakozóval, fehér</x:v>
      </x:c>
      <x:c t="str">
        <x:v>SAPHO</x:v>
      </x:c>
      <x:c t="str">
        <x:v>8590913117848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>újdonság: 2025.07</x:v>
      </x:c>
    </x:row>
    <x:row>
      <x:c t="str">
        <x:v>168.303.0</x:v>
      </x:c>
      <x:c t="str">
        <x:v>BRUCKNER mosogatógép-szifon, 32mm</x:v>
      </x:c>
      <x:c t="str">
        <x:v>SAPHO</x:v>
      </x:c>
      <x:c t="str">
        <x:v>8590913889806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2000.0000</x:v>
      </x:c>
      <x:c t="str">
        <x:v/>
      </x:c>
    </x:row>
    <x:row>
      <x:c t="str">
        <x:v>168.303.1</x:v>
      </x:c>
      <x:c t="str">
        <x:v>BRUCKNER Mosógép szifon, átm:32mm, króm</x:v>
      </x:c>
      <x:c t="str">
        <x:v>SAPHO</x:v>
      </x:c>
      <x:c t="str">
        <x:v>8590913889813</x:v>
      </x:c>
      <x:c t="str">
        <x:v>db        </x:v>
      </x:c>
      <x:c t="str">
        <x:v>39229000</x:v>
      </x:c>
      <x:c t="n">
        <x:v>0.1300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3000.0000</x:v>
      </x:c>
      <x:c t="str">
        <x:v/>
      </x:c>
    </x:row>
    <x:row>
      <x:c t="str">
        <x:v>168.345.0</x:v>
      </x:c>
      <x:c t="str">
        <x:v>BRUCKNER Mosógép szifon, 40/50mm</x:v>
      </x:c>
      <x:c t="str">
        <x:v>SAPHO</x:v>
      </x:c>
      <x:c t="str">
        <x:v>8590913891182</x:v>
      </x:c>
      <x:c t="str">
        <x:v>db        </x:v>
      </x:c>
      <x:c t="str">
        <x:v>39229000</x:v>
      </x:c>
      <x:c t="n">
        <x:v>0.6740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24000.0000</x:v>
      </x:c>
      <x:c t="str">
        <x:v>kiárusítás: 2026.02</x:v>
      </x:c>
    </x:row>
    <x:row>
      <x:c t="str">
        <x:v>168.452.3</x:v>
      </x:c>
      <x:c t="str">
        <x:v>BRUCKNER mosógép szifon inox előlappal dupla csatlakozóval 40/50mm</x:v>
      </x:c>
      <x:c t="str">
        <x:v>SAPHO</x:v>
      </x:c>
      <x:c t="str">
        <x:v>8590913907371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3400.0000</x:v>
      </x:c>
      <x:c t="str">
        <x:v/>
      </x:c>
    </x:row>
    <x:row>
      <x:c t="str">
        <x:v>168.454.0</x:v>
      </x:c>
      <x:c t="str">
        <x:v>BRUCKNER kondenzvíz elvezető tartály, 3 csatlakozással </x:v>
      </x:c>
      <x:c t="str">
        <x:v>SAPHO</x:v>
      </x:c>
      <x:c t="str">
        <x:v>8590913907432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3000.0000</x:v>
      </x:c>
      <x:c t="str">
        <x:v/>
      </x:c>
    </x:row>
    <x:row>
      <x:c t="str">
        <x:v>168.456.0</x:v>
      </x:c>
      <x:c t="str">
        <x:v>BRUCKNER csődugó 8-25mm, DN50mm</x:v>
      </x:c>
      <x:c t="str">
        <x:v>SAPHO</x:v>
      </x:c>
      <x:c t="str">
        <x:v>8590913907449</x:v>
      </x:c>
      <x:c t="str">
        <x:v>db        </x:v>
      </x:c>
      <x:c t="str">
        <x:v>39229000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168.458.0</x:v>
      </x:c>
      <x:c t="str">
        <x:v>BRUCKNER tömlőcsatlakozó 19-21mm, DN50mm</x:v>
      </x:c>
      <x:c t="str">
        <x:v>SAPHO</x:v>
      </x:c>
      <x:c t="str">
        <x:v>8590913907456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168.459.0</x:v>
      </x:c>
      <x:c t="str">
        <x:v>BRUCKNER tömlőcsatlakozó 10-13mm, DN50mm</x:v>
      </x:c>
      <x:c t="str">
        <x:v>SAPHO</x:v>
      </x:c>
      <x:c t="str">
        <x:v>8590913907463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1680</x:v>
      </x:c>
      <x:c t="str">
        <x:v>RETRO keretes tükör, világítás nélkül, 70x115cm, bükk</x:v>
      </x:c>
      <x:c t="str">
        <x:v>SAPHO</x:v>
      </x:c>
      <x:c t="str">
        <x:v>8590913216800</x:v>
      </x:c>
      <x:c t="str">
        <x:v>db        </x:v>
      </x:c>
      <x:c t="str">
        <x:v>94036090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212000.0000</x:v>
      </x:c>
      <x:c t="str">
        <x:v/>
      </x:c>
    </x:row>
    <x:row>
      <x:c t="str">
        <x:v>1681</x:v>
      </x:c>
      <x:c t="str">
        <x:v>RETRO pipereszekrény, jobbos, 25x115x20 cm, bükk</x:v>
      </x:c>
      <x:c t="str">
        <x:v>SAPHO</x:v>
      </x:c>
      <x:c t="str">
        <x:v>8590913216817</x:v>
      </x:c>
      <x:c t="str">
        <x:v>db        </x:v>
      </x:c>
      <x:c t="str">
        <x:v>94036090</x:v>
      </x:c>
      <x:c t="n">
        <x:v>10.9300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326000.0000</x:v>
      </x:c>
      <x:c t="str">
        <x:v/>
      </x:c>
    </x:row>
    <x:row>
      <x:c t="str">
        <x:v>168102042</x:v>
      </x:c>
      <x:c t="str">
        <x:v>BEMETA CIRCUM üvegpolc, 520x52x136mm</x:v>
      </x:c>
      <x:c t="str">
        <x:v>SAPHO</x:v>
      </x:c>
      <x:c t="str">
        <x:v>8592207045097</x:v>
      </x:c>
      <x:c t="str">
        <x:v>db        </x:v>
      </x:c>
      <x:c t="str">
        <x:v>94038900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9900.0000</x:v>
      </x:c>
      <x:c t="str">
        <x:v>újdonság: 2024.07</x:v>
      </x:c>
    </x:row>
    <x:row>
      <x:c t="str">
        <x:v>168104062</x:v>
      </x:c>
      <x:c t="str">
        <x:v>BEMETA CIRCUM törölközőtartó, 168x166x60mm</x:v>
      </x:c>
      <x:c t="str">
        <x:v>SAPHO</x:v>
      </x:c>
      <x:c t="str">
        <x:v>8592207045196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>újdonság: 2024.07</x:v>
      </x:c>
    </x:row>
    <x:row>
      <x:c t="str">
        <x:v>168106032</x:v>
      </x:c>
      <x:c t="str">
        <x:v>BEMETA CIRCUM duplafogas, 86x52x63mm</x:v>
      </x:c>
      <x:c t="str">
        <x:v>SAPHO</x:v>
      </x:c>
      <x:c t="str">
        <x:v>8592207045110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4800.0000</x:v>
      </x:c>
      <x:c t="str">
        <x:v>újdonság: 2024.07</x:v>
      </x:c>
    </x:row>
    <x:row>
      <x:c t="str">
        <x:v>168106062</x:v>
      </x:c>
      <x:c t="str">
        <x:v>BEMETA CIRCUM fogas, 52x52x40mm</x:v>
      </x:c>
      <x:c t="str">
        <x:v>SAPHO</x:v>
      </x:c>
      <x:c t="str">
        <x:v>8592207045103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2800.0000</x:v>
      </x:c>
      <x:c t="str">
        <x:v>újdonság: 2024.07</x:v>
      </x:c>
    </x:row>
    <x:row>
      <x:c t="str">
        <x:v>168108042</x:v>
      </x:c>
      <x:c t="str">
        <x:v>BEMETA CIRCUM Szappantartó, 110x57x130mm</x:v>
      </x:c>
      <x:c t="str">
        <x:v>SAPHO</x:v>
      </x:c>
      <x:c t="str">
        <x:v>8592207045134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6300.0000</x:v>
      </x:c>
      <x:c t="str">
        <x:v>újdonság: 2024.07</x:v>
      </x:c>
    </x:row>
    <x:row>
      <x:c t="str">
        <x:v>168109017</x:v>
      </x:c>
      <x:c t="str">
        <x:v>BEMETA CIRCUM szappanadagoló, 68x155x120mm, 200ml</x:v>
      </x:c>
      <x:c t="str">
        <x:v>SAPHO</x:v>
      </x:c>
      <x:c t="str">
        <x:v>8592207045202</x:v>
      </x:c>
      <x:c t="str">
        <x:v>db        </x:v>
      </x:c>
      <x:c t="str">
        <x:v>84798997</x:v>
      </x:c>
      <x:c t="n">
        <x:v>0.6450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9300.0000</x:v>
      </x:c>
      <x:c t="str">
        <x:v>újdonság: 2024.07</x:v>
      </x:c>
    </x:row>
    <x:row>
      <x:c t="str">
        <x:v>168110012</x:v>
      </x:c>
      <x:c t="str">
        <x:v>BEMETA CIRCUM fogkefetartó, 65x95x110mm</x:v>
      </x:c>
      <x:c t="str">
        <x:v>SAPHO</x:v>
      </x:c>
      <x:c t="str">
        <x:v>8592207045127</x:v>
      </x:c>
      <x:c t="str">
        <x:v>db        </x:v>
      </x:c>
      <x:c t="str">
        <x:v>96039091</x:v>
      </x:c>
      <x:c t="n">
        <x:v>0.5350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6000.0000</x:v>
      </x:c>
      <x:c t="str">
        <x:v>újdonság: 2024.07</x:v>
      </x:c>
    </x:row>
    <x:row>
      <x:c t="str">
        <x:v>168112012</x:v>
      </x:c>
      <x:c t="str">
        <x:v>BEMETA CIRCUM WC-papírtartó fedővel, 137x140x55mm</x:v>
      </x:c>
      <x:c t="str">
        <x:v>SAPHO</x:v>
      </x:c>
      <x:c t="str">
        <x:v>8592207045141</x:v>
      </x:c>
      <x:c t="str">
        <x:v>db        </x:v>
      </x:c>
      <x:c t="str">
        <x:v>96039091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9900.0000</x:v>
      </x:c>
      <x:c t="str">
        <x:v>újdonság: 2024.07</x:v>
      </x:c>
    </x:row>
    <x:row>
      <x:c t="str">
        <x:v>168112032</x:v>
      </x:c>
      <x:c t="str">
        <x:v>BEMETA CIRCUM WC-papírtartó, 52x170x80mm</x:v>
      </x:c>
      <x:c t="str">
        <x:v>SAPHO</x:v>
      </x:c>
      <x:c t="str">
        <x:v>8592207045165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168112042</x:v>
      </x:c>
      <x:c t="str">
        <x:v>BEMETA CIRCUM WC-papírtartó, 137x110x55mm</x:v>
      </x:c>
      <x:c t="str">
        <x:v>SAPHO</x:v>
      </x:c>
      <x:c t="str">
        <x:v>8592207045158</x:v>
      </x:c>
      <x:c t="str">
        <x:v>db        </x:v>
      </x:c>
      <x:c t="str">
        <x:v/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9100.0000</x:v>
      </x:c>
      <x:c t="str">
        <x:v>újdonság: 2024.07</x:v>
      </x:c>
    </x:row>
    <x:row>
      <x:c t="str">
        <x:v>168113012</x:v>
      </x:c>
      <x:c t="str">
        <x:v>BEMETA CIRCUM WC-kefe, 113x360x130mm</x:v>
      </x:c>
      <x:c t="str">
        <x:v>SAPHO</x:v>
      </x:c>
      <x:c t="str">
        <x:v>8592207045219</x:v>
      </x:c>
      <x:c t="str">
        <x:v>db        </x:v>
      </x:c>
      <x:c t="str">
        <x:v>96039091</x:v>
      </x:c>
      <x:c t="n">
        <x:v>0.8800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2024.07</x:v>
      </x:c>
    </x:row>
    <x:row>
      <x:c t="str">
        <x:v>1682</x:v>
      </x:c>
      <x:c t="str">
        <x:v>RETRO törölközőtartó, 50x17cm, antik fehér</x:v>
      </x:c>
      <x:c t="str">
        <x:v>SAPHO</x:v>
      </x:c>
      <x:c t="str">
        <x:v>8590913216824</x:v>
      </x:c>
      <x:c t="str">
        <x:v>db        </x:v>
      </x:c>
      <x:c t="str">
        <x:v>94036090</x:v>
      </x:c>
      <x:c t="n">
        <x:v>1.5100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106000.0000</x:v>
      </x:c>
      <x:c t="str">
        <x:v/>
      </x:c>
    </x:row>
    <x:row>
      <x:c t="str">
        <x:v>168204012</x:v>
      </x:c>
      <x:c t="str">
        <x:v>BEMETA CIRCUM törölközőtartó, 352x52x75mm</x:v>
      </x:c>
      <x:c t="str">
        <x:v>SAPHO</x:v>
      </x:c>
      <x:c t="str">
        <x:v>8592207045066</x:v>
      </x:c>
      <x:c t="str">
        <x:v>db        </x:v>
      </x:c>
      <x:c t="str">
        <x:v/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>újdonság: 2024.07</x:v>
      </x:c>
    </x:row>
    <x:row>
      <x:c t="str">
        <x:v>168204022</x:v>
      </x:c>
      <x:c t="str">
        <x:v>BEMETA CIRCUM törölközőtartó, 502x52x75mm</x:v>
      </x:c>
      <x:c t="str">
        <x:v>SAPHO</x:v>
      </x:c>
      <x:c t="str">
        <x:v>8592207045059</x:v>
      </x:c>
      <x:c t="str">
        <x:v>db        </x:v>
      </x:c>
      <x:c t="str">
        <x:v/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168204042</x:v>
      </x:c>
      <x:c t="str">
        <x:v>BEMETA CIRCUM törölközőtartó, 652x52x72mm</x:v>
      </x:c>
      <x:c t="str">
        <x:v>SAPHO</x:v>
      </x:c>
      <x:c t="str">
        <x:v>8592207045042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10300.0000</x:v>
      </x:c>
      <x:c t="str">
        <x:v>újdonság: 2024.07</x:v>
      </x:c>
    </x:row>
    <x:row>
      <x:c t="str">
        <x:v>168204192</x:v>
      </x:c>
      <x:c t="str">
        <x:v>BEMETA CIRCUM dupla törölközőtartó, forgatható, 52x52x420mm</x:v>
      </x:c>
      <x:c t="str">
        <x:v>SAPHO</x:v>
      </x:c>
      <x:c t="str">
        <x:v>8592207045080</x:v>
      </x:c>
      <x:c t="str">
        <x:v>db        </x:v>
      </x:c>
      <x:c t="str">
        <x:v>83025000</x:v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9100.0000</x:v>
      </x:c>
      <x:c t="str">
        <x:v>újdonság: 2024.07</x:v>
      </x:c>
    </x:row>
    <x:row>
      <x:c t="str">
        <x:v>168212032</x:v>
      </x:c>
      <x:c t="str">
        <x:v>BEMETA CIRCUM WC-papírtartó, 170x52x80mm</x:v>
      </x:c>
      <x:c t="str">
        <x:v>SAPHO</x:v>
      </x:c>
      <x:c t="str">
        <x:v>8592207045189</x:v>
      </x:c>
      <x:c t="str">
        <x:v>db        </x:v>
      </x:c>
      <x:c t="str">
        <x:v>79070000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168212032L</x:v>
      </x:c>
      <x:c t="str">
        <x:v>BEMETA CIRCUM WC-papírtartó, 170x52x80mm</x:v>
      </x:c>
      <x:c t="str">
        <x:v>SAPHO</x:v>
      </x:c>
      <x:c t="str">
        <x:v>8592207045172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168224</x:v>
      </x:c>
      <x:c t="str">
        <x:v>ZEN BLACK Törölközőtartó, kör fekete</x:v>
      </x:c>
      <x:c t="str">
        <x:v>SAPHO</x:v>
      </x:c>
      <x:c t="str">
        <x:v>8423561168224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>kifutott: 2024.09</x:v>
      </x:c>
    </x:row>
    <x:row>
      <x:c t="str">
        <x:v>1683</x:v>
      </x:c>
      <x:c t="str">
        <x:v>RETRO szék, 33x45x33cm, antik fehér</x:v>
      </x:c>
      <x:c t="str">
        <x:v>SAPHO</x:v>
      </x:c>
      <x:c t="str">
        <x:v>8590913216831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175000.0000</x:v>
      </x:c>
      <x:c t="str">
        <x:v/>
      </x:c>
    </x:row>
    <x:row>
      <x:c t="str">
        <x:v>1684</x:v>
      </x:c>
      <x:c t="str">
        <x:v>RETRO mosdótartó szekrény, 2 ajtóval, 60x80x45 cm, antik fehér</x:v>
      </x:c>
      <x:c t="str">
        <x:v>SAPHO</x:v>
      </x:c>
      <x:c t="str">
        <x:v>8590913216848</x:v>
      </x:c>
      <x:c t="str">
        <x:v>db        </x:v>
      </x:c>
      <x:c t="str">
        <x:v>94036090</x:v>
      </x:c>
      <x:c t="n">
        <x:v>16.7400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460000.0000</x:v>
      </x:c>
      <x:c t="str">
        <x:v/>
      </x:c>
    </x:row>
    <x:row>
      <x:c t="str">
        <x:v>1685</x:v>
      </x:c>
      <x:c t="str">
        <x:v>RETRO keretes tükör, világítás nélkül, 65x91 cm, antik fehér</x:v>
      </x:c>
      <x:c t="str">
        <x:v>SAPHO</x:v>
      </x:c>
      <x:c t="str">
        <x:v>8590913216855</x:v>
      </x:c>
      <x:c t="str">
        <x:v>db        </x:v>
      </x:c>
      <x:c t="str">
        <x:v>94036090</x:v>
      </x:c>
      <x:c t="n">
        <x:v>5.0800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165000.0000</x:v>
      </x:c>
      <x:c t="str">
        <x:v/>
      </x:c>
    </x:row>
    <x:row>
      <x:c t="str">
        <x:v>1686</x:v>
      </x:c>
      <x:c t="str">
        <x:v>RETRO keretes tükör, világítás nélkül, 70x115cm, antik fehér</x:v>
      </x:c>
      <x:c t="str">
        <x:v>SAPHO</x:v>
      </x:c>
      <x:c t="str">
        <x:v>8590913216862</x:v>
      </x:c>
      <x:c t="str">
        <x:v>db        </x:v>
      </x:c>
      <x:c t="str">
        <x:v>94036090</x:v>
      </x:c>
      <x:c t="n">
        <x:v>6.9300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212000.0000</x:v>
      </x:c>
      <x:c t="str">
        <x:v/>
      </x:c>
    </x:row>
    <x:row>
      <x:c t="str">
        <x:v>1687</x:v>
      </x:c>
      <x:c t="str">
        <x:v>RETRO keretes tükör, világítás nélkül, 94x115cm, antik fehér</x:v>
      </x:c>
      <x:c t="str">
        <x:v>SAPHO</x:v>
      </x:c>
      <x:c t="str">
        <x:v>8590913216879</x:v>
      </x:c>
      <x:c t="str">
        <x:v>db        </x:v>
      </x:c>
      <x:c t="str">
        <x:v>94036090</x:v>
      </x:c>
      <x:c t="n">
        <x:v>10.2300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262000.0000</x:v>
      </x:c>
      <x:c t="str">
        <x:v/>
      </x:c>
    </x:row>
    <x:row>
      <x:c t="str">
        <x:v>1688</x:v>
      </x:c>
      <x:c t="str">
        <x:v>RETRO pipereszekrény, jobbos, 25x115x20 cm, antik fehér</x:v>
      </x:c>
      <x:c t="str">
        <x:v>SAPHO</x:v>
      </x:c>
      <x:c t="str">
        <x:v>8590913216886</x:v>
      </x:c>
      <x:c t="str">
        <x:v>db        </x:v>
      </x:c>
      <x:c t="str">
        <x:v>94036090</x:v>
      </x:c>
      <x:c t="n">
        <x:v>9.9300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326000.0000</x:v>
      </x:c>
      <x:c t="str">
        <x:v/>
      </x:c>
    </x:row>
    <x:row>
      <x:c t="str">
        <x:v>1690</x:v>
      </x:c>
      <x:c t="str">
        <x:v>RETRO alsószekrény, 1 fiókkal, 1 ajtóval, jobbos, 60x80x38 cm, bükk</x:v>
      </x:c>
      <x:c t="str">
        <x:v>SAPHO</x:v>
      </x:c>
      <x:c t="str">
        <x:v>8590913216909</x:v>
      </x:c>
      <x:c t="str">
        <x:v>db        </x:v>
      </x:c>
      <x:c t="str">
        <x:v>94036090</x:v>
      </x:c>
      <x:c t="n">
        <x:v>33.4100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635000.0000</x:v>
      </x:c>
      <x:c t="str">
        <x:v/>
      </x:c>
    </x:row>
    <x:row>
      <x:c t="str">
        <x:v>1691</x:v>
      </x:c>
      <x:c t="str">
        <x:v>RETRO alsószekrény, 1 üvegajtóval, 2 fiókkal, jobbos, 60x120x38cm, antik fehér</x:v>
      </x:c>
      <x:c t="str">
        <x:v>SAPHO</x:v>
      </x:c>
      <x:c t="str">
        <x:v>8590913216916</x:v>
      </x:c>
      <x:c t="str">
        <x:v>db        </x:v>
      </x:c>
      <x:c t="str">
        <x:v>94036090</x:v>
      </x:c>
      <x:c t="n">
        <x:v>37.4100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887000.0000</x:v>
      </x:c>
      <x:c t="str">
        <x:v/>
      </x:c>
    </x:row>
    <x:row>
      <x:c t="str">
        <x:v>169102042</x:v>
      </x:c>
      <x:c t="str">
        <x:v>BEMETA QUADRA üvegpolc, 520x52x136mm</x:v>
      </x:c>
      <x:c t="str">
        <x:v>SAPHO</x:v>
      </x:c>
      <x:c t="str">
        <x:v>8592207045073</x:v>
      </x:c>
      <x:c t="str">
        <x:v>db        </x:v>
      </x:c>
      <x:c t="str">
        <x:v/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10100.0000</x:v>
      </x:c>
      <x:c t="str">
        <x:v>újdonság: 2024.07</x:v>
      </x:c>
    </x:row>
    <x:row>
      <x:c t="str">
        <x:v>169104062</x:v>
      </x:c>
      <x:c t="str">
        <x:v>BEMETA QUADRA törölközőtartó, 168x166x60mm</x:v>
      </x:c>
      <x:c t="str">
        <x:v>SAPHO</x:v>
      </x:c>
      <x:c t="str">
        <x:v>8592207045356</x:v>
      </x:c>
      <x:c t="str">
        <x:v>db        </x:v>
      </x:c>
      <x:c t="str">
        <x:v>83025000</x:v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169106032</x:v>
      </x:c>
      <x:c t="str">
        <x:v>BEMETA QUADRA fogas, 86x52x63mm</x:v>
      </x:c>
      <x:c t="str">
        <x:v>SAPHO</x:v>
      </x:c>
      <x:c t="str">
        <x:v>8592207045271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>újdonság: 2024.07</x:v>
      </x:c>
    </x:row>
    <x:row>
      <x:c t="str">
        <x:v>169106062</x:v>
      </x:c>
      <x:c t="str">
        <x:v>BEMETA QUADRA fogas, 52x52x40mm</x:v>
      </x:c>
      <x:c t="str">
        <x:v>SAPHO</x:v>
      </x:c>
      <x:c t="str">
        <x:v>8592207045264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>újdonság: 2024.07</x:v>
      </x:c>
    </x:row>
    <x:row>
      <x:c t="str">
        <x:v>169108042</x:v>
      </x:c>
      <x:c t="str">
        <x:v>BEMETA QUADRA szappantartó, 110x57x130mm</x:v>
      </x:c>
      <x:c t="str">
        <x:v>SAPHO</x:v>
      </x:c>
      <x:c t="str">
        <x:v>8592207045295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6500.0000</x:v>
      </x:c>
      <x:c t="str">
        <x:v>újdonság: 2024.07</x:v>
      </x:c>
    </x:row>
    <x:row>
      <x:c t="str">
        <x:v>169109017</x:v>
      </x:c>
      <x:c t="str">
        <x:v>BEMETA QUADRA szappanadagoló, 68x155x120mm, 200ml</x:v>
      </x:c>
      <x:c t="str">
        <x:v>SAPHO</x:v>
      </x:c>
      <x:c t="str">
        <x:v>8592207045363</x:v>
      </x:c>
      <x:c t="str">
        <x:v>db        </x:v>
      </x:c>
      <x:c t="str">
        <x:v>84798997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újdonság: 2024.07</x:v>
      </x:c>
    </x:row>
    <x:row>
      <x:c t="str">
        <x:v>169110012</x:v>
      </x:c>
      <x:c t="str">
        <x:v>BEMETA QUADRA fogkefetartó, 65x95x110mm</x:v>
      </x:c>
      <x:c t="str">
        <x:v>SAPHO</x:v>
      </x:c>
      <x:c t="str">
        <x:v>8592207045288</x:v>
      </x:c>
      <x:c t="str">
        <x:v>db        </x:v>
      </x:c>
      <x:c t="str">
        <x:v>74182000</x:v>
      </x:c>
      <x:c t="n">
        <x:v>0.5350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>újdonság: 2024.07</x:v>
      </x:c>
    </x:row>
    <x:row>
      <x:c t="str">
        <x:v>169112012</x:v>
      </x:c>
      <x:c t="str">
        <x:v>BEMETA QUADRA WC-papírtartó, 137x140x55mm</x:v>
      </x:c>
      <x:c t="str">
        <x:v>SAPHO</x:v>
      </x:c>
      <x:c t="str">
        <x:v>8592207045301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9300.0000</x:v>
      </x:c>
      <x:c t="str">
        <x:v>újdonság: 2024.07</x:v>
      </x:c>
    </x:row>
    <x:row>
      <x:c t="str">
        <x:v>169112032</x:v>
      </x:c>
      <x:c t="str">
        <x:v>BEMETA QUADRA WC-papírtartó, 52x170x80mm</x:v>
      </x:c>
      <x:c t="str">
        <x:v>SAPHO</x:v>
      </x:c>
      <x:c t="str">
        <x:v>8592207045325</x:v>
      </x:c>
      <x:c t="str">
        <x:v>db        </x:v>
      </x:c>
      <x:c t="str">
        <x:v>79070000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169112042</x:v>
      </x:c>
      <x:c t="str">
        <x:v>BEMETA QUADRA WC-papírtartó, 137x110x55mm</x:v>
      </x:c>
      <x:c t="str">
        <x:v>SAPHO</x:v>
      </x:c>
      <x:c t="str">
        <x:v>8592207045318</x:v>
      </x:c>
      <x:c t="str">
        <x:v>db        </x:v>
      </x:c>
      <x:c t="str">
        <x:v>79070000</x:v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>újdonság: 2024.07</x:v>
      </x:c>
    </x:row>
    <x:row>
      <x:c t="str">
        <x:v>169113012</x:v>
      </x:c>
      <x:c t="str">
        <x:v>BEMETA QUADRA WC-kefetartó, 113x360x130mm</x:v>
      </x:c>
      <x:c t="str">
        <x:v>SAPHO</x:v>
      </x:c>
      <x:c t="str">
        <x:v>8592207045370</x:v>
      </x:c>
      <x:c t="str">
        <x:v>db        </x:v>
      </x:c>
      <x:c t="str">
        <x:v>96039091</x:v>
      </x:c>
      <x:c t="n">
        <x:v>0.8900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9600.0000</x:v>
      </x:c>
      <x:c t="str">
        <x:v>újdonság: 2024.07</x:v>
      </x:c>
    </x:row>
    <x:row>
      <x:c t="str">
        <x:v>1692</x:v>
      </x:c>
      <x:c t="str">
        <x:v>RETRO állószekrény, 1 üvegajtóval, 2 fiókkal, balos, 60x120x47cm, antik fehér</x:v>
      </x:c>
      <x:c t="str">
        <x:v>SAPHO</x:v>
      </x:c>
      <x:c t="str">
        <x:v>8590913216923</x:v>
      </x:c>
      <x:c t="str">
        <x:v>db        </x:v>
      </x:c>
      <x:c t="str">
        <x:v>94036090</x:v>
      </x:c>
      <x:c t="n">
        <x:v>27.4100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652000.0000</x:v>
      </x:c>
      <x:c t="str">
        <x:v/>
      </x:c>
    </x:row>
    <x:row>
      <x:c t="str">
        <x:v>169204012</x:v>
      </x:c>
      <x:c t="str">
        <x:v>BEMETA QUADRA törölközőtartó, 352x52x75mm</x:v>
      </x:c>
      <x:c t="str">
        <x:v>SAPHO</x:v>
      </x:c>
      <x:c t="str">
        <x:v>8592207045240</x:v>
      </x:c>
      <x:c t="str">
        <x:v>db        </x:v>
      </x:c>
      <x:c t="str">
        <x:v>83025000</x:v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10300.0000</x:v>
      </x:c>
      <x:c t="str">
        <x:v>újdonság: 2024.07</x:v>
      </x:c>
    </x:row>
    <x:row>
      <x:c t="str">
        <x:v>169204022</x:v>
      </x:c>
      <x:c t="str">
        <x:v>BEMETA QUADRA törölközőtartó, 502x52x75mm</x:v>
      </x:c>
      <x:c t="str">
        <x:v>SAPHO</x:v>
      </x:c>
      <x:c t="str">
        <x:v>8592207045233</x:v>
      </x:c>
      <x:c t="str">
        <x:v>db        </x:v>
      </x:c>
      <x:c t="str">
        <x:v>74182000</x:v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10600.0000</x:v>
      </x:c>
      <x:c t="str">
        <x:v>újdonság: 2024.07</x:v>
      </x:c>
    </x:row>
    <x:row>
      <x:c t="str">
        <x:v>169204042</x:v>
      </x:c>
      <x:c t="str">
        <x:v>BEMETA QUADRA törölközőtartó, 652x52x72mm</x:v>
      </x:c>
      <x:c t="str">
        <x:v>SAPHO</x:v>
      </x:c>
      <x:c t="str">
        <x:v>8592207045226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>újdonság: 2024.07</x:v>
      </x:c>
    </x:row>
    <x:row>
      <x:c t="str">
        <x:v>169204192</x:v>
      </x:c>
      <x:c t="str">
        <x:v>BEMETA QUADRA törölközőtartó, 52x52x420mm</x:v>
      </x:c>
      <x:c t="str">
        <x:v>SAPHO</x:v>
      </x:c>
      <x:c t="str">
        <x:v>8592207045257</x:v>
      </x:c>
      <x:c t="str">
        <x:v>db        </x:v>
      </x:c>
      <x:c t="str">
        <x:v/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9300.0000</x:v>
      </x:c>
      <x:c t="str">
        <x:v>újdonság: 2024.07</x:v>
      </x:c>
    </x:row>
    <x:row>
      <x:c t="str">
        <x:v>169212032</x:v>
      </x:c>
      <x:c t="str">
        <x:v>BEMETA QUADRA WC-papírtartó </x:v>
      </x:c>
      <x:c t="str">
        <x:v>SAPHO</x:v>
      </x:c>
      <x:c t="str">
        <x:v>8592207045349</x:v>
      </x:c>
      <x:c t="str">
        <x:v>db        </x:v>
      </x:c>
      <x:c t="str">
        <x:v>83025000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>újdonság: 2024.10</x:v>
      </x:c>
    </x:row>
    <x:row>
      <x:c t="str">
        <x:v>169212032L</x:v>
      </x:c>
      <x:c t="str">
        <x:v>BEMETA QUADRA WC-papírtartó, 170x52x80mm</x:v>
      </x:c>
      <x:c t="str">
        <x:v>SAPHO</x:v>
      </x:c>
      <x:c t="str">
        <x:v>8592207045332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1693</x:v>
      </x:c>
      <x:c t="str">
        <x:v>RETRO alsószekrény, 1 fiókkal, 1 ajtóval, jobbos, 60x80x38 cm, antik fehér</x:v>
      </x:c>
      <x:c t="str">
        <x:v>SAPHO</x:v>
      </x:c>
      <x:c t="str">
        <x:v>8590913216930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635000.0000</x:v>
      </x:c>
      <x:c t="str">
        <x:v/>
      </x:c>
    </x:row>
    <x:row>
      <x:c t="str">
        <x:v>1694</x:v>
      </x:c>
      <x:c t="str">
        <x:v>RETRO alsószekrény, 4 fiókkal, 35x119x33cm, antik fehér</x:v>
      </x:c>
      <x:c t="str">
        <x:v>SAPHO</x:v>
      </x:c>
      <x:c t="str">
        <x:v>8590913216947</x:v>
      </x:c>
      <x:c t="str">
        <x:v>db        </x:v>
      </x:c>
      <x:c t="str">
        <x:v>94036090</x:v>
      </x:c>
      <x:c t="n">
        <x:v>31.2800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855000.0000</x:v>
      </x:c>
      <x:c t="str">
        <x:v/>
      </x:c>
    </x:row>
    <x:row>
      <x:c t="str">
        <x:v>1695</x:v>
      </x:c>
      <x:c t="str">
        <x:v>GALLO WOOD GALANTA ORCHIDEA mosdótartó szekrény, 2 ajtóval, 3 fiókkal, 80x92x33cm, tömör fa/mahagóni</x:v>
      </x:c>
      <x:c t="str">
        <x:v>SAPHO</x:v>
      </x:c>
      <x:c t="str">
        <x:v>8590913919145</x:v>
      </x:c>
      <x:c t="str">
        <x:v>db        </x:v>
      </x:c>
      <x:c t="str">
        <x:v>94036090</x:v>
      </x:c>
      <x:c t="n">
        <x:v>15.6900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kifutott: 2024.09</x:v>
      </x:c>
    </x:row>
    <x:row>
      <x:c t="str">
        <x:v>1699</x:v>
      </x:c>
      <x:c t="str">
        <x:v>RETRO alsószekrény, 1 üvegajtóval, 2 fiókkal, jobbos, 60x120x38cm, bükk</x:v>
      </x:c>
      <x:c t="str">
        <x:v>SAPHO</x:v>
      </x:c>
      <x:c t="str">
        <x:v>8590913216992</x:v>
      </x:c>
      <x:c t="str">
        <x:v>db        </x:v>
      </x:c>
      <x:c t="str">
        <x:v>94036090</x:v>
      </x:c>
      <x:c t="n">
        <x:v>41.4100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887000.0000</x:v>
      </x:c>
      <x:c t="str">
        <x:v/>
      </x:c>
    </x:row>
    <x:row>
      <x:c t="str">
        <x:v>1700</x:v>
      </x:c>
      <x:c t="str">
        <x:v>RETRO pipereszekrény, balos, 25x115x20 cm, bükk</x:v>
      </x:c>
      <x:c t="str">
        <x:v>SAPHO</x:v>
      </x:c>
      <x:c t="str">
        <x:v>8590913861024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326000.0000</x:v>
      </x:c>
      <x:c t="str">
        <x:v/>
      </x:c>
    </x:row>
    <x:row>
      <x:c t="str">
        <x:v>1701</x:v>
      </x:c>
      <x:c t="str">
        <x:v>RETRO állószekrény, 1 üvegajtóval, 2 fiókkal, balos, 60x120x47 cm, bükk</x:v>
      </x:c>
      <x:c t="str">
        <x:v>SAPHO</x:v>
      </x:c>
      <x:c t="str">
        <x:v>8590913217012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652000.0000</x:v>
      </x:c>
      <x:c t="str">
        <x:v/>
      </x:c>
    </x:row>
    <x:row>
      <x:c t="str">
        <x:v>170101149</x:v>
      </x:c>
      <x:c t="str">
        <x:v>BEMETA KOZM.TÜKRÖK Kozmetikai tükör LED világítással, átm.: 200mm, matt arany</x:v>
      </x:c>
      <x:c t="str">
        <x:v>SAPHO</x:v>
      </x:c>
      <x:c t="str">
        <x:v>8592207060205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168200.0000</x:v>
      </x:c>
      <x:c t="str">
        <x:v>újdonság: 2026.02</x:v>
      </x:c>
    </x:row>
    <x:row>
      <x:c t="str">
        <x:v>17-020-09-12-00</x:v>
      </x:c>
      <x:c t="str">
        <x:v>GRANVIK zuhanybox profilok </x:v>
      </x:c>
      <x:c t="str">
        <x:v>AQUALINE</x:v>
      </x:c>
      <x:c t="str">
        <x:v>8595677118155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59000.0000</x:v>
      </x:c>
      <x:c t="str">
        <x:v>újdonság: 2025.06</x:v>
      </x:c>
    </x:row>
    <x:row>
      <x:c t="str">
        <x:v>1702-70</x:v>
      </x:c>
      <x:c t="str">
        <x:v>AQUALINE MARMI padlóösszefolyó, 710x122x65mm</x:v>
      </x:c>
      <x:c t="str">
        <x:v>AQUALINE</x:v>
      </x:c>
      <x:c t="str">
        <x:v>8590913929588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39000.0000</x:v>
      </x:c>
      <x:c t="str">
        <x:v/>
      </x:c>
    </x:row>
    <x:row>
      <x:c t="str">
        <x:v>1702-80</x:v>
      </x:c>
      <x:c t="str">
        <x:v>AQUALINE MARMI padlóösszefolyó, 810x122x65mm</x:v>
      </x:c>
      <x:c t="str">
        <x:v>AQUALINE</x:v>
      </x:c>
      <x:c t="str">
        <x:v>8590913929601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/>
      </x:c>
    </x:row>
    <x:row>
      <x:c t="str">
        <x:v>1702-81</x:v>
      </x:c>
      <x:c t="str">
        <x:v>AQUALINE MALVI padlóösszefolyó, L-810, DN50</x:v>
      </x:c>
      <x:c t="str">
        <x:v>AQUALINE</x:v>
      </x:c>
      <x:c t="str">
        <x:v>8590913117602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kifutott: 2026.02</x:v>
      </x:c>
    </x:row>
    <x:row>
      <x:c t="str">
        <x:v>1702-90</x:v>
      </x:c>
      <x:c t="str">
        <x:v>AQUALINE MARMI padlóösszefolyó, 910x122x65mm</x:v>
      </x:c>
      <x:c t="str">
        <x:v>AQUALINE</x:v>
      </x:c>
      <x:c t="str">
        <x:v>8590913929595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49000.0000</x:v>
      </x:c>
      <x:c t="str">
        <x:v/>
      </x:c>
    </x:row>
    <x:row>
      <x:c t="str">
        <x:v>1702-91</x:v>
      </x:c>
      <x:c t="str">
        <x:v>AQUALINE MALVI padlóösszefolyó, L-910, DN50</x:v>
      </x:c>
      <x:c t="str">
        <x:v>AQUALINE</x:v>
      </x:c>
      <x:c t="str">
        <x:v>8590913117619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39500.0000</x:v>
      </x:c>
      <x:c t="str">
        <x:v>kiárusítás: 2025.08</x:v>
      </x:c>
    </x:row>
    <x:row>
      <x:c t="str">
        <x:v>1703-113</x:v>
      </x:c>
      <x:c t="str">
        <x:v>LENA soft close WC-ülőke, duroplast, inox pánt</x:v>
      </x:c>
      <x:c t="str">
        <x:v>SAPHO</x:v>
      </x:c>
      <x:c t="str">
        <x:v>8590913808104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1703-322</x:v>
      </x:c>
      <x:c t="str">
        <x:v>ADINA WC-ülőke, Soft Close, INOX PÁNTOK, Easy Take, duroplast/fehér</x:v>
      </x:c>
      <x:c t="str">
        <x:v>SAPHO</x:v>
      </x:c>
      <x:c t="str">
        <x:v>8590913825651</x:v>
      </x:c>
      <x:c t="str">
        <x:v>db        </x:v>
      </x:c>
      <x:c t="str">
        <x:v>39222000</x:v>
      </x:c>
      <x:c t="n">
        <x:v>2.3300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18500.0000</x:v>
      </x:c>
      <x:c t="str">
        <x:v/>
      </x:c>
    </x:row>
    <x:row>
      <x:c t="str">
        <x:v>1703-356</x:v>
      </x:c>
      <x:c t="str">
        <x:v>ADELE WC-ülőke, Soft Close, SLIM, thermoplastic/fehér</x:v>
      </x:c>
      <x:c t="str">
        <x:v>SAPHO</x:v>
      </x:c>
      <x:c t="str">
        <x:v>8590913847875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2025.01</x:v>
      </x:c>
    </x:row>
    <x:row>
      <x:c t="str">
        <x:v>1703-458</x:v>
      </x:c>
      <x:c t="str">
        <x:v>EDITA SLIM soft close, easy take WC-ülőke, 0</x:v>
      </x:c>
      <x:c t="str">
        <x:v>SAPHO</x:v>
      </x:c>
      <x:c t="str">
        <x:v>8590913841026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1703-504</x:v>
      </x:c>
      <x:c t="str">
        <x:v>DARJA WC-ülőke, duroplast</x:v>
      </x:c>
      <x:c t="str">
        <x:v>SAPHO</x:v>
      </x:c>
      <x:c t="str">
        <x:v>8590913825668</x:v>
      </x:c>
      <x:c t="str">
        <x:v>db        </x:v>
      </x:c>
      <x:c t="str">
        <x:v>39222000</x:v>
      </x:c>
      <x:c t="n">
        <x:v>3.1500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21000.0000</x:v>
      </x:c>
      <x:c t="str">
        <x:v>kifutott: 2024.09</x:v>
      </x:c>
    </x:row>
    <x:row>
      <x:c t="str">
        <x:v>1703-746</x:v>
      </x:c>
      <x:c t="str">
        <x:v>LISA Soft Close WC-ülőke, duroplast</x:v>
      </x:c>
      <x:c t="str">
        <x:v>SAPHO</x:v>
      </x:c>
      <x:c t="str">
        <x:v>8590913825675</x:v>
      </x:c>
      <x:c t="str">
        <x:v>db        </x:v>
      </x:c>
      <x:c t="str">
        <x:v>39222000</x:v>
      </x:c>
      <x:c t="n">
        <x:v>2.8300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>kiárusítás: 2025.10</x:v>
      </x:c>
    </x:row>
    <x:row>
      <x:c t="str">
        <x:v>1705-10</x:v>
      </x:c>
      <x:c t="str">
        <x:v>AQUALINE WC-ülőke, MDF, tölgy</x:v>
      </x:c>
      <x:c t="str">
        <x:v>AQUALINE</x:v>
      </x:c>
      <x:c t="str">
        <x:v>8590913855412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1705-11</x:v>
      </x:c>
      <x:c t="str">
        <x:v>AQUALINE WC-ülőke, MDF, dió</x:v>
      </x:c>
      <x:c t="str">
        <x:v>AQUALINE</x:v>
      </x:c>
      <x:c t="str">
        <x:v>8590913855429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1705-12</x:v>
      </x:c>
      <x:c t="str">
        <x:v>AQUALINE WC-ülőke, MDF, cseresznye</x:v>
      </x:c>
      <x:c t="str">
        <x:v>AQUALINE</x:v>
      </x:c>
      <x:c t="str">
        <x:v>8590913855436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>kiárusítás: 2025.10</x:v>
      </x:c>
    </x:row>
    <x:row>
      <x:c t="str">
        <x:v>1706</x:v>
      </x:c>
      <x:c t="str">
        <x:v>RETRO pipereszekrény, balos, 25x115x20 cm, antik fehér</x:v>
      </x:c>
      <x:c t="str">
        <x:v>SAPHO</x:v>
      </x:c>
      <x:c t="str">
        <x:v>8590913861031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326000.0000</x:v>
      </x:c>
      <x:c t="str">
        <x:v/>
      </x:c>
    </x:row>
    <x:row>
      <x:c t="str">
        <x:v>17060</x:v>
      </x:c>
      <x:c t="str">
        <x:v>KARE kerámiamosdó, 60x45cm</x:v>
      </x:c>
      <x:c t="str">
        <x:v>SAPHO</x:v>
      </x:c>
      <x:c t="str">
        <x:v>8590913872419</x:v>
      </x:c>
      <x:c t="str">
        <x:v>db        </x:v>
      </x:c>
      <x:c t="str">
        <x:v>69109000</x:v>
      </x:c>
      <x:c t="n">
        <x:v>15.9800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17070</x:v>
      </x:c>
      <x:c t="str">
        <x:v>KARE kerámiamosdó, 70x45cm</x:v>
      </x:c>
      <x:c t="str">
        <x:v>SAPHO</x:v>
      </x:c>
      <x:c t="str">
        <x:v>8590913872464</x:v>
      </x:c>
      <x:c t="str">
        <x:v>db        </x:v>
      </x:c>
      <x:c t="str">
        <x:v>69109000</x:v>
      </x:c>
      <x:c t="n">
        <x:v>20.6800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54000.0000</x:v>
      </x:c>
      <x:c t="str">
        <x:v/>
      </x:c>
    </x:row>
    <x:row>
      <x:c t="str">
        <x:v>17085</x:v>
      </x:c>
      <x:c t="str">
        <x:v>KARE kerámiamosdó, 85x45cm</x:v>
      </x:c>
      <x:c t="str">
        <x:v>SAPHO</x:v>
      </x:c>
      <x:c t="str">
        <x:v>8590913872426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69000.0000</x:v>
      </x:c>
      <x:c t="str">
        <x:v/>
      </x:c>
    </x:row>
    <x:row>
      <x:c t="str">
        <x:v>1709</x:v>
      </x:c>
      <x:c t="str">
        <x:v>RETRO alsószekrény, 1 üvegajtóval, 2 fiókkal, balos, 60x120x38cm, bükk</x:v>
      </x:c>
      <x:c t="str">
        <x:v>SAPHO</x:v>
      </x:c>
      <x:c t="str">
        <x:v>8590913861048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887000.0000</x:v>
      </x:c>
      <x:c t="str">
        <x:v/>
      </x:c>
    </x:row>
    <x:row>
      <x:c t="str">
        <x:v>17100</x:v>
      </x:c>
      <x:c t="str">
        <x:v>KARE kerámiamosdó, 98x45,5cm</x:v>
      </x:c>
      <x:c t="str">
        <x:v>SAPHO</x:v>
      </x:c>
      <x:c t="str">
        <x:v>8590913872433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171106020</x:v>
      </x:c>
      <x:c t="str">
        <x:v>BEMETA AURIA fogas, matt arany</x:v>
      </x:c>
      <x:c t="str">
        <x:v>SAPHO</x:v>
      </x:c>
      <x:c t="str">
        <x:v>8592207056178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2026.01</x:v>
      </x:c>
    </x:row>
    <x:row>
      <x:c t="str">
        <x:v>171106030</x:v>
      </x:c>
      <x:c t="str">
        <x:v>BEMETA AURIA duplafogas, matt arany</x:v>
      </x:c>
      <x:c t="str">
        <x:v>SAPHO</x:v>
      </x:c>
      <x:c t="str">
        <x:v>8592207056185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>újdonság: 2026.01</x:v>
      </x:c>
    </x:row>
    <x:row>
      <x:c t="str">
        <x:v>171108040</x:v>
      </x:c>
      <x:c t="str">
        <x:v>BEMETA AURIA szappantartó, matt arany</x:v>
      </x:c>
      <x:c t="str">
        <x:v>SAPHO</x:v>
      </x:c>
      <x:c t="str">
        <x:v>8592207056192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20200.0000</x:v>
      </x:c>
      <x:c t="str">
        <x:v>újdonság: 2026.01</x:v>
      </x:c>
    </x:row>
    <x:row>
      <x:c t="str">
        <x:v>171109010</x:v>
      </x:c>
      <x:c t="str">
        <x:v>BEMETA AURIA fali szappanadagoló, matt arany</x:v>
      </x:c>
      <x:c t="str">
        <x:v>SAPHO</x:v>
      </x:c>
      <x:c t="str">
        <x:v>8592207056208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41800.0000</x:v>
      </x:c>
      <x:c t="str">
        <x:v>újdonság: 2026.01</x:v>
      </x:c>
    </x:row>
    <x:row>
      <x:c t="str">
        <x:v>17111</x:v>
      </x:c>
      <x:c t="str">
        <x:v>POLYSAN TOKATA kád, 136x136x44cm</x:v>
      </x:c>
      <x:c t="str">
        <x:v>SAPHO</x:v>
      </x:c>
      <x:c t="str">
        <x:v>8590729009160</x:v>
      </x:c>
      <x:c t="str">
        <x:v>db        </x:v>
      </x:c>
      <x:c t="str">
        <x:v>39221000</x:v>
      </x:c>
      <x:c t="n">
        <x:v>28.6600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171110010</x:v>
      </x:c>
      <x:c t="str">
        <x:v>BEMETA AURIA fali fogkefetartó, matt arany</x:v>
      </x:c>
      <x:c t="str">
        <x:v>SAPHO</x:v>
      </x:c>
      <x:c t="str">
        <x:v>8592207056215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20200.0000</x:v>
      </x:c>
      <x:c t="str">
        <x:v>újdonság: 2026.01</x:v>
      </x:c>
    </x:row>
    <x:row>
      <x:c t="str">
        <x:v>171112012</x:v>
      </x:c>
      <x:c t="str">
        <x:v>BEMETA AURIA fali WC-papírtartó, matt arany</x:v>
      </x:c>
      <x:c t="str">
        <x:v>SAPHO</x:v>
      </x:c>
      <x:c t="str">
        <x:v>8592207056222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32800.0000</x:v>
      </x:c>
      <x:c t="str">
        <x:v>újdonság: 2026.01</x:v>
      </x:c>
    </x:row>
    <x:row>
      <x:c t="str">
        <x:v>171113010</x:v>
      </x:c>
      <x:c t="str">
        <x:v>BEMETA AURIA fali WC-kefe, matt arany</x:v>
      </x:c>
      <x:c t="str">
        <x:v>SAPHO</x:v>
      </x:c>
      <x:c t="str">
        <x:v>8592207056239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32900.0000</x:v>
      </x:c>
      <x:c t="str">
        <x:v>újdonság: 2026.01</x:v>
      </x:c>
    </x:row>
    <x:row>
      <x:c t="str">
        <x:v>1711A</x:v>
      </x:c>
      <x:c t="str">
        <x:v>POLYSAN Zuhanytálca szifon, 90mm, ABS, bronz</x:v>
      </x:c>
      <x:c t="str">
        <x:v>SAPHO</x:v>
      </x:c>
      <x:c t="str">
        <x:v>8590729001355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/>
      </x:c>
    </x:row>
    <x:row>
      <x:c t="str">
        <x:v>1711B</x:v>
      </x:c>
      <x:c t="str">
        <x:v>POLYSAN Zuhanytálca szifon, 90mm, ABS, matt fekete</x:v>
      </x:c>
      <x:c t="str">
        <x:v>SAPHO</x:v>
      </x:c>
      <x:c t="str">
        <x:v>8590729001348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kifutott: 2025.06</x:v>
      </x:c>
    </x:row>
    <x:row>
      <x:c t="str">
        <x:v>1711C</x:v>
      </x:c>
      <x:c t="str">
        <x:v>POLYSAN Zuhanytálca szifon, 90mm, ABS, króm</x:v>
      </x:c>
      <x:c t="str">
        <x:v>SAPHO</x:v>
      </x:c>
      <x:c t="str">
        <x:v>8590913810428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5900.0000</x:v>
      </x:c>
      <x:c t="str">
        <x:v>kifutott: 2025.06</x:v>
      </x:c>
    </x:row>
    <x:row>
      <x:c t="str">
        <x:v>1711GB</x:v>
      </x:c>
      <x:c t="str">
        <x:v>POLYSAN Zuhanytálca szifon, 90mm, ABS, matt arany</x:v>
      </x:c>
      <x:c t="str">
        <x:v>SAPHO</x:v>
      </x:c>
      <x:c t="str">
        <x:v>8590729042464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29000.0000</x:v>
      </x:c>
      <x:c t="str">
        <x:v/>
      </x:c>
    </x:row>
    <x:row>
      <x:c t="str">
        <x:v>1712</x:v>
      </x:c>
      <x:c t="str">
        <x:v>RETRO alsószekrény, 1 üvegajtóval, 2 fiókkal, balos, 60x120x38cm, antik fehér</x:v>
      </x:c>
      <x:c t="str">
        <x:v>SAPHO</x:v>
      </x:c>
      <x:c t="str">
        <x:v>8590913861055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887000.0000</x:v>
      </x:c>
      <x:c t="str">
        <x:v/>
      </x:c>
    </x:row>
    <x:row>
      <x:c t="str">
        <x:v>17120</x:v>
      </x:c>
      <x:c t="str">
        <x:v>KARE dupla kerámiamosdó, 120x45,5cm</x:v>
      </x:c>
      <x:c t="str">
        <x:v>SAPHO</x:v>
      </x:c>
      <x:c t="str">
        <x:v>8590913913914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159000.0000</x:v>
      </x:c>
      <x:c t="str">
        <x:v/>
      </x:c>
    </x:row>
    <x:row>
      <x:c t="str">
        <x:v>171204020</x:v>
      </x:c>
      <x:c t="str">
        <x:v>BEMETA AURIA fali törölközőtartó, matt arany</x:v>
      </x:c>
      <x:c t="str">
        <x:v>SAPHO</x:v>
      </x:c>
      <x:c t="str">
        <x:v>8592207056246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>újdonság: 2026.01</x:v>
      </x:c>
    </x:row>
    <x:row>
      <x:c t="str">
        <x:v>171204022</x:v>
      </x:c>
      <x:c t="str">
        <x:v>BEMETA AURIA polc matt arany</x:v>
      </x:c>
      <x:c t="str">
        <x:v>SAPHO</x:v>
      </x:c>
      <x:c t="str">
        <x:v>8592207056253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39600.0000</x:v>
      </x:c>
      <x:c t="str">
        <x:v>újdonság: 2026.01</x:v>
      </x:c>
    </x:row>
    <x:row>
      <x:c t="str">
        <x:v>171204060</x:v>
      </x:c>
      <x:c t="str">
        <x:v>BEMETA AURIA fali törölközőtartó, matt arany</x:v>
      </x:c>
      <x:c t="str">
        <x:v>SAPHO</x:v>
      </x:c>
      <x:c t="str">
        <x:v>8592207056260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20800.0000</x:v>
      </x:c>
      <x:c t="str">
        <x:v>újdonság: 2026.01</x:v>
      </x:c>
    </x:row>
    <x:row>
      <x:c t="str">
        <x:v>171206020</x:v>
      </x:c>
      <x:c t="str">
        <x:v>BEMETA AURIA fogas, matt arany</x:v>
      </x:c>
      <x:c t="str">
        <x:v>SAPHO</x:v>
      </x:c>
      <x:c t="str">
        <x:v>8592207056277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10100.0000</x:v>
      </x:c>
      <x:c t="str">
        <x:v>újdonság: 2026.01</x:v>
      </x:c>
    </x:row>
    <x:row>
      <x:c t="str">
        <x:v>171212030</x:v>
      </x:c>
      <x:c t="str">
        <x:v>BEMETA AURIA fali WC-papírtartó, matt arany</x:v>
      </x:c>
      <x:c t="str">
        <x:v>SAPHO</x:v>
      </x:c>
      <x:c t="str">
        <x:v>8592207056284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20700.0000</x:v>
      </x:c>
      <x:c t="str">
        <x:v>újdonság: 2026.01</x:v>
      </x:c>
    </x:row>
    <x:row>
      <x:c t="str">
        <x:v>1712300</x:v>
      </x:c>
      <x:c t="str">
        <x:v>DELHI fürdőszobai szőnyeg, szürke</x:v>
      </x:c>
      <x:c t="str">
        <x:v>SAPHO</x:v>
      </x:c>
      <x:c t="str">
        <x:v>4006956751719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>kifutott: 2026.02</x:v>
      </x:c>
    </x:row>
    <x:row>
      <x:c t="str">
        <x:v>1712311</x:v>
      </x:c>
      <x:c t="str">
        <x:v>DELHI fürdőszobai szőnyeg, bézs</x:v>
      </x:c>
      <x:c t="str">
        <x:v>SAPHO</x:v>
      </x:c>
      <x:c t="str">
        <x:v>4006956751702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>kiárusítás: 2025.10</x:v>
      </x:c>
    </x:row>
    <x:row>
      <x:c t="str">
        <x:v>1713</x:v>
      </x:c>
      <x:c t="str">
        <x:v>RETRO alsószekrény, 1 fiókkal, 1 ajtóval, balos, 60x80x38 cm, bükk</x:v>
      </x:c>
      <x:c t="str">
        <x:v>SAPHO</x:v>
      </x:c>
      <x:c t="str">
        <x:v>8590913861062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635000.0000</x:v>
      </x:c>
      <x:c t="str">
        <x:v/>
      </x:c>
    </x:row>
    <x:row>
      <x:c t="str">
        <x:v>171392</x:v>
      </x:c>
      <x:c t="str">
        <x:v>ZEN BLACK Törölközőtartó, 750mm, fekete</x:v>
      </x:c>
      <x:c t="str">
        <x:v>SAPHO</x:v>
      </x:c>
      <x:c t="str">
        <x:v>8423561171392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38000.0000</x:v>
      </x:c>
      <x:c t="str">
        <x:v>kifutott: 2024.09</x:v>
      </x:c>
    </x:row>
    <x:row>
      <x:c t="str">
        <x:v>1714</x:v>
      </x:c>
      <x:c t="str">
        <x:v>RETRO alsószekrény, 1 fiókkal, 1 ajtóval, balos, 60x80x38 cm, antik fehér</x:v>
      </x:c>
      <x:c t="str">
        <x:v>SAPHO</x:v>
      </x:c>
      <x:c t="str">
        <x:v>8590913861079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635000.0000</x:v>
      </x:c>
      <x:c t="str">
        <x:v/>
      </x:c>
    </x:row>
    <x:row>
      <x:c t="str">
        <x:v>1715</x:v>
      </x:c>
      <x:c t="str">
        <x:v>RETRO állószekrény, 1 üvegajtóval, 2 fiókkal, jobbos, 60x120x47 cm, bükk</x:v>
      </x:c>
      <x:c t="str">
        <x:v>SAPHO</x:v>
      </x:c>
      <x:c t="str">
        <x:v>8590913861086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652000.0000</x:v>
      </x:c>
      <x:c t="str">
        <x:v/>
      </x:c>
    </x:row>
    <x:row>
      <x:c t="str">
        <x:v>1716B</x:v>
      </x:c>
      <x:c t="str">
        <x:v>POLYSAN Zuhanytálca szifon, 90mm, ABS, fekete</x:v>
      </x:c>
      <x:c t="str">
        <x:v>SAPHO</x:v>
      </x:c>
      <x:c t="str">
        <x:v>8590729001300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1716C</x:v>
      </x:c>
      <x:c t="str">
        <x:v>POLYSAN Zuhanytálca szifon, 90mm, ABS, króm</x:v>
      </x:c>
      <x:c t="str">
        <x:v>SAPHO</x:v>
      </x:c>
      <x:c t="str">
        <x:v>8590913889899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kifutott: 2025.06</x:v>
      </x:c>
    </x:row>
    <x:row>
      <x:c t="str">
        <x:v>1716W</x:v>
      </x:c>
      <x:c t="str">
        <x:v>POLYSAN Zuhanytálca szifon, 90mm, ABS, fehér</x:v>
      </x:c>
      <x:c t="str">
        <x:v>SAPHO</x:v>
      </x:c>
      <x:c t="str">
        <x:v>8590729001317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1717</x:v>
      </x:c>
      <x:c t="str">
        <x:v>RETRO állószekrény, 1 üvegajtóval, 2 fiókkal, jobbos, 60x120x47 cm, antik fehér</x:v>
      </x:c>
      <x:c t="str">
        <x:v>SAPHO</x:v>
      </x:c>
      <x:c t="str">
        <x:v>8590913861093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652000.0000</x:v>
      </x:c>
      <x:c t="str">
        <x:v/>
      </x:c>
    </x:row>
    <x:row>
      <x:c t="str">
        <x:v>172201522</x:v>
      </x:c>
      <x:c t="str">
        <x:v>BEMETA KOZM.TÜKRÖK kozmetikai tükör, 230x280x345mm, átm.:200mm</x:v>
      </x:c>
      <x:c t="str">
        <x:v>SAPHO</x:v>
      </x:c>
      <x:c t="str">
        <x:v>8592207042461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17200.0000</x:v>
      </x:c>
      <x:c t="str">
        <x:v>újdonság: 2024.07</x:v>
      </x:c>
    </x:row>
    <x:row>
      <x:c t="str">
        <x:v>1722-02</x:v>
      </x:c>
      <x:c t="str">
        <x:v>POLYSAN Nedves bűzzár szifonhoz </x:v>
      </x:c>
      <x:c t="str">
        <x:v>SAPHO</x:v>
      </x:c>
      <x:c t="str">
        <x:v>8590913889912</x:v>
      </x:c>
      <x:c t="str">
        <x:v>db        </x:v>
      </x:c>
      <x:c t="str">
        <x:v>39229000</x:v>
      </x:c>
      <x:c t="n">
        <x:v>0.0300</x:v>
      </x:c>
      <x:c t="str">
        <x:v/>
      </x:c>
      <x:c t="str">
        <x:v>egyéb</x:v>
      </x:c>
      <x:c t="str">
        <x:v>egyéb</x:v>
      </x:c>
      <x:c t="n">
        <x:v>0.0000</x:v>
      </x:c>
      <x:c t="n">
        <x:v>1860.0000</x:v>
      </x:c>
      <x:c t="str">
        <x:v/>
      </x:c>
    </x:row>
    <x:row>
      <x:c t="str">
        <x:v>172206015</x:v>
      </x:c>
      <x:c t="str">
        <x:v>BEMETA HOTEL fogas, matt</x:v>
      </x:c>
      <x:c t="str">
        <x:v>SAPHO</x:v>
      </x:c>
      <x:c t="str">
        <x:v>8592207060489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3900.0000</x:v>
      </x:c>
      <x:c t="str">
        <x:v>újdonság: 2026.02</x:v>
      </x:c>
    </x:row>
    <x:row>
      <x:c t="str">
        <x:v>172206035</x:v>
      </x:c>
      <x:c t="str">
        <x:v>BEMETA HOTEL duplafogas, matt</x:v>
      </x:c>
      <x:c t="str">
        <x:v>SAPHO</x:v>
      </x:c>
      <x:c t="str">
        <x:v>8592207060472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>újdonság: 2026.02</x:v>
      </x:c>
    </x:row>
    <x:row>
      <x:c t="str">
        <x:v>172206055</x:v>
      </x:c>
      <x:c t="str">
        <x:v>BEMETA HOTEL fogas, matt</x:v>
      </x:c>
      <x:c t="str">
        <x:v>SAPHO</x:v>
      </x:c>
      <x:c t="str">
        <x:v>8592207060465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12100.0000</x:v>
      </x:c>
      <x:c t="str">
        <x:v>újdonság: 2026.02</x:v>
      </x:c>
    </x:row>
    <x:row>
      <x:c t="str">
        <x:v>172237010</x:v>
      </x:c>
      <x:c t="str">
        <x:v>BEMETA Zuhanykabinhoz vízlehúzó, 265x175x55mm, fekete</x:v>
      </x:c>
      <x:c t="str">
        <x:v>SAPHO</x:v>
      </x:c>
      <x:c t="str">
        <x:v>8592207058271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13700.0000</x:v>
      </x:c>
      <x:c t="str">
        <x:v>újdonság: 2026.02</x:v>
      </x:c>
    </x:row>
    <x:row>
      <x:c t="str">
        <x:v>172237012</x:v>
      </x:c>
      <x:c t="str">
        <x:v>BEMETA Zuhanykabinhoz vízlehúzó, 265x175x55mm, polírozott</x:v>
      </x:c>
      <x:c t="str">
        <x:v>SAPHO</x:v>
      </x:c>
      <x:c t="str">
        <x:v>8592207058288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11900.0000</x:v>
      </x:c>
      <x:c t="str">
        <x:v>újdonság: 2026.02</x:v>
      </x:c>
    </x:row>
    <x:row>
      <x:c t="str">
        <x:v>1722C</x:v>
      </x:c>
      <x:c t="str">
        <x:v>POLYSAN Zuhanytálca szifon, extra slim, 90mm, ABS, króm</x:v>
      </x:c>
      <x:c t="str">
        <x:v>SAPHO</x:v>
      </x:c>
      <x:c t="str">
        <x:v>8590913889929</x:v>
      </x:c>
      <x:c t="str">
        <x:v>db        </x:v>
      </x:c>
      <x:c t="str">
        <x:v>39229000</x:v>
      </x:c>
      <x:c t="n">
        <x:v>0.3760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13500.0000</x:v>
      </x:c>
      <x:c t="str">
        <x:v/>
      </x:c>
    </x:row>
    <x:row>
      <x:c t="str">
        <x:v>1724C</x:v>
      </x:c>
      <x:c t="str">
        <x:v>POLYSAN Zuhanytálca szifon, 60/40mm, króm</x:v>
      </x:c>
      <x:c t="str">
        <x:v>SAPHO</x:v>
      </x:c>
      <x:c t="str">
        <x:v>8590913889936</x:v>
      </x:c>
      <x:c t="str">
        <x:v>db        </x:v>
      </x:c>
      <x:c t="str">
        <x:v>39229000</x:v>
      </x:c>
      <x:c t="n">
        <x:v>0.2200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8900.0000</x:v>
      </x:c>
      <x:c t="str">
        <x:v/>
      </x:c>
    </x:row>
    <x:row>
      <x:c t="str">
        <x:v>1725</x:v>
      </x:c>
      <x:c t="str">
        <x:v>POLYSAN Bekötőcső 40/50</x:v>
      </x:c>
      <x:c t="str">
        <x:v>SAPHO</x:v>
      </x:c>
      <x:c t="str">
        <x:v>8590729001331</x:v>
      </x:c>
      <x:c t="str">
        <x:v>db        </x:v>
      </x:c>
      <x:c t="str">
        <x:v>39229000</x:v>
      </x:c>
      <x:c t="n">
        <x:v>0.0500</x:v>
      </x:c>
      <x:c t="str">
        <x:v/>
      </x:c>
      <x:c t="str">
        <x:v>csövek</x:v>
      </x:c>
      <x:c t="str">
        <x:v>csövek</x:v>
      </x:c>
      <x:c t="n">
        <x:v>0.0000</x:v>
      </x:c>
      <x:c t="n">
        <x:v>1000.0000</x:v>
      </x:c>
      <x:c t="str">
        <x:v/>
      </x:c>
    </x:row>
    <x:row>
      <x:c t="str">
        <x:v>172836012</x:v>
      </x:c>
      <x:c t="str">
        <x:v>BEMETA HOTEL WC-papírtartó és WC-kefe állvány </x:v>
      </x:c>
      <x:c t="str">
        <x:v>SAPHO</x:v>
      </x:c>
      <x:c t="str">
        <x:v>8592207060458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45300.0000</x:v>
      </x:c>
      <x:c t="str">
        <x:v>újdonság: 2026.02</x:v>
      </x:c>
    </x:row>
    <x:row>
      <x:c t="str">
        <x:v>173106020</x:v>
      </x:c>
      <x:c t="str">
        <x:v>BEMETA GRINO fogas, </x:v>
      </x:c>
      <x:c t="str">
        <x:v>SAPHO</x:v>
      </x:c>
      <x:c t="str">
        <x:v>8592207056291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2026.02</x:v>
      </x:c>
    </x:row>
    <x:row>
      <x:c t="str">
        <x:v>173106030</x:v>
      </x:c>
      <x:c t="str">
        <x:v>BEMETA GRINO duplafogas, </x:v>
      </x:c>
      <x:c t="str">
        <x:v>SAPHO</x:v>
      </x:c>
      <x:c t="str">
        <x:v>8592207056307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10900.0000</x:v>
      </x:c>
      <x:c t="str">
        <x:v>újdonság: 2026.02</x:v>
      </x:c>
    </x:row>
    <x:row>
      <x:c t="str">
        <x:v>173108040</x:v>
      </x:c>
      <x:c t="str">
        <x:v>BEMETA GRINO szappantartó, </x:v>
      </x:c>
      <x:c t="str">
        <x:v>SAPHO</x:v>
      </x:c>
      <x:c t="str">
        <x:v>8592207056314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20100.0000</x:v>
      </x:c>
      <x:c t="str">
        <x:v>újdonság: 2026.02</x:v>
      </x:c>
    </x:row>
    <x:row>
      <x:c t="str">
        <x:v>173109010</x:v>
      </x:c>
      <x:c t="str">
        <x:v>BEMETA GRINO fali szappanadagoló, </x:v>
      </x:c>
      <x:c t="str">
        <x:v>SAPHO</x:v>
      </x:c>
      <x:c t="str">
        <x:v>8592207056321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41500.0000</x:v>
      </x:c>
      <x:c t="str">
        <x:v>újdonság: 2026.02</x:v>
      </x:c>
    </x:row>
    <x:row>
      <x:c t="str">
        <x:v>173110010</x:v>
      </x:c>
      <x:c t="str">
        <x:v>BEMETA GRINO fali fogkefetartó, </x:v>
      </x:c>
      <x:c t="str">
        <x:v>SAPHO</x:v>
      </x:c>
      <x:c t="str">
        <x:v>8592207056338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20100.0000</x:v>
      </x:c>
      <x:c t="str">
        <x:v>újdonság: 2026.02</x:v>
      </x:c>
    </x:row>
    <x:row>
      <x:c t="str">
        <x:v>173112012</x:v>
      </x:c>
      <x:c t="str">
        <x:v>BEMETA GRINO fali WC-papírtartó, </x:v>
      </x:c>
      <x:c t="str">
        <x:v>SAPHO</x:v>
      </x:c>
      <x:c t="str">
        <x:v>8592207056345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32600.0000</x:v>
      </x:c>
      <x:c t="str">
        <x:v>újdonság: 2026.02</x:v>
      </x:c>
    </x:row>
    <x:row>
      <x:c t="str">
        <x:v>173113010</x:v>
      </x:c>
      <x:c t="str">
        <x:v>BEMETA GRINO fali WC-kefe, </x:v>
      </x:c>
      <x:c t="str">
        <x:v>SAPHO</x:v>
      </x:c>
      <x:c t="str">
        <x:v>8592207056352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32700.0000</x:v>
      </x:c>
      <x:c t="str">
        <x:v>újdonság: 2026.02</x:v>
      </x:c>
    </x:row>
    <x:row>
      <x:c t="str">
        <x:v>17312</x:v>
      </x:c>
      <x:c t="str">
        <x:v>POLYSAN TOKATA előlap, 560mm</x:v>
      </x:c>
      <x:c t="str">
        <x:v>SAPHO</x:v>
      </x:c>
      <x:c t="str">
        <x:v>8590729058793</x:v>
      </x:c>
      <x:c t="str">
        <x:v>db        </x:v>
      </x:c>
      <x:c t="str">
        <x:v>39221000</x:v>
      </x:c>
      <x:c t="n">
        <x:v>7.5500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173204020</x:v>
      </x:c>
      <x:c t="str">
        <x:v>BEMETA GRINO fali törölközőtartó, </x:v>
      </x:c>
      <x:c t="str">
        <x:v>SAPHO</x:v>
      </x:c>
      <x:c t="str">
        <x:v>8592207056369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40200.0000</x:v>
      </x:c>
      <x:c t="str">
        <x:v>újdonság: 2026.02</x:v>
      </x:c>
    </x:row>
    <x:row>
      <x:c t="str">
        <x:v>173204022</x:v>
      </x:c>
      <x:c t="str">
        <x:v>BEMETA GRINO polc </x:v>
      </x:c>
      <x:c t="str">
        <x:v>SAPHO</x:v>
      </x:c>
      <x:c t="str">
        <x:v>8592207056376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39400.0000</x:v>
      </x:c>
      <x:c t="str">
        <x:v>újdonság: 2026.02</x:v>
      </x:c>
    </x:row>
    <x:row>
      <x:c t="str">
        <x:v>173204060</x:v>
      </x:c>
      <x:c t="str">
        <x:v>BEMETA GRINO fali törölközőtartó, </x:v>
      </x:c>
      <x:c t="str">
        <x:v>SAPHO</x:v>
      </x:c>
      <x:c t="str">
        <x:v>8592207056383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20600.0000</x:v>
      </x:c>
      <x:c t="str">
        <x:v>újdonság: 2026.02</x:v>
      </x:c>
    </x:row>
    <x:row>
      <x:c t="str">
        <x:v>173206020</x:v>
      </x:c>
      <x:c t="str">
        <x:v>BEMETA GRINO fogas, </x:v>
      </x:c>
      <x:c t="str">
        <x:v>SAPHO</x:v>
      </x:c>
      <x:c t="str">
        <x:v>8592207056390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10100.0000</x:v>
      </x:c>
      <x:c t="str">
        <x:v>újdonság: 2026.02</x:v>
      </x:c>
    </x:row>
    <x:row>
      <x:c t="str">
        <x:v>173212030</x:v>
      </x:c>
      <x:c t="str">
        <x:v>BEMETA GRINO fali WC-papírtartó, </x:v>
      </x:c>
      <x:c t="str">
        <x:v>SAPHO</x:v>
      </x:c>
      <x:c t="str">
        <x:v>8592207056406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>újdonság: 2026.02</x:v>
      </x:c>
    </x:row>
    <x:row>
      <x:c t="str">
        <x:v>174106020</x:v>
      </x:c>
      <x:c t="str">
        <x:v>BEMETA ZYRA fogas, matt arany</x:v>
      </x:c>
      <x:c t="str">
        <x:v>SAPHO</x:v>
      </x:c>
      <x:c t="str">
        <x:v>8592207056055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2026.01</x:v>
      </x:c>
    </x:row>
    <x:row>
      <x:c t="str">
        <x:v>174106030</x:v>
      </x:c>
      <x:c t="str">
        <x:v>BEMETA ZYRA duplafogas, matt arany</x:v>
      </x:c>
      <x:c t="str">
        <x:v>SAPHO</x:v>
      </x:c>
      <x:c t="str">
        <x:v>8592207056062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>újdonság: 2026.01</x:v>
      </x:c>
    </x:row>
    <x:row>
      <x:c t="str">
        <x:v>174108040</x:v>
      </x:c>
      <x:c t="str">
        <x:v>BEMETA ZYRA szappantartó, matt arany</x:v>
      </x:c>
      <x:c t="str">
        <x:v>SAPHO</x:v>
      </x:c>
      <x:c t="str">
        <x:v>8592207056079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20200.0000</x:v>
      </x:c>
      <x:c t="str">
        <x:v>újdonság: 2026.01</x:v>
      </x:c>
    </x:row>
    <x:row>
      <x:c t="str">
        <x:v>174109010</x:v>
      </x:c>
      <x:c t="str">
        <x:v>BEMETA ZYRA fali szappanadagoló, matt arany</x:v>
      </x:c>
      <x:c t="str">
        <x:v>SAPHO</x:v>
      </x:c>
      <x:c t="str">
        <x:v>8592207056086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2026.01</x:v>
      </x:c>
    </x:row>
    <x:row>
      <x:c t="str">
        <x:v>174110010</x:v>
      </x:c>
      <x:c t="str">
        <x:v>BEMETA ZYRA fali fogkefetartó, matt arany</x:v>
      </x:c>
      <x:c t="str">
        <x:v>SAPHO</x:v>
      </x:c>
      <x:c t="str">
        <x:v>8592207056093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19700.0000</x:v>
      </x:c>
      <x:c t="str">
        <x:v>újdonság: 2026.01</x:v>
      </x:c>
    </x:row>
    <x:row>
      <x:c t="str">
        <x:v>174112012</x:v>
      </x:c>
      <x:c t="str">
        <x:v>BEMETA ZYRA fali WC-papírtartó, matt arany</x:v>
      </x:c>
      <x:c t="str">
        <x:v>SAPHO</x:v>
      </x:c>
      <x:c t="str">
        <x:v>8592207056109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2026.01</x:v>
      </x:c>
    </x:row>
    <x:row>
      <x:c t="str">
        <x:v>174113010</x:v>
      </x:c>
      <x:c t="str">
        <x:v>BEMETA ZYRA fali WC-kefe, matt arany</x:v>
      </x:c>
      <x:c t="str">
        <x:v>SAPHO</x:v>
      </x:c>
      <x:c t="str">
        <x:v>8592207056116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32900.0000</x:v>
      </x:c>
      <x:c t="str">
        <x:v>újdonság: 2026.01</x:v>
      </x:c>
    </x:row>
    <x:row>
      <x:c t="str">
        <x:v>174204020</x:v>
      </x:c>
      <x:c t="str">
        <x:v>BEMETA ZYRA fali törölközőtartó, matt arany</x:v>
      </x:c>
      <x:c t="str">
        <x:v>SAPHO</x:v>
      </x:c>
      <x:c t="str">
        <x:v>8592207056123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>újdonság: 2026.01</x:v>
      </x:c>
    </x:row>
    <x:row>
      <x:c t="str">
        <x:v>174204022</x:v>
      </x:c>
      <x:c t="str">
        <x:v>BEMETA ZYRA polc, matt arany</x:v>
      </x:c>
      <x:c t="str">
        <x:v>SAPHO</x:v>
      </x:c>
      <x:c t="str">
        <x:v>8592207056130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újdonság: 2026.01</x:v>
      </x:c>
    </x:row>
    <x:row>
      <x:c t="str">
        <x:v>174204060</x:v>
      </x:c>
      <x:c t="str">
        <x:v>BEMETA ZYRA fali törölközőtartó, matt arany</x:v>
      </x:c>
      <x:c t="str">
        <x:v>SAPHO</x:v>
      </x:c>
      <x:c t="str">
        <x:v>8592207056147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2026.01</x:v>
      </x:c>
    </x:row>
    <x:row>
      <x:c t="str">
        <x:v>174206020</x:v>
      </x:c>
      <x:c t="str">
        <x:v>BEMETA ZYRA fogas, matt arany</x:v>
      </x:c>
      <x:c t="str">
        <x:v>SAPHO</x:v>
      </x:c>
      <x:c t="str">
        <x:v>8592207056154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9900.0000</x:v>
      </x:c>
      <x:c t="str">
        <x:v>újdonság: 2026.01</x:v>
      </x:c>
    </x:row>
    <x:row>
      <x:c t="str">
        <x:v>174212030</x:v>
      </x:c>
      <x:c t="str">
        <x:v>BEMETA ZYRA fali WC-papírtartó, matt arany</x:v>
      </x:c>
      <x:c t="str">
        <x:v>SAPHO</x:v>
      </x:c>
      <x:c t="str">
        <x:v>8592207056161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>újdonság: 2026.01</x:v>
      </x:c>
    </x:row>
    <x:row>
      <x:c t="str">
        <x:v>175106020</x:v>
      </x:c>
      <x:c t="str">
        <x:v>BEMETA GLACERA fogas, fényes arany</x:v>
      </x:c>
      <x:c t="str">
        <x:v>SAPHO</x:v>
      </x:c>
      <x:c t="str">
        <x:v>8592207056413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2026.02</x:v>
      </x:c>
    </x:row>
    <x:row>
      <x:c t="str">
        <x:v>175106030</x:v>
      </x:c>
      <x:c t="str">
        <x:v>BEMETA GLACERA duplafogas, fényes arany</x:v>
      </x:c>
      <x:c t="str">
        <x:v>SAPHO</x:v>
      </x:c>
      <x:c t="str">
        <x:v>8592207056420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>újdonság: 2026.02</x:v>
      </x:c>
    </x:row>
    <x:row>
      <x:c t="str">
        <x:v>175108040</x:v>
      </x:c>
      <x:c t="str">
        <x:v>BEMETA GLACERA szappantartó, fényes arany</x:v>
      </x:c>
      <x:c t="str">
        <x:v>SAPHO</x:v>
      </x:c>
      <x:c t="str">
        <x:v>8592207056437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20200.0000</x:v>
      </x:c>
      <x:c t="str">
        <x:v>újdonság: 2026.02</x:v>
      </x:c>
    </x:row>
    <x:row>
      <x:c t="str">
        <x:v>175109010</x:v>
      </x:c>
      <x:c t="str">
        <x:v>BEMETA GLACERA fali szappanadagoló, fényes arany</x:v>
      </x:c>
      <x:c t="str">
        <x:v>SAPHO</x:v>
      </x:c>
      <x:c t="str">
        <x:v>8592207056444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41800.0000</x:v>
      </x:c>
      <x:c t="str">
        <x:v>újdonság: 2026.02</x:v>
      </x:c>
    </x:row>
    <x:row>
      <x:c t="str">
        <x:v>17511</x:v>
      </x:c>
      <x:c t="str">
        <x:v>POLYSAN szifon fedő, 120mm, ABS/inox</x:v>
      </x:c>
      <x:c t="str">
        <x:v>SAPHO</x:v>
      </x:c>
      <x:c t="str">
        <x:v>8590729079392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2025.05</x:v>
      </x:c>
    </x:row>
    <x:row>
      <x:c t="str">
        <x:v>175110010</x:v>
      </x:c>
      <x:c t="str">
        <x:v>BEMETA GLACERA fali fogkefetartó, fényes arany</x:v>
      </x:c>
      <x:c t="str">
        <x:v>SAPHO</x:v>
      </x:c>
      <x:c t="str">
        <x:v>8592207056451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20200.0000</x:v>
      </x:c>
      <x:c t="str">
        <x:v>újdonság: 2026.02</x:v>
      </x:c>
    </x:row>
    <x:row>
      <x:c t="str">
        <x:v>175112012</x:v>
      </x:c>
      <x:c t="str">
        <x:v>BEMETA GLACERA fali WC-papírtartó, fényes arany</x:v>
      </x:c>
      <x:c t="str">
        <x:v>SAPHO</x:v>
      </x:c>
      <x:c t="str">
        <x:v>8592207056468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32800.0000</x:v>
      </x:c>
      <x:c t="str">
        <x:v>újdonság: 2026.02</x:v>
      </x:c>
    </x:row>
    <x:row>
      <x:c t="str">
        <x:v>175113010</x:v>
      </x:c>
      <x:c t="str">
        <x:v>BEMETA GLACERA fali WC-kefe, fényes arany</x:v>
      </x:c>
      <x:c t="str">
        <x:v>SAPHO</x:v>
      </x:c>
      <x:c t="str">
        <x:v>8592207056475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32900.0000</x:v>
      </x:c>
      <x:c t="str">
        <x:v>újdonság: 2026.02</x:v>
      </x:c>
    </x:row>
    <x:row>
      <x:c t="str">
        <x:v>17511B</x:v>
      </x:c>
      <x:c t="str">
        <x:v>POLYSAN szifon fedő, 120mm, ABS/matt fekete</x:v>
      </x:c>
      <x:c t="str">
        <x:v>SAPHO</x:v>
      </x:c>
      <x:c t="str">
        <x:v>8590729079408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17511W</x:v>
      </x:c>
      <x:c t="str">
        <x:v>POLYSAN szifon fedő, 120mm, ABS/fehér</x:v>
      </x:c>
      <x:c t="str">
        <x:v>SAPHO</x:v>
      </x:c>
      <x:c t="str">
        <x:v>8590729079415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175204020</x:v>
      </x:c>
      <x:c t="str">
        <x:v>BEMETA GLACERA fali törölközőtartó, fényes arany</x:v>
      </x:c>
      <x:c t="str">
        <x:v>SAPHO</x:v>
      </x:c>
      <x:c t="str">
        <x:v>8592207056482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>újdonság: 2026.02</x:v>
      </x:c>
    </x:row>
    <x:row>
      <x:c t="str">
        <x:v>175204022</x:v>
      </x:c>
      <x:c t="str">
        <x:v>BEMETA GLACERA polc fényes arany</x:v>
      </x:c>
      <x:c t="str">
        <x:v>SAPHO</x:v>
      </x:c>
      <x:c t="str">
        <x:v>8592207056499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39600.0000</x:v>
      </x:c>
      <x:c t="str">
        <x:v>újdonság: 2026.02</x:v>
      </x:c>
    </x:row>
    <x:row>
      <x:c t="str">
        <x:v>175204060</x:v>
      </x:c>
      <x:c t="str">
        <x:v>BEMETA GLACERA fali törölközőtartó, fényes arany</x:v>
      </x:c>
      <x:c t="str">
        <x:v>SAPHO</x:v>
      </x:c>
      <x:c t="str">
        <x:v>8592207056505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20800.0000</x:v>
      </x:c>
      <x:c t="str">
        <x:v>újdonság: 2026.02</x:v>
      </x:c>
    </x:row>
    <x:row>
      <x:c t="str">
        <x:v>175206020</x:v>
      </x:c>
      <x:c t="str">
        <x:v>BEMETA GLACERA fogas, fényes arany</x:v>
      </x:c>
      <x:c t="str">
        <x:v>SAPHO</x:v>
      </x:c>
      <x:c t="str">
        <x:v>8592207056512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10100.0000</x:v>
      </x:c>
      <x:c t="str">
        <x:v>újdonság: 2026.02</x:v>
      </x:c>
    </x:row>
    <x:row>
      <x:c t="str">
        <x:v>175212030</x:v>
      </x:c>
      <x:c t="str">
        <x:v>BEMETA GLACERA fali WC-papírtartó, fényes arany</x:v>
      </x:c>
      <x:c t="str">
        <x:v>SAPHO</x:v>
      </x:c>
      <x:c t="str">
        <x:v>8592207056529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20700.0000</x:v>
      </x:c>
      <x:c t="str">
        <x:v>újdonság: 2026.02</x:v>
      </x:c>
    </x:row>
    <x:row>
      <x:c t="str">
        <x:v>17561</x:v>
      </x:c>
      <x:c t="str">
        <x:v>AQUALINE kerámiamosdó, 56x44cm</x:v>
      </x:c>
      <x:c t="str">
        <x:v>AKCIO</x:v>
      </x:c>
      <x:c t="str">
        <x:v>8694675045590</x:v>
      </x:c>
      <x:c t="str">
        <x:v>db        </x:v>
      </x:c>
      <x:c t="str">
        <x:v>69109000</x:v>
      </x:c>
      <x:c t="n">
        <x:v>14.5800</x:v>
      </x:c>
      <x:c t="str">
        <x:v/>
      </x:c>
      <x:c t="str">
        <x:v>mosdók</x:v>
      </x:c>
      <x:c t="str">
        <x:v>fali mosdó</x:v>
      </x:c>
      <x:c t="n">
        <x:v>17000.0000</x:v>
      </x:c>
      <x:c t="n">
        <x:v>21600.0000</x:v>
      </x:c>
      <x:c t="str">
        <x:v>kifutott: 2026.02</x:v>
      </x:c>
    </x:row>
    <x:row>
      <x:c t="str">
        <x:v>176106020</x:v>
      </x:c>
      <x:c t="str">
        <x:v>BEMETA COPRA fogas, matt arany</x:v>
      </x:c>
      <x:c t="str">
        <x:v>SAPHO</x:v>
      </x:c>
      <x:c t="str">
        <x:v>8592207056536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2026.02</x:v>
      </x:c>
    </x:row>
    <x:row>
      <x:c t="str">
        <x:v>176106030</x:v>
      </x:c>
      <x:c t="str">
        <x:v>BEMETA COPRA duplafogas, matt arany</x:v>
      </x:c>
      <x:c t="str">
        <x:v>SAPHO</x:v>
      </x:c>
      <x:c t="str">
        <x:v>8592207056543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>újdonság: 2026.02</x:v>
      </x:c>
    </x:row>
    <x:row>
      <x:c t="str">
        <x:v>176108040</x:v>
      </x:c>
      <x:c t="str">
        <x:v>BEMETA COPRA szappantartó, matt arany</x:v>
      </x:c>
      <x:c t="str">
        <x:v>SAPHO</x:v>
      </x:c>
      <x:c t="str">
        <x:v>8592207056550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20200.0000</x:v>
      </x:c>
      <x:c t="str">
        <x:v>újdonság: 2026.02</x:v>
      </x:c>
    </x:row>
    <x:row>
      <x:c t="str">
        <x:v>176109010</x:v>
      </x:c>
      <x:c t="str">
        <x:v>BEMETA COPRA fali szappanadagoló, matt arany</x:v>
      </x:c>
      <x:c t="str">
        <x:v>SAPHO</x:v>
      </x:c>
      <x:c t="str">
        <x:v>8592207056567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2026.02</x:v>
      </x:c>
    </x:row>
    <x:row>
      <x:c t="str">
        <x:v>17611</x:v>
      </x:c>
      <x:c t="str">
        <x:v>POLYSAN KVADRA kád, 180x80x47cm</x:v>
      </x:c>
      <x:c t="str">
        <x:v>SAPHO</x:v>
      </x:c>
      <x:c t="str">
        <x:v>8590729040293</x:v>
      </x:c>
      <x:c t="str">
        <x:v>db        </x:v>
      </x:c>
      <x:c t="str">
        <x:v>39221000</x:v>
      </x:c>
      <x:c t="n">
        <x:v>26.3000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176110010</x:v>
      </x:c>
      <x:c t="str">
        <x:v>BEMETA COPRA fali fogkefetartó, matt arany</x:v>
      </x:c>
      <x:c t="str">
        <x:v>SAPHO</x:v>
      </x:c>
      <x:c t="str">
        <x:v>8592207056574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19700.0000</x:v>
      </x:c>
      <x:c t="str">
        <x:v>újdonság: 2026.02</x:v>
      </x:c>
    </x:row>
    <x:row>
      <x:c t="str">
        <x:v>176112012</x:v>
      </x:c>
      <x:c t="str">
        <x:v>BEMETA COPRA fali WC-papírtartó, matt arany</x:v>
      </x:c>
      <x:c t="str">
        <x:v>SAPHO</x:v>
      </x:c>
      <x:c t="str">
        <x:v>8592207056581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2026.02</x:v>
      </x:c>
    </x:row>
    <x:row>
      <x:c t="str">
        <x:v>176113010</x:v>
      </x:c>
      <x:c t="str">
        <x:v>BEMETA COPRA fali WC-kefe, matt arany</x:v>
      </x:c>
      <x:c t="str">
        <x:v>SAPHO</x:v>
      </x:c>
      <x:c t="str">
        <x:v>8592207056598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32900.0000</x:v>
      </x:c>
      <x:c t="str">
        <x:v>újdonság: 2026.02</x:v>
      </x:c>
    </x:row>
    <x:row>
      <x:c t="str">
        <x:v>17611S</x:v>
      </x:c>
      <x:c t="str">
        <x:v>POLYSAN KVADRA SLIM kád, 180x80x47cm</x:v>
      </x:c>
      <x:c t="str">
        <x:v>SAPHO</x:v>
      </x:c>
      <x:c t="str">
        <x:v>8590729083603</x:v>
      </x:c>
      <x:c t="str">
        <x:v>db        </x:v>
      </x:c>
      <x:c t="str">
        <x:v>39221000</x:v>
      </x:c>
      <x:c t="n">
        <x:v>25.7750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275000.0000</x:v>
      </x:c>
      <x:c t="str">
        <x:v/>
      </x:c>
    </x:row>
    <x:row>
      <x:c t="str">
        <x:v>176204020</x:v>
      </x:c>
      <x:c t="str">
        <x:v>BEMETA COPRA fali törölközőtartó, matt arany</x:v>
      </x:c>
      <x:c t="str">
        <x:v>SAPHO</x:v>
      </x:c>
      <x:c t="str">
        <x:v>8592207056604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>újdonság: 2026.02</x:v>
      </x:c>
    </x:row>
    <x:row>
      <x:c t="str">
        <x:v>176204022</x:v>
      </x:c>
      <x:c t="str">
        <x:v>BEMETA COPRA polc, matt arany</x:v>
      </x:c>
      <x:c t="str">
        <x:v>SAPHO</x:v>
      </x:c>
      <x:c t="str">
        <x:v>8592207056611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újdonság: 2026.02</x:v>
      </x:c>
    </x:row>
    <x:row>
      <x:c t="str">
        <x:v>176204060</x:v>
      </x:c>
      <x:c t="str">
        <x:v>BEMETA COPRA fali törölközőtartó, matt arany</x:v>
      </x:c>
      <x:c t="str">
        <x:v>SAPHO</x:v>
      </x:c>
      <x:c t="str">
        <x:v>8592207056628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2026.02</x:v>
      </x:c>
    </x:row>
    <x:row>
      <x:c t="str">
        <x:v>176206020</x:v>
      </x:c>
      <x:c t="str">
        <x:v>BEMETA COPRA fogas, matt arany</x:v>
      </x:c>
      <x:c t="str">
        <x:v>SAPHO</x:v>
      </x:c>
      <x:c t="str">
        <x:v>8592207056635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9900.0000</x:v>
      </x:c>
      <x:c t="str">
        <x:v>újdonság: 2026.02</x:v>
      </x:c>
    </x:row>
    <x:row>
      <x:c t="str">
        <x:v>176212030</x:v>
      </x:c>
      <x:c t="str">
        <x:v>BEMETA COPRA fali WC-papírtartó, matt arany</x:v>
      </x:c>
      <x:c t="str">
        <x:v>SAPHO</x:v>
      </x:c>
      <x:c t="str">
        <x:v>8592207056642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>újdonság: 2026.02</x:v>
      </x:c>
    </x:row>
    <x:row>
      <x:c t="str">
        <x:v>17672</x:v>
      </x:c>
      <x:c t="str">
        <x:v>POLYSAN helytakarékos zuhanytálcaszifon, 90mm, DN40</x:v>
      </x:c>
      <x:c t="str">
        <x:v>SAPHO</x:v>
      </x:c>
      <x:c t="str">
        <x:v>8590729019824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7800.0000</x:v>
      </x:c>
      <x:c t="str">
        <x:v>újdonság: 2025.05</x:v>
      </x:c>
    </x:row>
    <x:row>
      <x:c t="str">
        <x:v>177106020</x:v>
      </x:c>
      <x:c t="str">
        <x:v>BEMETA BRILIA fogas, </x:v>
      </x:c>
      <x:c t="str">
        <x:v>SAPHO</x:v>
      </x:c>
      <x:c t="str">
        <x:v>8592207056659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7300.0000</x:v>
      </x:c>
      <x:c t="str">
        <x:v>újdonság: 2026.02</x:v>
      </x:c>
    </x:row>
    <x:row>
      <x:c t="str">
        <x:v>177106030</x:v>
      </x:c>
      <x:c t="str">
        <x:v>BEMETA BRILIA duplafogas, </x:v>
      </x:c>
      <x:c t="str">
        <x:v>SAPHO</x:v>
      </x:c>
      <x:c t="str">
        <x:v>8592207056666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9400.0000</x:v>
      </x:c>
      <x:c t="str">
        <x:v>újdonság: 2026.02</x:v>
      </x:c>
    </x:row>
    <x:row>
      <x:c t="str">
        <x:v>177108040</x:v>
      </x:c>
      <x:c t="str">
        <x:v>BEMETA BRILIA szappantartó, </x:v>
      </x:c>
      <x:c t="str">
        <x:v>SAPHO</x:v>
      </x:c>
      <x:c t="str">
        <x:v>8592207056673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15700.0000</x:v>
      </x:c>
      <x:c t="str">
        <x:v>újdonság: 2026.02</x:v>
      </x:c>
    </x:row>
    <x:row>
      <x:c t="str">
        <x:v>177109010</x:v>
      </x:c>
      <x:c t="str">
        <x:v>BEMETA BRILIA fali szappanadagoló, </x:v>
      </x:c>
      <x:c t="str">
        <x:v>SAPHO</x:v>
      </x:c>
      <x:c t="str">
        <x:v>8592207056680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34600.0000</x:v>
      </x:c>
      <x:c t="str">
        <x:v>újdonság: 2026.02</x:v>
      </x:c>
    </x:row>
    <x:row>
      <x:c t="str">
        <x:v>17711</x:v>
      </x:c>
      <x:c t="str">
        <x:v>POLYSAN KVADRA kád lábszerkezettel, 180x80x47cm</x:v>
      </x:c>
      <x:c t="str">
        <x:v>SAPHO</x:v>
      </x:c>
      <x:c t="str">
        <x:v>8590729040385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299000.0000</x:v>
      </x:c>
      <x:c t="str">
        <x:v/>
      </x:c>
    </x:row>
    <x:row>
      <x:c t="str">
        <x:v>177110010</x:v>
      </x:c>
      <x:c t="str">
        <x:v>BEMETA BRILIA fali fogkefetartó, </x:v>
      </x:c>
      <x:c t="str">
        <x:v>SAPHO</x:v>
      </x:c>
      <x:c t="str">
        <x:v>8592207056697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15700.0000</x:v>
      </x:c>
      <x:c t="str">
        <x:v>újdonság: 2026.02</x:v>
      </x:c>
    </x:row>
    <x:row>
      <x:c t="str">
        <x:v>177112012</x:v>
      </x:c>
      <x:c t="str">
        <x:v>BEMETA BRILIA fali WC-papírtartó, </x:v>
      </x:c>
      <x:c t="str">
        <x:v>SAPHO</x:v>
      </x:c>
      <x:c t="str">
        <x:v>8592207056703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20500.0000</x:v>
      </x:c>
      <x:c t="str">
        <x:v>újdonság: 2026.02</x:v>
      </x:c>
    </x:row>
    <x:row>
      <x:c t="str">
        <x:v>177113010</x:v>
      </x:c>
      <x:c t="str">
        <x:v>BEMETA BRILIA fali WC-kefe, </x:v>
      </x:c>
      <x:c t="str">
        <x:v>SAPHO</x:v>
      </x:c>
      <x:c t="str">
        <x:v>8592207056710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24100.0000</x:v>
      </x:c>
      <x:c t="str">
        <x:v>újdonság: 2026.02</x:v>
      </x:c>
    </x:row>
    <x:row>
      <x:c t="str">
        <x:v>177204020</x:v>
      </x:c>
      <x:c t="str">
        <x:v>BEMETA BRILIA fali törölközőtartó, </x:v>
      </x:c>
      <x:c t="str">
        <x:v>SAPHO</x:v>
      </x:c>
      <x:c t="str">
        <x:v>8592207056727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35400.0000</x:v>
      </x:c>
      <x:c t="str">
        <x:v>újdonság: 2026.02</x:v>
      </x:c>
    </x:row>
    <x:row>
      <x:c t="str">
        <x:v>177204022</x:v>
      </x:c>
      <x:c t="str">
        <x:v>BEMETA BRILIA polc </x:v>
      </x:c>
      <x:c t="str">
        <x:v>SAPHO</x:v>
      </x:c>
      <x:c t="str">
        <x:v>8592207056734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32900.0000</x:v>
      </x:c>
      <x:c t="str">
        <x:v>újdonság: 2026.02</x:v>
      </x:c>
    </x:row>
    <x:row>
      <x:c t="str">
        <x:v>177204060</x:v>
      </x:c>
      <x:c t="str">
        <x:v>BEMETA BRILIA fali törölközőtartó, </x:v>
      </x:c>
      <x:c t="str">
        <x:v>SAPHO</x:v>
      </x:c>
      <x:c t="str">
        <x:v>8592207056741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>újdonság: 2026.02</x:v>
      </x:c>
    </x:row>
    <x:row>
      <x:c t="str">
        <x:v>177206020</x:v>
      </x:c>
      <x:c t="str">
        <x:v>BEMETA BRILIA fogas, </x:v>
      </x:c>
      <x:c t="str">
        <x:v>SAPHO</x:v>
      </x:c>
      <x:c t="str">
        <x:v>8592207056758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9400.0000</x:v>
      </x:c>
      <x:c t="str">
        <x:v>újdonság: 2026.02</x:v>
      </x:c>
    </x:row>
    <x:row>
      <x:c t="str">
        <x:v>177212030</x:v>
      </x:c>
      <x:c t="str">
        <x:v>BEMETA BRILIA fali WC-papírtartó, </x:v>
      </x:c>
      <x:c t="str">
        <x:v>SAPHO</x:v>
      </x:c>
      <x:c t="str">
        <x:v>8592207056765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újdonság: 2026.02</x:v>
      </x:c>
    </x:row>
    <x:row>
      <x:c t="str">
        <x:v>17731</x:v>
      </x:c>
      <x:c t="str">
        <x:v>POLYSAN FLEXIA zuhanytálca szifon, 90mm, DN40, inox</x:v>
      </x:c>
      <x:c t="str">
        <x:v>SAPHO</x:v>
      </x:c>
      <x:c t="str">
        <x:v>8590729040408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17741</x:v>
      </x:c>
      <x:c t="str">
        <x:v>POLYSAN FLEXIA zuhanytálca szifon, 90mm, DN40, fehér</x:v>
      </x:c>
      <x:c t="str">
        <x:v>SAPHO</x:v>
      </x:c>
      <x:c t="str">
        <x:v>8590729040415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17751</x:v>
      </x:c>
      <x:c t="str">
        <x:v>POLYSAN FLEXIA zuhanytálca szifon, 90mm, DN40, fekete</x:v>
      </x:c>
      <x:c t="str">
        <x:v>SAPHO</x:v>
      </x:c>
      <x:c t="str">
        <x:v>8590729040422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17752</x:v>
      </x:c>
      <x:c t="str">
        <x:v>POLYSAN FLEXIA zuhanytálca szifon, 90mm, DN40, matt arany</x:v>
      </x:c>
      <x:c t="str">
        <x:v>SAPHO</x:v>
      </x:c>
      <x:c t="str">
        <x:v>8590729040460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17761</x:v>
      </x:c>
      <x:c t="str">
        <x:v>POLYSAN FLEXIA zuhanytálca szifon, 90mm, DN40, inox</x:v>
      </x:c>
      <x:c t="str">
        <x:v>SAPHO</x:v>
      </x:c>
      <x:c t="str">
        <x:v>8590729040439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17771</x:v>
      </x:c>
      <x:c t="str">
        <x:v>POLYSAN FLEXIA zuhanytálca szifon, 90mm, DN40, fehér</x:v>
      </x:c>
      <x:c t="str">
        <x:v>SAPHO</x:v>
      </x:c>
      <x:c t="str">
        <x:v>8590729040446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17781</x:v>
      </x:c>
      <x:c t="str">
        <x:v>POLYSAN FLEXIA zuhanytálca szifon, 90mm, DN40, fekete</x:v>
      </x:c>
      <x:c t="str">
        <x:v>SAPHO</x:v>
      </x:c>
      <x:c t="str">
        <x:v>8590729040453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17782</x:v>
      </x:c>
      <x:c t="str">
        <x:v>POLYSAN FLEXIA zuhanytálca szifon, 90mm, DN40, matt arany</x:v>
      </x:c>
      <x:c t="str">
        <x:v>SAPHO</x:v>
      </x:c>
      <x:c t="str">
        <x:v>8590729040477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17911</x:v>
      </x:c>
      <x:c t="str">
        <x:v>POLYSAN zuhanytálcaszifon, 90mm, DN40, polírozott inox</x:v>
      </x:c>
      <x:c t="str">
        <x:v>SAPHO</x:v>
      </x:c>
      <x:c t="str">
        <x:v>8590729019435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újdonság: 2025.05</x:v>
      </x:c>
    </x:row>
    <x:row>
      <x:c t="str">
        <x:v>17911B</x:v>
      </x:c>
      <x:c t="str">
        <x:v>POLYSAN zuhanytálcaszifon, 90mm, DN40, matt fekete</x:v>
      </x:c>
      <x:c t="str">
        <x:v>SAPHO</x:v>
      </x:c>
      <x:c t="str">
        <x:v>8590729019442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17911W</x:v>
      </x:c>
      <x:c t="str">
        <x:v>POLYSAN zuhanytálcaszifon, 90mm, DN40, fehér</x:v>
      </x:c>
      <x:c t="str">
        <x:v>SAPHO</x:v>
      </x:c>
      <x:c t="str">
        <x:v>8590729019459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17916</x:v>
      </x:c>
      <x:c t="str">
        <x:v>POLYSAN helytakarékos zuhanytálcaszifon, 90mm, DN40, polírozott inox</x:v>
      </x:c>
      <x:c t="str">
        <x:v>SAPHO</x:v>
      </x:c>
      <x:c t="str">
        <x:v>8590729019466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17916B</x:v>
      </x:c>
      <x:c t="str">
        <x:v>POLYSAN helytakarékos zuhanytálcaszifon, 90mm, DN40, matt fekete</x:v>
      </x:c>
      <x:c t="str">
        <x:v>SAPHO</x:v>
      </x:c>
      <x:c t="str">
        <x:v>8590729019473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17916W</x:v>
      </x:c>
      <x:c t="str">
        <x:v>POLYSAN helytakarékos zuhanytálcaszifon, 90mm, DN40, fehér</x:v>
      </x:c>
      <x:c t="str">
        <x:v>SAPHO</x:v>
      </x:c>
      <x:c t="str">
        <x:v>8590729019480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17924W</x:v>
      </x:c>
      <x:c t="str">
        <x:v>POLYSAN zuhanytálcaszifon, 90mm, DN40, fehér</x:v>
      </x:c>
      <x:c t="str">
        <x:v>SAPHO</x:v>
      </x:c>
      <x:c t="str">
        <x:v>8590729019817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180002185</x:v>
      </x:c>
      <x:c t="str">
        <x:v>BEMETA NIA fali törölközőtartó, matt ezüst</x:v>
      </x:c>
      <x:c t="str">
        <x:v>SAPHO</x:v>
      </x:c>
      <x:c t="str">
        <x:v>8592207056871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60300.0000</x:v>
      </x:c>
      <x:c t="str">
        <x:v>újdonság: 2026.02</x:v>
      </x:c>
    </x:row>
    <x:row>
      <x:c t="str">
        <x:v>180002245</x:v>
      </x:c>
      <x:c t="str">
        <x:v>BEMETA NIA polc, matt ezüst</x:v>
      </x:c>
      <x:c t="str">
        <x:v>SAPHO</x:v>
      </x:c>
      <x:c t="str">
        <x:v>8592207056888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14200.0000</x:v>
      </x:c>
      <x:c t="str">
        <x:v>újdonság: 2026.02</x:v>
      </x:c>
    </x:row>
    <x:row>
      <x:c t="str">
        <x:v>180002355</x:v>
      </x:c>
      <x:c t="str">
        <x:v>BEMETA NIA polc, matt ezüst</x:v>
      </x:c>
      <x:c t="str">
        <x:v>SAPHO</x:v>
      </x:c>
      <x:c t="str">
        <x:v>8592207056895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13800.0000</x:v>
      </x:c>
      <x:c t="str">
        <x:v>újdonság: 2026.02</x:v>
      </x:c>
    </x:row>
    <x:row>
      <x:c t="str">
        <x:v>180004025</x:v>
      </x:c>
      <x:c t="str">
        <x:v>BEMETA NIA fali törölközőtartó, matt ezüst</x:v>
      </x:c>
      <x:c t="str">
        <x:v>SAPHO</x:v>
      </x:c>
      <x:c t="str">
        <x:v>8592207056901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24700.0000</x:v>
      </x:c>
      <x:c t="str">
        <x:v>újdonság: 2026.02</x:v>
      </x:c>
    </x:row>
    <x:row>
      <x:c t="str">
        <x:v>180004035</x:v>
      </x:c>
      <x:c t="str">
        <x:v>BEMETA NIA fali törölközőtartó, matt ezüst</x:v>
      </x:c>
      <x:c t="str">
        <x:v>SAPHO</x:v>
      </x:c>
      <x:c t="str">
        <x:v>8592207056918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27300.0000</x:v>
      </x:c>
      <x:c t="str">
        <x:v>újdonság: 2026.02</x:v>
      </x:c>
    </x:row>
    <x:row>
      <x:c t="str">
        <x:v>180004045</x:v>
      </x:c>
      <x:c t="str">
        <x:v>BEMETA NIA fali törölközőtartó, matt ezüst</x:v>
      </x:c>
      <x:c t="str">
        <x:v>SAPHO</x:v>
      </x:c>
      <x:c t="str">
        <x:v>8592207056925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13200.0000</x:v>
      </x:c>
      <x:c t="str">
        <x:v>újdonság: 2026.02</x:v>
      </x:c>
    </x:row>
    <x:row>
      <x:c t="str">
        <x:v>180004055</x:v>
      </x:c>
      <x:c t="str">
        <x:v>BEMETA NIA fali törölközőtartó, matt ezüst</x:v>
      </x:c>
      <x:c t="str">
        <x:v>SAPHO</x:v>
      </x:c>
      <x:c t="str">
        <x:v>8592207056932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13200.0000</x:v>
      </x:c>
      <x:c t="str">
        <x:v>újdonság: 2026.02</x:v>
      </x:c>
    </x:row>
    <x:row>
      <x:c t="str">
        <x:v>180004065</x:v>
      </x:c>
      <x:c t="str">
        <x:v>BEMETA NIA fali törölközőtartó, matt ezüst</x:v>
      </x:c>
      <x:c t="str">
        <x:v>SAPHO</x:v>
      </x:c>
      <x:c t="str">
        <x:v>8592207056949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>újdonság: 2026.02</x:v>
      </x:c>
    </x:row>
    <x:row>
      <x:c t="str">
        <x:v>180004085</x:v>
      </x:c>
      <x:c t="str">
        <x:v>BEMETA NIA fali törölközőtartó, matt ezüst</x:v>
      </x:c>
      <x:c t="str">
        <x:v>SAPHO</x:v>
      </x:c>
      <x:c t="str">
        <x:v>8592207056956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43500.0000</x:v>
      </x:c>
      <x:c t="str">
        <x:v>újdonság: 2026.02</x:v>
      </x:c>
    </x:row>
    <x:row>
      <x:c t="str">
        <x:v>180004105</x:v>
      </x:c>
      <x:c t="str">
        <x:v>BEMETA NIA mozgatható fali törölközőtartó, matt ezüst</x:v>
      </x:c>
      <x:c t="str">
        <x:v>SAPHO</x:v>
      </x:c>
      <x:c t="str">
        <x:v>8592207056963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40900.0000</x:v>
      </x:c>
      <x:c t="str">
        <x:v>újdonság: 2026.02</x:v>
      </x:c>
    </x:row>
    <x:row>
      <x:c t="str">
        <x:v>180006015</x:v>
      </x:c>
      <x:c t="str">
        <x:v>BEMETA NIA fogas, matt ezüst</x:v>
      </x:c>
      <x:c t="str">
        <x:v>SAPHO</x:v>
      </x:c>
      <x:c t="str">
        <x:v>8592207056970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9300.0000</x:v>
      </x:c>
      <x:c t="str">
        <x:v>újdonság: 2026.02</x:v>
      </x:c>
    </x:row>
    <x:row>
      <x:c t="str">
        <x:v>180006035</x:v>
      </x:c>
      <x:c t="str">
        <x:v>BEMETA NIA duplafogas, matt ezüst</x:v>
      </x:c>
      <x:c t="str">
        <x:v>SAPHO</x:v>
      </x:c>
      <x:c t="str">
        <x:v>8592207056987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9900.0000</x:v>
      </x:c>
      <x:c t="str">
        <x:v>újdonság: 2026.02</x:v>
      </x:c>
    </x:row>
    <x:row>
      <x:c t="str">
        <x:v>180006235</x:v>
      </x:c>
      <x:c t="str">
        <x:v>BEMETA NIA duplafogas, matt ezüst</x:v>
      </x:c>
      <x:c t="str">
        <x:v>SAPHO</x:v>
      </x:c>
      <x:c t="str">
        <x:v>8592207056994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>újdonság: 2026.02</x:v>
      </x:c>
    </x:row>
    <x:row>
      <x:c t="str">
        <x:v>180007075</x:v>
      </x:c>
      <x:c t="str">
        <x:v>BEMETA NIA kád kapaszkodó, matt ezüst</x:v>
      </x:c>
      <x:c t="str">
        <x:v>SAPHO</x:v>
      </x:c>
      <x:c t="str">
        <x:v>8592207057007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53900.0000</x:v>
      </x:c>
      <x:c t="str">
        <x:v>újdonság: 2026.02</x:v>
      </x:c>
    </x:row>
    <x:row>
      <x:c t="str">
        <x:v>180008025</x:v>
      </x:c>
      <x:c t="str">
        <x:v>BEMETA NIA szappantartó, matt ezüst</x:v>
      </x:c>
      <x:c t="str">
        <x:v>SAPHO</x:v>
      </x:c>
      <x:c t="str">
        <x:v>8592207027086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>újdonság: 2026.02</x:v>
      </x:c>
    </x:row>
    <x:row>
      <x:c t="str">
        <x:v>180009045</x:v>
      </x:c>
      <x:c t="str">
        <x:v>BEMETA NIA fali szappanadagoló, matt ezüst</x:v>
      </x:c>
      <x:c t="str">
        <x:v>SAPHO</x:v>
      </x:c>
      <x:c t="str">
        <x:v>8592207057021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16200.0000</x:v>
      </x:c>
      <x:c t="str">
        <x:v>újdonság: 2026.02</x:v>
      </x:c>
    </x:row>
    <x:row>
      <x:c t="str">
        <x:v>180011015</x:v>
      </x:c>
      <x:c t="str">
        <x:v>BEMETA NIA fali fogkefetartó, matt ezüst</x:v>
      </x:c>
      <x:c t="str">
        <x:v>SAPHO</x:v>
      </x:c>
      <x:c t="str">
        <x:v>8592207057038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13800.0000</x:v>
      </x:c>
      <x:c t="str">
        <x:v>újdonság: 2026.02</x:v>
      </x:c>
    </x:row>
    <x:row>
      <x:c t="str">
        <x:v>180012015</x:v>
      </x:c>
      <x:c t="str">
        <x:v>BEMETA NIA fali WC-papírtartó, matt ezüst</x:v>
      </x:c>
      <x:c t="str">
        <x:v>SAPHO</x:v>
      </x:c>
      <x:c t="str">
        <x:v>8592207057045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20200.0000</x:v>
      </x:c>
      <x:c t="str">
        <x:v>újdonság: 2026.02</x:v>
      </x:c>
    </x:row>
    <x:row>
      <x:c t="str">
        <x:v>180012025</x:v>
      </x:c>
      <x:c t="str">
        <x:v>BEMETA NIA fali WC-papírtartó, matt ezüst</x:v>
      </x:c>
      <x:c t="str">
        <x:v>SAPHO</x:v>
      </x:c>
      <x:c t="str">
        <x:v>8592207057052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11100.0000</x:v>
      </x:c>
      <x:c t="str">
        <x:v>újdonság: 2026.02</x:v>
      </x:c>
    </x:row>
    <x:row>
      <x:c t="str">
        <x:v>180012025L</x:v>
      </x:c>
      <x:c t="str">
        <x:v>BEMETA NIA fali WC-papírtartó, matt ezüst</x:v>
      </x:c>
      <x:c t="str">
        <x:v>SAPHO</x:v>
      </x:c>
      <x:c t="str">
        <x:v>8592207057069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11100.0000</x:v>
      </x:c>
      <x:c t="str">
        <x:v>újdonság: 2026.02</x:v>
      </x:c>
    </x:row>
    <x:row>
      <x:c t="str">
        <x:v>180012035</x:v>
      </x:c>
      <x:c t="str">
        <x:v>BEMETA NIA fali WC-papírtartó, matt ezüst</x:v>
      </x:c>
      <x:c t="str">
        <x:v>SAPHO</x:v>
      </x:c>
      <x:c t="str">
        <x:v>8592207057076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>újdonság: 2026.02</x:v>
      </x:c>
    </x:row>
    <x:row>
      <x:c t="str">
        <x:v>180012225</x:v>
      </x:c>
      <x:c t="str">
        <x:v>BEMETA NIA fali WC-papírtartó, matt ezüst</x:v>
      </x:c>
      <x:c t="str">
        <x:v>SAPHO</x:v>
      </x:c>
      <x:c t="str">
        <x:v>8592207057083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14600.0000</x:v>
      </x:c>
      <x:c t="str">
        <x:v>újdonság: 2026.02</x:v>
      </x:c>
    </x:row>
    <x:row>
      <x:c t="str">
        <x:v>180013015</x:v>
      </x:c>
      <x:c t="str">
        <x:v>BEMETA NIA fali WC-kefe, matt ezüst</x:v>
      </x:c>
      <x:c t="str">
        <x:v>SAPHO</x:v>
      </x:c>
      <x:c t="str">
        <x:v>8592207057090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21900.0000</x:v>
      </x:c>
      <x:c t="str">
        <x:v>újdonság: 2026.02</x:v>
      </x:c>
    </x:row>
    <x:row>
      <x:c t="str">
        <x:v>1801-05</x:v>
      </x:c>
      <x:c t="str">
        <x:v>ONDA fürdőszobai radiátor, 400x1700mm, króm</x:v>
      </x:c>
      <x:c t="str">
        <x:v>SAPHO</x:v>
      </x:c>
      <x:c t="str">
        <x:v>8590913806926</x:v>
      </x:c>
      <x:c t="str">
        <x:v>db        </x:v>
      </x:c>
      <x:c t="str">
        <x:v>73221900</x:v>
      </x:c>
      <x:c t="n">
        <x:v>10.7200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1801-08</x:v>
      </x:c>
      <x:c t="str">
        <x:v>JALOUSI fürdőszobai radiátor, 500x1500mm, 765W, fehér</x:v>
      </x:c>
      <x:c t="str">
        <x:v>SAPHO</x:v>
      </x:c>
      <x:c t="str">
        <x:v>8590913806933</x:v>
      </x:c>
      <x:c t="str">
        <x:v>db        </x:v>
      </x:c>
      <x:c t="str">
        <x:v>73221900</x:v>
      </x:c>
      <x:c t="n">
        <x:v>12.7100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/>
      </x:c>
    </x:row>
    <x:row>
      <x:c t="str">
        <x:v>1801-09</x:v>
      </x:c>
      <x:c t="str">
        <x:v>JALOUSI fürdőszobai radiátor, 600x1500mm, 900W, fehér</x:v>
      </x:c>
      <x:c t="str">
        <x:v>SAPHO</x:v>
      </x:c>
      <x:c t="str">
        <x:v>8590913803628</x:v>
      </x:c>
      <x:c t="str">
        <x:v>db        </x:v>
      </x:c>
      <x:c t="str">
        <x:v>73221900</x:v>
      </x:c>
      <x:c t="n">
        <x:v>14.4100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kifutott: 2025.10</x:v>
      </x:c>
    </x:row>
    <x:row>
      <x:c t="str">
        <x:v>1801-10</x:v>
      </x:c>
      <x:c t="str">
        <x:v>JALOUSI fürdőszobai radiátor, 500x940mm, 328W, fehér</x:v>
      </x:c>
      <x:c t="str">
        <x:v>SAPHO</x:v>
      </x:c>
      <x:c t="str">
        <x:v>8590913815607</x:v>
      </x:c>
      <x:c t="str">
        <x:v>db        </x:v>
      </x:c>
      <x:c t="str">
        <x:v>73221900</x:v>
      </x:c>
      <x:c t="n">
        <x:v>8.7900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/>
      </x:c>
    </x:row>
    <x:row>
      <x:c t="str">
        <x:v>1801-12</x:v>
      </x:c>
      <x:c t="str">
        <x:v>DESERTO fürdőszobai radiátor, 500x1200mm, 489W, króm</x:v>
      </x:c>
      <x:c t="str">
        <x:v>SAPHO</x:v>
      </x:c>
      <x:c t="str">
        <x:v>8590913820212</x:v>
      </x:c>
      <x:c t="str">
        <x:v>db        </x:v>
      </x:c>
      <x:c t="str">
        <x:v>73221900</x:v>
      </x:c>
      <x:c t="n">
        <x:v>11.9800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124000.0000</x:v>
      </x:c>
      <x:c t="str">
        <x:v/>
      </x:c>
    </x:row>
    <x:row>
      <x:c t="str">
        <x:v>180112035</x:v>
      </x:c>
      <x:c t="str">
        <x:v>BEMETA NIA fali WC-papírtartó, matt ezüst</x:v>
      </x:c>
      <x:c t="str">
        <x:v>SAPHO</x:v>
      </x:c>
      <x:c t="str">
        <x:v>8592207057106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>újdonság: 2026.02</x:v>
      </x:c>
    </x:row>
    <x:row>
      <x:c t="str">
        <x:v>1801-14</x:v>
      </x:c>
      <x:c t="str">
        <x:v>CARISMA fürdőszobai radiátor, 500x1000mm, 210W, króm</x:v>
      </x:c>
      <x:c t="str">
        <x:v>SAPHO</x:v>
      </x:c>
      <x:c t="str">
        <x:v>8590913867378</x:v>
      </x:c>
      <x:c t="str">
        <x:v>db        </x:v>
      </x:c>
      <x:c t="str">
        <x:v>73221900</x:v>
      </x:c>
      <x:c t="n">
        <x:v>6.0800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1801-23</x:v>
      </x:c>
      <x:c t="str">
        <x:v>AQUALINE dupla fogas íves és egyenes radiátorokhoz, króm</x:v>
      </x:c>
      <x:c t="str">
        <x:v>AQUALINE</x:v>
      </x:c>
      <x:c t="str">
        <x:v>8590913809439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8500.0000</x:v>
      </x:c>
      <x:c t="str">
        <x:v>kiárusítás: 2025.10</x:v>
      </x:c>
    </x:row>
    <x:row>
      <x:c t="str">
        <x:v>1801-23B</x:v>
      </x:c>
      <x:c t="str">
        <x:v>AQUALINE dupla fogas íves és egyenes radiátorokhoz, matt fekete</x:v>
      </x:c>
      <x:c t="str">
        <x:v>AQUALINE</x:v>
      </x:c>
      <x:c t="str">
        <x:v>8590913983955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>kiárusítás: 2025.10</x:v>
      </x:c>
    </x:row>
    <x:row>
      <x:c t="str">
        <x:v>1805-15</x:v>
      </x:c>
      <x:c t="str">
        <x:v>NYMPHA fürdőszobai radiátor, 600x1122mm, 354W, króm</x:v>
      </x:c>
      <x:c t="str">
        <x:v>SAPHO</x:v>
      </x:c>
      <x:c t="str">
        <x:v>8590913835636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1805-16</x:v>
      </x:c>
      <x:c t="str">
        <x:v>NYMPHA fürdőszobai radiátor, 600x1122mm, 485W, fehér</x:v>
      </x:c>
      <x:c t="str">
        <x:v>SAPHO</x:v>
      </x:c>
      <x:c t="str">
        <x:v>8590913871917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18-070-09-50-00</x:v>
      </x:c>
      <x:c t="str">
        <x:v>GRANVIK zuhanybox fix rész és tolóajtó, transzparent üveg</x:v>
      </x:c>
      <x:c t="str">
        <x:v>AQUALINE</x:v>
      </x:c>
      <x:c t="str">
        <x:v>8595677118179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2025.06</x:v>
      </x:c>
    </x:row>
    <x:row>
      <x:c t="str">
        <x:v>18-080-09-50-00</x:v>
      </x:c>
      <x:c t="str">
        <x:v>GRANVIK zuhanybox fix rész és tolóajtó, transzparent üveg</x:v>
      </x:c>
      <x:c t="str">
        <x:v>AQUALINE</x:v>
      </x:c>
      <x:c t="str">
        <x:v>8595677118209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2025.06</x:v>
      </x:c>
    </x:row>
    <x:row>
      <x:c t="str">
        <x:v>180913095</x:v>
      </x:c>
      <x:c t="str">
        <x:v>BEMETA NIA fali WC-kefe, matt ezüst</x:v>
      </x:c>
      <x:c t="str">
        <x:v>SAPHO</x:v>
      </x:c>
      <x:c t="str">
        <x:v>8592207057113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35400.0000</x:v>
      </x:c>
      <x:c t="str">
        <x:v>újdonság: 2026.02</x:v>
      </x:c>
    </x:row>
    <x:row>
      <x:c t="str">
        <x:v>181.749.1</x:v>
      </x:c>
      <x:c t="str">
        <x:v>BRUCKNER kombinált szelep, 1/2"x3/4"x3/8", króm</x:v>
      </x:c>
      <x:c t="str">
        <x:v>SAPHO</x:v>
      </x:c>
      <x:c t="str">
        <x:v>8590913921889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181.867.1</x:v>
      </x:c>
      <x:c t="str">
        <x:v>BRUCKNER sarokszelep rozettával, 1/2'x3/8', króm</x:v>
      </x:c>
      <x:c t="str">
        <x:v>SAPHO</x:v>
      </x:c>
      <x:c t="str">
        <x:v>8590913888175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2400.0000</x:v>
      </x:c>
      <x:c t="str">
        <x:v/>
      </x:c>
    </x:row>
    <x:row>
      <x:c t="str">
        <x:v>181.934.1</x:v>
      </x:c>
      <x:c t="str">
        <x:v>BRUCKNER sarokszelep, 1/2"x3/4", króm</x:v>
      </x:c>
      <x:c t="str">
        <x:v>SAPHO</x:v>
      </x:c>
      <x:c t="str">
        <x:v>8590913921872</x:v>
      </x:c>
      <x:c t="str">
        <x:v>db        </x:v>
      </x:c>
      <x:c t="str">
        <x:v>84818019</x:v>
      </x:c>
      <x:c t="n">
        <x:v>0.2500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181002242</x:v>
      </x:c>
      <x:c t="str">
        <x:v>BEMETA DELTA polc, króm</x:v>
      </x:c>
      <x:c t="str">
        <x:v>SAPHO</x:v>
      </x:c>
      <x:c t="str">
        <x:v>8592207060366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34100.0000</x:v>
      </x:c>
      <x:c t="str">
        <x:v>újdonság: 2026.02</x:v>
      </x:c>
    </x:row>
    <x:row>
      <x:c t="str">
        <x:v>181004042</x:v>
      </x:c>
      <x:c t="str">
        <x:v>BEMETA DELTA fali törölközőtartó, króm</x:v>
      </x:c>
      <x:c t="str">
        <x:v>SAPHO</x:v>
      </x:c>
      <x:c t="str">
        <x:v>8592207060359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69900.0000</x:v>
      </x:c>
      <x:c t="str">
        <x:v>újdonság: 2026.02</x:v>
      </x:c>
    </x:row>
    <x:row>
      <x:c t="str">
        <x:v>181004062</x:v>
      </x:c>
      <x:c t="str">
        <x:v>BEMETA DELTA fali törölközőtartó, króm</x:v>
      </x:c>
      <x:c t="str">
        <x:v>SAPHO</x:v>
      </x:c>
      <x:c t="str">
        <x:v>8592207060342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41700.0000</x:v>
      </x:c>
      <x:c t="str">
        <x:v>újdonság: 2026.02</x:v>
      </x:c>
    </x:row>
    <x:row>
      <x:c t="str">
        <x:v>181006032</x:v>
      </x:c>
      <x:c t="str">
        <x:v>BEMETA DELTA duplafogas, króm</x:v>
      </x:c>
      <x:c t="str">
        <x:v>SAPHO</x:v>
      </x:c>
      <x:c t="str">
        <x:v>8592207060335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>újdonság: 2026.02</x:v>
      </x:c>
    </x:row>
    <x:row>
      <x:c t="str">
        <x:v>181008022</x:v>
      </x:c>
      <x:c t="str">
        <x:v>BEMETA DELTA szappantartó, króm</x:v>
      </x:c>
      <x:c t="str">
        <x:v>SAPHO</x:v>
      </x:c>
      <x:c t="str">
        <x:v>8592207060328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30800.0000</x:v>
      </x:c>
      <x:c t="str">
        <x:v>újdonság: 2026.02</x:v>
      </x:c>
    </x:row>
    <x:row>
      <x:c t="str">
        <x:v>181009042</x:v>
      </x:c>
      <x:c t="str">
        <x:v>BEMETA DELTA fali szappanadagoló, króm</x:v>
      </x:c>
      <x:c t="str">
        <x:v>SAPHO</x:v>
      </x:c>
      <x:c t="str">
        <x:v>8592207060311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37000.0000</x:v>
      </x:c>
      <x:c t="str">
        <x:v>újdonság: 2026.02</x:v>
      </x:c>
    </x:row>
    <x:row>
      <x:c t="str">
        <x:v>181011012</x:v>
      </x:c>
      <x:c t="str">
        <x:v>BEMETA DELTA fali fogkefetartó, króm</x:v>
      </x:c>
      <x:c t="str">
        <x:v>SAPHO</x:v>
      </x:c>
      <x:c t="str">
        <x:v>8592207060304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31300.0000</x:v>
      </x:c>
      <x:c t="str">
        <x:v>újdonság: 2026.02</x:v>
      </x:c>
    </x:row>
    <x:row>
      <x:c t="str">
        <x:v>181012222</x:v>
      </x:c>
      <x:c t="str">
        <x:v>BEMETA DELTA fali WC-papírtartó, króm</x:v>
      </x:c>
      <x:c t="str">
        <x:v>SAPHO</x:v>
      </x:c>
      <x:c t="str">
        <x:v>8592207060298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32500.0000</x:v>
      </x:c>
      <x:c t="str">
        <x:v>újdonság: 2026.02</x:v>
      </x:c>
    </x:row>
    <x:row>
      <x:c t="str">
        <x:v>181013012</x:v>
      </x:c>
      <x:c t="str">
        <x:v>BEMETA DELTA fali WC-kefe, króm</x:v>
      </x:c>
      <x:c t="str">
        <x:v>SAPHO</x:v>
      </x:c>
      <x:c t="str">
        <x:v>8592207060281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55800.0000</x:v>
      </x:c>
      <x:c t="str">
        <x:v>újdonság: 2026.02</x:v>
      </x:c>
    </x:row>
    <x:row>
      <x:c t="str">
        <x:v>18111</x:v>
      </x:c>
      <x:c t="str">
        <x:v>POLYSAN NAOS aszimmetrikus kád, balos, 150x100x43cm</x:v>
      </x:c>
      <x:c t="str">
        <x:v>SAPHO</x:v>
      </x:c>
      <x:c t="str">
        <x:v>8590729009344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2024.09</x:v>
      </x:c>
    </x:row>
    <x:row>
      <x:c t="str">
        <x:v>181114</x:v>
      </x:c>
      <x:c t="str">
        <x:v>ISIDE szappantartó, matt fekete</x:v>
      </x:c>
      <x:c t="str">
        <x:v>SAPHO</x:v>
      </x:c>
      <x:c t="str">
        <x:v>8003341112649</x:v>
      </x:c>
      <x:c t="str">
        <x:v>db        </x:v>
      </x:c>
      <x:c t="str">
        <x:v>39249000</x:v>
      </x:c>
      <x:c t="n">
        <x:v>0.2060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7400.0000</x:v>
      </x:c>
      <x:c t="str">
        <x:v>kifutott: 2025.02</x:v>
      </x:c>
    </x:row>
    <x:row>
      <x:c t="str">
        <x:v>18-120-09-50-00</x:v>
      </x:c>
      <x:c t="str">
        <x:v>GRANVIK zuhanybox fix rész és tolóajtó, transzparent üveg</x:v>
      </x:c>
      <x:c t="str">
        <x:v>AQUALINE</x:v>
      </x:c>
      <x:c t="str">
        <x:v>8595677118223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98000.0000</x:v>
      </x:c>
      <x:c t="str">
        <x:v>újdonság: 2025.06</x:v>
      </x:c>
    </x:row>
    <x:row>
      <x:c t="str">
        <x:v>183.018.0</x:v>
      </x:c>
      <x:c t="str">
        <x:v>BRUCKNER padlóösszefolyó, oldalsó kifolyóval, 105x105mm, 50mm, rozsdamentes acél</x:v>
      </x:c>
      <x:c t="str">
        <x:v>SAPHO</x:v>
      </x:c>
      <x:c t="str">
        <x:v>8590913889837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183.020.0</x:v>
      </x:c>
      <x:c t="str">
        <x:v>BRUCKNER padlóösszefolyó, alsó kifolyóval, 105x105mm, 50mm, rozsdamentes acél</x:v>
      </x:c>
      <x:c t="str">
        <x:v>SAPHO</x:v>
      </x:c>
      <x:c t="str">
        <x:v>8590913889844</x:v>
      </x:c>
      <x:c t="str">
        <x:v>db        </x:v>
      </x:c>
      <x:c t="str">
        <x:v>39229000</x:v>
      </x:c>
      <x:c t="n">
        <x:v>0.3480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183.026.0</x:v>
      </x:c>
      <x:c t="str">
        <x:v>BRUCKNER padlóösszefolyó, kétoldali kifolyóval, 105x105mm, 50mm, rozsdamentes acél</x:v>
      </x:c>
      <x:c t="str">
        <x:v>SAPHO</x:v>
      </x:c>
      <x:c t="str">
        <x:v>8590913889851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lefolyók</x:v>
      </x:c>
      <x:c t="str">
        <x:v>padlóösszefolyó</x:v>
      </x:c>
      <x:c t="n">
        <x:v>6400.0000</x:v>
      </x:c>
      <x:c t="n">
        <x:v>9800.0000</x:v>
      </x:c>
      <x:c t="str">
        <x:v/>
      </x:c>
    </x:row>
    <x:row>
      <x:c t="str">
        <x:v>183.031.0</x:v>
      </x:c>
      <x:c t="str">
        <x:v>BRUCKNER száraz bűzelzáró padlóösszefolyóhoz, </x:v>
      </x:c>
      <x:c t="str">
        <x:v>SAPHO</x:v>
      </x:c>
      <x:c t="str">
        <x:v>8590913907289</x:v>
      </x:c>
      <x:c t="str">
        <x:v>db        </x:v>
      </x:c>
      <x:c t="str">
        <x:v>39229000</x:v>
      </x:c>
      <x:c t="n">
        <x:v>0.0920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>kiárusítás: 2025.08</x:v>
      </x:c>
    </x:row>
    <x:row>
      <x:c t="str">
        <x:v>183.052.0</x:v>
      </x:c>
      <x:c t="str">
        <x:v>BRUCKNER padlóösszefolyó 103x103mm, 40mm, inox</x:v>
      </x:c>
      <x:c t="str">
        <x:v>SAPHO</x:v>
      </x:c>
      <x:c t="str">
        <x:v>8590913907265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183.053.0</x:v>
      </x:c>
      <x:c t="str">
        <x:v>BRUCKNER padlóösszefolyó 103x103mm, 40mm, inox</x:v>
      </x:c>
      <x:c t="str">
        <x:v>SAPHO</x:v>
      </x:c>
      <x:c t="str">
        <x:v>8590913907272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18312</x:v>
      </x:c>
      <x:c t="str">
        <x:v>POLYSAN NAOS 150 előlap, </x:v>
      </x:c>
      <x:c t="str">
        <x:v>SAPHO</x:v>
      </x:c>
      <x:c t="str">
        <x:v>8590729009528</x:v>
      </x:c>
      <x:c t="str">
        <x:v>db        </x:v>
      </x:c>
      <x:c t="str">
        <x:v>39221000</x:v>
      </x:c>
      <x:c t="n">
        <x:v>5.8600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2024.11</x:v>
      </x:c>
    </x:row>
    <x:row>
      <x:c t="str">
        <x:v>183314</x:v>
      </x:c>
      <x:c t="str">
        <x:v>ISIDE WC-kefe, matt fekete</x:v>
      </x:c>
      <x:c t="str">
        <x:v>SAPHO</x:v>
      </x:c>
      <x:c t="str">
        <x:v>8003341112670</x:v>
      </x:c>
      <x:c t="str">
        <x:v>db        </x:v>
      </x:c>
      <x:c t="str">
        <x:v>39249000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>kifutott: 2025.06</x:v>
      </x:c>
    </x:row>
    <x:row>
      <x:c t="str">
        <x:v>18611</x:v>
      </x:c>
      <x:c t="str">
        <x:v>POLYSAN KVADRA, 170x80x47cm</x:v>
      </x:c>
      <x:c t="str">
        <x:v>SAPHO</x:v>
      </x:c>
      <x:c t="str">
        <x:v>8590729040941</x:v>
      </x:c>
      <x:c t="str">
        <x:v>db        </x:v>
      </x:c>
      <x:c t="str">
        <x:v>39221000</x:v>
      </x:c>
      <x:c t="n">
        <x:v>29.1500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/>
      </x:c>
    </x:row>
    <x:row>
      <x:c t="str">
        <x:v>18611H</x:v>
      </x:c>
      <x:c t="str">
        <x:v>POLYSAN KVADRA kád, Hidro rendszerrel, 170x80x47cm</x:v>
      </x:c>
      <x:c t="str">
        <x:v>SAPHO</x:v>
      </x:c>
      <x:c t="str">
        <x:v>8590729082033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18611HA</x:v>
      </x:c>
      <x:c t="str">
        <x:v>POLYSAN KVADRA kád, Hidro Air rendszerrel, 170x80x47cm</x:v>
      </x:c>
      <x:c t="str">
        <x:v>SAPHO</x:v>
      </x:c>
      <x:c t="str">
        <x:v>8590729082118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18611S</x:v>
      </x:c>
      <x:c t="str">
        <x:v>POLYSAN KVADRA SLIM kád, 170x80x47cm</x:v>
      </x:c>
      <x:c t="str">
        <x:v>SAPHO</x:v>
      </x:c>
      <x:c t="str">
        <x:v>8590729083610</x:v>
      </x:c>
      <x:c t="str">
        <x:v>db        </x:v>
      </x:c>
      <x:c t="str">
        <x:v>39221000</x:v>
      </x:c>
      <x:c t="n">
        <x:v>28.5690</x:v>
      </x:c>
      <x:c t="str">
        <x:v/>
      </x:c>
      <x:c t="str">
        <x:v>kád, mélytálca, előlap</x:v>
      </x:c>
      <x:c t="str">
        <x:v>kád</x:v>
      </x:c>
      <x:c t="n">
        <x:v>194000.0000</x:v>
      </x:c>
      <x:c t="n">
        <x:v>251000.0000</x:v>
      </x:c>
      <x:c t="str">
        <x:v/>
      </x:c>
    </x:row>
    <x:row>
      <x:c t="str">
        <x:v>18711</x:v>
      </x:c>
      <x:c t="str">
        <x:v>POLYSAN KVADRA kád lábszerkezettel, 170x80x47cm</x:v>
      </x:c>
      <x:c t="str">
        <x:v>SAPHO</x:v>
      </x:c>
      <x:c t="str">
        <x:v>8590729041030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289000.0000</x:v>
      </x:c>
      <x:c t="str">
        <x:v/>
      </x:c>
    </x:row>
    <x:row>
      <x:c t="str">
        <x:v>188114</x:v>
      </x:c>
      <x:c t="str">
        <x:v>ISIDE szappanadagoló, matt fekete</x:v>
      </x:c>
      <x:c t="str">
        <x:v>SAPHO</x:v>
      </x:c>
      <x:c t="str">
        <x:v>8003341112656</x:v>
      </x:c>
      <x:c t="str">
        <x:v>db        </x:v>
      </x:c>
      <x:c t="str">
        <x:v>39249000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13800.0000</x:v>
      </x:c>
      <x:c t="str">
        <x:v>kiárusítás: 2025.10</x:v>
      </x:c>
    </x:row>
    <x:row>
      <x:c t="str">
        <x:v>1884132</x:v>
      </x:c>
      <x:c t="str">
        <x:v>AQUALINE LYMO tükrösszekrény, 58x49x14,7cm, fehér</x:v>
      </x:c>
      <x:c t="str">
        <x:v>AQUALINE</x:v>
      </x:c>
      <x:c t="str">
        <x:v>4013251862101</x:v>
      </x:c>
      <x:c t="str">
        <x:v>db        </x:v>
      </x:c>
      <x:c t="str">
        <x:v>70099100</x:v>
      </x:c>
      <x:c t="n">
        <x:v>3.4470</x:v>
      </x:c>
      <x:c t="str">
        <x:v>84132</x:v>
      </x:c>
      <x:c t="str">
        <x:v>bútorok</x:v>
      </x:c>
      <x:c t="str">
        <x:v>tükrösszekrény</x:v>
      </x:c>
      <x:c t="n">
        <x:v>0.0000</x:v>
      </x:c>
      <x:c t="n">
        <x:v>18000.0000</x:v>
      </x:c>
      <x:c t="str">
        <x:v/>
      </x:c>
    </x:row>
    <x:row>
      <x:c t="str">
        <x:v>189814</x:v>
      </x:c>
      <x:c t="str">
        <x:v>ISIDE pohár, matt fekete</x:v>
      </x:c>
      <x:c t="str">
        <x:v>SAPHO</x:v>
      </x:c>
      <x:c t="str">
        <x:v>8003341112632</x:v>
      </x:c>
      <x:c t="str">
        <x:v>db        </x:v>
      </x:c>
      <x:c t="str">
        <x:v>39249000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9900.0000</x:v>
      </x:c>
      <x:c t="str">
        <x:v>kifutott: 2024.11</x:v>
      </x:c>
    </x:row>
    <x:row>
      <x:c t="str">
        <x:v>19-070-09-12-00</x:v>
      </x:c>
      <x:c t="str">
        <x:v>GRANVIK zuhanybox hátsó üveg, sötét üveg</x:v>
      </x:c>
      <x:c t="str">
        <x:v>AQUALINE</x:v>
      </x:c>
      <x:c t="str">
        <x:v>8595677118186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77000.0000</x:v>
      </x:c>
      <x:c t="str">
        <x:v>újdonság: 2025.06</x:v>
      </x:c>
    </x:row>
    <x:row>
      <x:c t="str">
        <x:v>19-080-09-12-00</x:v>
      </x:c>
      <x:c t="str">
        <x:v>GRANVIK zuhanybox hátsó üveg, sötét üveg</x:v>
      </x:c>
      <x:c t="str">
        <x:v>AQUALINE</x:v>
      </x:c>
      <x:c t="str">
        <x:v>8595677118513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74000.0000</x:v>
      </x:c>
      <x:c t="str">
        <x:v>újdonság: 2025.06</x:v>
      </x:c>
    </x:row>
    <x:row>
      <x:c t="str">
        <x:v>191.108.0</x:v>
      </x:c>
      <x:c t="str">
        <x:v>BRUCKNER  Piszoár szifon rozettával, 40 mm</x:v>
      </x:c>
      <x:c t="str">
        <x:v>SAPHO</x:v>
      </x:c>
      <x:c t="str">
        <x:v>8590913890192</x:v>
      </x:c>
      <x:c t="str">
        <x:v>db        </x:v>
      </x:c>
      <x:c t="str">
        <x:v>39229000</x:v>
      </x:c>
      <x:c t="n">
        <x:v>0.2060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2700.0000</x:v>
      </x:c>
      <x:c t="str">
        <x:v/>
      </x:c>
    </x:row>
    <x:row>
      <x:c t="str">
        <x:v>191.203.0</x:v>
      </x:c>
      <x:c t="str">
        <x:v>BRUCKNER Piszoár szifon, horizontális, 50mm</x:v>
      </x:c>
      <x:c t="str">
        <x:v>SAPHO</x:v>
      </x:c>
      <x:c t="str">
        <x:v>8590913890185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4900.0000</x:v>
      </x:c>
      <x:c t="n">
        <x:v>9000.0000</x:v>
      </x:c>
      <x:c t="str">
        <x:v/>
      </x:c>
    </x:row>
    <x:row>
      <x:c t="str">
        <x:v>191.701.0</x:v>
      </x:c>
      <x:c t="str">
        <x:v>BRUCKNER piszoárszifon, DN50</x:v>
      </x:c>
      <x:c t="str">
        <x:v>SAPHO</x:v>
      </x:c>
      <x:c t="str">
        <x:v>8590913977268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3900.0000</x:v>
      </x:c>
      <x:c t="n">
        <x:v>6000.0000</x:v>
      </x:c>
      <x:c t="str">
        <x:v>újdonság: 2024.07</x:v>
      </x:c>
    </x:row>
    <x:row>
      <x:c t="str">
        <x:v>19111</x:v>
      </x:c>
      <x:c t="str">
        <x:v>POLYSAN NAOS aszimmetrikus kád, jobbos, 150x100x43cm</x:v>
      </x:c>
      <x:c t="str">
        <x:v>SAPHO</x:v>
      </x:c>
      <x:c t="str">
        <x:v>8590729009627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2025.03</x:v>
      </x:c>
    </x:row>
    <x:row>
      <x:c t="str">
        <x:v>19-120-09-12-00</x:v>
      </x:c>
      <x:c t="str">
        <x:v>GRANVIK zuhanybox hátsó üveg, transzparent üveg</x:v>
      </x:c>
      <x:c t="str">
        <x:v>AQUALINE</x:v>
      </x:c>
      <x:c t="str">
        <x:v>8595677118230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91000.0000</x:v>
      </x:c>
      <x:c t="str">
        <x:v>újdonság: 2025.06</x:v>
      </x:c>
    </x:row>
    <x:row>
      <x:c t="str">
        <x:v>19611</x:v>
      </x:c>
      <x:c t="str">
        <x:v>POLYSAN TRIANGL aszimmetrikus kád, balos, 180x120x50cm</x:v>
      </x:c>
      <x:c t="str">
        <x:v>SAPHO</x:v>
      </x:c>
      <x:c t="str">
        <x:v>8590729001072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403000.0000</x:v>
      </x:c>
      <x:c t="str">
        <x:v/>
      </x:c>
    </x:row>
    <x:row>
      <x:c t="str">
        <x:v>19611.1010</x:v>
      </x:c>
      <x:c t="str">
        <x:v>POLYSAN TRIANGL aszimmetrikus kád, balos, Active Hydro, 180x120x50cm, króm</x:v>
      </x:c>
      <x:c t="str">
        <x:v>SAPHO</x:v>
      </x:c>
      <x:c t="str">
        <x:v>8590729079590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997000.0000</x:v>
      </x:c>
      <x:c t="n">
        <x:v>1134000.0000</x:v>
      </x:c>
      <x:c t="str">
        <x:v>újdonság: 2025.01</x:v>
      </x:c>
    </x:row>
    <x:row>
      <x:c t="str">
        <x:v>19611.2010</x:v>
      </x:c>
      <x:c t="str">
        <x:v>POLYSAN TRIANGL aszimmetrikus kád, balos, 180x120x50cm, Active Hydro-Air, króm</x:v>
      </x:c>
      <x:c t="str">
        <x:v>SAPHO</x:v>
      </x:c>
      <x:c t="str">
        <x:v>8590729079606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1461000.0000</x:v>
      </x:c>
      <x:c t="str">
        <x:v>újdonság: 2024.11</x:v>
      </x:c>
    </x:row>
    <x:row>
      <x:c t="str">
        <x:v>19611.3010</x:v>
      </x:c>
      <x:c t="str">
        <x:v>POLYSAN TRIANGL aszimmetrikus kád, balos, Attraction Hydro, 180x120x50cm, króm</x:v>
      </x:c>
      <x:c t="str">
        <x:v>SAPHO</x:v>
      </x:c>
      <x:c t="str">
        <x:v>8590729079613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1180000.0000</x:v>
      </x:c>
      <x:c t="str">
        <x:v>újdonság: 2025.01</x:v>
      </x:c>
    </x:row>
    <x:row>
      <x:c t="str">
        <x:v>19611.4010</x:v>
      </x:c>
      <x:c t="str">
        <x:v>POLYSAN TRIANGL aszimmetrikus kád, balos, 180x120x50cm, Attraction Hydro-Air, króm</x:v>
      </x:c>
      <x:c t="str">
        <x:v>SAPHO</x:v>
      </x:c>
      <x:c t="str">
        <x:v>8590729079620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1830000.0000</x:v>
      </x:c>
      <x:c t="str">
        <x:v>újdonság: 2024.11</x:v>
      </x:c>
    </x:row>
    <x:row>
      <x:c t="str">
        <x:v>19611.5010</x:v>
      </x:c>
      <x:c t="str">
        <x:v>POLYSAN TRIANGL aszimmetrikus kád, balos, Highline Hydro, 180x120x50cm, króm</x:v>
      </x:c>
      <x:c t="str">
        <x:v>SAPHO</x:v>
      </x:c>
      <x:c t="str">
        <x:v>8590729079637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1450000.0000</x:v>
      </x:c>
      <x:c t="str">
        <x:v>újdonság: 2025.01</x:v>
      </x:c>
    </x:row>
    <x:row>
      <x:c t="str">
        <x:v>19611.6010</x:v>
      </x:c>
      <x:c t="str">
        <x:v>POLYSAN TRIANGL aszimmetrikus kád, balos, 180x120x50cm, Highline Hydro-Air, króm</x:v>
      </x:c>
      <x:c t="str">
        <x:v>SAPHO</x:v>
      </x:c>
      <x:c t="str">
        <x:v>8590729079644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1991000.0000</x:v>
      </x:c>
      <x:c t="n">
        <x:v>2489000.0000</x:v>
      </x:c>
      <x:c t="str">
        <x:v>újdonság: 2024.11</x:v>
      </x:c>
    </x:row>
    <x:row>
      <x:c t="str">
        <x:v>19611H</x:v>
      </x:c>
      <x:c t="str">
        <x:v>POLYSAN TRIANGL L kád, Hidro rendszerrel, 180x120x50cm</x:v>
      </x:c>
      <x:c t="str">
        <x:v>SAPHO</x:v>
      </x:c>
      <x:c t="str">
        <x:v>8590729082439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19611HA</x:v>
      </x:c>
      <x:c t="str">
        <x:v>POLYSAN TRIANGL L kád, Hidro Air rendszerrel, 180x120x50cm</x:v>
      </x:c>
      <x:c t="str">
        <x:v>SAPHO</x:v>
      </x:c>
      <x:c t="str">
        <x:v>8590729082613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19611S</x:v>
      </x:c>
      <x:c t="str">
        <x:v>POLYSAN TRIANGL L kád, 180x120x50cm</x:v>
      </x:c>
      <x:c t="str">
        <x:v>SAPHO</x:v>
      </x:c>
      <x:c t="str">
        <x:v>8590729084143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484000.0000</x:v>
      </x:c>
      <x:c t="str">
        <x:v/>
      </x:c>
    </x:row>
    <x:row>
      <x:c t="str">
        <x:v>199100200</x:v>
      </x:c>
      <x:c t="str">
        <x:v>BEMETA HOTEL hajszárító zsák, 250x320x10mm, fekete</x:v>
      </x:c>
      <x:c t="str">
        <x:v>SAPHO</x:v>
      </x:c>
      <x:c t="str">
        <x:v>8592207030079</x:v>
      </x:c>
      <x:c t="str">
        <x:v>db        </x:v>
      </x:c>
      <x:c t="str">
        <x:v/>
      </x:c>
      <x:c t="n">
        <x:v>0.0370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/>
      </x:c>
    </x:row>
    <x:row>
      <x:c t="str">
        <x:v>199112042</x:v>
      </x:c>
      <x:c t="str">
        <x:v>BEMETA OMEGA WC-papírtartó, fedél nélkül, 150x105x67mm</x:v>
      </x:c>
      <x:c t="str">
        <x:v>SAPHO</x:v>
      </x:c>
      <x:c t="str">
        <x:v>8592207027499</x:v>
      </x:c>
      <x:c t="str">
        <x:v>db        </x:v>
      </x:c>
      <x:c t="str">
        <x:v>74182000</x:v>
      </x:c>
      <x:c t="n">
        <x:v>0.2590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/>
      </x:c>
    </x:row>
    <x:row>
      <x:c t="str">
        <x:v>199352010</x:v>
      </x:c>
      <x:c t="str">
        <x:v>BEMETA ragasztószett, </x:v>
      </x:c>
      <x:c t="str">
        <x:v>SAPHO</x:v>
      </x:c>
      <x:c t="str">
        <x:v>8592207005527</x:v>
      </x:c>
      <x:c t="str">
        <x:v>db        </x:v>
      </x:c>
      <x:c t="str">
        <x:v>79070000</x:v>
      </x:c>
      <x:c t="n">
        <x:v>0.0940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199352012</x:v>
      </x:c>
      <x:c t="str">
        <x:v>BEMETA Ragasztó készlet, 168x166x60mm</x:v>
      </x:c>
      <x:c t="str">
        <x:v>SAPHO</x:v>
      </x:c>
      <x:c t="str">
        <x:v>8592207050626</x:v>
      </x:c>
      <x:c t="str">
        <x:v>db        </x:v>
      </x:c>
      <x:c t="str">
        <x:v>79070000</x:v>
      </x:c>
      <x:c t="n">
        <x:v>0.0120</x:v>
      </x:c>
      <x:c t="str">
        <x:v/>
      </x:c>
      <x:c t="str">
        <x:v>szerek</x:v>
      </x:c>
      <x:c t="str">
        <x:v>ragasztó</x:v>
      </x:c>
      <x:c t="n">
        <x:v>0.0000</x:v>
      </x:c>
      <x:c t="n">
        <x:v>2800.0000</x:v>
      </x:c>
      <x:c t="str">
        <x:v>újdonság: 2024.07</x:v>
      </x:c>
    </x:row>
    <x:row>
      <x:c t="str">
        <x:v>200114</x:v>
      </x:c>
      <x:c t="str">
        <x:v>AVVA RIMLESS SHORT fali WC, 35,5x49cm</x:v>
      </x:c>
      <x:c t="str">
        <x:v>SAPHO</x:v>
      </x:c>
      <x:c t="str">
        <x:v>8590913961007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/>
      </x:c>
    </x:row>
    <x:row>
      <x:c t="str">
        <x:v>201.116.4</x:v>
      </x:c>
      <x:c t="str">
        <x:v>BRUCKNER NEASA kerámiamosdó, 52x42cm</x:v>
      </x:c>
      <x:c t="str">
        <x:v>SAPHO</x:v>
      </x:c>
      <x:c t="str">
        <x:v>8590913967443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201.117.4</x:v>
      </x:c>
      <x:c t="str">
        <x:v>BRUCKNER NEASA kerámiamosdó, 46x42cm</x:v>
      </x:c>
      <x:c t="str">
        <x:v>SAPHO</x:v>
      </x:c>
      <x:c t="str">
        <x:v>8590913967467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201.128.0</x:v>
      </x:c>
      <x:c t="str">
        <x:v>BRUCKNER NERON kerámiamosdó, 60x48cm</x:v>
      </x:c>
      <x:c t="str">
        <x:v>SAPHO</x:v>
      </x:c>
      <x:c t="str">
        <x:v>8590913924361</x:v>
      </x:c>
      <x:c t="str">
        <x:v>db        </x:v>
      </x:c>
      <x:c t="str">
        <x:v>69109000</x:v>
      </x:c>
      <x:c t="n">
        <x:v>17.2000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201.129.0</x:v>
      </x:c>
      <x:c t="str">
        <x:v>AQUALINE kerámiamosdó, 37,5x28cm</x:v>
      </x:c>
      <x:c t="str">
        <x:v>AQUALINE</x:v>
      </x:c>
      <x:c t="str">
        <x:v>8590913916571</x:v>
      </x:c>
      <x:c t="str">
        <x:v>db        </x:v>
      </x:c>
      <x:c t="str">
        <x:v>69109000</x:v>
      </x:c>
      <x:c t="n">
        <x:v>7.7500</x:v>
      </x:c>
      <x:c t="str">
        <x:v>TU0014</x:v>
      </x:c>
      <x:c t="str">
        <x:v>mosdók</x:v>
      </x:c>
      <x:c t="str">
        <x:v>kismosdó</x:v>
      </x:c>
      <x:c t="n">
        <x:v>0.0000</x:v>
      </x:c>
      <x:c t="n">
        <x:v>13500.0000</x:v>
      </x:c>
      <x:c t="str">
        <x:v/>
      </x:c>
    </x:row>
    <x:row>
      <x:c t="str">
        <x:v>201.130.0</x:v>
      </x:c>
      <x:c t="str">
        <x:v>BRUCKNER NEON kerámiamosdó, 45x41,5cm</x:v>
      </x:c>
      <x:c t="str">
        <x:v>SAPHO</x:v>
      </x:c>
      <x:c t="str">
        <x:v>8590913925863</x:v>
      </x:c>
      <x:c t="str">
        <x:v>db        </x:v>
      </x:c>
      <x:c t="str">
        <x:v>69109000</x:v>
      </x:c>
      <x:c t="n">
        <x:v>10.5800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25200.0000</x:v>
      </x:c>
      <x:c t="str">
        <x:v/>
      </x:c>
    </x:row>
    <x:row>
      <x:c t="str">
        <x:v>201.131.0</x:v>
      </x:c>
      <x:c t="str">
        <x:v>BRUCKNER NEON kerámiamosdó, 50x41,5cm</x:v>
      </x:c>
      <x:c t="str">
        <x:v>SAPHO</x:v>
      </x:c>
      <x:c t="str">
        <x:v>8590913925870</x:v>
      </x:c>
      <x:c t="str">
        <x:v>db        </x:v>
      </x:c>
      <x:c t="str">
        <x:v>69109000</x:v>
      </x:c>
      <x:c t="n">
        <x:v>12.4000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27900.0000</x:v>
      </x:c>
      <x:c t="str">
        <x:v/>
      </x:c>
    </x:row>
    <x:row>
      <x:c t="str">
        <x:v>201.132.0</x:v>
      </x:c>
      <x:c t="str">
        <x:v>BRUCKNER NEON kerámiamosdó, 60x41,5cm</x:v>
      </x:c>
      <x:c t="str">
        <x:v>SAPHO</x:v>
      </x:c>
      <x:c t="str">
        <x:v>8590913925887</x:v>
      </x:c>
      <x:c t="str">
        <x:v>db        </x:v>
      </x:c>
      <x:c t="str">
        <x:v>69109000</x:v>
      </x:c>
      <x:c t="n">
        <x:v>14.3600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201.133.0</x:v>
      </x:c>
      <x:c t="str">
        <x:v>BRUCKNER NEON kerámiamosdó, 80x41,5cm</x:v>
      </x:c>
      <x:c t="str">
        <x:v>SAPHO</x:v>
      </x:c>
      <x:c t="str">
        <x:v>8590913945335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201.331.4</x:v>
      </x:c>
      <x:c t="str">
        <x:v>BRUCKNER LUNA fali WC, Vortex Rimless, 35,5x49cm</x:v>
      </x:c>
      <x:c t="str">
        <x:v>SAPHO</x:v>
      </x:c>
      <x:c t="str">
        <x:v>8590913121517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>újdonság: 2025.08</x:v>
      </x:c>
    </x:row>
    <x:row>
      <x:c t="str">
        <x:v>201.336.4</x:v>
      </x:c>
      <x:c t="str">
        <x:v>BRUCKNER GLANZ fali WC, Vortex Rimless, 36x52,5cm</x:v>
      </x:c>
      <x:c t="str">
        <x:v>SAPHO</x:v>
      </x:c>
      <x:c t="str">
        <x:v>8590913121593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67000.0000</x:v>
      </x:c>
      <x:c t="str">
        <x:v>újdonság: 2025.08</x:v>
      </x:c>
    </x:row>
    <x:row>
      <x:c t="str">
        <x:v>201.401.4</x:v>
      </x:c>
      <x:c t="str">
        <x:v>BRUCKNER DARIO RIMLESS alsó/hátsó kifolyású WC </x:v>
      </x:c>
      <x:c t="str">
        <x:v>SAPHO</x:v>
      </x:c>
      <x:c t="str">
        <x:v>8590913931475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52000.0000</x:v>
      </x:c>
      <x:c t="str">
        <x:v>kiárusítás: 2025.08</x:v>
      </x:c>
    </x:row>
    <x:row>
      <x:c t="str">
        <x:v>201.402.4</x:v>
      </x:c>
      <x:c t="str">
        <x:v>BRUCKNER DARIO kerámia tartály </x:v>
      </x:c>
      <x:c t="str">
        <x:v>SAPHO</x:v>
      </x:c>
      <x:c t="str">
        <x:v>8590913931482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22000.0000</x:v>
      </x:c>
      <x:c t="str">
        <x:v>kifutott: 2025.08</x:v>
      </x:c>
    </x:row>
    <x:row>
      <x:c t="str">
        <x:v>201.408.4</x:v>
      </x:c>
      <x:c t="str">
        <x:v>BRUCKNER FULDA VORTEX RIMLESS fali WC 36x52,5cm</x:v>
      </x:c>
      <x:c t="str">
        <x:v>SAPHO</x:v>
      </x:c>
      <x:c t="str">
        <x:v>8590913935190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>kifutott: 2026.02</x:v>
      </x:c>
    </x:row>
    <x:row>
      <x:c t="str">
        <x:v>201.421.4</x:v>
      </x:c>
      <x:c t="str">
        <x:v>BRUCKNER LEON RIMLESS WC csésze </x:v>
      </x:c>
      <x:c t="str">
        <x:v>SAPHO</x:v>
      </x:c>
      <x:c t="str">
        <x:v>8590913966033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49000.0000</x:v>
      </x:c>
      <x:c t="str">
        <x:v/>
      </x:c>
    </x:row>
    <x:row>
      <x:c t="str">
        <x:v>201.422.4</x:v>
      </x:c>
      <x:c t="str">
        <x:v>BRUCKNER LEON tartály </x:v>
      </x:c>
      <x:c t="str">
        <x:v>SAPHO</x:v>
      </x:c>
      <x:c t="str">
        <x:v>8590913966040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34000.0000</x:v>
      </x:c>
      <x:c t="str">
        <x:v/>
      </x:c>
    </x:row>
    <x:row>
      <x:c t="str">
        <x:v>201.423.4</x:v>
      </x:c>
      <x:c t="str">
        <x:v>BRUCKNER HEIKE VORTEX RIMLESS fali WC, 36x53cm</x:v>
      </x:c>
      <x:c t="str">
        <x:v>SAPHO</x:v>
      </x:c>
      <x:c t="str">
        <x:v>8590913972539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54000.0000</x:v>
      </x:c>
      <x:c t="str">
        <x:v>kifutott: 2025.01</x:v>
      </x:c>
    </x:row>
    <x:row>
      <x:c t="str">
        <x:v>201.424.4</x:v>
      </x:c>
      <x:c t="str">
        <x:v>BRUCKNER FEIN RIMLESS WC-csésze monoblokkos WC-hez, alsó/hátsó kifolyású, 61x36cm</x:v>
      </x:c>
      <x:c t="str">
        <x:v>SAPHO</x:v>
      </x:c>
      <x:c t="str">
        <x:v>8590913121609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69000.0000</x:v>
      </x:c>
      <x:c t="str">
        <x:v>újdonság: 2025.12</x:v>
      </x:c>
    </x:row>
    <x:row>
      <x:c t="str">
        <x:v>201.425.4</x:v>
      </x:c>
      <x:c t="str">
        <x:v>BRUCKNER BEHRENS RIMLESS monoblokkos WC, alsó/hátsó kifolyású, ülőke nélkül </x:v>
      </x:c>
      <x:c t="str">
        <x:v>SAPHO</x:v>
      </x:c>
      <x:c t="str">
        <x:v>8590913931468</x:v>
      </x:c>
      <x:c t="str">
        <x:v>db        </x:v>
      </x:c>
      <x:c t="str">
        <x:v>69109000</x:v>
      </x:c>
      <x:c t="n">
        <x:v>37.5000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76000.0000</x:v>
      </x:c>
      <x:c t="str">
        <x:v>kifutott: 2024.09</x:v>
      </x:c>
    </x:row>
    <x:row>
      <x:c t="str">
        <x:v>201.427.4</x:v>
      </x:c>
      <x:c t="str">
        <x:v>BRUCKNER FEIN WC-tartály monoblokkos WC-hez </x:v>
      </x:c>
      <x:c t="str">
        <x:v>SAPHO</x:v>
      </x:c>
      <x:c t="str">
        <x:v>8590913121616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24000.0000</x:v>
      </x:c>
      <x:c t="str">
        <x:v>újdonság: 2025.12</x:v>
      </x:c>
    </x:row>
    <x:row>
      <x:c t="str">
        <x:v>201.431.4</x:v>
      </x:c>
      <x:c t="str">
        <x:v>BRUCKNER DARIO monoblokkos WC, alsó/hátsó kifolyású, ülőke nélkül, duálgombos öblítőmechanikával 38,5x62,5cm</x:v>
      </x:c>
      <x:c t="str">
        <x:v>KOMPONENS</x:v>
      </x:c>
      <x:c t="str">
        <x:v>8590913947971</x:v>
      </x:c>
      <x:c t="str">
        <x:v>szett     </x:v>
      </x:c>
      <x:c t="str">
        <x:v>69109000</x:v>
      </x:c>
      <x:c t="n">
        <x:v>33.7300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74000.0000</x:v>
      </x:c>
      <x:c t="str">
        <x:v>kifutott: 2025.08</x:v>
      </x:c>
    </x:row>
    <x:row>
      <x:c t="str">
        <x:v>201.502.0</x:v>
      </x:c>
      <x:c t="str">
        <x:v>BRUCKNER WALTER RIMLESS fali WC, 36,9x52,5cm</x:v>
      </x:c>
      <x:c t="str">
        <x:v>SAPHO</x:v>
      </x:c>
      <x:c t="str">
        <x:v>8590913935800</x:v>
      </x:c>
      <x:c t="str">
        <x:v>db        </x:v>
      </x:c>
      <x:c t="str">
        <x:v>69109000</x:v>
      </x:c>
      <x:c t="n">
        <x:v>25.5000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74000.0000</x:v>
      </x:c>
      <x:c t="str">
        <x:v/>
      </x:c>
    </x:row>
    <x:row>
      <x:c t="str">
        <x:v>201.505.4</x:v>
      </x:c>
      <x:c t="str">
        <x:v>BRUCKNER WALTER WC-ülőke, Slim, Soft Close, duroplast</x:v>
      </x:c>
      <x:c t="str">
        <x:v>SAPHO</x:v>
      </x:c>
      <x:c t="str">
        <x:v>8590913935817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201.524.4</x:v>
      </x:c>
      <x:c t="str">
        <x:v>BRUCKNER FEIN SLIM WC-ülőke, Soft Close, Easy Take</x:v>
      </x:c>
      <x:c t="str">
        <x:v>SAPHO</x:v>
      </x:c>
      <x:c t="str">
        <x:v>8590913121623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2025.12</x:v>
      </x:c>
    </x:row>
    <x:row>
      <x:c t="str">
        <x:v>201.526.4</x:v>
      </x:c>
      <x:c t="str">
        <x:v>BRUCKNER GLANZ WC SLIM Soft Close WC-ülőke, Easy Take </x:v>
      </x:c>
      <x:c t="str">
        <x:v>SAPHO</x:v>
      </x:c>
      <x:c t="str">
        <x:v>8590913121630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2025.08</x:v>
      </x:c>
    </x:row>
    <x:row>
      <x:c t="str">
        <x:v>201.611.4</x:v>
      </x:c>
      <x:c t="str">
        <x:v>BRUCKNER FULDA fali bidé, 36x52cm</x:v>
      </x:c>
      <x:c t="str">
        <x:v>SAPHO</x:v>
      </x:c>
      <x:c t="str">
        <x:v>8590913972546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69000.0000</x:v>
      </x:c>
      <x:c t="str">
        <x:v>kiárusítás: 2025.08</x:v>
      </x:c>
    </x:row>
    <x:row>
      <x:c t="str">
        <x:v>201.701.4</x:v>
      </x:c>
      <x:c t="str">
        <x:v>BRUCKNER SCHWARN piszoár, hátsó bekötéssel, alsó kivezetéssel </x:v>
      </x:c>
      <x:c t="str">
        <x:v>SAPHO</x:v>
      </x:c>
      <x:c t="str">
        <x:v>8590913907609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44000.0000</x:v>
      </x:c>
      <x:c t="str">
        <x:v/>
      </x:c>
    </x:row>
    <x:row>
      <x:c t="str">
        <x:v>201.701.6</x:v>
      </x:c>
      <x:c t="str">
        <x:v>BRUCKNER SCHWARN piszoár, hátsó bekötéssel, alsó kivezetéssel, matt fekete</x:v>
      </x:c>
      <x:c t="str">
        <x:v>SAPHO</x:v>
      </x:c>
      <x:c t="str">
        <x:v>8590913924354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63000.0000</x:v>
      </x:c>
      <x:c t="str">
        <x:v/>
      </x:c>
    </x:row>
    <x:row>
      <x:c t="str">
        <x:v>201.722.4</x:v>
      </x:c>
      <x:c t="str">
        <x:v>BRUCKNER SCHWARN piszoár, hátsó bekötéssel, alsó kivezetéssel, szenzoros öblítőmechanikával</x:v>
      </x:c>
      <x:c t="str">
        <x:v>KOMPONENS</x:v>
      </x:c>
      <x:c t="str">
        <x:v>8590913928499</x:v>
      </x:c>
      <x:c t="str">
        <x:v>szett     </x:v>
      </x:c>
      <x:c t="str">
        <x:v/>
      </x:c>
      <x:c t="n">
        <x:v>13.2700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173000.0000</x:v>
      </x:c>
      <x:c t="str">
        <x:v/>
      </x:c>
    </x:row>
    <x:row>
      <x:c t="str">
        <x:v>20111</x:v>
      </x:c>
      <x:c t="str">
        <x:v>POLYSAN PROJEKTA aszimmetrikus kád, balos, 160x80x44cm</x:v>
      </x:c>
      <x:c t="str">
        <x:v>SAPHO</x:v>
      </x:c>
      <x:c t="str">
        <x:v>8590729009818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169000.0000</x:v>
      </x:c>
      <x:c t="str">
        <x:v/>
      </x:c>
    </x:row>
    <x:row>
      <x:c t="str">
        <x:v>20111.1010</x:v>
      </x:c>
      <x:c t="str">
        <x:v>POLYSAN PROJEKTA aszimmetrikus kád, balos, Active Hydro, 160x80x46cm, króm</x:v>
      </x:c>
      <x:c t="str">
        <x:v>SAPHO</x:v>
      </x:c>
      <x:c t="str">
        <x:v>8590729061137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874000.0000</x:v>
      </x:c>
      <x:c t="str">
        <x:v>újdonság: 2025.01</x:v>
      </x:c>
    </x:row>
    <x:row>
      <x:c t="str">
        <x:v>20111.2010</x:v>
      </x:c>
      <x:c t="str">
        <x:v>POLYSAN PROJEKTA aszimmetrikus kád, balos, 160x80x46cm, Active Hydro-Air, króm</x:v>
      </x:c>
      <x:c t="str">
        <x:v>SAPHO</x:v>
      </x:c>
      <x:c t="str">
        <x:v>8590729061144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1313000.0000</x:v>
      </x:c>
      <x:c t="str">
        <x:v>újdonság: 2024.11</x:v>
      </x:c>
    </x:row>
    <x:row>
      <x:c t="str">
        <x:v>20111.3010</x:v>
      </x:c>
      <x:c t="str">
        <x:v>POLYSAN PROJEKTA aszimmetrikus kád, balos, Attraction Hydro, 160x80x46cm, króm</x:v>
      </x:c>
      <x:c t="str">
        <x:v>SAPHO</x:v>
      </x:c>
      <x:c t="str">
        <x:v>8590729061151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1057000.0000</x:v>
      </x:c>
      <x:c t="str">
        <x:v>újdonság: 2025.01</x:v>
      </x:c>
    </x:row>
    <x:row>
      <x:c t="str">
        <x:v>20111.4010</x:v>
      </x:c>
      <x:c t="str">
        <x:v>POLYSAN PROJEKTA aszimmetrikus kád, balos, 160x80x46cm, Attraction Hydro-Air, króm</x:v>
      </x:c>
      <x:c t="str">
        <x:v>SAPHO</x:v>
      </x:c>
      <x:c t="str">
        <x:v>8590729061168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1682000.0000</x:v>
      </x:c>
      <x:c t="str">
        <x:v>újdonság: 2024.11</x:v>
      </x:c>
    </x:row>
    <x:row>
      <x:c t="str">
        <x:v>20111.5010</x:v>
      </x:c>
      <x:c t="str">
        <x:v>POLYSAN PROJEKTA aszimmetrikus kád, balos, Highline Hydro, 160x80x46cm, króm</x:v>
      </x:c>
      <x:c t="str">
        <x:v>SAPHO</x:v>
      </x:c>
      <x:c t="str">
        <x:v>8590729061175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1283000.0000</x:v>
      </x:c>
      <x:c t="str">
        <x:v>újdonság: 2025.01</x:v>
      </x:c>
    </x:row>
    <x:row>
      <x:c t="str">
        <x:v>20111.6010</x:v>
      </x:c>
      <x:c t="str">
        <x:v>POLYSAN PROJEKTA aszimmetrikus kád, balos, 160x80x46cm, Highline Hydro-Air, króm</x:v>
      </x:c>
      <x:c t="str">
        <x:v>SAPHO</x:v>
      </x:c>
      <x:c t="str">
        <x:v>8590729061182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1799000.0000</x:v>
      </x:c>
      <x:c t="str">
        <x:v>újdonság: 2024.11</x:v>
      </x:c>
    </x:row>
    <x:row>
      <x:c t="str">
        <x:v>20111M</x:v>
      </x:c>
      <x:c t="str">
        <x:v>POLYSAN PROJEKTA L MONOLITH aszimmetrikus kád, balos, sarokba, 156x77x60cm, fehér</x:v>
      </x:c>
      <x:c t="str">
        <x:v>SAPHO</x:v>
      </x:c>
      <x:c t="str">
        <x:v>8590729084297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20111MB</x:v>
      </x:c>
      <x:c t="str">
        <x:v>POLYSAN PROJEKTA L MONOLITH aszimmetrikus kád, balos, sarokba, 156x77x60cm, fehér/fekete</x:v>
      </x:c>
      <x:c t="str">
        <x:v>SAPHO</x:v>
      </x:c>
      <x:c t="str">
        <x:v>8590729084334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854000.0000</x:v>
      </x:c>
      <x:c t="str">
        <x:v/>
      </x:c>
    </x:row>
    <x:row>
      <x:c t="str">
        <x:v>20111MDL</x:v>
      </x:c>
      <x:c t="str">
        <x:v>POLYSAN PROJEKTA DL MONOLITH aszimmetrikus kád, balos, falhoz, 156x77x60cm, fehér</x:v>
      </x:c>
      <x:c t="str">
        <x:v>SAPHO</x:v>
      </x:c>
      <x:c t="str">
        <x:v>8590729084273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849000.0000</x:v>
      </x:c>
      <x:c t="str">
        <x:v/>
      </x:c>
    </x:row>
    <x:row>
      <x:c t="str">
        <x:v>20111MDLB</x:v>
      </x:c>
      <x:c t="str">
        <x:v>POLYSAN PROJEKTA DL MONOLITH aszimmetrikus kád, balos, falhoz, 156x77x60cm, fehér/fekete</x:v>
      </x:c>
      <x:c t="str">
        <x:v>SAPHO</x:v>
      </x:c>
      <x:c t="str">
        <x:v>8590729084310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889000.0000</x:v>
      </x:c>
      <x:c t="n">
        <x:v>1099000.0000</x:v>
      </x:c>
      <x:c t="str">
        <x:v/>
      </x:c>
    </x:row>
    <x:row>
      <x:c t="str">
        <x:v>201541014</x:v>
      </x:c>
      <x:c t="str">
        <x:v>BEMETA HOTEL Mosdótartó konzol, 300mmx100mm, max 30 kg, fehér</x:v>
      </x:c>
      <x:c t="str">
        <x:v>SAPHO</x:v>
      </x:c>
      <x:c t="str">
        <x:v>8592207008146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24000.0000</x:v>
      </x:c>
      <x:c t="str">
        <x:v/>
      </x:c>
    </x:row>
    <x:row>
      <x:c t="str">
        <x:v>201541024</x:v>
      </x:c>
      <x:c t="str">
        <x:v>BEMETA HOTEL Mosdótartó konzol, 400mmx100mm, max 30 kg, fehér</x:v>
      </x:c>
      <x:c t="str">
        <x:v>SAPHO</x:v>
      </x:c>
      <x:c t="str">
        <x:v>8592207008436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26000.0000</x:v>
      </x:c>
      <x:c t="str">
        <x:v/>
      </x:c>
    </x:row>
    <x:row>
      <x:c t="str">
        <x:v>201541034</x:v>
      </x:c>
      <x:c t="str">
        <x:v>BEMETA HOTEL Mosdótartó konzol, 400mmx100mm, max 50 kg, fehér</x:v>
      </x:c>
      <x:c t="str">
        <x:v>SAPHO</x:v>
      </x:c>
      <x:c t="str">
        <x:v>8592207008504</x:v>
      </x:c>
      <x:c t="str">
        <x:v>pár       </x:v>
      </x:c>
      <x:c t="str">
        <x:v>73249000</x:v>
      </x:c>
      <x:c t="n">
        <x:v>1.6800</x:v>
      </x:c>
      <x:c t="str">
        <x:v/>
      </x:c>
      <x:c t="str">
        <x:v>konzol</x:v>
      </x:c>
      <x:c t="str">
        <x:v>konzol</x:v>
      </x:c>
      <x:c t="n">
        <x:v>0.0000</x:v>
      </x:c>
      <x:c t="n">
        <x:v>27500.0000</x:v>
      </x:c>
      <x:c t="str">
        <x:v/>
      </x:c>
    </x:row>
    <x:row>
      <x:c t="str">
        <x:v>201541044</x:v>
      </x:c>
      <x:c t="str">
        <x:v>BEMETA HOTEL Mosdótartó konzol, 450mmx100mm, max 50 kg, fehér</x:v>
      </x:c>
      <x:c t="str">
        <x:v>SAPHO</x:v>
      </x:c>
      <x:c t="str">
        <x:v>8592207008511</x:v>
      </x:c>
      <x:c t="str">
        <x:v>pár       </x:v>
      </x:c>
      <x:c t="str">
        <x:v>73249000</x:v>
      </x:c>
      <x:c t="n">
        <x:v>1.8400</x:v>
      </x:c>
      <x:c t="str">
        <x:v/>
      </x:c>
      <x:c t="str">
        <x:v>konzol</x:v>
      </x:c>
      <x:c t="str">
        <x:v>konzol</x:v>
      </x:c>
      <x:c t="n">
        <x:v>0.0000</x:v>
      </x:c>
      <x:c t="n">
        <x:v>29500.0000</x:v>
      </x:c>
      <x:c t="str">
        <x:v/>
      </x:c>
    </x:row>
    <x:row>
      <x:c t="str">
        <x:v>201541050</x:v>
      </x:c>
      <x:c t="str">
        <x:v>BEMETA HOTEL Mosdótartó konzol, balos, 490mmx150mm, fekete</x:v>
      </x:c>
      <x:c t="str">
        <x:v>SAPHO</x:v>
      </x:c>
      <x:c t="str">
        <x:v>8592207033070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konzol</x:v>
      </x:c>
      <x:c t="str">
        <x:v>konzol</x:v>
      </x:c>
      <x:c t="n">
        <x:v>0.0000</x:v>
      </x:c>
      <x:c t="n">
        <x:v>28300.0000</x:v>
      </x:c>
      <x:c t="str">
        <x:v/>
      </x:c>
    </x:row>
    <x:row>
      <x:c t="str">
        <x:v>201541051</x:v>
      </x:c>
      <x:c t="str">
        <x:v>BEMETA HOTEL Mosdótartó konzol, balos, 490mmx150mm, inox/polírozott</x:v>
      </x:c>
      <x:c t="str">
        <x:v>SAPHO</x:v>
      </x:c>
      <x:c t="str">
        <x:v>8592207008535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40800.0000</x:v>
      </x:c>
      <x:c t="str">
        <x:v/>
      </x:c>
    </x:row>
    <x:row>
      <x:c t="str">
        <x:v>201541054</x:v>
      </x:c>
      <x:c t="str">
        <x:v>BEMETA HOTEL Mosdótartó konzol, balos, 490mmx150mm, fehér</x:v>
      </x:c>
      <x:c t="str">
        <x:v>SAPHO</x:v>
      </x:c>
      <x:c t="str">
        <x:v>8592207008184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29100.0000</x:v>
      </x:c>
      <x:c t="str">
        <x:v/>
      </x:c>
    </x:row>
    <x:row>
      <x:c t="str">
        <x:v>201541055</x:v>
      </x:c>
      <x:c t="str">
        <x:v>BEMETA HOTEL Mosdótartó konzol, balos, 490mmx150mm, inox/matt</x:v>
      </x:c>
      <x:c t="str">
        <x:v>SAPHO</x:v>
      </x:c>
      <x:c t="str">
        <x:v>8592207008559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>kifutott: 2025.11</x:v>
      </x:c>
    </x:row>
    <x:row>
      <x:c t="str">
        <x:v>201541060</x:v>
      </x:c>
      <x:c t="str">
        <x:v>BEMETA HOTEL Mosdótartó konzol, jobbos, 490mmx150mm, fekete</x:v>
      </x:c>
      <x:c t="str">
        <x:v>SAPHO</x:v>
      </x:c>
      <x:c t="str">
        <x:v>8592207034275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28300.0000</x:v>
      </x:c>
      <x:c t="str">
        <x:v/>
      </x:c>
    </x:row>
    <x:row>
      <x:c t="str">
        <x:v>201541061</x:v>
      </x:c>
      <x:c t="str">
        <x:v>BEMETA HOTEL Mosdótartó konzol, jobbos, 490mmx150mm, inox/polírozott</x:v>
      </x:c>
      <x:c t="str">
        <x:v>SAPHO</x:v>
      </x:c>
      <x:c t="str">
        <x:v>8592207008153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40800.0000</x:v>
      </x:c>
      <x:c t="str">
        <x:v/>
      </x:c>
    </x:row>
    <x:row>
      <x:c t="str">
        <x:v>201541064</x:v>
      </x:c>
      <x:c t="str">
        <x:v>BEMETA HOTEL Mosdótartó konzol, jobbos, 490mmx150mm, fehér</x:v>
      </x:c>
      <x:c t="str">
        <x:v>SAPHO</x:v>
      </x:c>
      <x:c t="str">
        <x:v>8592207008566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29100.0000</x:v>
      </x:c>
      <x:c t="str">
        <x:v/>
      </x:c>
    </x:row>
    <x:row>
      <x:c t="str">
        <x:v>201541065</x:v>
      </x:c>
      <x:c t="str">
        <x:v>BEMETA HOTEL Mosdótartó konzol, jobbos, 490mmx150mm, inox/matt</x:v>
      </x:c>
      <x:c t="str">
        <x:v>SAPHO</x:v>
      </x:c>
      <x:c t="str">
        <x:v>8592207008542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>kifutott: 2025.11</x:v>
      </x:c>
    </x:row>
    <x:row>
      <x:c t="str">
        <x:v>2019023</x:v>
      </x:c>
      <x:c t="str">
        <x:v>CLEO polc és/vagy törölközőtartó, 300mm, matt fehér</x:v>
      </x:c>
      <x:c t="str">
        <x:v>SAPHO</x:v>
      </x:c>
      <x:c t="str">
        <x:v>8003341345467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7700.0000</x:v>
      </x:c>
      <x:c t="str">
        <x:v>újdonság: 2025.12</x:v>
      </x:c>
    </x:row>
    <x:row>
      <x:c t="str">
        <x:v>2019025</x:v>
      </x:c>
      <x:c t="str">
        <x:v>CLEO polc és/vagy törölközőtartó, 500mm, matt fehér</x:v>
      </x:c>
      <x:c t="str">
        <x:v>SAPHO</x:v>
      </x:c>
      <x:c t="str">
        <x:v>8003341345481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11400.0000</x:v>
      </x:c>
      <x:c t="str">
        <x:v>újdonság: 2025.12</x:v>
      </x:c>
    </x:row>
    <x:row>
      <x:c t="str">
        <x:v>2019133</x:v>
      </x:c>
      <x:c t="str">
        <x:v>CLEO polc és/vagy törölközőtartó, 300mm, fényes inox</x:v>
      </x:c>
      <x:c t="str">
        <x:v>SAPHO</x:v>
      </x:c>
      <x:c t="str">
        <x:v>8003341345252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10200.0000</x:v>
      </x:c>
      <x:c t="str">
        <x:v>újdonság: 2025.12</x:v>
      </x:c>
    </x:row>
    <x:row>
      <x:c t="str">
        <x:v>2019135</x:v>
      </x:c>
      <x:c t="str">
        <x:v>CLEO polc és/vagy törölközőtartó, 500mm, fényes inox</x:v>
      </x:c>
      <x:c t="str">
        <x:v>SAPHO</x:v>
      </x:c>
      <x:c t="str">
        <x:v>8003341345290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18500.0000</x:v>
      </x:c>
      <x:c t="str">
        <x:v>újdonság: 2025.12</x:v>
      </x:c>
    </x:row>
    <x:row>
      <x:c t="str">
        <x:v>2019143</x:v>
      </x:c>
      <x:c t="str">
        <x:v>CLEO polc és/vagy törölközőtartó, 300mm, matt fekete</x:v>
      </x:c>
      <x:c t="str">
        <x:v>SAPHO</x:v>
      </x:c>
      <x:c t="str">
        <x:v>8003341345269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7700.0000</x:v>
      </x:c>
      <x:c t="str">
        <x:v>újdonság: 2025.12</x:v>
      </x:c>
    </x:row>
    <x:row>
      <x:c t="str">
        <x:v>2019145</x:v>
      </x:c>
      <x:c t="str">
        <x:v>CLEO polc és/vagy törölközőtartó, 500mm, matt fekete</x:v>
      </x:c>
      <x:c t="str">
        <x:v>SAPHO</x:v>
      </x:c>
      <x:c t="str">
        <x:v>8003341345306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11400.0000</x:v>
      </x:c>
      <x:c t="str">
        <x:v>újdonság: 2025.12</x:v>
      </x:c>
    </x:row>
    <x:row>
      <x:c t="str">
        <x:v>2019383</x:v>
      </x:c>
      <x:c t="str">
        <x:v>CLEO polc és/vagy törölközőtartó, 300mm, matt inox</x:v>
      </x:c>
      <x:c t="str">
        <x:v>SAPHO</x:v>
      </x:c>
      <x:c t="str">
        <x:v>8003341345276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9500.0000</x:v>
      </x:c>
      <x:c t="str">
        <x:v>újdonság: 2025.12</x:v>
      </x:c>
    </x:row>
    <x:row>
      <x:c t="str">
        <x:v>2019385</x:v>
      </x:c>
      <x:c t="str">
        <x:v>CLEO polc és/vagy törölközőtartó, 500mm, matt inox</x:v>
      </x:c>
      <x:c t="str">
        <x:v>SAPHO</x:v>
      </x:c>
      <x:c t="str">
        <x:v>8003341345313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15300.0000</x:v>
      </x:c>
      <x:c t="str">
        <x:v>újdonság: 2025.12</x:v>
      </x:c>
    </x:row>
    <x:row>
      <x:c t="str">
        <x:v>2019813</x:v>
      </x:c>
      <x:c t="str">
        <x:v>CLEO polc és/vagy törölközőtartó, 300mm, gun metal</x:v>
      </x:c>
      <x:c t="str">
        <x:v>SAPHO</x:v>
      </x:c>
      <x:c t="str">
        <x:v>8003341345474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10200.0000</x:v>
      </x:c>
      <x:c t="str">
        <x:v>újdonság: 2025.12</x:v>
      </x:c>
    </x:row>
    <x:row>
      <x:c t="str">
        <x:v>2019815</x:v>
      </x:c>
      <x:c t="str">
        <x:v>CLEO polc és/vagy törölközőtartó, 500mm, gun metal</x:v>
      </x:c>
      <x:c t="str">
        <x:v>SAPHO</x:v>
      </x:c>
      <x:c t="str">
        <x:v>8003341345498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18500.0000</x:v>
      </x:c>
      <x:c t="str">
        <x:v>újdonság: 2025.12</x:v>
      </x:c>
    </x:row>
    <x:row>
      <x:c t="str">
        <x:v>2019883</x:v>
      </x:c>
      <x:c t="str">
        <x:v>CLEO polc és/vagy törölközőtartó, 300mm, matt arany</x:v>
      </x:c>
      <x:c t="str">
        <x:v>SAPHO</x:v>
      </x:c>
      <x:c t="str">
        <x:v>8003341345283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10200.0000</x:v>
      </x:c>
      <x:c t="str">
        <x:v>újdonság: 2025.12</x:v>
      </x:c>
    </x:row>
    <x:row>
      <x:c t="str">
        <x:v>2019885</x:v>
      </x:c>
      <x:c t="str">
        <x:v>CLEO polc és/vagy törölközőtartó, 500mm, matt arany</x:v>
      </x:c>
      <x:c t="str">
        <x:v>SAPHO</x:v>
      </x:c>
      <x:c t="str">
        <x:v>8003341345320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18500.0000</x:v>
      </x:c>
      <x:c t="str">
        <x:v>újdonság: 2025.12</x:v>
      </x:c>
    </x:row>
    <x:row>
      <x:c t="str">
        <x:v>20202</x:v>
      </x:c>
      <x:c t="str">
        <x:v>AQUALINE Szifontakaró </x:v>
      </x:c>
      <x:c t="str">
        <x:v>AQUALINE</x:v>
      </x:c>
      <x:c t="str">
        <x:v>8694675071155</x:v>
      </x:c>
      <x:c t="str">
        <x:v>db        </x:v>
      </x:c>
      <x:c t="str">
        <x:v>69109000</x:v>
      </x:c>
      <x:c t="n">
        <x:v>5.0800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14200.0000</x:v>
      </x:c>
      <x:c t="str">
        <x:v>kifutott: 2024.09</x:v>
      </x:c>
    </x:row>
    <x:row>
      <x:c t="str">
        <x:v>2020BRO</x:v>
      </x:c>
      <x:c t="str">
        <x:v>REITANO ANTEA Sarokszelep 1/2"x3/8" anyával, bronz</x:v>
      </x:c>
      <x:c t="str">
        <x:v>SAPHO</x:v>
      </x:c>
      <x:c t="str">
        <x:v>8024587002600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2020CR</x:v>
      </x:c>
      <x:c t="str">
        <x:v>REITANO ANTEA Sarokszelep 1/2"x308" anyával, króm</x:v>
      </x:c>
      <x:c t="str">
        <x:v>SAPHO</x:v>
      </x:c>
      <x:c t="str">
        <x:v>8590913975004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7900.0000</x:v>
      </x:c>
      <x:c t="str">
        <x:v>kiárusítás: 2025.08</x:v>
      </x:c>
    </x:row>
    <x:row>
      <x:c t="str">
        <x:v>2020NK</x:v>
      </x:c>
      <x:c t="str">
        <x:v>REITANO ANTEA Sarokszelep 1/2"x308" anyával, nikkel</x:v>
      </x:c>
      <x:c t="str">
        <x:v>SAPHO</x:v>
      </x:c>
      <x:c t="str">
        <x:v>8590913861888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2020RZL</x:v>
      </x:c>
      <x:c t="str">
        <x:v>REITANO ANTEA Sarokszelep 1/2"x308" anyával, rózsa arany</x:v>
      </x:c>
      <x:c t="str">
        <x:v>SAPHO</x:v>
      </x:c>
      <x:c t="str">
        <x:v>8590913858925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30000.0000</x:v>
      </x:c>
      <x:c t="str">
        <x:v/>
      </x:c>
    </x:row>
    <x:row>
      <x:c t="str">
        <x:v>2020ZL</x:v>
      </x:c>
      <x:c t="str">
        <x:v>REITANO ANTEA Sarokszelep 1/2"x308" anyával, arany</x:v>
      </x:c>
      <x:c t="str">
        <x:v>SAPHO</x:v>
      </x:c>
      <x:c t="str">
        <x:v>8590913858932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29000.0000</x:v>
      </x:c>
      <x:c t="str">
        <x:v/>
      </x:c>
    </x:row>
    <x:row>
      <x:c t="str">
        <x:v>202500</x:v>
      </x:c>
      <x:c t="str">
        <x:v>fogas törölközőtartó radiátorhoz, átlátszó</x:v>
      </x:c>
      <x:c t="str">
        <x:v>SAPHO</x:v>
      </x:c>
      <x:c t="str">
        <x:v>8003341186312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1900.0000</x:v>
      </x:c>
      <x:c t="str">
        <x:v/>
      </x:c>
    </x:row>
    <x:row>
      <x:c t="str">
        <x:v>202502</x:v>
      </x:c>
      <x:c t="str">
        <x:v>fogas törölközőtartó radiátorhoz, fehér</x:v>
      </x:c>
      <x:c t="str">
        <x:v>SAPHO</x:v>
      </x:c>
      <x:c t="str">
        <x:v>8003341186329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1900.0000</x:v>
      </x:c>
      <x:c t="str">
        <x:v/>
      </x:c>
    </x:row>
    <x:row>
      <x:c t="str">
        <x:v>202511</x:v>
      </x:c>
      <x:c t="str">
        <x:v>ARCO Sarokszelep, A -80 1/2' x 3/8', fekete</x:v>
      </x:c>
      <x:c t="str">
        <x:v>SAPHO</x:v>
      </x:c>
      <x:c t="str">
        <x:v>8428519071335</x:v>
      </x:c>
      <x:c t="str">
        <x:v>db        </x:v>
      </x:c>
      <x:c t="str">
        <x:v>84818019</x:v>
      </x:c>
      <x:c t="n">
        <x:v>0.2000</x:v>
      </x:c>
      <x:c t="str">
        <x:v>A-80 LIPSTICK</x:v>
      </x:c>
      <x:c t="str">
        <x:v>csaptelepek</x:v>
      </x:c>
      <x:c t="str">
        <x:v>sarokszelep</x:v>
      </x:c>
      <x:c t="n">
        <x:v>0.0000</x:v>
      </x:c>
      <x:c t="n">
        <x:v>15300.0000</x:v>
      </x:c>
      <x:c t="str">
        <x:v/>
      </x:c>
    </x:row>
    <x:row>
      <x:c t="str">
        <x:v>202513</x:v>
      </x:c>
      <x:c t="str">
        <x:v>fogas törölközőtartó radiátorhoz, króm</x:v>
      </x:c>
      <x:c t="str">
        <x:v>SAPHO</x:v>
      </x:c>
      <x:c t="str">
        <x:v>8003341188064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5100.0000</x:v>
      </x:c>
      <x:c t="str">
        <x:v/>
      </x:c>
    </x:row>
    <x:row>
      <x:c t="str">
        <x:v>202514</x:v>
      </x:c>
      <x:c t="str">
        <x:v>fogas törölközőtartó radiátorhoz, fekete</x:v>
      </x:c>
      <x:c t="str">
        <x:v>SAPHO</x:v>
      </x:c>
      <x:c t="str">
        <x:v>8003341186336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1900.0000</x:v>
      </x:c>
      <x:c t="str">
        <x:v/>
      </x:c>
    </x:row>
    <x:row>
      <x:c t="str">
        <x:v>2026</x:v>
      </x:c>
      <x:c t="str">
        <x:v>HIMALAYA fogas radiátorra, bambusz</x:v>
      </x:c>
      <x:c t="str">
        <x:v>SAPHO</x:v>
      </x:c>
      <x:c t="str">
        <x:v>8003341302019</x:v>
      </x:c>
      <x:c t="str">
        <x:v>db        </x:v>
      </x:c>
      <x:c t="str">
        <x:v>44219910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203025074</x:v>
      </x:c>
      <x:c t="str">
        <x:v>BEMETA ZUHANY Zuhany ülőke, 350x70x340mm</x:v>
      </x:c>
      <x:c t="str">
        <x:v>SAPHO</x:v>
      </x:c>
      <x:c t="str">
        <x:v>8592207026454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20309</x:v>
      </x:c>
      <x:c t="str">
        <x:v>AQUALINE WHITE LINE szemetes billenős tetővel, átm.:200x280mm, 5l, plasztik, ABS/fehér</x:v>
      </x:c>
      <x:c t="str">
        <x:v>AQUALINE</x:v>
      </x:c>
      <x:c t="str">
        <x:v>8590913851353</x:v>
      </x:c>
      <x:c t="str">
        <x:v>db        </x:v>
      </x:c>
      <x:c t="str">
        <x:v>39249000</x:v>
      </x:c>
      <x:c t="n">
        <x:v>0.3030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20312</x:v>
      </x:c>
      <x:c t="str">
        <x:v>POLYSAN PROJEKTA előlap, balos, </x:v>
      </x:c>
      <x:c t="str">
        <x:v>SAPHO</x:v>
      </x:c>
      <x:c t="str">
        <x:v>8590729009993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203125064</x:v>
      </x:c>
      <x:c t="str">
        <x:v>BEMETA ZUHANY Zuhany ülőke, 350x70x340mm, inox/polírozott</x:v>
      </x:c>
      <x:c t="str">
        <x:v>SAPHO</x:v>
      </x:c>
      <x:c t="str">
        <x:v>8592207011986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203125074</x:v>
      </x:c>
      <x:c t="str">
        <x:v>BEMETA ZUHANY Zuhany ülőke, 350x70x340mm, inox/polírozott</x:v>
      </x:c>
      <x:c t="str">
        <x:v>SAPHO</x:v>
      </x:c>
      <x:c t="str">
        <x:v>8592207012037</x:v>
      </x:c>
      <x:c t="str">
        <x:v>db        </x:v>
      </x:c>
      <x:c t="str">
        <x:v>94017900</x:v>
      </x:c>
      <x:c t="n">
        <x:v>2.4800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203125084</x:v>
      </x:c>
      <x:c t="str">
        <x:v>BEMETA ZUHANY Lábtartó, 100x60x165mm, króm</x:v>
      </x:c>
      <x:c t="str">
        <x:v>SAPHO</x:v>
      </x:c>
      <x:c t="str">
        <x:v>8592207011818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24400.0000</x:v>
      </x:c>
      <x:c t="str">
        <x:v>kifutott: 2025.11</x:v>
      </x:c>
    </x:row>
    <x:row>
      <x:c t="str">
        <x:v>203802</x:v>
      </x:c>
      <x:c t="str">
        <x:v>AQUALINE AMBROGIO szennyeskosár, 50x55x28cm, fehér</x:v>
      </x:c>
      <x:c t="str">
        <x:v>AQUALINE</x:v>
      </x:c>
      <x:c t="str">
        <x:v>8003341134436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203803</x:v>
      </x:c>
      <x:c t="str">
        <x:v>AQUALINE AMBROGIO szennyeskosár, 50x55x28cm, bézs</x:v>
      </x:c>
      <x:c t="str">
        <x:v>AQUALINE</x:v>
      </x:c>
      <x:c t="str">
        <x:v>8003341134450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203814</x:v>
      </x:c>
      <x:c t="str">
        <x:v>AQUALINE AMBROGIO szennyeskosár, 50x55x28 cm, fekete</x:v>
      </x:c>
      <x:c t="str">
        <x:v>AQUALINE</x:v>
      </x:c>
      <x:c t="str">
        <x:v>8003341349915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újdonság: 2025.12</x:v>
      </x:c>
    </x:row>
    <x:row>
      <x:c t="str">
        <x:v>20392</x:v>
      </x:c>
      <x:c t="str">
        <x:v>POLYSAN LIBERTA D szabadonálló kád, 170x78x60cm</x:v>
      </x:c>
      <x:c t="str">
        <x:v>SAPHO</x:v>
      </x:c>
      <x:c t="str">
        <x:v>8590729050780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399000.0000</x:v>
      </x:c>
      <x:c t="str">
        <x:v/>
      </x:c>
    </x:row>
    <x:row>
      <x:c t="str">
        <x:v>203A110-75</x:v>
      </x:c>
      <x:c t="str">
        <x:v>AQUALINE JUMBO két rétegű WC-papír, 3 guriga, átm:27,5cm</x:v>
      </x:c>
      <x:c t="str">
        <x:v>AQUALINE</x:v>
      </x:c>
      <x:c t="str">
        <x:v>8002904210112</x:v>
      </x:c>
      <x:c t="str">
        <x:v>csomag    </x:v>
      </x:c>
      <x:c t="str">
        <x:v>48181010</x:v>
      </x:c>
      <x:c t="n">
        <x:v>1.3380</x:v>
      </x:c>
      <x:c t="str">
        <x:v>203A110-70</x:v>
      </x:c>
      <x:c t="str">
        <x:v>egyéb</x:v>
      </x:c>
      <x:c t="str">
        <x:v>egyéb</x:v>
      </x:c>
      <x:c t="n">
        <x:v>0.0000</x:v>
      </x:c>
      <x:c t="n">
        <x:v>7900.0000</x:v>
      </x:c>
      <x:c t="str">
        <x:v>kiárusítás: 2025.03</x:v>
      </x:c>
    </x:row>
    <x:row>
      <x:c t="str">
        <x:v>204301</x:v>
      </x:c>
      <x:c t="str">
        <x:v>BEMETA OMEGA 3 db-os szett: dupla fogas, WC-papírtartó, WC-kefetartó fehér kefével</x:v>
      </x:c>
      <x:c t="str">
        <x:v>SAPHO</x:v>
      </x:c>
      <x:c t="str">
        <x:v/>
      </x:c>
      <x:c t="str">
        <x:v>szett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31000.0000</x:v>
      </x:c>
      <x:c t="str">
        <x:v>kifutott: 2025.11</x:v>
      </x:c>
    </x:row>
    <x:row>
      <x:c t="str">
        <x:v>204302</x:v>
      </x:c>
      <x:c t="str">
        <x:v>BEMETA OMEGA 3 db-os szett: fogas, WC-papírtartó, WC-kefetartó fehér kefével</x:v>
      </x:c>
      <x:c t="str">
        <x:v>SAPHO</x:v>
      </x:c>
      <x:c t="str">
        <x:v/>
      </x:c>
      <x:c t="str">
        <x:v>db   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23600.0000</x:v>
      </x:c>
      <x:c t="str">
        <x:v>kifutott: 2025.11</x:v>
      </x:c>
    </x:row>
    <x:row>
      <x:c t="str">
        <x:v>204600</x:v>
      </x:c>
      <x:c t="str">
        <x:v>BEMETA WHITE 6 db-os szett </x:v>
      </x:c>
      <x:c t="str">
        <x:v>SAPHO</x:v>
      </x:c>
      <x:c t="str">
        <x:v>8592207042577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>újdonság: 2024.08</x:v>
      </x:c>
    </x:row>
    <x:row>
      <x:c t="str">
        <x:v>204601</x:v>
      </x:c>
      <x:c t="str">
        <x:v>BEMETA OMEGA 6 db-os szett: dupla fogas, WC-papírtartó, WC-kefetartó fehér kefével, törölközőtartó, szappantartó, fogkefetartó</x:v>
      </x:c>
      <x:c t="str">
        <x:v>SAPHO</x:v>
      </x:c>
      <x:c t="str">
        <x:v>8592207024450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/>
      </x:c>
    </x:row>
    <x:row>
      <x:c t="str">
        <x:v>204604</x:v>
      </x:c>
      <x:c t="str">
        <x:v>BEMETA WHITE 6 db-os szett </x:v>
      </x:c>
      <x:c t="str">
        <x:v>SAPHO</x:v>
      </x:c>
      <x:c t="str">
        <x:v>8592207042560</x:v>
      </x:c>
      <x:c t="str">
        <x:v>db        </x:v>
      </x:c>
      <x:c t="str">
        <x:v/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>újdonság: 2024.07</x:v>
      </x:c>
    </x:row>
    <x:row>
      <x:c t="str">
        <x:v>204682</x:v>
      </x:c>
      <x:c t="str">
        <x:v>BEMETA CIRCUM WC-kefe és WC-papírtartó szett </x:v>
      </x:c>
      <x:c t="str">
        <x:v>SAPHO</x:v>
      </x:c>
      <x:c t="str">
        <x:v>8592207053597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szett</x:v>
      </x:c>
      <x:c t="n">
        <x:v>0.0000</x:v>
      </x:c>
      <x:c t="n">
        <x:v>16400.0000</x:v>
      </x:c>
      <x:c t="str">
        <x:v>újdonság: 2026.02</x:v>
      </x:c>
    </x:row>
    <x:row>
      <x:c t="str">
        <x:v>204683</x:v>
      </x:c>
      <x:c t="str">
        <x:v>BEMETA CIRCUM fogas, WC-kefe és WC-papírtartó szett </x:v>
      </x:c>
      <x:c t="str">
        <x:v>SAPHO</x:v>
      </x:c>
      <x:c t="str">
        <x:v>8592207053603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szett</x:v>
      </x:c>
      <x:c t="n">
        <x:v>0.0000</x:v>
      </x:c>
      <x:c t="n">
        <x:v>20600.0000</x:v>
      </x:c>
      <x:c t="str">
        <x:v>újdonság: 2026.02</x:v>
      </x:c>
    </x:row>
    <x:row>
      <x:c t="str">
        <x:v>204692</x:v>
      </x:c>
      <x:c t="str">
        <x:v>BEMETA QUADRA WC-kefe és WC-papírtartó szett </x:v>
      </x:c>
      <x:c t="str">
        <x:v>SAPHO</x:v>
      </x:c>
      <x:c t="str">
        <x:v>8592207053627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szett</x:v>
      </x:c>
      <x:c t="n">
        <x:v>0.0000</x:v>
      </x:c>
      <x:c t="n">
        <x:v>16900.0000</x:v>
      </x:c>
      <x:c t="str">
        <x:v>újdonság: 2026.02</x:v>
      </x:c>
    </x:row>
    <x:row>
      <x:c t="str">
        <x:v>204693</x:v>
      </x:c>
      <x:c t="str">
        <x:v>BEMETA QUADRA fogas, WC-kefe és WC-papírtartó szett </x:v>
      </x:c>
      <x:c t="str">
        <x:v>SAPHO</x:v>
      </x:c>
      <x:c t="str">
        <x:v>8592207053610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szett</x:v>
      </x:c>
      <x:c t="n">
        <x:v>0.0000</x:v>
      </x:c>
      <x:c t="n">
        <x:v>21100.0000</x:v>
      </x:c>
      <x:c t="str">
        <x:v>újdonság: 2026.02</x:v>
      </x:c>
    </x:row>
    <x:row>
      <x:c t="str">
        <x:v>20501</x:v>
      </x:c>
      <x:c t="str">
        <x:v>AQUALINE kerámiamosdó, 50x40cm</x:v>
      </x:c>
      <x:c t="str">
        <x:v>AKCIO</x:v>
      </x:c>
      <x:c t="str">
        <x:v>8694675085732</x:v>
      </x:c>
      <x:c t="str">
        <x:v>db        </x:v>
      </x:c>
      <x:c t="str">
        <x:v>69109000</x:v>
      </x:c>
      <x:c t="n">
        <x:v>9.7800</x:v>
      </x:c>
      <x:c t="str">
        <x:v/>
      </x:c>
      <x:c t="str">
        <x:v>mosdók</x:v>
      </x:c>
      <x:c t="str">
        <x:v>fali mosdó</x:v>
      </x:c>
      <x:c t="n">
        <x:v>13000.0000</x:v>
      </x:c>
      <x:c t="n">
        <x:v>18300.0000</x:v>
      </x:c>
      <x:c t="str">
        <x:v>kifutott: 2025.12</x:v>
      </x:c>
    </x:row>
    <x:row>
      <x:c t="str">
        <x:v>205125035</x:v>
      </x:c>
      <x:c t="str">
        <x:v>BEMETA HELP Lehajtható zuhanyülőke, támasztékkal, 350x433x365mm</x:v>
      </x:c>
      <x:c t="str">
        <x:v>SAPHO</x:v>
      </x:c>
      <x:c t="str">
        <x:v>8592207027833</x:v>
      </x:c>
      <x:c t="str">
        <x:v>db        </x:v>
      </x:c>
      <x:c t="str">
        <x:v>94017900</x:v>
      </x:c>
      <x:c t="n">
        <x:v>2.0500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127000.0000</x:v>
      </x:c>
      <x:c t="str">
        <x:v/>
      </x:c>
    </x:row>
    <x:row>
      <x:c t="str">
        <x:v>2055</x:v>
      </x:c>
      <x:c t="str">
        <x:v>AQUALINE SAVA 55 kerámiamosdó, 55x46cm</x:v>
      </x:c>
      <x:c t="str">
        <x:v>AQUALINE</x:v>
      </x:c>
      <x:c t="str">
        <x:v>8590913867330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35000.0000</x:v>
      </x:c>
      <x:c t="str">
        <x:v/>
      </x:c>
    </x:row>
    <x:row>
      <x:c t="str">
        <x:v>2060</x:v>
      </x:c>
      <x:c t="str">
        <x:v>AQUALINE SAVA 60 kerámiamosdó, 60x46cm</x:v>
      </x:c>
      <x:c t="str">
        <x:v>AQUALINE</x:v>
      </x:c>
      <x:c t="str">
        <x:v>8590913911590</x:v>
      </x:c>
      <x:c t="str">
        <x:v>db        </x:v>
      </x:c>
      <x:c t="str">
        <x:v>69109000</x:v>
      </x:c>
      <x:c t="n">
        <x:v>15.9700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38000.0000</x:v>
      </x:c>
      <x:c t="str">
        <x:v/>
      </x:c>
    </x:row>
    <x:row>
      <x:c t="str">
        <x:v>20611</x:v>
      </x:c>
      <x:c t="str">
        <x:v>POLYSAN TRIANGL aszimmetrikus kád, jobbos, 180x120x50cm</x:v>
      </x:c>
      <x:c t="str">
        <x:v>SAPHO</x:v>
      </x:c>
      <x:c t="str">
        <x:v>8590729001553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403000.0000</x:v>
      </x:c>
      <x:c t="str">
        <x:v/>
      </x:c>
    </x:row>
    <x:row>
      <x:c t="str">
        <x:v>20611.1010</x:v>
      </x:c>
      <x:c t="str">
        <x:v>POLYSAN TRIANGL aszimmetrikus kád, jobbos, Active Hydro, 180x120x50cm, króm</x:v>
      </x:c>
      <x:c t="str">
        <x:v>SAPHO</x:v>
      </x:c>
      <x:c t="str">
        <x:v>8590729079538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997000.0000</x:v>
      </x:c>
      <x:c t="n">
        <x:v>1134000.0000</x:v>
      </x:c>
      <x:c t="str">
        <x:v>újdonság: 2025.01</x:v>
      </x:c>
    </x:row>
    <x:row>
      <x:c t="str">
        <x:v>20611.2010</x:v>
      </x:c>
      <x:c t="str">
        <x:v>POLYSAN TRIANGL aszimmetrikus kád, jobbos, 180x120x50cm, Active Hydro-Air, króm</x:v>
      </x:c>
      <x:c t="str">
        <x:v>SAPHO</x:v>
      </x:c>
      <x:c t="str">
        <x:v>8590729080664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1461000.0000</x:v>
      </x:c>
      <x:c t="str">
        <x:v>újdonság: 2024.11</x:v>
      </x:c>
    </x:row>
    <x:row>
      <x:c t="str">
        <x:v>20611.3010</x:v>
      </x:c>
      <x:c t="str">
        <x:v>POLYSAN TRIANGL aszimmetrikus kád, jobbos, Attraction Hydro, 180x120x50cm, króm</x:v>
      </x:c>
      <x:c t="str">
        <x:v>SAPHO</x:v>
      </x:c>
      <x:c t="str">
        <x:v>8590729080671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1180000.0000</x:v>
      </x:c>
      <x:c t="str">
        <x:v>újdonság: 2025.01</x:v>
      </x:c>
    </x:row>
    <x:row>
      <x:c t="str">
        <x:v>20611.4010</x:v>
      </x:c>
      <x:c t="str">
        <x:v>POLYSAN TRIANGL aszimmetrikus kád, jobbos, 180x120x50cm, Attraction Hydro-Air, króm</x:v>
      </x:c>
      <x:c t="str">
        <x:v>SAPHO</x:v>
      </x:c>
      <x:c t="str">
        <x:v>8590729080688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1830000.0000</x:v>
      </x:c>
      <x:c t="str">
        <x:v>újdonság: 2024.11</x:v>
      </x:c>
    </x:row>
    <x:row>
      <x:c t="str">
        <x:v>20611.5010</x:v>
      </x:c>
      <x:c t="str">
        <x:v>POLYSAN TRIANGL aszimmetrikus kád, jobbos, Highline Hydro, 180x120x50cm, króm</x:v>
      </x:c>
      <x:c t="str">
        <x:v>SAPHO</x:v>
      </x:c>
      <x:c t="str">
        <x:v>8590729080695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1450000.0000</x:v>
      </x:c>
      <x:c t="str">
        <x:v>újdonság: 2025.01</x:v>
      </x:c>
    </x:row>
    <x:row>
      <x:c t="str">
        <x:v>20611.6010</x:v>
      </x:c>
      <x:c t="str">
        <x:v>POLYSAN TRIANGL aszimmetrikus kád, jobbos, 180x120x50cm, Highline Hydro-Air, króm</x:v>
      </x:c>
      <x:c t="str">
        <x:v>SAPHO</x:v>
      </x:c>
      <x:c t="str">
        <x:v>8590729083047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1991000.0000</x:v>
      </x:c>
      <x:c t="n">
        <x:v>2489000.0000</x:v>
      </x:c>
      <x:c t="str">
        <x:v>újdonság: 2024.11</x:v>
      </x:c>
    </x:row>
    <x:row>
      <x:c t="str">
        <x:v>20611H</x:v>
      </x:c>
      <x:c t="str">
        <x:v>POLYSAN TRIANGL R kád, Hidro rendszerrel, 180x120x50cm</x:v>
      </x:c>
      <x:c t="str">
        <x:v>SAPHO</x:v>
      </x:c>
      <x:c t="str">
        <x:v>8590729082446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20611HA</x:v>
      </x:c>
      <x:c t="str">
        <x:v>POLYSAN TRIANGL R kád, Hidro Air rendszerrel, 180x120x50cm</x:v>
      </x:c>
      <x:c t="str">
        <x:v>SAPHO</x:v>
      </x:c>
      <x:c t="str">
        <x:v>8590729082620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20611S</x:v>
      </x:c>
      <x:c t="str">
        <x:v>POLYSAN TRIANGL R kád, 180x120x50cm</x:v>
      </x:c>
      <x:c t="str">
        <x:v>SAPHO</x:v>
      </x:c>
      <x:c t="str">
        <x:v>8590729084150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484000.0000</x:v>
      </x:c>
      <x:c t="str">
        <x:v/>
      </x:c>
    </x:row>
    <x:row>
      <x:c t="str">
        <x:v>2065</x:v>
      </x:c>
      <x:c t="str">
        <x:v>AQUALINE SAVA 65 kerámiamosdó, 65x46cm</x:v>
      </x:c>
      <x:c t="str">
        <x:v>AQUALINE</x:v>
      </x:c>
      <x:c t="str">
        <x:v>8590913867347</x:v>
      </x:c>
      <x:c t="str">
        <x:v>db        </x:v>
      </x:c>
      <x:c t="str">
        <x:v>69109000</x:v>
      </x:c>
      <x:c t="n">
        <x:v>19.2300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41000.0000</x:v>
      </x:c>
      <x:c t="str">
        <x:v/>
      </x:c>
    </x:row>
    <x:row>
      <x:c t="str">
        <x:v>2070</x:v>
      </x:c>
      <x:c t="str">
        <x:v>AQUALINE SAVA 70 kerámiamosdó, 70x46cm</x:v>
      </x:c>
      <x:c t="str">
        <x:v>AQUALINE</x:v>
      </x:c>
      <x:c t="str">
        <x:v>8590913911606</x:v>
      </x:c>
      <x:c t="str">
        <x:v>db        </x:v>
      </x:c>
      <x:c t="str">
        <x:v>69109000</x:v>
      </x:c>
      <x:c t="n">
        <x:v>20.6300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2072</x:v>
      </x:c>
      <x:c t="str">
        <x:v>AQUALINE TRIO fürdőszobai szék, átm:33x4cm, fehér</x:v>
      </x:c>
      <x:c t="str">
        <x:v>AQUALINE</x:v>
      </x:c>
      <x:c t="str">
        <x:v>8003341001929</x:v>
      </x:c>
      <x:c t="str">
        <x:v>db        </x:v>
      </x:c>
      <x:c t="str">
        <x:v>39249000</x:v>
      </x:c>
      <x:c t="n">
        <x:v>1.5080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13400.0000</x:v>
      </x:c>
      <x:c t="str">
        <x:v/>
      </x:c>
    </x:row>
    <x:row>
      <x:c t="str">
        <x:v>2080</x:v>
      </x:c>
      <x:c t="str">
        <x:v>AQUALINE SAVA 80 kerámiamosdó, 80x46cm</x:v>
      </x:c>
      <x:c t="str">
        <x:v>AQUALINE</x:v>
      </x:c>
      <x:c t="str">
        <x:v>8590913874963</x:v>
      </x:c>
      <x:c t="str">
        <x:v>db        </x:v>
      </x:c>
      <x:c t="str">
        <x:v>69109000</x:v>
      </x:c>
      <x:c t="n">
        <x:v>21.1900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51000.0000</x:v>
      </x:c>
      <x:c t="str">
        <x:v/>
      </x:c>
    </x:row>
    <x:row>
      <x:c t="str">
        <x:v>2090</x:v>
      </x:c>
      <x:c t="str">
        <x:v>AQUALINE SAVA 90 kerámiamosdó, 90x46cm</x:v>
      </x:c>
      <x:c t="str">
        <x:v>AQUALINE</x:v>
      </x:c>
      <x:c t="str">
        <x:v>8590913892660</x:v>
      </x:c>
      <x:c t="str">
        <x:v>db        </x:v>
      </x:c>
      <x:c t="str">
        <x:v>69109000</x:v>
      </x:c>
      <x:c t="n">
        <x:v>25.9300</x:v>
      </x:c>
      <x:c t="str">
        <x:v>2090B</x:v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2105107</x:v>
      </x:c>
      <x:c t="str">
        <x:v>ROLLER álló fogkefetartó, barna</x:v>
      </x:c>
      <x:c t="str">
        <x:v>SAPHO</x:v>
      </x:c>
      <x:c t="str">
        <x:v>4006956210513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kiárusítás: 2026.02</x:v>
      </x:c>
    </x:row>
    <x:row>
      <x:c t="str">
        <x:v>2105109</x:v>
      </x:c>
      <x:c t="str">
        <x:v>ROLLER álló fogkefetartó, bézs</x:v>
      </x:c>
      <x:c t="str">
        <x:v>SAPHO</x:v>
      </x:c>
      <x:c t="str">
        <x:v>4006956210469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kiárusítás: 2026.02</x:v>
      </x:c>
    </x:row>
    <x:row>
      <x:c t="str">
        <x:v>2105207</x:v>
      </x:c>
      <x:c t="str">
        <x:v>ROLLER álló fogkefetartó, barna</x:v>
      </x:c>
      <x:c t="str">
        <x:v>SAPHO</x:v>
      </x:c>
      <x:c t="str">
        <x:v>4006956210551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kiárusítás: 2026.02</x:v>
      </x:c>
    </x:row>
    <x:row>
      <x:c t="str">
        <x:v>2105209</x:v>
      </x:c>
      <x:c t="str">
        <x:v>ROLLER álló fogkefetartó, bézs</x:v>
      </x:c>
      <x:c t="str">
        <x:v>SAPHO</x:v>
      </x:c>
      <x:c t="str">
        <x:v>4006956210506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kiárusítás: 2026.02</x:v>
      </x:c>
    </x:row>
    <x:row>
      <x:c t="str">
        <x:v>2105307</x:v>
      </x:c>
      <x:c t="str">
        <x:v>ROLLER álló szappantartó, barna</x:v>
      </x:c>
      <x:c t="str">
        <x:v>SAPHO</x:v>
      </x:c>
      <x:c t="str">
        <x:v>4006956210520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kiárusítás: 2026.02</x:v>
      </x:c>
    </x:row>
    <x:row>
      <x:c t="str">
        <x:v>2105309</x:v>
      </x:c>
      <x:c t="str">
        <x:v>ROLLER álló szappantartó, bézs</x:v>
      </x:c>
      <x:c t="str">
        <x:v>SAPHO</x:v>
      </x:c>
      <x:c t="str">
        <x:v>4006956210476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kiárusítás: 2026.02</x:v>
      </x:c>
    </x:row>
    <x:row>
      <x:c t="str">
        <x:v>2105407</x:v>
      </x:c>
      <x:c t="str">
        <x:v>ROLLER álló WC-kefetartó, barna</x:v>
      </x:c>
      <x:c t="str">
        <x:v>SAPHO</x:v>
      </x:c>
      <x:c t="str">
        <x:v>4006956210537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kiárusítás: 2026.02</x:v>
      </x:c>
    </x:row>
    <x:row>
      <x:c t="str">
        <x:v>2105409</x:v>
      </x:c>
      <x:c t="str">
        <x:v>ROLLER álló WC-kefetartó, bézs</x:v>
      </x:c>
      <x:c t="str">
        <x:v>SAPHO</x:v>
      </x:c>
      <x:c t="str">
        <x:v>4006956210483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kiárusítás: 2026.02</x:v>
      </x:c>
    </x:row>
    <x:row>
      <x:c t="str">
        <x:v>2105507</x:v>
      </x:c>
      <x:c t="str">
        <x:v>ROLLER álló szappanadagoló, barna</x:v>
      </x:c>
      <x:c t="str">
        <x:v>SAPHO</x:v>
      </x:c>
      <x:c t="str">
        <x:v>4006956210544</x:v>
      </x:c>
      <x:c t="str">
        <x:v>db        </x:v>
      </x:c>
      <x:c t="str">
        <x:v>84798997</x:v>
      </x:c>
      <x:c t="n">
        <x:v>0.2690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kiárusítás: 2026.02</x:v>
      </x:c>
    </x:row>
    <x:row>
      <x:c t="str">
        <x:v>2105509</x:v>
      </x:c>
      <x:c t="str">
        <x:v>ROLLER álló szappanadagoló, bézs</x:v>
      </x:c>
      <x:c t="str">
        <x:v>SAPHO</x:v>
      </x:c>
      <x:c t="str">
        <x:v>4006956210490</x:v>
      </x:c>
      <x:c t="str">
        <x:v>db        </x:v>
      </x:c>
      <x:c t="str">
        <x:v>84798997</x:v>
      </x:c>
      <x:c t="n">
        <x:v>0.2690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kiárusítás: 2026.02</x:v>
      </x:c>
    </x:row>
    <x:row>
      <x:c t="str">
        <x:v>2106</x:v>
      </x:c>
      <x:c t="str">
        <x:v>MIDORI álló kozmetikai tükör, 162x185mm, fekete/bambusz</x:v>
      </x:c>
      <x:c t="str">
        <x:v>SAPHO</x:v>
      </x:c>
      <x:c t="str">
        <x:v>8003341334980</x:v>
      </x:c>
      <x:c t="str">
        <x:v>db        </x:v>
      </x:c>
      <x:c t="str">
        <x:v>70099200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6400.0000</x:v>
      </x:c>
      <x:c t="str">
        <x:v>újdonság: 2024.10</x:v>
      </x:c>
    </x:row>
    <x:row>
      <x:c t="str">
        <x:v>2106100</x:v>
      </x:c>
      <x:c t="str">
        <x:v>LONDON Pohár, fényes inox</x:v>
      </x:c>
      <x:c t="str">
        <x:v>SAPHO</x:v>
      </x:c>
      <x:c t="str">
        <x:v>4006956210568</x:v>
      </x:c>
      <x:c t="str">
        <x:v>db        </x:v>
      </x:c>
      <x:c t="str">
        <x:v>73249000</x:v>
      </x:c>
      <x:c t="n">
        <x:v>0.1460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4100.0000</x:v>
      </x:c>
      <x:c t="str">
        <x:v/>
      </x:c>
    </x:row>
    <x:row>
      <x:c t="str">
        <x:v>2106300</x:v>
      </x:c>
      <x:c t="str">
        <x:v>LONDON Szappantartó, fényes inox</x:v>
      </x:c>
      <x:c t="str">
        <x:v>SAPHO</x:v>
      </x:c>
      <x:c t="str">
        <x:v>4006956210575</x:v>
      </x:c>
      <x:c t="str">
        <x:v>db        </x:v>
      </x:c>
      <x:c t="str">
        <x:v>73249000</x:v>
      </x:c>
      <x:c t="n">
        <x:v>0.1020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3200.0000</x:v>
      </x:c>
      <x:c t="str">
        <x:v/>
      </x:c>
    </x:row>
    <x:row>
      <x:c t="str">
        <x:v>2106400</x:v>
      </x:c>
      <x:c t="str">
        <x:v>LONDON WC kefe, fényes inox</x:v>
      </x:c>
      <x:c t="str">
        <x:v>SAPHO</x:v>
      </x:c>
      <x:c t="str">
        <x:v>4006956210599</x:v>
      </x:c>
      <x:c t="str">
        <x:v>db        </x:v>
      </x:c>
      <x:c t="str">
        <x:v>96039091</x:v>
      </x:c>
      <x:c t="n">
        <x:v>0.6680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12200.0000</x:v>
      </x:c>
      <x:c t="str">
        <x:v/>
      </x:c>
    </x:row>
    <x:row>
      <x:c t="str">
        <x:v>2106500</x:v>
      </x:c>
      <x:c t="str">
        <x:v>LONDON Szappanadagoló, 210ml, fényes inox</x:v>
      </x:c>
      <x:c t="str">
        <x:v>SAPHO</x:v>
      </x:c>
      <x:c t="str">
        <x:v>4006956210582</x:v>
      </x:c>
      <x:c t="str">
        <x:v>db        </x:v>
      </x:c>
      <x:c t="str">
        <x:v>84798997</x:v>
      </x:c>
      <x:c t="n">
        <x:v>0.2080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6700.0000</x:v>
      </x:c>
      <x:c t="str">
        <x:v/>
      </x:c>
    </x:row>
    <x:row>
      <x:c t="str">
        <x:v>211085</x:v>
      </x:c>
      <x:c t="str">
        <x:v>AQUALINE TON elektromos csaptelep flexibilis kifolyóval, 230V, 3kW, fekete/inox</x:v>
      </x:c>
      <x:c t="str">
        <x:v>AQUALINE</x:v>
      </x:c>
      <x:c t="str">
        <x:v>6971170596911</x:v>
      </x:c>
      <x:c t="str">
        <x:v>db        </x:v>
      </x:c>
      <x:c t="str">
        <x:v>84818011</x:v>
      </x:c>
      <x:c t="n">
        <x:v>1.5300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35000.0000</x:v>
      </x:c>
      <x:c t="str">
        <x:v>újdonság: 2026.01</x:v>
      </x:c>
    </x:row>
    <x:row>
      <x:c t="str">
        <x:v>211086</x:v>
      </x:c>
      <x:c t="str">
        <x:v>AQUALINE RIO elektromos csaptelep flexibilis kifolyóval, 230V, 3kW, fehér/inox</x:v>
      </x:c>
      <x:c t="str">
        <x:v>AQUALINE</x:v>
      </x:c>
      <x:c t="str">
        <x:v>6971170596904</x:v>
      </x:c>
      <x:c t="str">
        <x:v>db 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32000.0000</x:v>
      </x:c>
      <x:c t="str">
        <x:v>újdonság: 2026.01</x:v>
      </x:c>
    </x:row>
    <x:row>
      <x:c t="str">
        <x:v>21111</x:v>
      </x:c>
      <x:c t="str">
        <x:v>POLYSAN PROJEKTA aszimmetrikus kád, jobbos, 160x80x44cm</x:v>
      </x:c>
      <x:c t="str">
        <x:v>SAPHO</x:v>
      </x:c>
      <x:c t="str">
        <x:v>8590729010104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169000.0000</x:v>
      </x:c>
      <x:c t="str">
        <x:v/>
      </x:c>
    </x:row>
    <x:row>
      <x:c t="str">
        <x:v>21111.1010</x:v>
      </x:c>
      <x:c t="str">
        <x:v>POLYSAN PROJEKTA aszimmetrikus kád, jobbos, Active Hydro, 160x80x46cm, króm</x:v>
      </x:c>
      <x:c t="str">
        <x:v>SAPHO</x:v>
      </x:c>
      <x:c t="str">
        <x:v>8590729061199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874000.0000</x:v>
      </x:c>
      <x:c t="str">
        <x:v>újdonság: 2025.01</x:v>
      </x:c>
    </x:row>
    <x:row>
      <x:c t="str">
        <x:v>21111.2010</x:v>
      </x:c>
      <x:c t="str">
        <x:v>POLYSAN PROJEKTA aszimmetrikus kád, jobbos, 160x80x46cm, Active Hydro-Air, króm</x:v>
      </x:c>
      <x:c t="str">
        <x:v>SAPHO</x:v>
      </x:c>
      <x:c t="str">
        <x:v>8590729061205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1313000.0000</x:v>
      </x:c>
      <x:c t="str">
        <x:v>újdonság: 2024.11</x:v>
      </x:c>
    </x:row>
    <x:row>
      <x:c t="str">
        <x:v>21111.3010</x:v>
      </x:c>
      <x:c t="str">
        <x:v>POLYSAN PROJEKTA aszimmetrikus kád, jobbos, Attraction Hydro, 160x80x46cm, króm</x:v>
      </x:c>
      <x:c t="str">
        <x:v>SAPHO</x:v>
      </x:c>
      <x:c t="str">
        <x:v>8590729061212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1057000.0000</x:v>
      </x:c>
      <x:c t="str">
        <x:v>újdonság: 2025.01</x:v>
      </x:c>
    </x:row>
    <x:row>
      <x:c t="str">
        <x:v>21111.4010</x:v>
      </x:c>
      <x:c t="str">
        <x:v>POLYSAN PROJEKTA aszimmetrikus kád, jobbos, 160x80x46cm, Attraction Hydro-Air, króm</x:v>
      </x:c>
      <x:c t="str">
        <x:v>SAPHO</x:v>
      </x:c>
      <x:c t="str">
        <x:v>8590729061229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1682000.0000</x:v>
      </x:c>
      <x:c t="str">
        <x:v>újdonság: 2024.11</x:v>
      </x:c>
    </x:row>
    <x:row>
      <x:c t="str">
        <x:v>21111.5010</x:v>
      </x:c>
      <x:c t="str">
        <x:v>POLYSAN PROJEKTA aszimmetrikus kád, jobbos, Highline Hydro, 160x80x46cm, króm</x:v>
      </x:c>
      <x:c t="str">
        <x:v>SAPHO</x:v>
      </x:c>
      <x:c t="str">
        <x:v>8590729061236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1283000.0000</x:v>
      </x:c>
      <x:c t="str">
        <x:v>újdonság: 2025.01</x:v>
      </x:c>
    </x:row>
    <x:row>
      <x:c t="str">
        <x:v>21111.6010</x:v>
      </x:c>
      <x:c t="str">
        <x:v>POLYSAN PROJEKTA aszimmetrikus kád, jobbos, 160x80x46cm, Highline Hydro-Air, króm</x:v>
      </x:c>
      <x:c t="str">
        <x:v>SAPHO</x:v>
      </x:c>
      <x:c t="str">
        <x:v>8590729061243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1799000.0000</x:v>
      </x:c>
      <x:c t="str">
        <x:v>újdonság: 2024.11</x:v>
      </x:c>
    </x:row>
    <x:row>
      <x:c t="str">
        <x:v>21111M</x:v>
      </x:c>
      <x:c t="str">
        <x:v>POLYSAN PROJEKTA R MONOLITH aszimmetrikus kád, jobbos, sarokba, 156x77x60cm, fehér</x:v>
      </x:c>
      <x:c t="str">
        <x:v>SAPHO</x:v>
      </x:c>
      <x:c t="str">
        <x:v>8590729084303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21111MB</x:v>
      </x:c>
      <x:c t="str">
        <x:v>POLYSAN PROJEKTA R MONOLITH aszimmetrikus kád, jobbos, sarokba, 156x77x60cm, fehér/fekete</x:v>
      </x:c>
      <x:c t="str">
        <x:v>SAPHO</x:v>
      </x:c>
      <x:c t="str">
        <x:v>8590729084341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854000.0000</x:v>
      </x:c>
      <x:c t="str">
        <x:v/>
      </x:c>
    </x:row>
    <x:row>
      <x:c t="str">
        <x:v>21111MDR</x:v>
      </x:c>
      <x:c t="str">
        <x:v>POLYSAN PROJEKTA DR MONOLITH aszimmetrikus kád, jobbos, falhoz, 156x77x60cm, fehér</x:v>
      </x:c>
      <x:c t="str">
        <x:v>SAPHO</x:v>
      </x:c>
      <x:c t="str">
        <x:v>8590729084280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849000.0000</x:v>
      </x:c>
      <x:c t="str">
        <x:v/>
      </x:c>
    </x:row>
    <x:row>
      <x:c t="str">
        <x:v>21111MDRB</x:v>
      </x:c>
      <x:c t="str">
        <x:v>POLYSAN PROJEKTA DR MONOLITH aszimmetrikus kád, jobbos, falhoz, 156x77x60cm, fehér/fekete</x:v>
      </x:c>
      <x:c t="str">
        <x:v>SAPHO</x:v>
      </x:c>
      <x:c t="str">
        <x:v>8590729084327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889000.0000</x:v>
      </x:c>
      <x:c t="n">
        <x:v>1099000.0000</x:v>
      </x:c>
      <x:c t="str">
        <x:v/>
      </x:c>
    </x:row>
    <x:row>
      <x:c t="str">
        <x:v>211213</x:v>
      </x:c>
      <x:c t="str">
        <x:v>ANNA álló kozmetikai tükör, átm.:163mm, króm</x:v>
      </x:c>
      <x:c t="str">
        <x:v>SAPHO</x:v>
      </x:c>
      <x:c t="str">
        <x:v>8003341334997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6400.0000</x:v>
      </x:c>
      <x:c t="str">
        <x:v>újdonság: 2024.11</x:v>
      </x:c>
    </x:row>
    <x:row>
      <x:c t="str">
        <x:v>211214</x:v>
      </x:c>
      <x:c t="str">
        <x:v>ANNA álló kozmetikai tükör, átm.:163mm, matt fekete</x:v>
      </x:c>
      <x:c t="str">
        <x:v>SAPHO</x:v>
      </x:c>
      <x:c t="str">
        <x:v>8003341335000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6700.0000</x:v>
      </x:c>
      <x:c t="str">
        <x:v>újdonság: 2024.11</x:v>
      </x:c>
    </x:row>
    <x:row>
      <x:c t="str">
        <x:v>2121A</x:v>
      </x:c>
      <x:c t="str">
        <x:v>Tartalék betét magasított </x:v>
      </x:c>
      <x:c t="str">
        <x:v>SAPHO</x:v>
      </x:c>
      <x:c t="str">
        <x:v>8024587003300</x:v>
      </x:c>
      <x:c t="str">
        <x:v>db        </x:v>
      </x:c>
      <x:c t="str">
        <x:v>84819000</x:v>
      </x:c>
      <x:c t="n">
        <x:v>0.0700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7100.0000</x:v>
      </x:c>
      <x:c t="str">
        <x:v/>
      </x:c>
    </x:row>
    <x:row>
      <x:c t="str">
        <x:v>2121B2</x:v>
      </x:c>
      <x:c t="str">
        <x:v>tartalék kartus </x:v>
      </x:c>
      <x:c t="str">
        <x:v>SAPHO</x:v>
      </x:c>
      <x:c t="str">
        <x:v>8590913955143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7100.0000</x:v>
      </x:c>
      <x:c t="str">
        <x:v/>
      </x:c>
    </x:row>
    <x:row>
      <x:c t="str">
        <x:v>2126101</x:v>
      </x:c>
      <x:c t="str">
        <x:v>FANCY álló fogkefetartó, fehér</x:v>
      </x:c>
      <x:c t="str">
        <x:v>SAPHO</x:v>
      </x:c>
      <x:c t="str">
        <x:v>4006956135717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5100.0000</x:v>
      </x:c>
      <x:c t="str">
        <x:v>újdonság: 2024.12</x:v>
      </x:c>
    </x:row>
    <x:row>
      <x:c t="str">
        <x:v>2126105</x:v>
      </x:c>
      <x:c t="str">
        <x:v>FANCY álló fogkefetartó, sötét zöld</x:v>
      </x:c>
      <x:c t="str">
        <x:v>SAPHO</x:v>
      </x:c>
      <x:c t="str">
        <x:v>4006956164762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5500.0000</x:v>
      </x:c>
      <x:c t="str">
        <x:v>újdonság: 2024.12</x:v>
      </x:c>
    </x:row>
    <x:row>
      <x:c t="str">
        <x:v>2126110</x:v>
      </x:c>
      <x:c t="str">
        <x:v>FANCY álló fogkefetartó, fekete</x:v>
      </x:c>
      <x:c t="str">
        <x:v>SAPHO</x:v>
      </x:c>
      <x:c t="str">
        <x:v>4006956135724</x:v>
      </x:c>
      <x:c t="str">
        <x:v>db        </x:v>
      </x:c>
      <x:c t="str">
        <x:v>69120085</x:v>
      </x:c>
      <x:c t="n">
        <x:v>0.1830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5100.0000</x:v>
      </x:c>
      <x:c t="str">
        <x:v>újdonság: 2024.12</x:v>
      </x:c>
    </x:row>
    <x:row>
      <x:c t="str">
        <x:v>2126301</x:v>
      </x:c>
      <x:c t="str">
        <x:v>FANCY álló szappantartó, fehér</x:v>
      </x:c>
      <x:c t="str">
        <x:v>SAPHO</x:v>
      </x:c>
      <x:c t="str">
        <x:v>4006956135731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5100.0000</x:v>
      </x:c>
      <x:c t="str">
        <x:v>újdonság: 2024.12</x:v>
      </x:c>
    </x:row>
    <x:row>
      <x:c t="str">
        <x:v>2126305</x:v>
      </x:c>
      <x:c t="str">
        <x:v>FANCY álló szappantartó, sötét zöld</x:v>
      </x:c>
      <x:c t="str">
        <x:v>SAPHO</x:v>
      </x:c>
      <x:c t="str">
        <x:v>4006956164793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5500.0000</x:v>
      </x:c>
      <x:c t="str">
        <x:v>újdonság: 2024.12</x:v>
      </x:c>
    </x:row>
    <x:row>
      <x:c t="str">
        <x:v>2126310</x:v>
      </x:c>
      <x:c t="str">
        <x:v>FANCY álló szappantartó, fekete</x:v>
      </x:c>
      <x:c t="str">
        <x:v>SAPHO</x:v>
      </x:c>
      <x:c t="str">
        <x:v>4006956135748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5100.0000</x:v>
      </x:c>
      <x:c t="str">
        <x:v>újdonság: 2024.12</x:v>
      </x:c>
    </x:row>
    <x:row>
      <x:c t="str">
        <x:v>2126401</x:v>
      </x:c>
      <x:c t="str">
        <x:v>FANCY álló WC-kefetartó, fehér</x:v>
      </x:c>
      <x:c t="str">
        <x:v>SAPHO</x:v>
      </x:c>
      <x:c t="str">
        <x:v>4006956135755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14400.0000</x:v>
      </x:c>
      <x:c t="str">
        <x:v>újdonság: 2024.12</x:v>
      </x:c>
    </x:row>
    <x:row>
      <x:c t="str">
        <x:v>2126405</x:v>
      </x:c>
      <x:c t="str">
        <x:v>FANCY álló WC-kefetartó, sötét zöld</x:v>
      </x:c>
      <x:c t="str">
        <x:v>SAPHO</x:v>
      </x:c>
      <x:c t="str">
        <x:v>4006956164823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15100.0000</x:v>
      </x:c>
      <x:c t="str">
        <x:v>újdonság: 2024.12</x:v>
      </x:c>
    </x:row>
    <x:row>
      <x:c t="str">
        <x:v>2126410</x:v>
      </x:c>
      <x:c t="str">
        <x:v>FANCY álló WC-kefetartó, fekete</x:v>
      </x:c>
      <x:c t="str">
        <x:v>SAPHO</x:v>
      </x:c>
      <x:c t="str">
        <x:v>4006956135762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14400.0000</x:v>
      </x:c>
      <x:c t="str">
        <x:v>újdonság: 2024.12</x:v>
      </x:c>
    </x:row>
    <x:row>
      <x:c t="str">
        <x:v>2126501</x:v>
      </x:c>
      <x:c t="str">
        <x:v>FANCY álló szappanadagoló, fehér</x:v>
      </x:c>
      <x:c t="str">
        <x:v>SAPHO</x:v>
      </x:c>
      <x:c t="str">
        <x:v>4006956135779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6200.0000</x:v>
      </x:c>
      <x:c t="str">
        <x:v>újdonság: 2024.12</x:v>
      </x:c>
    </x:row>
    <x:row>
      <x:c t="str">
        <x:v>2126505</x:v>
      </x:c>
      <x:c t="str">
        <x:v>FANCY álló szappanadagoló, sötét zöld</x:v>
      </x:c>
      <x:c t="str">
        <x:v>SAPHO</x:v>
      </x:c>
      <x:c t="str">
        <x:v>4006956164854</x:v>
      </x:c>
      <x:c t="str">
        <x:v>db        </x:v>
      </x:c>
      <x:c t="str">
        <x:v>84798997</x:v>
      </x:c>
      <x:c t="n">
        <x:v>0.2930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6500.0000</x:v>
      </x:c>
      <x:c t="str">
        <x:v>újdonság: 2024.12</x:v>
      </x:c>
    </x:row>
    <x:row>
      <x:c t="str">
        <x:v>2126510</x:v>
      </x:c>
      <x:c t="str">
        <x:v>FANCY álló szappanadagoló, fekete</x:v>
      </x:c>
      <x:c t="str">
        <x:v>SAPHO</x:v>
      </x:c>
      <x:c t="str">
        <x:v>4006956135786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6200.0000</x:v>
      </x:c>
      <x:c t="str">
        <x:v>újdonság: 2024.12</x:v>
      </x:c>
    </x:row>
    <x:row>
      <x:c t="str">
        <x:v>212913</x:v>
      </x:c>
      <x:c t="str">
        <x:v>TOSCA törölközőtartó, polírozott inox</x:v>
      </x:c>
      <x:c t="str">
        <x:v>SAPHO</x:v>
      </x:c>
      <x:c t="str">
        <x:v>8003341305102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>kifutott: 2025.06</x:v>
      </x:c>
    </x:row>
    <x:row>
      <x:c t="str">
        <x:v>212914</x:v>
      </x:c>
      <x:c t="str">
        <x:v>TOSCA törölközőtartó, matt fekete</x:v>
      </x:c>
      <x:c t="str">
        <x:v>SAPHO</x:v>
      </x:c>
      <x:c t="str">
        <x:v>8003341305195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9400.0000</x:v>
      </x:c>
      <x:c t="str">
        <x:v>kifutott: 2025.07</x:v>
      </x:c>
    </x:row>
    <x:row>
      <x:c t="str">
        <x:v>212A125-75K</x:v>
      </x:c>
      <x:c t="str">
        <x:v>AQUALINE JUMBO soft - dupla rétegű WC-papír, átm:19cm (12db/csomag)</x:v>
      </x:c>
      <x:c t="str">
        <x:v>AQUALINE</x:v>
      </x:c>
      <x:c t="str">
        <x:v>8002904210099</x:v>
      </x:c>
      <x:c t="str">
        <x:v>csomag    </x:v>
      </x:c>
      <x:c t="str">
        <x:v>48181010</x:v>
      </x:c>
      <x:c t="n">
        <x:v>5.3520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15900.0000</x:v>
      </x:c>
      <x:c t="str">
        <x:v/>
      </x:c>
    </x:row>
    <x:row>
      <x:c t="str">
        <x:v>2130100</x:v>
      </x:c>
      <x:c t="str">
        <x:v>POLYSAN Ecetsavas szaniter szilikon, 310ml, fehér</x:v>
      </x:c>
      <x:c t="str">
        <x:v>SAPHO</x:v>
      </x:c>
      <x:c t="str">
        <x:v>8590913878756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3300.0000</x:v>
      </x:c>
      <x:c t="str">
        <x:v/>
      </x:c>
    </x:row>
    <x:row>
      <x:c t="str">
        <x:v>2130110</x:v>
      </x:c>
      <x:c t="str">
        <x:v>POLYSAN Ecetsavas szaniter szilikon, 310ml, áttetsző</x:v>
      </x:c>
      <x:c t="str">
        <x:v>SAPHO</x:v>
      </x:c>
      <x:c t="str">
        <x:v>8590913845161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3500.0000</x:v>
      </x:c>
      <x:c t="str">
        <x:v/>
      </x:c>
    </x:row>
    <x:row>
      <x:c t="str">
        <x:v>21312</x:v>
      </x:c>
      <x:c t="str">
        <x:v>POLYSAN PROJEKTA előlap, jobbos, </x:v>
      </x:c>
      <x:c t="str">
        <x:v>SAPHO</x:v>
      </x:c>
      <x:c t="str">
        <x:v>8590729010289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2157</x:v>
      </x:c>
      <x:c t="str">
        <x:v>AGAVE szappanadagoló, 500 ml, barna</x:v>
      </x:c>
      <x:c t="str">
        <x:v>SAPHO</x:v>
      </x:c>
      <x:c t="str">
        <x:v>8003341289327</x:v>
      </x:c>
      <x:c t="str">
        <x:v>db        </x:v>
      </x:c>
      <x:c t="str">
        <x:v>84798997</x:v>
      </x:c>
      <x:c t="n">
        <x:v>0.0500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1140.0000</x:v>
      </x:c>
      <x:c t="str">
        <x:v>kifutott: 2025.10</x:v>
      </x:c>
    </x:row>
    <x:row>
      <x:c t="str">
        <x:v>2158</x:v>
      </x:c>
      <x:c t="str">
        <x:v>AGAVE szappanadagoló, 1000 ml, barna</x:v>
      </x:c>
      <x:c t="str">
        <x:v>SAPHO</x:v>
      </x:c>
      <x:c t="str">
        <x:v>8003341289334</x:v>
      </x:c>
      <x:c t="str">
        <x:v>db        </x:v>
      </x:c>
      <x:c t="str">
        <x:v>84798997</x:v>
      </x:c>
      <x:c t="n">
        <x:v>0.0520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1500.0000</x:v>
      </x:c>
      <x:c t="str">
        <x:v>kifutott: 2026.02</x:v>
      </x:c>
    </x:row>
    <x:row>
      <x:c t="str">
        <x:v>2159</x:v>
      </x:c>
      <x:c t="str">
        <x:v>GROUPER fali dupla szappanadagoló, 500ml, barna</x:v>
      </x:c>
      <x:c t="str">
        <x:v>SAPHO</x:v>
      </x:c>
      <x:c t="str">
        <x:v>8003341331217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>újdonság: 2024.09</x:v>
      </x:c>
    </x:row>
    <x:row>
      <x:c t="str">
        <x:v>2160</x:v>
      </x:c>
      <x:c t="str">
        <x:v>GROUPER fali tripla szappanadagoló, 500ml, barna</x:v>
      </x:c>
      <x:c t="str">
        <x:v>SAPHO</x:v>
      </x:c>
      <x:c t="str">
        <x:v>8003341331224</x:v>
      </x:c>
      <x:c t="str">
        <x:v>db        </x:v>
      </x:c>
      <x:c t="str">
        <x:v>84798997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10500.0000</x:v>
      </x:c>
      <x:c t="str">
        <x:v>újdonság: 2024.09</x:v>
      </x:c>
    </x:row>
    <x:row>
      <x:c t="str">
        <x:v>21611</x:v>
      </x:c>
      <x:c t="str">
        <x:v>POLYSAN EVIA aszimmetrikus kád, balos, 170x100x47cm</x:v>
      </x:c>
      <x:c t="str">
        <x:v>SAPHO</x:v>
      </x:c>
      <x:c t="str">
        <x:v>8590729035107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184000.0000</x:v>
      </x:c>
      <x:c t="n">
        <x:v>251000.0000</x:v>
      </x:c>
      <x:c t="str">
        <x:v/>
      </x:c>
    </x:row>
    <x:row>
      <x:c t="str">
        <x:v>21611.1010</x:v>
      </x:c>
      <x:c t="str">
        <x:v>POLYSAN EVIA aszimmetrikus kád, balos, Active Hydro, 170x100x47cm, króm</x:v>
      </x:c>
      <x:c t="str">
        <x:v>SAPHO</x:v>
      </x:c>
      <x:c t="str">
        <x:v>8590729055174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910000.0000</x:v>
      </x:c>
      <x:c t="str">
        <x:v>újdonság: 2025.01</x:v>
      </x:c>
    </x:row>
    <x:row>
      <x:c t="str">
        <x:v>21611.2010</x:v>
      </x:c>
      <x:c t="str">
        <x:v>POLYSAN EVIA aszimmetrikus kád, balos, 170x100x47cm, Active Hydro-Air, króm</x:v>
      </x:c>
      <x:c t="str">
        <x:v>SAPHO</x:v>
      </x:c>
      <x:c t="str">
        <x:v>8590729055181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1373000.0000</x:v>
      </x:c>
      <x:c t="str">
        <x:v>újdonság: 2024.11</x:v>
      </x:c>
    </x:row>
    <x:row>
      <x:c t="str">
        <x:v>21611.3010</x:v>
      </x:c>
      <x:c t="str">
        <x:v>POLYSAN EVIA aszimmetrikus kád, balos, Attraction Hydro, 170x100x47cm, króm</x:v>
      </x:c>
      <x:c t="str">
        <x:v>SAPHO</x:v>
      </x:c>
      <x:c t="str">
        <x:v>8590729055198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1093000.0000</x:v>
      </x:c>
      <x:c t="str">
        <x:v>újdonság: 2025.01</x:v>
      </x:c>
    </x:row>
    <x:row>
      <x:c t="str">
        <x:v>21611.4010</x:v>
      </x:c>
      <x:c t="str">
        <x:v>POLYSAN EVIA aszimmetrikus kád, balos, 170x100x47cm, Attraction Hydro-Air, króm</x:v>
      </x:c>
      <x:c t="str">
        <x:v>SAPHO</x:v>
      </x:c>
      <x:c t="str">
        <x:v>8590729055204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1742000.0000</x:v>
      </x:c>
      <x:c t="str">
        <x:v>újdonság: 2024.11</x:v>
      </x:c>
    </x:row>
    <x:row>
      <x:c t="str">
        <x:v>21611.5010</x:v>
      </x:c>
      <x:c t="str">
        <x:v>POLYSAN EVIA aszimmetrikus kád, balos, Highline Hydro, 170x100x47cm, króm</x:v>
      </x:c>
      <x:c t="str">
        <x:v>SAPHO</x:v>
      </x:c>
      <x:c t="str">
        <x:v>8590729055211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1340000.0000</x:v>
      </x:c>
      <x:c t="str">
        <x:v>újdonság: 2025.01</x:v>
      </x:c>
    </x:row>
    <x:row>
      <x:c t="str">
        <x:v>21611.6010</x:v>
      </x:c>
      <x:c t="str">
        <x:v>POLYSAN EVIA aszimmetrikus kád, balos, 170x100x47cm, Highline Hydro-Air, króm</x:v>
      </x:c>
      <x:c t="str">
        <x:v>SAPHO</x:v>
      </x:c>
      <x:c t="str">
        <x:v>8590729055228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1880000.0000</x:v>
      </x:c>
      <x:c t="str">
        <x:v>újdonság: 2024.11</x:v>
      </x:c>
    </x:row>
    <x:row>
      <x:c t="str">
        <x:v>21611H</x:v>
      </x:c>
      <x:c t="str">
        <x:v>POLYSAN EVIA L kád, Hidro rendszerrel, 170x100x47cm</x:v>
      </x:c>
      <x:c t="str">
        <x:v>SAPHO</x:v>
      </x:c>
      <x:c t="str">
        <x:v>8590729082354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21611HA</x:v>
      </x:c>
      <x:c t="str">
        <x:v>POLYSAN EVIA L kád, Hidro Air rendszerrel, 170x100x47cm</x:v>
      </x:c>
      <x:c t="str">
        <x:v>SAPHO</x:v>
      </x:c>
      <x:c t="str">
        <x:v>8590729082538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2163101</x:v>
      </x:c>
      <x:c t="str">
        <x:v>RIDDER MILA fogkefetartó, fehér</x:v>
      </x:c>
      <x:c t="str">
        <x:v>SAPHO</x:v>
      </x:c>
      <x:c t="str">
        <x:v>4006956168296</x:v>
      </x:c>
      <x:c t="str">
        <x:v>db        </x:v>
      </x:c>
      <x:c t="str">
        <x:v>69120089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4100.0000</x:v>
      </x:c>
      <x:c t="str">
        <x:v/>
      </x:c>
    </x:row>
    <x:row>
      <x:c t="str">
        <x:v>2163301</x:v>
      </x:c>
      <x:c t="str">
        <x:v>RIDDER MILA szappantartó, fehér</x:v>
      </x:c>
      <x:c t="str">
        <x:v>SAPHO</x:v>
      </x:c>
      <x:c t="str">
        <x:v>4006956168319</x:v>
      </x:c>
      <x:c t="str">
        <x:v>db        </x:v>
      </x:c>
      <x:c t="str">
        <x:v>69120089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3600.0000</x:v>
      </x:c>
      <x:c t="str">
        <x:v/>
      </x:c>
    </x:row>
    <x:row>
      <x:c t="str">
        <x:v>2163401</x:v>
      </x:c>
      <x:c t="str">
        <x:v>RIDDER MILA WC-kefetartó, fehér</x:v>
      </x:c>
      <x:c t="str">
        <x:v>SAPHO</x:v>
      </x:c>
      <x:c t="str">
        <x:v>4006956168357</x:v>
      </x:c>
      <x:c t="str">
        <x:v>db        </x:v>
      </x:c>
      <x:c t="str">
        <x:v>96039091</x:v>
      </x:c>
      <x:c t="n">
        <x:v>0.9500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8600.0000</x:v>
      </x:c>
      <x:c t="str">
        <x:v/>
      </x:c>
    </x:row>
    <x:row>
      <x:c t="str">
        <x:v>2163501</x:v>
      </x:c>
      <x:c t="str">
        <x:v>RIDDER MILA szappanadagoló, fehér</x:v>
      </x:c>
      <x:c t="str">
        <x:v>SAPHO</x:v>
      </x:c>
      <x:c t="str">
        <x:v>4006956168333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2163910</x:v>
      </x:c>
      <x:c t="str">
        <x:v>RIDDER MILA álló WC-papírtartó, fekete</x:v>
      </x:c>
      <x:c t="str">
        <x:v>SAPHO</x:v>
      </x:c>
      <x:c t="str">
        <x:v>4006956161488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15400.0000</x:v>
      </x:c>
      <x:c t="str">
        <x:v/>
      </x:c>
    </x:row>
    <x:row>
      <x:c t="str">
        <x:v>2168100</x:v>
      </x:c>
      <x:c t="str">
        <x:v>RIDDER PANDA álló fogkefetartó, zöld</x:v>
      </x:c>
      <x:c t="str">
        <x:v>SAPHO</x:v>
      </x:c>
      <x:c t="str">
        <x:v>4006956169668</x:v>
      </x:c>
      <x:c t="str">
        <x:v>db        </x:v>
      </x:c>
      <x:c t="str">
        <x:v>39249000</x:v>
      </x:c>
      <x:c t="n">
        <x:v>0.3030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>újdonság: 2026.02</x:v>
      </x:c>
    </x:row>
    <x:row>
      <x:c t="str">
        <x:v>2168200</x:v>
      </x:c>
      <x:c t="str">
        <x:v>RIDDER PANDA álló fogkefetartó, zöld</x:v>
      </x:c>
      <x:c t="str">
        <x:v>SAPHO</x:v>
      </x:c>
      <x:c t="str">
        <x:v>4006956169682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újdonság: 2026.02</x:v>
      </x:c>
    </x:row>
    <x:row>
      <x:c t="str">
        <x:v>2168300</x:v>
      </x:c>
      <x:c t="str">
        <x:v>RIDDER PANDA álló szappantartó, fekete/fehér</x:v>
      </x:c>
      <x:c t="str">
        <x:v>SAPHO</x:v>
      </x:c>
      <x:c t="str">
        <x:v>4006956169620</x:v>
      </x:c>
      <x:c t="str">
        <x:v>db        </x:v>
      </x:c>
      <x:c t="str">
        <x:v>39249000</x:v>
      </x:c>
      <x:c t="n">
        <x:v>0.2030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6500.0000</x:v>
      </x:c>
      <x:c t="str">
        <x:v>újdonság: 2026.02</x:v>
      </x:c>
    </x:row>
    <x:row>
      <x:c t="str">
        <x:v>2168500</x:v>
      </x:c>
      <x:c t="str">
        <x:v>RIDDER PANDA álló szappanadagoló, zöld</x:v>
      </x:c>
      <x:c t="str">
        <x:v>SAPHO</x:v>
      </x:c>
      <x:c t="str">
        <x:v>4006956169644</x:v>
      </x:c>
      <x:c t="str">
        <x:v>db        </x:v>
      </x:c>
      <x:c t="str">
        <x:v>39249000</x:v>
      </x:c>
      <x:c t="n">
        <x:v>0.3370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újdonság: 2026.02</x:v>
      </x:c>
    </x:row>
    <x:row>
      <x:c t="str">
        <x:v>217202</x:v>
      </x:c>
      <x:c t="str">
        <x:v>YANNIS fürdőszobai ülőke, 37x43,5x32,3cm, fehér</x:v>
      </x:c>
      <x:c t="str">
        <x:v>SAPHO</x:v>
      </x:c>
      <x:c t="str">
        <x:v>8003341168196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/>
      </x:c>
    </x:row>
    <x:row>
      <x:c t="str">
        <x:v>217214</x:v>
      </x:c>
      <x:c t="str">
        <x:v>YANNIS fürdőszobai ülőke, 37x43,5x32,3cm, fekete</x:v>
      </x:c>
      <x:c t="str">
        <x:v>SAPHO</x:v>
      </x:c>
      <x:c t="str">
        <x:v>8003341169575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>kifutott: 2024.09</x:v>
      </x:c>
    </x:row>
    <x:row>
      <x:c t="str">
        <x:v>21812</x:v>
      </x:c>
      <x:c t="str">
        <x:v>POLYSAN EVIA 170 L előlap </x:v>
      </x:c>
      <x:c t="str">
        <x:v>SAPHO</x:v>
      </x:c>
      <x:c t="str">
        <x:v>8590729058618</x:v>
      </x:c>
      <x:c t="str">
        <x:v>db        </x:v>
      </x:c>
      <x:c t="str">
        <x:v>39221000</x:v>
      </x:c>
      <x:c t="n">
        <x:v>3.0100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21813</x:v>
      </x:c>
      <x:c t="str">
        <x:v>POLYSAN Előlap EVIA balos 170-es kádhoz </x:v>
      </x:c>
      <x:c t="str">
        <x:v>SAPHO</x:v>
      </x:c>
      <x:c t="str">
        <x:v>8590729035282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22010110</x:v>
      </x:c>
      <x:c t="str">
        <x:v>RIDDER STONE pohár, fekete</x:v>
      </x:c>
      <x:c t="str">
        <x:v>SAPHO</x:v>
      </x:c>
      <x:c t="str">
        <x:v>4006956220161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2025.03</x:v>
      </x:c>
    </x:row>
    <x:row>
      <x:c t="str">
        <x:v>22010111</x:v>
      </x:c>
      <x:c t="str">
        <x:v>RIDDER STONE pohár, bézs</x:v>
      </x:c>
      <x:c t="str">
        <x:v>SAPHO</x:v>
      </x:c>
      <x:c t="str">
        <x:v>4006956220109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2024.11</x:v>
      </x:c>
    </x:row>
    <x:row>
      <x:c t="str">
        <x:v>22010210</x:v>
      </x:c>
      <x:c t="str">
        <x:v>RIDDER STONE fogkefetartó, fekete</x:v>
      </x:c>
      <x:c t="str">
        <x:v>SAPHO</x:v>
      </x:c>
      <x:c t="str">
        <x:v>4006956220178</x:v>
      </x:c>
      <x:c t="str">
        <x:v>db        </x:v>
      </x:c>
      <x:c t="str">
        <x:v>39249000</x:v>
      </x:c>
      <x:c t="n">
        <x:v>0.3582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2026.02</x:v>
      </x:c>
    </x:row>
    <x:row>
      <x:c t="str">
        <x:v>22010211</x:v>
      </x:c>
      <x:c t="str">
        <x:v>RIDDER STONE fogkefetartó, bézs</x:v>
      </x:c>
      <x:c t="str">
        <x:v>SAPHO</x:v>
      </x:c>
      <x:c t="str">
        <x:v>4006956220116</x:v>
      </x:c>
      <x:c t="str">
        <x:v>db        </x:v>
      </x:c>
      <x:c t="str">
        <x:v>39249000</x:v>
      </x:c>
      <x:c t="n">
        <x:v>0.3580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2025.01</x:v>
      </x:c>
    </x:row>
    <x:row>
      <x:c t="str">
        <x:v>22010310</x:v>
      </x:c>
      <x:c t="str">
        <x:v>RIDDER STONE szappantartó, fekete</x:v>
      </x:c>
      <x:c t="str">
        <x:v>SAPHO</x:v>
      </x:c>
      <x:c t="str">
        <x:v>4006956220185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2025.01</x:v>
      </x:c>
    </x:row>
    <x:row>
      <x:c t="str">
        <x:v>22010311</x:v>
      </x:c>
      <x:c t="str">
        <x:v>RIDDER STONE szappantartó, bézs</x:v>
      </x:c>
      <x:c t="str">
        <x:v>SAPHO</x:v>
      </x:c>
      <x:c t="str">
        <x:v>4006956220123</x:v>
      </x:c>
      <x:c t="str">
        <x:v>db        </x:v>
      </x:c>
      <x:c t="str">
        <x:v>39249000</x:v>
      </x:c>
      <x:c t="n">
        <x:v>0.2632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2025.03</x:v>
      </x:c>
    </x:row>
    <x:row>
      <x:c t="str">
        <x:v>22010410</x:v>
      </x:c>
      <x:c t="str">
        <x:v>RIDDER STONE WC-kefe tartó, fekete</x:v>
      </x:c>
      <x:c t="str">
        <x:v>SAPHO</x:v>
      </x:c>
      <x:c t="str">
        <x:v>4006956220192</x:v>
      </x:c>
      <x:c t="str">
        <x:v>db        </x:v>
      </x:c>
      <x:c t="str">
        <x:v>96039091</x:v>
      </x:c>
      <x:c t="n">
        <x:v>0.7010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kifutott: 2025.10</x:v>
      </x:c>
    </x:row>
    <x:row>
      <x:c t="str">
        <x:v>22010411</x:v>
      </x:c>
      <x:c t="str">
        <x:v>RIDDER STONE WC-kefe, bézs</x:v>
      </x:c>
      <x:c t="str">
        <x:v>SAPHO</x:v>
      </x:c>
      <x:c t="str">
        <x:v>4006956220130</x:v>
      </x:c>
      <x:c t="str">
        <x:v>db        </x:v>
      </x:c>
      <x:c t="str">
        <x:v>96039091</x:v>
      </x:c>
      <x:c t="n">
        <x:v>0.7010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kiárusítás: 2025.03</x:v>
      </x:c>
    </x:row>
    <x:row>
      <x:c t="str">
        <x:v>22010510</x:v>
      </x:c>
      <x:c t="str">
        <x:v>RIDDER STONE szappanadagoló, 300ml, fekete</x:v>
      </x:c>
      <x:c t="str">
        <x:v>SAPHO</x:v>
      </x:c>
      <x:c t="str">
        <x:v>4006956220208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22010511</x:v>
      </x:c>
      <x:c t="str">
        <x:v>RIDDER STONE szappanadagoló, 300ml, bézs</x:v>
      </x:c>
      <x:c t="str">
        <x:v>SAPHO</x:v>
      </x:c>
      <x:c t="str">
        <x:v>4006956220147</x:v>
      </x:c>
      <x:c t="str">
        <x:v>db        </x:v>
      </x:c>
      <x:c t="str">
        <x:v>84798997</x:v>
      </x:c>
      <x:c t="n">
        <x:v>0.4272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220914</x:v>
      </x:c>
      <x:c t="str">
        <x:v>ARGENTA Soft Close szemetes, 3l, matt fekete</x:v>
      </x:c>
      <x:c t="str">
        <x:v>SAPHO</x:v>
      </x:c>
      <x:c t="str">
        <x:v>8003341302941</x:v>
      </x:c>
      <x:c t="str">
        <x:v>db        </x:v>
      </x:c>
      <x:c t="str">
        <x:v>73249000</x:v>
      </x:c>
      <x:c t="n">
        <x:v>1.0270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15500.0000</x:v>
      </x:c>
      <x:c t="str">
        <x:v/>
      </x:c>
    </x:row>
    <x:row>
      <x:c t="str">
        <x:v>22190107</x:v>
      </x:c>
      <x:c t="str">
        <x:v>RIDDER LITTLE ROCK pohár, szürke</x:v>
      </x:c>
      <x:c t="str">
        <x:v>SAPHO</x:v>
      </x:c>
      <x:c t="str">
        <x:v>4006956222509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/>
      </x:c>
    </x:row>
    <x:row>
      <x:c t="str">
        <x:v>22190109</x:v>
      </x:c>
      <x:c t="str">
        <x:v>RIDDER LITTLE ROCK pohár, bézs</x:v>
      </x:c>
      <x:c t="str">
        <x:v>SAPHO</x:v>
      </x:c>
      <x:c t="str">
        <x:v>4006956222455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/>
      </x:c>
    </x:row>
    <x:row>
      <x:c t="str">
        <x:v>22190207</x:v>
      </x:c>
      <x:c t="str">
        <x:v>RIDDER LITTLE ROCK Fogkefetartó, szürke</x:v>
      </x:c>
      <x:c t="str">
        <x:v>SAPHO</x:v>
      </x:c>
      <x:c t="str">
        <x:v>4006956222530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7600.0000</x:v>
      </x:c>
      <x:c t="str">
        <x:v/>
      </x:c>
    </x:row>
    <x:row>
      <x:c t="str">
        <x:v>22190209</x:v>
      </x:c>
      <x:c t="str">
        <x:v>RIDDER LITTLE ROCK fogkefetartó, bézs</x:v>
      </x:c>
      <x:c t="str">
        <x:v>SAPHO</x:v>
      </x:c>
      <x:c t="str">
        <x:v>4006956222486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7600.0000</x:v>
      </x:c>
      <x:c t="str">
        <x:v/>
      </x:c>
    </x:row>
    <x:row>
      <x:c t="str">
        <x:v>22190307</x:v>
      </x:c>
      <x:c t="str">
        <x:v>RIDDER LITTLE ROCK szappantartó, szürke</x:v>
      </x:c>
      <x:c t="str">
        <x:v>SAPHO</x:v>
      </x:c>
      <x:c t="str">
        <x:v>4006956222523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/>
      </x:c>
    </x:row>
    <x:row>
      <x:c t="str">
        <x:v>22190309</x:v>
      </x:c>
      <x:c t="str">
        <x:v>RIDDER LITTLE ROCK szappantartó, bézs</x:v>
      </x:c>
      <x:c t="str">
        <x:v>SAPHO</x:v>
      </x:c>
      <x:c t="str">
        <x:v>4006956222479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/>
      </x:c>
    </x:row>
    <x:row>
      <x:c t="str">
        <x:v>22190407</x:v>
      </x:c>
      <x:c t="str">
        <x:v>RIDDER LITTLE ROCK WC-kefe, szürke</x:v>
      </x:c>
      <x:c t="str">
        <x:v>SAPHO</x:v>
      </x:c>
      <x:c t="str">
        <x:v>4006956222547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15000.0000</x:v>
      </x:c>
      <x:c t="str">
        <x:v/>
      </x:c>
    </x:row>
    <x:row>
      <x:c t="str">
        <x:v>22190409</x:v>
      </x:c>
      <x:c t="str">
        <x:v>RIDDER LITTLE ROCK WC-kefe, bézs</x:v>
      </x:c>
      <x:c t="str">
        <x:v>SAPHO</x:v>
      </x:c>
      <x:c t="str">
        <x:v>4006956222493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15000.0000</x:v>
      </x:c>
      <x:c t="str">
        <x:v/>
      </x:c>
    </x:row>
    <x:row>
      <x:c t="str">
        <x:v>22190507</x:v>
      </x:c>
      <x:c t="str">
        <x:v>RIDDER LITTLE ROCK szappanadagoló, szürke</x:v>
      </x:c>
      <x:c t="str">
        <x:v>SAPHO</x:v>
      </x:c>
      <x:c t="str">
        <x:v>4006956222516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7900.0000</x:v>
      </x:c>
      <x:c t="str">
        <x:v/>
      </x:c>
    </x:row>
    <x:row>
      <x:c t="str">
        <x:v>22190509</x:v>
      </x:c>
      <x:c t="str">
        <x:v>RIDDER LITTLE ROCK szappanadagoló, bézs</x:v>
      </x:c>
      <x:c t="str">
        <x:v>SAPHO</x:v>
      </x:c>
      <x:c t="str">
        <x:v>4006956222462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8300.0000</x:v>
      </x:c>
      <x:c t="str">
        <x:v/>
      </x:c>
    </x:row>
    <x:row>
      <x:c t="str">
        <x:v>2232307</x:v>
      </x:c>
      <x:c t="str">
        <x:v>RIDDER SUPERIOR szappantartó, szürke</x:v>
      </x:c>
      <x:c t="str">
        <x:v>SAPHO</x:v>
      </x:c>
      <x:c t="str">
        <x:v>4006956136417</x:v>
      </x:c>
      <x:c t="str">
        <x:v>db        </x:v>
      </x:c>
      <x:c t="str">
        <x:v>39249000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>kifutott: 2024.11</x:v>
      </x:c>
    </x:row>
    <x:row>
      <x:c t="str">
        <x:v>2234107</x:v>
      </x:c>
      <x:c t="str">
        <x:v>RIDDER POSH álló fogkefetartó, márvány, szürke</x:v>
      </x:c>
      <x:c t="str">
        <x:v>SAPHO</x:v>
      </x:c>
      <x:c t="str">
        <x:v>4006956197043</x:v>
      </x:c>
      <x:c t="str">
        <x:v>db        </x:v>
      </x:c>
      <x:c t="str">
        <x:v>68029100</x:v>
      </x:c>
      <x:c t="n">
        <x:v>0.7770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9300.0000</x:v>
      </x:c>
      <x:c t="str">
        <x:v>újdonság: 2026.02</x:v>
      </x:c>
    </x:row>
    <x:row>
      <x:c t="str">
        <x:v>2234119</x:v>
      </x:c>
      <x:c t="str">
        <x:v>POSH álló fogkefetartó, márvány, bézs</x:v>
      </x:c>
      <x:c t="str">
        <x:v>SAPHO</x:v>
      </x:c>
      <x:c t="str">
        <x:v>4006956136530</x:v>
      </x:c>
      <x:c t="str">
        <x:v>db        </x:v>
      </x:c>
      <x:c t="str">
        <x:v>68029100</x:v>
      </x:c>
      <x:c t="n">
        <x:v>0.2300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9300.0000</x:v>
      </x:c>
      <x:c t="str">
        <x:v>újdonság: 2024.09</x:v>
      </x:c>
    </x:row>
    <x:row>
      <x:c t="str">
        <x:v>2234307</x:v>
      </x:c>
      <x:c t="str">
        <x:v>RIDDER POSH álló szappantartó, márvány, szürke</x:v>
      </x:c>
      <x:c t="str">
        <x:v>SAPHO</x:v>
      </x:c>
      <x:c t="str">
        <x:v>4006956197050</x:v>
      </x:c>
      <x:c t="str">
        <x:v>db        </x:v>
      </x:c>
      <x:c t="str">
        <x:v>68029100</x:v>
      </x:c>
      <x:c t="n">
        <x:v>0.4840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9200.0000</x:v>
      </x:c>
      <x:c t="str">
        <x:v>újdonság: 2026.02</x:v>
      </x:c>
    </x:row>
    <x:row>
      <x:c t="str">
        <x:v>2234319</x:v>
      </x:c>
      <x:c t="str">
        <x:v>POSH álló szappantartó, márvány, bézs</x:v>
      </x:c>
      <x:c t="str">
        <x:v>SAPHO</x:v>
      </x:c>
      <x:c t="str">
        <x:v>4006956137469</x:v>
      </x:c>
      <x:c t="str">
        <x:v>db        </x:v>
      </x:c>
      <x:c t="str">
        <x:v>68029100</x:v>
      </x:c>
      <x:c t="n">
        <x:v>0.2100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9200.0000</x:v>
      </x:c>
      <x:c t="str">
        <x:v>újdonság: 2024.09</x:v>
      </x:c>
    </x:row>
    <x:row>
      <x:c t="str">
        <x:v>2234407</x:v>
      </x:c>
      <x:c t="str">
        <x:v>RIDDER POSH álló WC-kefe, márvány, szürke</x:v>
      </x:c>
      <x:c t="str">
        <x:v>SAPHO</x:v>
      </x:c>
      <x:c t="str">
        <x:v>4006956197074</x:v>
      </x:c>
      <x:c t="str">
        <x:v>db        </x:v>
      </x:c>
      <x:c t="str">
        <x:v>96039091</x:v>
      </x:c>
      <x:c t="n">
        <x:v>1.4230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20900.0000</x:v>
      </x:c>
      <x:c t="str">
        <x:v>újdonság: 2026.02</x:v>
      </x:c>
    </x:row>
    <x:row>
      <x:c t="str">
        <x:v>2234419</x:v>
      </x:c>
      <x:c t="str">
        <x:v>POSH álló WC-kefe, márvány, bézs</x:v>
      </x:c>
      <x:c t="str">
        <x:v>SAPHO</x:v>
      </x:c>
      <x:c t="str">
        <x:v>4006956136554</x:v>
      </x:c>
      <x:c t="str">
        <x:v>db        </x:v>
      </x:c>
      <x:c t="str">
        <x:v>96039091</x:v>
      </x:c>
      <x:c t="n">
        <x:v>0.1460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20900.0000</x:v>
      </x:c>
      <x:c t="str">
        <x:v>újdonság: 2024.09</x:v>
      </x:c>
    </x:row>
    <x:row>
      <x:c t="str">
        <x:v>2234507</x:v>
      </x:c>
      <x:c t="str">
        <x:v>RIDDER POSH álló szappanadagoló, márvány, szürke</x:v>
      </x:c>
      <x:c t="str">
        <x:v>SAPHO</x:v>
      </x:c>
      <x:c t="str">
        <x:v>4006956197067</x:v>
      </x:c>
      <x:c t="str">
        <x:v>db        </x:v>
      </x:c>
      <x:c t="str">
        <x:v>84798997</x:v>
      </x:c>
      <x:c t="n">
        <x:v>1.0700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18700.0000</x:v>
      </x:c>
      <x:c t="str">
        <x:v>újdonság: 2026.02</x:v>
      </x:c>
    </x:row>
    <x:row>
      <x:c t="str">
        <x:v>2234519</x:v>
      </x:c>
      <x:c t="str">
        <x:v>POSH álló szappanadagoló, márvány, bézs</x:v>
      </x:c>
      <x:c t="str">
        <x:v>SAPHO</x:v>
      </x:c>
      <x:c t="str">
        <x:v>4006956136561</x:v>
      </x:c>
      <x:c t="str">
        <x:v>db        </x:v>
      </x:c>
      <x:c t="str">
        <x:v>84798997</x:v>
      </x:c>
      <x:c t="n">
        <x:v>0.2800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18700.0000</x:v>
      </x:c>
      <x:c t="str">
        <x:v>újdonság: 2024.09</x:v>
      </x:c>
    </x:row>
    <x:row>
      <x:c t="str">
        <x:v>2234607</x:v>
      </x:c>
      <x:c t="str">
        <x:v>RIDDER POSH tálca márvány, szürke</x:v>
      </x:c>
      <x:c t="str">
        <x:v>SAPHO</x:v>
      </x:c>
      <x:c t="str">
        <x:v>4006956197036</x:v>
      </x:c>
      <x:c t="str">
        <x:v>db        </x:v>
      </x:c>
      <x:c t="str">
        <x:v>68029100</x:v>
      </x:c>
      <x:c t="n">
        <x:v>1.9110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2026.02</x:v>
      </x:c>
    </x:row>
    <x:row>
      <x:c t="str">
        <x:v>2234619</x:v>
      </x:c>
      <x:c t="str">
        <x:v>POSH tálca márvány, bézs</x:v>
      </x:c>
      <x:c t="str">
        <x:v>SAPHO</x:v>
      </x:c>
      <x:c t="str">
        <x:v>4006956136547</x:v>
      </x:c>
      <x:c t="str">
        <x:v>db        </x:v>
      </x:c>
      <x:c t="str">
        <x:v>68029100</x:v>
      </x:c>
      <x:c t="n">
        <x:v>0.5900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2024.09</x:v>
      </x:c>
    </x:row>
    <x:row>
      <x:c t="str">
        <x:v>223570</x:v>
      </x:c>
      <x:c t="str">
        <x:v>BRUCKNER Inox csavar, M6x80, króm</x:v>
      </x:c>
      <x:c t="str">
        <x:v>SAPHO</x:v>
      </x:c>
      <x:c t="str">
        <x:v>8595581847677</x:v>
      </x:c>
      <x:c t="str">
        <x:v>db        </x:v>
      </x:c>
      <x:c t="str">
        <x:v>73249000</x:v>
      </x:c>
      <x:c t="n">
        <x:v>0.0130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223580</x:v>
      </x:c>
      <x:c t="str">
        <x:v>AQUALINE csavar, M6x100mm</x:v>
      </x:c>
      <x:c t="str">
        <x:v>AQUALINE</x:v>
      </x:c>
      <x:c t="str">
        <x:v>8590913922879</x:v>
      </x:c>
      <x:c t="str">
        <x:v>db        </x:v>
      </x:c>
      <x:c t="str">
        <x:v>73249000</x:v>
      </x:c>
      <x:c t="n">
        <x:v>0.0200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2240107</x:v>
      </x:c>
      <x:c t="str">
        <x:v>RIDDER CEMENT álló fogkefetartó, cement</x:v>
      </x:c>
      <x:c t="str">
        <x:v>SAPHO</x:v>
      </x:c>
      <x:c t="str">
        <x:v>4006956225111</x:v>
      </x:c>
      <x:c t="str">
        <x:v>db        </x:v>
      </x:c>
      <x:c t="str">
        <x:v>68109900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7000.0000</x:v>
      </x:c>
      <x:c t="str">
        <x:v>kifutott: 2024.09</x:v>
      </x:c>
    </x:row>
    <x:row>
      <x:c t="str">
        <x:v>2240307</x:v>
      </x:c>
      <x:c t="str">
        <x:v>RIDDER CEMENT álló szappantartó, cement</x:v>
      </x:c>
      <x:c t="str">
        <x:v>SAPHO</x:v>
      </x:c>
      <x:c t="str">
        <x:v>4006956225135</x:v>
      </x:c>
      <x:c t="str">
        <x:v>db        </x:v>
      </x:c>
      <x:c t="str">
        <x:v>68109900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8300.0000</x:v>
      </x:c>
      <x:c t="str">
        <x:v>kifutott: 2025.02</x:v>
      </x:c>
    </x:row>
    <x:row>
      <x:c t="str">
        <x:v>2240407</x:v>
      </x:c>
      <x:c t="str">
        <x:v>RIDDER CEMENT álló WC-kefetartó, cement</x:v>
      </x:c>
      <x:c t="str">
        <x:v>SAPHO</x:v>
      </x:c>
      <x:c t="str">
        <x:v>4006956225142</x:v>
      </x:c>
      <x:c t="str">
        <x:v>db        </x:v>
      </x:c>
      <x:c t="str">
        <x:v>68109900</x:v>
      </x:c>
      <x:c t="n">
        <x:v>1.5000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>kifutott: 2024.09</x:v>
      </x:c>
    </x:row>
    <x:row>
      <x:c t="str">
        <x:v>2240707</x:v>
      </x:c>
      <x:c t="str">
        <x:v>RIDDER CEMENT piperetartó, cement</x:v>
      </x:c>
      <x:c t="str">
        <x:v>SAPHO</x:v>
      </x:c>
      <x:c t="str">
        <x:v>4006956225098</x:v>
      </x:c>
      <x:c t="str">
        <x:v>db        </x:v>
      </x:c>
      <x:c t="str">
        <x:v>68109900</x:v>
      </x:c>
      <x:c t="n">
        <x:v>1.0200</x:v>
      </x:c>
      <x:c t="str">
        <x:v/>
      </x:c>
      <x:c t="str">
        <x:v>egyéb kiegészítő</x:v>
      </x:c>
      <x:c t="str">
        <x:v>piperetartó</x:v>
      </x:c>
      <x:c t="n">
        <x:v>0.0000</x:v>
      </x:c>
      <x:c t="n">
        <x:v>13200.0000</x:v>
      </x:c>
      <x:c t="str">
        <x:v>kifutott: 2024.09</x:v>
      </x:c>
    </x:row>
    <x:row>
      <x:c t="str">
        <x:v>22429</x:v>
      </x:c>
      <x:c t="str">
        <x:v>AQUALINE Tükör furattal, 50x70cm</x:v>
      </x:c>
      <x:c t="str">
        <x:v>AQUALINE</x:v>
      </x:c>
      <x:c t="str">
        <x:v>8590913820311</x:v>
      </x:c>
      <x:c t="str">
        <x:v>db        </x:v>
      </x:c>
      <x:c t="str">
        <x:v>70099100</x:v>
      </x:c>
      <x:c t="n">
        <x:v>3.6100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11900.0000</x:v>
      </x:c>
      <x:c t="str">
        <x:v/>
      </x:c>
    </x:row>
    <x:row>
      <x:c t="str">
        <x:v>22429-01</x:v>
      </x:c>
      <x:c t="str">
        <x:v>AQUALINE Tükör furattal, üvegpolccal, 50x70cm</x:v>
      </x:c>
      <x:c t="str">
        <x:v>KOMPONENS</x:v>
      </x:c>
      <x:c t="str">
        <x:v>8590913932410</x:v>
      </x:c>
      <x:c t="str">
        <x:v>szett     </x:v>
      </x:c>
      <x:c t="str">
        <x:v/>
      </x:c>
      <x:c t="n">
        <x:v>5.2600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17400.0000</x:v>
      </x:c>
      <x:c t="str">
        <x:v/>
      </x:c>
    </x:row>
    <x:row>
      <x:c t="str">
        <x:v>22430</x:v>
      </x:c>
      <x:c t="str">
        <x:v>AQUALINE Tükör furattal, 60x80cm</x:v>
      </x:c>
      <x:c t="str">
        <x:v>AQUALINE</x:v>
      </x:c>
      <x:c t="str">
        <x:v>8590913878282</x:v>
      </x:c>
      <x:c t="str">
        <x:v>db        </x:v>
      </x:c>
      <x:c t="str">
        <x:v>70099100</x:v>
      </x:c>
      <x:c t="n">
        <x:v>4.9200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22430-01</x:v>
      </x:c>
      <x:c t="str">
        <x:v>AQUALINE Tükör furattal, üvegpolccal, 60x80cm</x:v>
      </x:c>
      <x:c t="str">
        <x:v>KOMPONENS</x:v>
      </x:c>
      <x:c t="str">
        <x:v>8590913932427</x:v>
      </x:c>
      <x:c t="str">
        <x:v>szett     </x:v>
      </x:c>
      <x:c t="str">
        <x:v/>
      </x:c>
      <x:c t="n">
        <x:v>5.9940</x:v>
      </x:c>
      <x:c t="str">
        <x:v/>
      </x:c>
      <x:c t="str">
        <x:v>tükör</x:v>
      </x:c>
      <x:c t="str">
        <x:v>tükör</x:v>
      </x:c>
      <x:c t="n">
        <x:v>0.0000</x:v>
      </x:c>
      <x:c t="n">
        <x:v>20500.0000</x:v>
      </x:c>
      <x:c t="str">
        <x:v/>
      </x:c>
    </x:row>
    <x:row>
      <x:c t="str">
        <x:v>22436</x:v>
      </x:c>
      <x:c t="str">
        <x:v>AQUALINE tükör műanyag kerettel, 40x30cm</x:v>
      </x:c>
      <x:c t="str">
        <x:v>AQUALINE</x:v>
      </x:c>
      <x:c t="str">
        <x:v>8590913820328</x:v>
      </x:c>
      <x:c t="str">
        <x:v>db        </x:v>
      </x:c>
      <x:c t="str">
        <x:v>70099100</x:v>
      </x:c>
      <x:c t="n">
        <x:v>0.5700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8500.0000</x:v>
      </x:c>
      <x:c t="str">
        <x:v/>
      </x:c>
    </x:row>
    <x:row>
      <x:c t="str">
        <x:v>2244101</x:v>
      </x:c>
      <x:c t="str">
        <x:v>RIDDER AMARA álló fogkefetartó, fehér</x:v>
      </x:c>
      <x:c t="str">
        <x:v>SAPHO</x:v>
      </x:c>
      <x:c t="str">
        <x:v>4006956168517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7600.0000</x:v>
      </x:c>
      <x:c t="str">
        <x:v/>
      </x:c>
    </x:row>
    <x:row>
      <x:c t="str">
        <x:v>2244110</x:v>
      </x:c>
      <x:c t="str">
        <x:v>RIDDER AMARA álló fogkefetartó, fekete</x:v>
      </x:c>
      <x:c t="str">
        <x:v>SAPHO</x:v>
      </x:c>
      <x:c t="str">
        <x:v>4006956168395</x:v>
      </x:c>
      <x:c t="str">
        <x:v>db        </x:v>
      </x:c>
      <x:c t="str">
        <x:v>39249000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7600.0000</x:v>
      </x:c>
      <x:c t="str">
        <x:v/>
      </x:c>
    </x:row>
    <x:row>
      <x:c t="str">
        <x:v>22443</x:v>
      </x:c>
      <x:c t="str">
        <x:v>AQUALINE kerek tükör, akasztó nélkül, átm:50cm</x:v>
      </x:c>
      <x:c t="str">
        <x:v>AQUALINE</x:v>
      </x:c>
      <x:c t="str">
        <x:v>8590913827532</x:v>
      </x:c>
      <x:c t="str">
        <x:v>db        </x:v>
      </x:c>
      <x:c t="str">
        <x:v>70099100</x:v>
      </x:c>
      <x:c t="n">
        <x:v>2.3380</x:v>
      </x:c>
      <x:c t="str">
        <x:v/>
      </x:c>
      <x:c t="str">
        <x:v>tükör</x:v>
      </x:c>
      <x:c t="str">
        <x:v>tükör</x:v>
      </x:c>
      <x:c t="n">
        <x:v>0.0000</x:v>
      </x:c>
      <x:c t="n">
        <x:v>7500.0000</x:v>
      </x:c>
      <x:c t="str">
        <x:v/>
      </x:c>
    </x:row>
    <x:row>
      <x:c t="str">
        <x:v>2244301</x:v>
      </x:c>
      <x:c t="str">
        <x:v>RIDDER AMARA álló szappantartó, fehér</x:v>
      </x:c>
      <x:c t="str">
        <x:v>SAPHO</x:v>
      </x:c>
      <x:c t="str">
        <x:v>4006956168548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2244310</x:v>
      </x:c>
      <x:c t="str">
        <x:v>RIDDER AMARA álló szappantartó, fekete</x:v>
      </x:c>
      <x:c t="str">
        <x:v>SAPHO</x:v>
      </x:c>
      <x:c t="str">
        <x:v>4006956168425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22444</x:v>
      </x:c>
      <x:c t="str">
        <x:v>AQUALINE kerek tükör, akasztó nélkül, átm:60cmx4mm</x:v>
      </x:c>
      <x:c t="str">
        <x:v>AQUALINE</x:v>
      </x:c>
      <x:c t="str">
        <x:v>8590913880261</x:v>
      </x:c>
      <x:c t="str">
        <x:v>db        </x:v>
      </x:c>
      <x:c t="str">
        <x:v>70099100</x:v>
      </x:c>
      <x:c t="n">
        <x:v>3.3320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2244401</x:v>
      </x:c>
      <x:c t="str">
        <x:v>RIDDER AMARA álló WC-kefetartó, fehér</x:v>
      </x:c>
      <x:c t="str">
        <x:v>SAPHO</x:v>
      </x:c>
      <x:c t="str">
        <x:v>4006956168609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14800.0000</x:v>
      </x:c>
      <x:c t="str">
        <x:v/>
      </x:c>
    </x:row>
    <x:row>
      <x:c t="str">
        <x:v>2244410</x:v>
      </x:c>
      <x:c t="str">
        <x:v>RIDDER AMARA álló WC-kefetartó, fekete</x:v>
      </x:c>
      <x:c t="str">
        <x:v>SAPHO</x:v>
      </x:c>
      <x:c t="str">
        <x:v>4006956168487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14800.0000</x:v>
      </x:c>
      <x:c t="str">
        <x:v/>
      </x:c>
    </x:row>
    <x:row>
      <x:c t="str">
        <x:v>22445</x:v>
      </x:c>
      <x:c t="str">
        <x:v>AQUALINE kerek tükör, akasztó nélkül, átm:70cmx4mm</x:v>
      </x:c>
      <x:c t="str">
        <x:v>AQUALINE</x:v>
      </x:c>
      <x:c t="str">
        <x:v>8590913882319</x:v>
      </x:c>
      <x:c t="str">
        <x:v>db        </x:v>
      </x:c>
      <x:c t="str">
        <x:v>70099100</x:v>
      </x:c>
      <x:c t="n">
        <x:v>4.5180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2244501</x:v>
      </x:c>
      <x:c t="str">
        <x:v>RIDDER AMARA álló szappanadagoló, fehér</x:v>
      </x:c>
      <x:c t="str">
        <x:v>SAPHO</x:v>
      </x:c>
      <x:c t="str">
        <x:v>4006956168579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11200.0000</x:v>
      </x:c>
      <x:c t="str">
        <x:v/>
      </x:c>
    </x:row>
    <x:row>
      <x:c t="str">
        <x:v>2244510</x:v>
      </x:c>
      <x:c t="str">
        <x:v>RIDDER AMARA álló szappanadagoló, fekete</x:v>
      </x:c>
      <x:c t="str">
        <x:v>SAPHO</x:v>
      </x:c>
      <x:c t="str">
        <x:v>4006956168456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11200.0000</x:v>
      </x:c>
      <x:c t="str">
        <x:v/>
      </x:c>
    </x:row>
    <x:row>
      <x:c t="str">
        <x:v>22446</x:v>
      </x:c>
      <x:c t="str">
        <x:v>AQUALINE kerek tükör, akasztó nélkül, átm:80cmx4mm</x:v>
      </x:c>
      <x:c t="str">
        <x:v>AQUALINE</x:v>
      </x:c>
      <x:c t="str">
        <x:v>8590913885471</x:v>
      </x:c>
      <x:c t="str">
        <x:v>db        </x:v>
      </x:c>
      <x:c t="str">
        <x:v>70099100</x:v>
      </x:c>
      <x:c t="n">
        <x:v>5.7250</x:v>
      </x:c>
      <x:c t="str">
        <x:v/>
      </x:c>
      <x:c t="str">
        <x:v>tükör</x:v>
      </x:c>
      <x:c t="str">
        <x:v>tükör</x:v>
      </x:c>
      <x:c t="n">
        <x:v>0.0000</x:v>
      </x:c>
      <x:c t="n">
        <x:v>19000.0000</x:v>
      </x:c>
      <x:c t="str">
        <x:v/>
      </x:c>
    </x:row>
    <x:row>
      <x:c t="str">
        <x:v>22469</x:v>
      </x:c>
      <x:c t="str">
        <x:v>AQUALINE csiszolt tükör akasztó nélkül, 60x70cm</x:v>
      </x:c>
      <x:c t="str">
        <x:v>AQUALINE</x:v>
      </x:c>
      <x:c t="str">
        <x:v>8590913838712</x:v>
      </x:c>
      <x:c t="str">
        <x:v>db        </x:v>
      </x:c>
      <x:c t="str">
        <x:v>70099100</x:v>
      </x:c>
      <x:c t="n">
        <x:v>4.2020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22471</x:v>
      </x:c>
      <x:c t="str">
        <x:v>AQUALINE csiszolt tükör akasztó nélkül, 60x70cm</x:v>
      </x:c>
      <x:c t="str">
        <x:v>AQUALINE</x:v>
      </x:c>
      <x:c t="str">
        <x:v>8590913847516</x:v>
      </x:c>
      <x:c t="str">
        <x:v>db        </x:v>
      </x:c>
      <x:c t="str">
        <x:v>70099100</x:v>
      </x:c>
      <x:c t="n">
        <x:v>4.2020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22478</x:v>
      </x:c>
      <x:c t="str">
        <x:v>Üvegpolc, polctartó nélkül, tejüveg, 200x100x8mm</x:v>
      </x:c>
      <x:c t="str">
        <x:v>SAPHO</x:v>
      </x:c>
      <x:c t="str">
        <x:v>8590913830792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6500.0000</x:v>
      </x:c>
      <x:c t="str">
        <x:v/>
      </x:c>
    </x:row>
    <x:row>
      <x:c t="str">
        <x:v>22479</x:v>
      </x:c>
      <x:c t="str">
        <x:v>Üvegpolc, polctartó nélkül, tejüveg, 300x100x8mm</x:v>
      </x:c>
      <x:c t="str">
        <x:v>SAPHO</x:v>
      </x:c>
      <x:c t="str">
        <x:v>8590913817328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6500.0000</x:v>
      </x:c>
      <x:c t="str">
        <x:v/>
      </x:c>
    </x:row>
    <x:row>
      <x:c t="str">
        <x:v>22481</x:v>
      </x:c>
      <x:c t="str">
        <x:v>Üvegpolc, polctartó nélkül, tejüveg, 500x100x8mm</x:v>
      </x:c>
      <x:c t="str">
        <x:v>SAPHO</x:v>
      </x:c>
      <x:c t="str">
        <x:v>8590913817335</x:v>
      </x:c>
      <x:c t="str">
        <x:v>db        </x:v>
      </x:c>
      <x:c t="str">
        <x:v>70139900</x:v>
      </x:c>
      <x:c t="n">
        <x:v>1.1200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/>
      </x:c>
    </x:row>
    <x:row>
      <x:c t="str">
        <x:v>22482</x:v>
      </x:c>
      <x:c t="str">
        <x:v>Üvegpolc, polctartó nélkül, tejüveg, 600x100x8mm</x:v>
      </x:c>
      <x:c t="str">
        <x:v>SAPHO</x:v>
      </x:c>
      <x:c t="str">
        <x:v>8590913817342</x:v>
      </x:c>
      <x:c t="str">
        <x:v>db        </x:v>
      </x:c>
      <x:c t="str">
        <x:v>70139900</x:v>
      </x:c>
      <x:c t="n">
        <x:v>1.2400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8200.0000</x:v>
      </x:c>
      <x:c t="str">
        <x:v/>
      </x:c>
    </x:row>
    <x:row>
      <x:c t="str">
        <x:v>22483</x:v>
      </x:c>
      <x:c t="str">
        <x:v>Üvegpolc, polctartó nélkül, tejüveg, 700x100x8mm</x:v>
      </x:c>
      <x:c t="str">
        <x:v>SAPHO</x:v>
      </x:c>
      <x:c t="str">
        <x:v>8590913817359</x:v>
      </x:c>
      <x:c t="str">
        <x:v>db        </x:v>
      </x:c>
      <x:c t="str">
        <x:v>70139900</x:v>
      </x:c>
      <x:c t="n">
        <x:v>1.4500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8900.0000</x:v>
      </x:c>
      <x:c t="str">
        <x:v/>
      </x:c>
    </x:row>
    <x:row>
      <x:c t="str">
        <x:v>22484</x:v>
      </x:c>
      <x:c t="str">
        <x:v>Üvegpolc, polctartó nélkül, tejüveg, 800x100x8mm</x:v>
      </x:c>
      <x:c t="str">
        <x:v>SAPHO</x:v>
      </x:c>
      <x:c t="str">
        <x:v>8590913817366</x:v>
      </x:c>
      <x:c t="str">
        <x:v>db        </x:v>
      </x:c>
      <x:c t="str">
        <x:v>70139900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9600.0000</x:v>
      </x:c>
      <x:c t="str">
        <x:v/>
      </x:c>
    </x:row>
    <x:row>
      <x:c t="str">
        <x:v>22485</x:v>
      </x:c>
      <x:c t="str">
        <x:v>Üvegpolc, polctartó nélkül, tejüveg, 900x100x8mm</x:v>
      </x:c>
      <x:c t="str">
        <x:v>SAPHO</x:v>
      </x:c>
      <x:c t="str">
        <x:v>8590913817373</x:v>
      </x:c>
      <x:c t="str">
        <x:v>db        </x:v>
      </x:c>
      <x:c t="str">
        <x:v>70139900</x:v>
      </x:c>
      <x:c t="n">
        <x:v>1.7200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14800.0000</x:v>
      </x:c>
      <x:c t="str">
        <x:v/>
      </x:c>
    </x:row>
    <x:row>
      <x:c t="str">
        <x:v>22486</x:v>
      </x:c>
      <x:c t="str">
        <x:v>Üvegpolc, polctartó nélkül, tejüveg, 1000x100x8mm</x:v>
      </x:c>
      <x:c t="str">
        <x:v>SAPHO</x:v>
      </x:c>
      <x:c t="str">
        <x:v>8590913817380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16800.0000</x:v>
      </x:c>
      <x:c t="str">
        <x:v/>
      </x:c>
    </x:row>
    <x:row>
      <x:c t="str">
        <x:v>22487</x:v>
      </x:c>
      <x:c t="str">
        <x:v>Sarokpolc, polctartó nélkül, tejüveg, 200x200x8mm</x:v>
      </x:c>
      <x:c t="str">
        <x:v>SAPHO</x:v>
      </x:c>
      <x:c t="str">
        <x:v>8590913846854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7700.0000</x:v>
      </x:c>
      <x:c t="str">
        <x:v/>
      </x:c>
    </x:row>
    <x:row>
      <x:c t="str">
        <x:v>22490</x:v>
      </x:c>
      <x:c t="str">
        <x:v>AQUALINE csiszolt tükör akasztó nélkül, 30x45cm</x:v>
      </x:c>
      <x:c t="str">
        <x:v>AQUALINE</x:v>
      </x:c>
      <x:c t="str">
        <x:v>8590913822995</x:v>
      </x:c>
      <x:c t="str">
        <x:v>db        </x:v>
      </x:c>
      <x:c t="str">
        <x:v>70099100</x:v>
      </x:c>
      <x:c t="n">
        <x:v>1.0220</x:v>
      </x:c>
      <x:c t="str">
        <x:v/>
      </x:c>
      <x:c t="str">
        <x:v>tükör</x:v>
      </x:c>
      <x:c t="str">
        <x:v>tükör</x:v>
      </x:c>
      <x:c t="n">
        <x:v>0.0000</x:v>
      </x:c>
      <x:c t="n">
        <x:v>3800.0000</x:v>
      </x:c>
      <x:c t="str">
        <x:v/>
      </x:c>
    </x:row>
    <x:row>
      <x:c t="str">
        <x:v>22491</x:v>
      </x:c>
      <x:c t="str">
        <x:v>AQUALINE csiszolt tükör akasztó nélkül, 40x60cm</x:v>
      </x:c>
      <x:c t="str">
        <x:v>AKCIO</x:v>
      </x:c>
      <x:c t="str">
        <x:v>8590913823008</x:v>
      </x:c>
      <x:c t="str">
        <x:v>db        </x:v>
      </x:c>
      <x:c t="str">
        <x:v>70099100</x:v>
      </x:c>
      <x:c t="n">
        <x:v>1.8020</x:v>
      </x:c>
      <x:c t="str">
        <x:v/>
      </x:c>
      <x:c t="str">
        <x:v>tükör</x:v>
      </x:c>
      <x:c t="str">
        <x:v>tükör</x:v>
      </x:c>
      <x:c t="n">
        <x:v>5800.0000</x:v>
      </x:c>
      <x:c t="n">
        <x:v>6500.0000</x:v>
      </x:c>
      <x:c t="str">
        <x:v/>
      </x:c>
    </x:row>
    <x:row>
      <x:c t="str">
        <x:v>22492</x:v>
      </x:c>
      <x:c t="str">
        <x:v>AQUALINE csiszolt tükör akasztó nélkül, 50x70cm</x:v>
      </x:c>
      <x:c t="str">
        <x:v>AQUALINE</x:v>
      </x:c>
      <x:c t="str">
        <x:v>8590913823015</x:v>
      </x:c>
      <x:c t="str">
        <x:v>db        </x:v>
      </x:c>
      <x:c t="str">
        <x:v>70099100</x:v>
      </x:c>
      <x:c t="n">
        <x:v>3.5020</x:v>
      </x:c>
      <x:c t="str">
        <x:v/>
      </x:c>
      <x:c t="str">
        <x:v>tükör</x:v>
      </x:c>
      <x:c t="str">
        <x:v>tükör</x:v>
      </x:c>
      <x:c t="n">
        <x:v>0.0000</x:v>
      </x:c>
      <x:c t="n">
        <x:v>9600.0000</x:v>
      </x:c>
      <x:c t="str">
        <x:v/>
      </x:c>
    </x:row>
    <x:row>
      <x:c t="str">
        <x:v>22493</x:v>
      </x:c>
      <x:c t="str">
        <x:v>AQUALINE csiszolt tükör akasztó nélkül, 60x80cm</x:v>
      </x:c>
      <x:c t="str">
        <x:v>AQUALINE</x:v>
      </x:c>
      <x:c t="str">
        <x:v>8590913823022</x:v>
      </x:c>
      <x:c t="str">
        <x:v>db        </x:v>
      </x:c>
      <x:c t="str">
        <x:v>70099100</x:v>
      </x:c>
      <x:c t="n">
        <x:v>4.8210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12000.0000</x:v>
      </x:c>
      <x:c t="str">
        <x:v/>
      </x:c>
    </x:row>
    <x:row>
      <x:c t="str">
        <x:v>22494</x:v>
      </x:c>
      <x:c t="str">
        <x:v>AQUALINE csiszolt tükör akasztó nélkül, 50x90cm</x:v>
      </x:c>
      <x:c t="str">
        <x:v>AQUALINE</x:v>
      </x:c>
      <x:c t="str">
        <x:v>8590913827112</x:v>
      </x:c>
      <x:c t="str">
        <x:v>db        </x:v>
      </x:c>
      <x:c t="str">
        <x:v>70099100</x:v>
      </x:c>
      <x:c t="n">
        <x:v>4.5020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22495</x:v>
      </x:c>
      <x:c t="str">
        <x:v>AQUALINE csiszolt tükör akasztó nélkül, 40x60cm</x:v>
      </x:c>
      <x:c t="str">
        <x:v>AQUALINE</x:v>
      </x:c>
      <x:c t="str">
        <x:v>8590913827129</x:v>
      </x:c>
      <x:c t="str">
        <x:v>db        </x:v>
      </x:c>
      <x:c t="str">
        <x:v>70099100</x:v>
      </x:c>
      <x:c t="n">
        <x:v>2.4030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7400.0000</x:v>
      </x:c>
      <x:c t="str">
        <x:v/>
      </x:c>
    </x:row>
    <x:row>
      <x:c t="str">
        <x:v>22496</x:v>
      </x:c>
      <x:c t="str">
        <x:v>AQUALINE csiszolt tükör akasztó nélkül, 60x80cm</x:v>
      </x:c>
      <x:c t="str">
        <x:v>AQUALINE</x:v>
      </x:c>
      <x:c t="str">
        <x:v>8590913827136</x:v>
      </x:c>
      <x:c t="str">
        <x:v>db        </x:v>
      </x:c>
      <x:c t="str">
        <x:v>70099100</x:v>
      </x:c>
      <x:c t="n">
        <x:v>4.8020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22497</x:v>
      </x:c>
      <x:c t="str">
        <x:v>AQUALINE csiszolt tükör akasztó nélkül, 50x90cm</x:v>
      </x:c>
      <x:c t="str">
        <x:v>AQUALINE</x:v>
      </x:c>
      <x:c t="str">
        <x:v>8590913827143</x:v>
      </x:c>
      <x:c t="str">
        <x:v>db        </x:v>
      </x:c>
      <x:c t="str">
        <x:v>70099100</x:v>
      </x:c>
      <x:c t="n">
        <x:v>4.5030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22498</x:v>
      </x:c>
      <x:c t="str">
        <x:v>AQUALINE csiszolt tükör akasztó nélkül, 80x80cm</x:v>
      </x:c>
      <x:c t="str">
        <x:v>AQUALINE</x:v>
      </x:c>
      <x:c t="str">
        <x:v>8590913882517</x:v>
      </x:c>
      <x:c t="str">
        <x:v>db        </x:v>
      </x:c>
      <x:c t="str">
        <x:v>70099100</x:v>
      </x:c>
      <x:c t="n">
        <x:v>6.4250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22499</x:v>
      </x:c>
      <x:c t="str">
        <x:v>AQUALINE csiszolt tükör akasztó nélkül, 100x80cm</x:v>
      </x:c>
      <x:c t="str">
        <x:v>AQUALINE</x:v>
      </x:c>
      <x:c t="str">
        <x:v>8590913882524</x:v>
      </x:c>
      <x:c t="str">
        <x:v>db        </x:v>
      </x:c>
      <x:c t="str">
        <x:v>70099100</x:v>
      </x:c>
      <x:c t="n">
        <x:v>8.0320</x:v>
      </x:c>
      <x:c t="str">
        <x:v/>
      </x:c>
      <x:c t="str">
        <x:v>tükör</x:v>
      </x:c>
      <x:c t="str">
        <x:v>tükör</x:v>
      </x:c>
      <x:c t="n">
        <x:v>0.0000</x:v>
      </x:c>
      <x:c t="n">
        <x:v>19800.0000</x:v>
      </x:c>
      <x:c t="str">
        <x:v/>
      </x:c>
    </x:row>
    <x:row>
      <x:c t="str">
        <x:v>22500</x:v>
      </x:c>
      <x:c t="str">
        <x:v>AQUALINE csiszolt tükör akasztó nélkül, 120x80cm</x:v>
      </x:c>
      <x:c t="str">
        <x:v>AQUALINE</x:v>
      </x:c>
      <x:c t="str">
        <x:v>8590913882531</x:v>
      </x:c>
      <x:c t="str">
        <x:v>db        </x:v>
      </x:c>
      <x:c t="str">
        <x:v>70099100</x:v>
      </x:c>
      <x:c t="n">
        <x:v>9.6320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22503</x:v>
      </x:c>
      <x:c t="str">
        <x:v>AQUALINE ovális tükör akasztó nélkül, 40x70cm</x:v>
      </x:c>
      <x:c t="str">
        <x:v>AQUALINE</x:v>
      </x:c>
      <x:c t="str">
        <x:v>8590913910531</x:v>
      </x:c>
      <x:c t="str">
        <x:v>db        </x:v>
      </x:c>
      <x:c t="str">
        <x:v>70099100</x:v>
      </x:c>
      <x:c t="n">
        <x:v>2.8740</x:v>
      </x:c>
      <x:c t="str">
        <x:v/>
      </x:c>
      <x:c t="str">
        <x:v>tükör</x:v>
      </x:c>
      <x:c t="str">
        <x:v>tükör</x:v>
      </x:c>
      <x:c t="n">
        <x:v>0.0000</x:v>
      </x:c>
      <x:c t="n">
        <x:v>13500.0000</x:v>
      </x:c>
      <x:c t="str">
        <x:v/>
      </x:c>
    </x:row>
    <x:row>
      <x:c t="str">
        <x:v>22504</x:v>
      </x:c>
      <x:c t="str">
        <x:v>AQUALINE ovális tükör akasztó nélkül, 50x85cm</x:v>
      </x:c>
      <x:c t="str">
        <x:v>AQUALINE</x:v>
      </x:c>
      <x:c t="str">
        <x:v>8590913910548</x:v>
      </x:c>
      <x:c t="str">
        <x:v>db        </x:v>
      </x:c>
      <x:c t="str">
        <x:v>70099100</x:v>
      </x:c>
      <x:c t="n">
        <x:v>4.4110</x:v>
      </x:c>
      <x:c t="str">
        <x:v/>
      </x:c>
      <x:c t="str">
        <x:v>tükör</x:v>
      </x:c>
      <x:c t="str">
        <x:v>tükör</x:v>
      </x:c>
      <x:c t="n">
        <x:v>0.0000</x:v>
      </x:c>
      <x:c t="n">
        <x:v>16500.0000</x:v>
      </x:c>
      <x:c t="str">
        <x:v/>
      </x:c>
    </x:row>
    <x:row>
      <x:c t="str">
        <x:v>225100</x:v>
      </x:c>
      <x:c t="str">
        <x:v>AQUALINE mosogatógép bekötőcső, 100cm</x:v>
      </x:c>
      <x:c t="str">
        <x:v>AQUALINE</x:v>
      </x:c>
      <x:c t="str">
        <x:v>8595581808654</x:v>
      </x:c>
      <x:c t="str">
        <x:v>db        </x:v>
      </x:c>
      <x:c t="str">
        <x:v>73249000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225150</x:v>
      </x:c>
      <x:c t="str">
        <x:v>AQUALINE mosogatógép bekötőcső, 150cm</x:v>
      </x:c>
      <x:c t="str">
        <x:v>AQUALINE</x:v>
      </x:c>
      <x:c t="str">
        <x:v>8595581808661</x:v>
      </x:c>
      <x:c t="str">
        <x:v>db        </x:v>
      </x:c>
      <x:c t="str">
        <x:v>73249000</x:v>
      </x:c>
      <x:c t="n">
        <x:v>0.2550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225200</x:v>
      </x:c>
      <x:c t="str">
        <x:v>AQUALINE mosogatógép bekötőcső, 200cm</x:v>
      </x:c>
      <x:c t="str">
        <x:v>AQUALINE</x:v>
      </x:c>
      <x:c t="str">
        <x:v>8595581808678</x:v>
      </x:c>
      <x:c t="str">
        <x:v>db        </x:v>
      </x:c>
      <x:c t="str">
        <x:v>73249000</x:v>
      </x:c>
      <x:c t="n">
        <x:v>0.3250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22526</x:v>
      </x:c>
      <x:c t="str">
        <x:v>AQUALINE fazettás tükör, 30x40cm</x:v>
      </x:c>
      <x:c t="str">
        <x:v>AQUALINE</x:v>
      </x:c>
      <x:c t="str">
        <x:v>8590913988127</x:v>
      </x:c>
      <x:c t="str">
        <x:v>db        </x:v>
      </x:c>
      <x:c t="str">
        <x:v>70099100</x:v>
      </x:c>
      <x:c t="n">
        <x:v>1.2020</x:v>
      </x:c>
      <x:c t="str">
        <x:v/>
      </x:c>
      <x:c t="str">
        <x:v>tükör</x:v>
      </x:c>
      <x:c t="str">
        <x:v>tükör</x:v>
      </x:c>
      <x:c t="n">
        <x:v>0.0000</x:v>
      </x:c>
      <x:c t="n">
        <x:v>5200.0000</x:v>
      </x:c>
      <x:c t="str">
        <x:v>újdonság: 2025.05</x:v>
      </x:c>
    </x:row>
    <x:row>
      <x:c t="str">
        <x:v>22527</x:v>
      </x:c>
      <x:c t="str">
        <x:v>AQUALINE fazettás tükör, 30x50cm</x:v>
      </x:c>
      <x:c t="str">
        <x:v>AQUALINE</x:v>
      </x:c>
      <x:c t="str">
        <x:v>8590913988134</x:v>
      </x:c>
      <x:c t="str">
        <x:v>db        </x:v>
      </x:c>
      <x:c t="str">
        <x:v>70099100</x:v>
      </x:c>
      <x:c t="n">
        <x:v>1.5020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6400.0000</x:v>
      </x:c>
      <x:c t="str">
        <x:v>újdonság: 2025.05</x:v>
      </x:c>
    </x:row>
    <x:row>
      <x:c t="str">
        <x:v>22528</x:v>
      </x:c>
      <x:c t="str">
        <x:v>AQUALINE fazettás tükör, 40x50cm</x:v>
      </x:c>
      <x:c t="str">
        <x:v>AQUALINE</x:v>
      </x:c>
      <x:c t="str">
        <x:v>8590913988141</x:v>
      </x:c>
      <x:c t="str">
        <x:v>db        </x:v>
      </x:c>
      <x:c t="str">
        <x:v>70099100</x:v>
      </x:c>
      <x:c t="n">
        <x:v>2.0030</x:v>
      </x:c>
      <x:c t="str">
        <x:v/>
      </x:c>
      <x:c t="str">
        <x:v>tükör</x:v>
      </x:c>
      <x:c t="str">
        <x:v>tükör</x:v>
      </x:c>
      <x:c t="n">
        <x:v>0.0000</x:v>
      </x:c>
      <x:c t="n">
        <x:v>7000.0000</x:v>
      </x:c>
      <x:c t="str">
        <x:v>újdonság: 2025.05</x:v>
      </x:c>
    </x:row>
    <x:row>
      <x:c t="str">
        <x:v>22529</x:v>
      </x:c>
      <x:c t="str">
        <x:v>AQUALINE fazettás tükör, 50x60cm</x:v>
      </x:c>
      <x:c t="str">
        <x:v>AQUALINE</x:v>
      </x:c>
      <x:c t="str">
        <x:v>8590913988158</x:v>
      </x:c>
      <x:c t="str">
        <x:v>db        </x:v>
      </x:c>
      <x:c t="str">
        <x:v>70099100</x:v>
      </x:c>
      <x:c t="n">
        <x:v>3.0030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9700.0000</x:v>
      </x:c>
      <x:c t="str">
        <x:v>újdonság: 2025.05</x:v>
      </x:c>
    </x:row>
    <x:row>
      <x:c t="str">
        <x:v>22530</x:v>
      </x:c>
      <x:c t="str">
        <x:v>AQUALINE fazettás tükör, 50x70cm</x:v>
      </x:c>
      <x:c t="str">
        <x:v>AQUALINE</x:v>
      </x:c>
      <x:c t="str">
        <x:v>8590913988165</x:v>
      </x:c>
      <x:c t="str">
        <x:v>db        </x:v>
      </x:c>
      <x:c t="str">
        <x:v>70099100</x:v>
      </x:c>
      <x:c t="n">
        <x:v>3.5040</x:v>
      </x:c>
      <x:c t="str">
        <x:v/>
      </x:c>
      <x:c t="str">
        <x:v>tükör</x:v>
      </x:c>
      <x:c t="str">
        <x:v>tükör</x:v>
      </x:c>
      <x:c t="n">
        <x:v>0.0000</x:v>
      </x:c>
      <x:c t="n">
        <x:v>10700.0000</x:v>
      </x:c>
      <x:c t="str">
        <x:v>újdonság: 2025.05</x:v>
      </x:c>
    </x:row>
    <x:row>
      <x:c t="str">
        <x:v>22531</x:v>
      </x:c>
      <x:c t="str">
        <x:v>AQUALINE fazettás tükör, 50x80cm</x:v>
      </x:c>
      <x:c t="str">
        <x:v>AQUALINE</x:v>
      </x:c>
      <x:c t="str">
        <x:v>8590913988172</x:v>
      </x:c>
      <x:c t="str">
        <x:v>db        </x:v>
      </x:c>
      <x:c t="str">
        <x:v>70099100</x:v>
      </x:c>
      <x:c t="n">
        <x:v>4.0040</x:v>
      </x:c>
      <x:c t="str">
        <x:v/>
      </x:c>
      <x:c t="str">
        <x:v>tükör</x:v>
      </x:c>
      <x:c t="str">
        <x:v>tükör</x:v>
      </x:c>
      <x:c t="n">
        <x:v>0.0000</x:v>
      </x:c>
      <x:c t="n">
        <x:v>11700.0000</x:v>
      </x:c>
      <x:c t="str">
        <x:v>újdonság: 2025.05</x:v>
      </x:c>
    </x:row>
    <x:row>
      <x:c t="str">
        <x:v>22532</x:v>
      </x:c>
      <x:c t="str">
        <x:v>AQUALINE fazettás tükör, 60x100cm</x:v>
      </x:c>
      <x:c t="str">
        <x:v>AQUALINE</x:v>
      </x:c>
      <x:c t="str">
        <x:v>8590913988189</x:v>
      </x:c>
      <x:c t="str">
        <x:v>db        </x:v>
      </x:c>
      <x:c t="str">
        <x:v>70099100</x:v>
      </x:c>
      <x:c t="n">
        <x:v>6.0050</x:v>
      </x:c>
      <x:c t="str">
        <x:v/>
      </x:c>
      <x:c t="str">
        <x:v>tükör</x:v>
      </x:c>
      <x:c t="str">
        <x:v>tükör</x:v>
      </x:c>
      <x:c t="n">
        <x:v>0.0000</x:v>
      </x:c>
      <x:c t="n">
        <x:v>17600.0000</x:v>
      </x:c>
      <x:c t="str">
        <x:v>újdonság: 2025.05</x:v>
      </x:c>
    </x:row>
    <x:row>
      <x:c t="str">
        <x:v>22533</x:v>
      </x:c>
      <x:c t="str">
        <x:v>AQUALINE fazettás tükör, 60x120cm</x:v>
      </x:c>
      <x:c t="str">
        <x:v>AQUALINE</x:v>
      </x:c>
      <x:c t="str">
        <x:v>8590913988196</x:v>
      </x:c>
      <x:c t="str">
        <x:v>db        </x:v>
      </x:c>
      <x:c t="str">
        <x:v>70099100</x:v>
      </x:c>
      <x:c t="n">
        <x:v>7.2060</x:v>
      </x:c>
      <x:c t="str">
        <x:v/>
      </x:c>
      <x:c t="str">
        <x:v>tükör</x:v>
      </x:c>
      <x:c t="str">
        <x:v>tükör</x:v>
      </x:c>
      <x:c t="n">
        <x:v>0.0000</x:v>
      </x:c>
      <x:c t="n">
        <x:v>21100.0000</x:v>
      </x:c>
      <x:c t="str">
        <x:v>újdonság: 2025.05</x:v>
      </x:c>
    </x:row>
    <x:row>
      <x:c t="str">
        <x:v>22559</x:v>
      </x:c>
      <x:c t="str">
        <x:v>FLOAT tükör LED világítással, kerek, átm:60cm</x:v>
      </x:c>
      <x:c t="str">
        <x:v>SAPHO</x:v>
      </x:c>
      <x:c t="str">
        <x:v>8590913852886</x:v>
      </x:c>
      <x:c t="str">
        <x:v>db        </x:v>
      </x:c>
      <x:c t="str">
        <x:v>70099100</x:v>
      </x:c>
      <x:c t="n">
        <x:v>2.7100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137000.0000</x:v>
      </x:c>
      <x:c t="str">
        <x:v/>
      </x:c>
    </x:row>
    <x:row>
      <x:c t="str">
        <x:v>22571</x:v>
      </x:c>
      <x:c t="str">
        <x:v>FLOAT tükör LED világítással, 50x70cm, fehér</x:v>
      </x:c>
      <x:c t="str">
        <x:v>SAPHO</x:v>
      </x:c>
      <x:c t="str">
        <x:v>8590913852909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22572</x:v>
      </x:c>
      <x:c t="str">
        <x:v>FLOAT tükör LED világítással, 60x80cm, fehér</x:v>
      </x:c>
      <x:c t="str">
        <x:v>SAPHO</x:v>
      </x:c>
      <x:c t="str">
        <x:v>8590913852916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165000.0000</x:v>
      </x:c>
      <x:c t="str">
        <x:v/>
      </x:c>
    </x:row>
    <x:row>
      <x:c t="str">
        <x:v>22574</x:v>
      </x:c>
      <x:c t="str">
        <x:v>FLOAT tükör LED világítással, kerek, átm:74cm</x:v>
      </x:c>
      <x:c t="str">
        <x:v>SAPHO</x:v>
      </x:c>
      <x:c t="str">
        <x:v>8590913852893</x:v>
      </x:c>
      <x:c t="str">
        <x:v>db        </x:v>
      </x:c>
      <x:c t="str">
        <x:v>70099100</x:v>
      </x:c>
      <x:c t="n">
        <x:v>3.8000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22611</x:v>
      </x:c>
      <x:c t="str">
        <x:v>POLYSAN EVIA aszimmetrikus kád, jobbos, 170x100x47cm</x:v>
      </x:c>
      <x:c t="str">
        <x:v>SAPHO</x:v>
      </x:c>
      <x:c t="str">
        <x:v>8590729035398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184000.0000</x:v>
      </x:c>
      <x:c t="n">
        <x:v>251000.0000</x:v>
      </x:c>
      <x:c t="str">
        <x:v/>
      </x:c>
    </x:row>
    <x:row>
      <x:c t="str">
        <x:v>22611.1010</x:v>
      </x:c>
      <x:c t="str">
        <x:v>POLYSAN EVIA aszimmetrikus kád, jobbos, Active Hydro, 170x100x47cm, króm</x:v>
      </x:c>
      <x:c t="str">
        <x:v>SAPHO</x:v>
      </x:c>
      <x:c t="str">
        <x:v>8590729055297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910000.0000</x:v>
      </x:c>
      <x:c t="str">
        <x:v>újdonság: 2025.01</x:v>
      </x:c>
    </x:row>
    <x:row>
      <x:c t="str">
        <x:v>22611.2010</x:v>
      </x:c>
      <x:c t="str">
        <x:v>POLYSAN EVIA aszimmetrikus kád, jobbos, 170x100x47cm, Active Hydro-Air, króm</x:v>
      </x:c>
      <x:c t="str">
        <x:v>SAPHO</x:v>
      </x:c>
      <x:c t="str">
        <x:v>8590729055303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1373000.0000</x:v>
      </x:c>
      <x:c t="str">
        <x:v>újdonság: 2024.11</x:v>
      </x:c>
    </x:row>
    <x:row>
      <x:c t="str">
        <x:v>22611.3010</x:v>
      </x:c>
      <x:c t="str">
        <x:v>POLYSAN EVIA aszimmetrikus kád, jobbos, Attraction Hydro, 170x100x47cm, króm</x:v>
      </x:c>
      <x:c t="str">
        <x:v>SAPHO</x:v>
      </x:c>
      <x:c t="str">
        <x:v>8590729055310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1093000.0000</x:v>
      </x:c>
      <x:c t="str">
        <x:v>újdonság: 2025.01</x:v>
      </x:c>
    </x:row>
    <x:row>
      <x:c t="str">
        <x:v>22611.4010</x:v>
      </x:c>
      <x:c t="str">
        <x:v>POLYSAN EVIA aszimmetrikus kád, jobbos, 170x100x47cm, Attraction Hydro-Air, króm</x:v>
      </x:c>
      <x:c t="str">
        <x:v>SAPHO</x:v>
      </x:c>
      <x:c t="str">
        <x:v>8590729055327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1742000.0000</x:v>
      </x:c>
      <x:c t="str">
        <x:v>újdonság: 2024.11</x:v>
      </x:c>
    </x:row>
    <x:row>
      <x:c t="str">
        <x:v>22611.5010</x:v>
      </x:c>
      <x:c t="str">
        <x:v>POLYSAN EVIA aszimmetrikus kád, jobbos, Highline Hydro, 170x100x47cm, króm</x:v>
      </x:c>
      <x:c t="str">
        <x:v>SAPHO</x:v>
      </x:c>
      <x:c t="str">
        <x:v>8590729055334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1340000.0000</x:v>
      </x:c>
      <x:c t="str">
        <x:v>újdonság: 2025.01</x:v>
      </x:c>
    </x:row>
    <x:row>
      <x:c t="str">
        <x:v>22611.6010</x:v>
      </x:c>
      <x:c t="str">
        <x:v>POLYSAN EVIA aszimmetrikus kád, jobbos, 170x100x47cm, Highline Hydro-Air, króm</x:v>
      </x:c>
      <x:c t="str">
        <x:v>SAPHO</x:v>
      </x:c>
      <x:c t="str">
        <x:v>8590729055341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1880000.0000</x:v>
      </x:c>
      <x:c t="str">
        <x:v>újdonság: 2024.11</x:v>
      </x:c>
    </x:row>
    <x:row>
      <x:c t="str">
        <x:v>22611H</x:v>
      </x:c>
      <x:c t="str">
        <x:v>POLYSAN EVIA R kád, Hidro rendszerrel, 170x100x47cm</x:v>
      </x:c>
      <x:c t="str">
        <x:v>SAPHO</x:v>
      </x:c>
      <x:c t="str">
        <x:v>8590729082361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22611HA</x:v>
      </x:c>
      <x:c t="str">
        <x:v>POLYSAN EVIA R kád, Hidro Air rendszerrel, 170x100x47cm</x:v>
      </x:c>
      <x:c t="str">
        <x:v>SAPHO</x:v>
      </x:c>
      <x:c t="str">
        <x:v>8590729082545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22812</x:v>
      </x:c>
      <x:c t="str">
        <x:v>POLYSAN EVIA 170 R előlap </x:v>
      </x:c>
      <x:c t="str">
        <x:v>SAPHO</x:v>
      </x:c>
      <x:c t="str">
        <x:v>8590729058700</x:v>
      </x:c>
      <x:c t="str">
        <x:v>db        </x:v>
      </x:c>
      <x:c t="str">
        <x:v>39221000</x:v>
      </x:c>
      <x:c t="n">
        <x:v>5.1100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22813</x:v>
      </x:c>
      <x:c t="str">
        <x:v>POLYSAN Előlap EVIA jobbos 170-es kádhoz </x:v>
      </x:c>
      <x:c t="str">
        <x:v>SAPHO</x:v>
      </x:c>
      <x:c t="str">
        <x:v>8590729035572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2282</x:v>
      </x:c>
      <x:c t="str">
        <x:v>SOUND ülőke zuhanyzóba, felhajtható, 38,5x35,4cm, fehér/króm</x:v>
      </x:c>
      <x:c t="str">
        <x:v>SAPHO</x:v>
      </x:c>
      <x:c t="str">
        <x:v>8003341149119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61000.0000</x:v>
      </x:c>
      <x:c t="str">
        <x:v/>
      </x:c>
    </x:row>
    <x:row>
      <x:c t="str">
        <x:v>2289</x:v>
      </x:c>
      <x:c t="str">
        <x:v>Univerzális álló tartó, 2290-es és 2090-es szappanadagolóhoz</x:v>
      </x:c>
      <x:c t="str">
        <x:v>SAPHO</x:v>
      </x:c>
      <x:c t="str">
        <x:v>8003341289235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2025.01</x:v>
      </x:c>
    </x:row>
    <x:row>
      <x:c t="str">
        <x:v>2290</x:v>
      </x:c>
      <x:c t="str">
        <x:v>érintésmentes folyékony szappanadagoló, 1100ml, fehér</x:v>
      </x:c>
      <x:c t="str">
        <x:v>SAPHO</x:v>
      </x:c>
      <x:c t="str">
        <x:v>8003341289242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39500.0000</x:v>
      </x:c>
      <x:c t="str">
        <x:v>kifutott: 2025.01</x:v>
      </x:c>
    </x:row>
    <x:row>
      <x:c t="str">
        <x:v>229105</x:v>
      </x:c>
      <x:c t="str">
        <x:v>ADRIA WC tartály Start/Stop 6 (4,5-6) L</x:v>
      </x:c>
      <x:c t="str">
        <x:v>SAPHO</x:v>
      </x:c>
      <x:c t="str">
        <x:v>3838912011800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25000.0000</x:v>
      </x:c>
      <x:c t="str">
        <x:v>kifutott: 2024.09</x:v>
      </x:c>
    </x:row>
    <x:row>
      <x:c t="str">
        <x:v>2301189030SB</x:v>
      </x:c>
      <x:c t="str">
        <x:v>RIDEA OTHELLO MONO SLIM fürdőszobai radiátor, 300x1890mm, matt fehér</x:v>
      </x:c>
      <x:c t="str">
        <x:v>SAPHO</x:v>
      </x:c>
      <x:c t="str">
        <x:v>8590913855511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2301189030SN</x:v>
      </x:c>
      <x:c t="str">
        <x:v>RIDEA OTHELLO MONO SLIM fürdőszobai radiátor, 300x1890mm, matt fekete</x:v>
      </x:c>
      <x:c t="str">
        <x:v>SAPHO</x:v>
      </x:c>
      <x:c t="str">
        <x:v>8590913855504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23033</x:v>
      </x:c>
      <x:c t="str">
        <x:v>AQUALINE zuhanyfüggöny, 180x200cm, reed</x:v>
      </x:c>
      <x:c t="str">
        <x:v>AQUALINE</x:v>
      </x:c>
      <x:c t="str">
        <x:v>8590913860560</x:v>
      </x:c>
      <x:c t="str">
        <x:v>db        </x:v>
      </x:c>
      <x:c t="str">
        <x:v>63031200</x:v>
      </x:c>
      <x:c t="n">
        <x:v>0.5220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2025.01</x:v>
      </x:c>
    </x:row>
    <x:row>
      <x:c t="str">
        <x:v>23036</x:v>
      </x:c>
      <x:c t="str">
        <x:v>AQUALINE függönytartó karika, 12db/csomag, fehér/műanyag</x:v>
      </x:c>
      <x:c t="str">
        <x:v>AQUALINE</x:v>
      </x:c>
      <x:c t="str">
        <x:v>8590913941504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640.0000</x:v>
      </x:c>
      <x:c t="str">
        <x:v/>
      </x:c>
    </x:row>
    <x:row>
      <x:c t="str">
        <x:v>23037</x:v>
      </x:c>
      <x:c t="str">
        <x:v>AQUALINE függönytartó karika, 12db/csomag, transzparent/műanyag</x:v>
      </x:c>
      <x:c t="str">
        <x:v>AQUALINE</x:v>
      </x:c>
      <x:c t="str">
        <x:v>8590913941511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640.0000</x:v>
      </x:c>
      <x:c t="str">
        <x:v/>
      </x:c>
    </x:row>
    <x:row>
      <x:c t="str">
        <x:v>23038</x:v>
      </x:c>
      <x:c t="str">
        <x:v>AQUALINE függönytartó karika, 12db/csomag, fekete/műanyag</x:v>
      </x:c>
      <x:c t="str">
        <x:v>AQUALINE</x:v>
      </x:c>
      <x:c t="str">
        <x:v>8590913941528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640.0000</x:v>
      </x:c>
      <x:c t="str">
        <x:v/>
      </x:c>
    </x:row>
    <x:row>
      <x:c t="str">
        <x:v>2308</x:v>
      </x:c>
      <x:c t="str">
        <x:v>fali papíradagoló, 23,3x7x12,3cm, polírozott inox</x:v>
      </x:c>
      <x:c t="str">
        <x:v>SAPHO</x:v>
      </x:c>
      <x:c t="str">
        <x:v>8003341136218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230814</x:v>
      </x:c>
      <x:c t="str">
        <x:v>falraszerelhető papíradagoló, 250x75x130mm, matt fekete</x:v>
      </x:c>
      <x:c t="str">
        <x:v>SAPHO</x:v>
      </x:c>
      <x:c t="str">
        <x:v>8003341342121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13100.0000</x:v>
      </x:c>
      <x:c t="str">
        <x:v>újdonság: 2025.05</x:v>
      </x:c>
    </x:row>
    <x:row>
      <x:c t="str">
        <x:v>230838</x:v>
      </x:c>
      <x:c t="str">
        <x:v>falraszerelhető papíradagoló, 250x75x130mm, rozsdamentes acél</x:v>
      </x:c>
      <x:c t="str">
        <x:v>SAPHO</x:v>
      </x:c>
      <x:c t="str">
        <x:v>8003341280348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13100.0000</x:v>
      </x:c>
      <x:c t="str">
        <x:v/>
      </x:c>
    </x:row>
    <x:row>
      <x:c t="str">
        <x:v>230914</x:v>
      </x:c>
      <x:c t="str">
        <x:v>ARGENTA Soft Close szemetes, 5l, matt fekete</x:v>
      </x:c>
      <x:c t="str">
        <x:v>SAPHO</x:v>
      </x:c>
      <x:c t="str">
        <x:v>8003341302958</x:v>
      </x:c>
      <x:c t="str">
        <x:v>db        </x:v>
      </x:c>
      <x:c t="str">
        <x:v>73249000</x:v>
      </x:c>
      <x:c t="n">
        <x:v>1.5500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17900.0000</x:v>
      </x:c>
      <x:c t="str">
        <x:v/>
      </x:c>
    </x:row>
    <x:row>
      <x:c t="str">
        <x:v>2330</x:v>
      </x:c>
      <x:c t="str">
        <x:v>higiéniai tasak adagoló, 13,4x26x9 cm, inox</x:v>
      </x:c>
      <x:c t="str">
        <x:v>SAPHO</x:v>
      </x:c>
      <x:c t="str">
        <x:v>8003341112847</x:v>
      </x:c>
      <x:c t="str">
        <x:v>db        </x:v>
      </x:c>
      <x:c t="str">
        <x:v>73249000</x:v>
      </x:c>
      <x:c t="n">
        <x:v>0.3150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6900.0000</x:v>
      </x:c>
      <x:c t="str">
        <x:v/>
      </x:c>
    </x:row>
    <x:row>
      <x:c t="str">
        <x:v>233014</x:v>
      </x:c>
      <x:c t="str">
        <x:v>higiéniai tasak adagoló, 13,4x26x9cm, matt fekete</x:v>
      </x:c>
      <x:c t="str">
        <x:v>SAPHO</x:v>
      </x:c>
      <x:c t="str">
        <x:v>8003341347492</x:v>
      </x:c>
      <x:c t="str">
        <x:v>db        </x:v>
      </x:c>
      <x:c t="str">
        <x:v>73249000</x:v>
      </x:c>
      <x:c t="n">
        <x:v>0.3150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6900.0000</x:v>
      </x:c>
      <x:c t="str">
        <x:v>újdonság: 2025.12</x:v>
      </x:c>
    </x:row>
    <x:row>
      <x:c t="str">
        <x:v>23478</x:v>
      </x:c>
      <x:c t="str">
        <x:v>Üvegpolc, polctartó nélkül, transzparent, 200x100x8mm</x:v>
      </x:c>
      <x:c t="str">
        <x:v>SAPHO</x:v>
      </x:c>
      <x:c t="str">
        <x:v>8590913846762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6100.0000</x:v>
      </x:c>
      <x:c t="str">
        <x:v/>
      </x:c>
    </x:row>
    <x:row>
      <x:c t="str">
        <x:v>23479</x:v>
      </x:c>
      <x:c t="str">
        <x:v>Üvegpolc, polctartó nélkül, transzparent, 300x100x8mm</x:v>
      </x:c>
      <x:c t="str">
        <x:v>SAPHO</x:v>
      </x:c>
      <x:c t="str">
        <x:v>8590913846779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5900.0000</x:v>
      </x:c>
      <x:c t="str">
        <x:v/>
      </x:c>
    </x:row>
    <x:row>
      <x:c t="str">
        <x:v>23481</x:v>
      </x:c>
      <x:c t="str">
        <x:v>Üvegpolc, polctartó nélkül, transzparent, 500x100x8mm</x:v>
      </x:c>
      <x:c t="str">
        <x:v>SAPHO</x:v>
      </x:c>
      <x:c t="str">
        <x:v>8590913846786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23482</x:v>
      </x:c>
      <x:c t="str">
        <x:v>Üvegpolc, polctartó nélkül, transzparent, 600x100x8mm</x:v>
      </x:c>
      <x:c t="str">
        <x:v>SAPHO</x:v>
      </x:c>
      <x:c t="str">
        <x:v>8590913846793</x:v>
      </x:c>
      <x:c t="str">
        <x:v>db        </x:v>
      </x:c>
      <x:c t="str">
        <x:v>70139900</x:v>
      </x:c>
      <x:c t="n">
        <x:v>0.8300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6400.0000</x:v>
      </x:c>
      <x:c t="str">
        <x:v/>
      </x:c>
    </x:row>
    <x:row>
      <x:c t="str">
        <x:v>23483</x:v>
      </x:c>
      <x:c t="str">
        <x:v>Üvegpolc, polctartó nélkül, transzparent, 700x100x8mm</x:v>
      </x:c>
      <x:c t="str">
        <x:v>SAPHO</x:v>
      </x:c>
      <x:c t="str">
        <x:v>8590913846809</x:v>
      </x:c>
      <x:c t="str">
        <x:v>db        </x:v>
      </x:c>
      <x:c t="str">
        <x:v>70139900</x:v>
      </x:c>
      <x:c t="n">
        <x:v>0.9700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9100.0000</x:v>
      </x:c>
      <x:c t="str">
        <x:v/>
      </x:c>
    </x:row>
    <x:row>
      <x:c t="str">
        <x:v>23484</x:v>
      </x:c>
      <x:c t="str">
        <x:v>Üvegpolc, polctartó nélkül, transzparent, 800x100x8mm</x:v>
      </x:c>
      <x:c t="str">
        <x:v>SAPHO</x:v>
      </x:c>
      <x:c t="str">
        <x:v>8590913846816</x:v>
      </x:c>
      <x:c t="str">
        <x:v>db        </x:v>
      </x:c>
      <x:c t="str">
        <x:v>70139900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10500.0000</x:v>
      </x:c>
      <x:c t="str">
        <x:v/>
      </x:c>
    </x:row>
    <x:row>
      <x:c t="str">
        <x:v>23485</x:v>
      </x:c>
      <x:c t="str">
        <x:v>Üvegpolc, polctartó nélkül, transzparent, 900x100x8mm</x:v>
      </x:c>
      <x:c t="str">
        <x:v>SAPHO</x:v>
      </x:c>
      <x:c t="str">
        <x:v>8590913846823</x:v>
      </x:c>
      <x:c t="str">
        <x:v>db        </x:v>
      </x:c>
      <x:c t="str">
        <x:v>70139900</x:v>
      </x:c>
      <x:c t="n">
        <x:v>1.2300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11800.0000</x:v>
      </x:c>
      <x:c t="str">
        <x:v/>
      </x:c>
    </x:row>
    <x:row>
      <x:c t="str">
        <x:v>23486</x:v>
      </x:c>
      <x:c t="str">
        <x:v>Üvegpolc, polctartó nélkül, transzparent, 1000x100x8mm</x:v>
      </x:c>
      <x:c t="str">
        <x:v>SAPHO</x:v>
      </x:c>
      <x:c t="str">
        <x:v>8590913846830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23487</x:v>
      </x:c>
      <x:c t="str">
        <x:v>Sarokpolc, polctartó nélkül, transzparent, 200x200x8mm</x:v>
      </x:c>
      <x:c t="str">
        <x:v>SAPHO</x:v>
      </x:c>
      <x:c t="str">
        <x:v>8590913846847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5900.0000</x:v>
      </x:c>
      <x:c t="str">
        <x:v/>
      </x:c>
    </x:row>
    <x:row>
      <x:c t="str">
        <x:v>23611</x:v>
      </x:c>
      <x:c t="str">
        <x:v>POLYSAN CAME kád, 175x175x50cm</x:v>
      </x:c>
      <x:c t="str">
        <x:v>SAPHO</x:v>
      </x:c>
      <x:c t="str">
        <x:v>8590729050797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699000.0000</x:v>
      </x:c>
      <x:c t="n">
        <x:v>997000.0000</x:v>
      </x:c>
      <x:c t="str">
        <x:v/>
      </x:c>
    </x:row>
    <x:row>
      <x:c t="str">
        <x:v>23611.1010</x:v>
      </x:c>
      <x:c t="str">
        <x:v>POLYSAN CAME kád, Active Hydro, 175x175cm, króm</x:v>
      </x:c>
      <x:c t="str">
        <x:v>SAPHO</x:v>
      </x:c>
      <x:c t="str">
        <x:v>8590729054450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1499000.0000</x:v>
      </x:c>
      <x:c t="n">
        <x:v>2029000.0000</x:v>
      </x:c>
      <x:c t="str">
        <x:v>újdonság: 2025.01</x:v>
      </x:c>
    </x:row>
    <x:row>
      <x:c t="str">
        <x:v>23611.2010</x:v>
      </x:c>
      <x:c t="str">
        <x:v>POLYSAN CAME kád, 175x175cm, Active Hydro-Air, króm</x:v>
      </x:c>
      <x:c t="str">
        <x:v>SAPHO</x:v>
      </x:c>
      <x:c t="str">
        <x:v>8590729054467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2260000.0000</x:v>
      </x:c>
      <x:c t="str">
        <x:v>újdonság: 2024.11</x:v>
      </x:c>
    </x:row>
    <x:row>
      <x:c t="str">
        <x:v>23611.3010</x:v>
      </x:c>
      <x:c t="str">
        <x:v>POLYSAN CAME kád, Attraction Hydro, 175x175cm, króm</x:v>
      </x:c>
      <x:c t="str">
        <x:v>SAPHO</x:v>
      </x:c>
      <x:c t="str">
        <x:v>8590729054474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1711000.0000</x:v>
      </x:c>
      <x:c t="n">
        <x:v>2214000.0000</x:v>
      </x:c>
      <x:c t="str">
        <x:v>újdonság: 2025.01</x:v>
      </x:c>
    </x:row>
    <x:row>
      <x:c t="str">
        <x:v>23611.4010</x:v>
      </x:c>
      <x:c t="str">
        <x:v>POLYSAN CAME kád, 175x175cm, Attraction Hydro-Air, króm</x:v>
      </x:c>
      <x:c t="str">
        <x:v>SAPHO</x:v>
      </x:c>
      <x:c t="str">
        <x:v>8590729054481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2674000.0000</x:v>
      </x:c>
      <x:c t="str">
        <x:v>újdonság: 2024.11</x:v>
      </x:c>
    </x:row>
    <x:row>
      <x:c t="str">
        <x:v>23611.5010</x:v>
      </x:c>
      <x:c t="str">
        <x:v>POLYSAN CAME kád, Highline Hydro, 175x175cm, króm</x:v>
      </x:c>
      <x:c t="str">
        <x:v>SAPHO</x:v>
      </x:c>
      <x:c t="str">
        <x:v>8590729054498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2239000.0000</x:v>
      </x:c>
      <x:c t="n">
        <x:v>2679000.0000</x:v>
      </x:c>
      <x:c t="str">
        <x:v>újdonság: 2025.01</x:v>
      </x:c>
    </x:row>
    <x:row>
      <x:c t="str">
        <x:v>23611.6010</x:v>
      </x:c>
      <x:c t="str">
        <x:v>POLYSAN CAME kád, 175x175cm, Highline Hydro-Air, króm</x:v>
      </x:c>
      <x:c t="str">
        <x:v>SAPHO</x:v>
      </x:c>
      <x:c t="str">
        <x:v>8590729054504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3083000.0000</x:v>
      </x:c>
      <x:c t="n">
        <x:v>4385000.0000</x:v>
      </x:c>
      <x:c t="str">
        <x:v>újdonság: 2024.11</x:v>
      </x:c>
    </x:row>
    <x:row>
      <x:c t="str">
        <x:v>23611F</x:v>
      </x:c>
      <x:c t="str">
        <x:v>POLYSAN CAME kád, lábszerkezettel 175x175x50cm</x:v>
      </x:c>
      <x:c t="str">
        <x:v>SAPHO</x:v>
      </x:c>
      <x:c t="str">
        <x:v>8590729050803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899000.0000</x:v>
      </x:c>
      <x:c t="n">
        <x:v>1250000.0000</x:v>
      </x:c>
      <x:c t="str">
        <x:v>újdonság: 2025.02</x:v>
      </x:c>
    </x:row>
    <x:row>
      <x:c t="str">
        <x:v>23611F.1010</x:v>
      </x:c>
      <x:c t="str">
        <x:v>POLYSAN CAME FALLS kád, 175x175x50cm, Active Hydro, króm</x:v>
      </x:c>
      <x:c t="str">
        <x:v>SAPHO</x:v>
      </x:c>
      <x:c t="str">
        <x:v>8590729019909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2020000.0000</x:v>
      </x:c>
      <x:c t="n">
        <x:v>2340000.0000</x:v>
      </x:c>
      <x:c t="str">
        <x:v>újdonság: 2025.02</x:v>
      </x:c>
    </x:row>
    <x:row>
      <x:c t="str">
        <x:v>23611F.2010</x:v>
      </x:c>
      <x:c t="str">
        <x:v>POLYSAN CAME FALLS kád, 175x175x50cm, Active Hydro-Air, chrom</x:v>
      </x:c>
      <x:c t="str">
        <x:v>SAPHO</x:v>
      </x:c>
      <x:c t="str">
        <x:v>8590729019916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2781000.0000</x:v>
      </x:c>
      <x:c t="str">
        <x:v>újdonság: 2025.02</x:v>
      </x:c>
    </x:row>
    <x:row>
      <x:c t="str">
        <x:v>23611F.3010</x:v>
      </x:c>
      <x:c t="str">
        <x:v>POLYSAN CAME FALLS kád, 175x175x50cm, Attraction Hydro, chrom</x:v>
      </x:c>
      <x:c t="str">
        <x:v>SAPHO</x:v>
      </x:c>
      <x:c t="str">
        <x:v>8590729019923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2232000.0000</x:v>
      </x:c>
      <x:c t="str">
        <x:v>újdonság: 2025.02</x:v>
      </x:c>
    </x:row>
    <x:row>
      <x:c t="str">
        <x:v>23611F.4010</x:v>
      </x:c>
      <x:c t="str">
        <x:v>POLYSAN CAME FALLS kád, 175x175x50cm, Attraction Hydro-Air, chrom</x:v>
      </x:c>
      <x:c t="str">
        <x:v>SAPHO</x:v>
      </x:c>
      <x:c t="str">
        <x:v>8590729019930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3195000.0000</x:v>
      </x:c>
      <x:c t="str">
        <x:v>újdonság: 2025.02</x:v>
      </x:c>
    </x:row>
    <x:row>
      <x:c t="str">
        <x:v>23611F.5010</x:v>
      </x:c>
      <x:c t="str">
        <x:v>POLYSAN CAME FALLS kád, 175x175x50cm, Highline Hydro, chrom</x:v>
      </x:c>
      <x:c t="str">
        <x:v>SAPHO</x:v>
      </x:c>
      <x:c t="str">
        <x:v>8590729019947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2760000.0000</x:v>
      </x:c>
      <x:c t="str">
        <x:v>újdonság: 2025.02</x:v>
      </x:c>
    </x:row>
    <x:row>
      <x:c t="str">
        <x:v>23611F.6010</x:v>
      </x:c>
      <x:c t="str">
        <x:v>POLYSAN CAME FALLS kád, 175x175x50cm, Highline Hydro-Air, chrom</x:v>
      </x:c>
      <x:c t="str">
        <x:v>SAPHO</x:v>
      </x:c>
      <x:c t="str">
        <x:v>8590729019954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3604000.0000</x:v>
      </x:c>
      <x:c t="n">
        <x:v>4840000.0000</x:v>
      </x:c>
      <x:c t="str">
        <x:v>újdonság: 2025.02</x:v>
      </x:c>
    </x:row>
    <x:row>
      <x:c t="str">
        <x:v>2401-01</x:v>
      </x:c>
      <x:c t="str">
        <x:v>BLOK kőmosdó, átm:40x12cm, csiszolt bézs, Travertin</x:v>
      </x:c>
      <x:c t="str">
        <x:v>SAPHO</x:v>
      </x:c>
      <x:c t="str">
        <x:v>8590913813856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2401-02</x:v>
      </x:c>
      <x:c t="str">
        <x:v>BLOK kőmosdó, átm:40x12cm, matt barna kő</x:v>
      </x:c>
      <x:c t="str">
        <x:v>SAPHO</x:v>
      </x:c>
      <x:c t="str">
        <x:v>8590913813863</x:v>
      </x:c>
      <x:c t="str">
        <x:v>db        </x:v>
      </x:c>
      <x:c t="str">
        <x:v>68029910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83000.0000</x:v>
      </x:c>
      <x:c t="str">
        <x:v/>
      </x:c>
    </x:row>
    <x:row>
      <x:c t="str">
        <x:v>2401-28</x:v>
      </x:c>
      <x:c t="str">
        <x:v>BLOK kőmosdó, 40x10x22cm, fekete antracit</x:v>
      </x:c>
      <x:c t="str">
        <x:v>SAPHO</x:v>
      </x:c>
      <x:c t="str">
        <x:v>8590913940828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2401-29</x:v>
      </x:c>
      <x:c t="str">
        <x:v>BLOK kőmosdó, 30x10x30cm, fekete antracit</x:v>
      </x:c>
      <x:c t="str">
        <x:v>SAPHO</x:v>
      </x:c>
      <x:c t="str">
        <x:v>8590913940835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2401-30</x:v>
      </x:c>
      <x:c t="str">
        <x:v>BLOK sarok kőmosdó, 30x10x30cm, fekete antracit</x:v>
      </x:c>
      <x:c t="str">
        <x:v>SAPHO</x:v>
      </x:c>
      <x:c t="str">
        <x:v>8590913940842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2401-31</x:v>
      </x:c>
      <x:c t="str">
        <x:v>BLOK kőmosdó, 38x8x14cm, fekete antracit</x:v>
      </x:c>
      <x:c t="str">
        <x:v>SAPHO</x:v>
      </x:c>
      <x:c t="str">
        <x:v>8590913940859</x:v>
      </x:c>
      <x:c t="str">
        <x:v>db        </x:v>
      </x:c>
      <x:c t="str">
        <x:v>68029910</x:v>
      </x:c>
      <x:c t="n">
        <x:v>12.0000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74000.0000</x:v>
      </x:c>
      <x:c t="str">
        <x:v/>
      </x:c>
    </x:row>
    <x:row>
      <x:c t="str">
        <x:v>2401-32</x:v>
      </x:c>
      <x:c t="str">
        <x:v>BLOK kőmosdó, 40x10x23cm, fekete antracit</x:v>
      </x:c>
      <x:c t="str">
        <x:v>SAPHO</x:v>
      </x:c>
      <x:c t="str">
        <x:v>8590913940866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94000.0000</x:v>
      </x:c>
      <x:c t="str">
        <x:v/>
      </x:c>
    </x:row>
    <x:row>
      <x:c t="str">
        <x:v>2401-34</x:v>
      </x:c>
      <x:c t="str">
        <x:v>BLOK kőmosdó, átm:40cm, fehér márvány</x:v>
      </x:c>
      <x:c t="str">
        <x:v>SAPHO</x:v>
      </x:c>
      <x:c t="str">
        <x:v>8590913880322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2401-35</x:v>
      </x:c>
      <x:c t="str">
        <x:v>BLOK kőmosdó, átm:40cm, matt Marquin fekete</x:v>
      </x:c>
      <x:c t="str">
        <x:v>SAPHO</x:v>
      </x:c>
      <x:c t="str">
        <x:v>8590913880339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/>
      </x:c>
    </x:row>
    <x:row>
      <x:c t="str">
        <x:v>2401-38</x:v>
      </x:c>
      <x:c t="str">
        <x:v>BLOK kőmosdó, 40x10x22cm, antracit</x:v>
      </x:c>
      <x:c t="str">
        <x:v>SAPHO</x:v>
      </x:c>
      <x:c t="str">
        <x:v>8590913940873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2401-39</x:v>
      </x:c>
      <x:c t="str">
        <x:v>BLOK kőmosdó, 60x11x35cm, matt marquin</x:v>
      </x:c>
      <x:c t="str">
        <x:v>SAPHO</x:v>
      </x:c>
      <x:c t="str">
        <x:v>8590913882104</x:v>
      </x:c>
      <x:c t="str">
        <x:v>db        </x:v>
      </x:c>
      <x:c t="str">
        <x:v>68029910</x:v>
      </x:c>
      <x:c t="n">
        <x:v>27.0000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2401-40</x:v>
      </x:c>
      <x:c t="str">
        <x:v>BLOK kőmosdó, 60x11x35cm, matt marquin</x:v>
      </x:c>
      <x:c t="str">
        <x:v>SAPHO</x:v>
      </x:c>
      <x:c t="str">
        <x:v>8590913898983</x:v>
      </x:c>
      <x:c t="str">
        <x:v>db        </x:v>
      </x:c>
      <x:c t="str">
        <x:v>68029910</x:v>
      </x:c>
      <x:c t="n">
        <x:v>17.0000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/>
      </x:c>
    </x:row>
    <x:row>
      <x:c t="str">
        <x:v>2401-42</x:v>
      </x:c>
      <x:c t="str">
        <x:v>BLOK kőmosdó, átm:42x14cm, fehér carrara</x:v>
      </x:c>
      <x:c t="str">
        <x:v>SAPHO</x:v>
      </x:c>
      <x:c t="str">
        <x:v>8590913909696</x:v>
      </x:c>
      <x:c t="str">
        <x:v>db        </x:v>
      </x:c>
      <x:c t="str">
        <x:v>69109000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110000.0000</x:v>
      </x:c>
      <x:c t="str">
        <x:v/>
      </x:c>
    </x:row>
    <x:row>
      <x:c t="str">
        <x:v>2401-51</x:v>
      </x:c>
      <x:c t="str">
        <x:v>BLOK kőmosdó, 55x37cm, matt fekete Marquin</x:v>
      </x:c>
      <x:c t="str">
        <x:v>SAPHO</x:v>
      </x:c>
      <x:c t="str">
        <x:v>8590913114762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181000.0000</x:v>
      </x:c>
      <x:c t="str">
        <x:v>újdonság: 2025.07</x:v>
      </x:c>
    </x:row>
    <x:row>
      <x:c t="str">
        <x:v>2401-52</x:v>
      </x:c>
      <x:c t="str">
        <x:v>BLOK kőmosdó, átm.:40cm, matt fekete Marquin</x:v>
      </x:c>
      <x:c t="str">
        <x:v>SAPHO</x:v>
      </x:c>
      <x:c t="str">
        <x:v>8590913114779</x:v>
      </x:c>
      <x:c t="str">
        <x:v>db        </x:v>
      </x:c>
      <x:c t="str">
        <x:v>68029910</x:v>
      </x:c>
      <x:c t="n">
        <x:v>15.0000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2025.07</x:v>
      </x:c>
    </x:row>
    <x:row>
      <x:c t="str">
        <x:v>2401-901</x:v>
      </x:c>
      <x:c t="str">
        <x:v>BLOK klik-klak mosdólefolyó, 5/4“, csiszolt bézs traventin</x:v>
      </x:c>
      <x:c t="str">
        <x:v>SAPHO</x:v>
      </x:c>
      <x:c t="str">
        <x:v>8590913923302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kifutott: 2026.02</x:v>
      </x:c>
    </x:row>
    <x:row>
      <x:c t="str">
        <x:v>2401-911</x:v>
      </x:c>
      <x:c t="str">
        <x:v>BLOK klik-klak mosdólefolyó, 5/4“, sötét matt</x:v>
      </x:c>
      <x:c t="str">
        <x:v>SAPHO</x:v>
      </x:c>
      <x:c t="str">
        <x:v>8590913909665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29000.0000</x:v>
      </x:c>
      <x:c t="str">
        <x:v>kiárusítás: 2025.10</x:v>
      </x:c>
    </x:row>
    <x:row>
      <x:c t="str">
        <x:v>2401-921</x:v>
      </x:c>
      <x:c t="str">
        <x:v>BLOK klik-klak mosdólefolyó, 5/4“, csiszolt fehér márvány</x:v>
      </x:c>
      <x:c t="str">
        <x:v>SAPHO</x:v>
      </x:c>
      <x:c t="str">
        <x:v>8590913930737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kifutott: 2025.12</x:v>
      </x:c>
    </x:row>
    <x:row>
      <x:c t="str">
        <x:v>2401-931</x:v>
      </x:c>
      <x:c t="str">
        <x:v>BLOK klik-klak mosdólefolyó, 5/4“, matt fekete</x:v>
      </x:c>
      <x:c t="str">
        <x:v>SAPHO</x:v>
      </x:c>
      <x:c t="str">
        <x:v>8590913909672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29000.0000</x:v>
      </x:c>
      <x:c t="str">
        <x:v/>
      </x:c>
    </x:row>
    <x:row>
      <x:c t="str">
        <x:v>2401-941</x:v>
      </x:c>
      <x:c t="str">
        <x:v>BLOK klik-klak mosdólefolyó, 5/4“, matt fehér carrara</x:v>
      </x:c>
      <x:c t="str">
        <x:v>SAPHO</x:v>
      </x:c>
      <x:c t="str">
        <x:v>8590913909689</x:v>
      </x:c>
      <x:c t="str">
        <x:v>db        </x:v>
      </x:c>
      <x:c t="str">
        <x:v>74182000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/>
      </x:c>
    </x:row>
    <x:row>
      <x:c t="str">
        <x:v>2411</x:v>
      </x:c>
      <x:c t="str">
        <x:v>SMART Szappantartó, 125x35x100mm, króm</x:v>
      </x:c>
      <x:c t="str">
        <x:v>SAPHO</x:v>
      </x:c>
      <x:c t="str">
        <x:v>8003341084595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/>
      </x:c>
    </x:row>
    <x:row>
      <x:c t="str">
        <x:v>2417</x:v>
      </x:c>
      <x:c t="str">
        <x:v>GEDY SMART polc zuhanyzóba, 300x45x128mm, INOX</x:v>
      </x:c>
      <x:c t="str">
        <x:v>SAPHO</x:v>
      </x:c>
      <x:c t="str">
        <x:v>8003341090626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241714</x:v>
      </x:c>
      <x:c t="str">
        <x:v>SMART polc zuhanyzóba, 300x45x128mm, matt fekete</x:v>
      </x:c>
      <x:c t="str">
        <x:v>SAPHO</x:v>
      </x:c>
      <x:c t="str">
        <x:v>8003341280164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16800.0000</x:v>
      </x:c>
      <x:c t="str">
        <x:v/>
      </x:c>
    </x:row>
    <x:row>
      <x:c t="str">
        <x:v>241738</x:v>
      </x:c>
      <x:c t="str">
        <x:v>SMART polc, 300x45x128mm, matt inox</x:v>
      </x:c>
      <x:c t="str">
        <x:v>SAPHO</x:v>
      </x:c>
      <x:c t="str">
        <x:v>8003341294277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/>
      </x:c>
    </x:row>
    <x:row>
      <x:c t="str">
        <x:v>241781</x:v>
      </x:c>
      <x:c t="str">
        <x:v>SMART polc zuhanyzóba, 300x45x128mm, gun metal</x:v>
      </x:c>
      <x:c t="str">
        <x:v>SAPHO</x:v>
      </x:c>
      <x:c t="str">
        <x:v>8003341333594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19000.0000</x:v>
      </x:c>
      <x:c t="str">
        <x:v>újdonság: 2024.10</x:v>
      </x:c>
    </x:row>
    <x:row>
      <x:c t="str">
        <x:v>241788</x:v>
      </x:c>
      <x:c t="str">
        <x:v>GEDY SMART polc zuhanyzóba, 300x45x128mm, matt arany</x:v>
      </x:c>
      <x:c t="str">
        <x:v>SAPHO</x:v>
      </x:c>
      <x:c t="str">
        <x:v>8003341329016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2024.07</x:v>
      </x:c>
    </x:row>
    <x:row>
      <x:c t="str">
        <x:v>2419</x:v>
      </x:c>
      <x:c t="str">
        <x:v>SMART polc, 252x86x102mm, króm</x:v>
      </x:c>
      <x:c t="str">
        <x:v>SAPHO</x:v>
      </x:c>
      <x:c t="str">
        <x:v>8003341167106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16000.0000</x:v>
      </x:c>
      <x:c t="str">
        <x:v/>
      </x:c>
    </x:row>
    <x:row>
      <x:c t="str">
        <x:v>2419-02</x:v>
      </x:c>
      <x:c t="str">
        <x:v>SMART polc, 252x86x102mm, fehér</x:v>
      </x:c>
      <x:c t="str">
        <x:v>SAPHO</x:v>
      </x:c>
      <x:c t="str">
        <x:v>8003341303382</x:v>
      </x:c>
      <x:c t="str">
        <x:v>db        </x:v>
      </x:c>
      <x:c t="str">
        <x:v>74182000</x:v>
      </x:c>
      <x:c t="n">
        <x:v>0.5520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16900.0000</x:v>
      </x:c>
      <x:c t="str">
        <x:v/>
      </x:c>
    </x:row>
    <x:row>
      <x:c t="str">
        <x:v>2419-14</x:v>
      </x:c>
      <x:c t="str">
        <x:v>SMART Polc, 252x86x102mm, fekete</x:v>
      </x:c>
      <x:c t="str">
        <x:v>SAPHO</x:v>
      </x:c>
      <x:c t="str">
        <x:v>8003341091067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16800.0000</x:v>
      </x:c>
      <x:c t="str">
        <x:v/>
      </x:c>
    </x:row>
    <x:row>
      <x:c t="str">
        <x:v>243313</x:v>
      </x:c>
      <x:c t="str">
        <x:v>WC-kefetartó, króm</x:v>
      </x:c>
      <x:c t="str">
        <x:v>SAPHO</x:v>
      </x:c>
      <x:c t="str">
        <x:v>8003341111598</x:v>
      </x:c>
      <x:c t="str">
        <x:v>db        </x:v>
      </x:c>
      <x:c t="str">
        <x:v>74182000</x:v>
      </x:c>
      <x:c t="n">
        <x:v>1.1200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30000.0000</x:v>
      </x:c>
      <x:c t="str">
        <x:v/>
      </x:c>
    </x:row>
    <x:row>
      <x:c t="str">
        <x:v>2448</x:v>
      </x:c>
      <x:c t="str">
        <x:v>fali WC-papíradagoló, átm.:24cm, 264x126x270mm, matt fekete</x:v>
      </x:c>
      <x:c t="str">
        <x:v>SAPHO</x:v>
      </x:c>
      <x:c t="str">
        <x:v>8003341336489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22000.0000</x:v>
      </x:c>
      <x:c t="str">
        <x:v>újdonság: 2024.11</x:v>
      </x:c>
    </x:row>
    <x:row>
      <x:c t="str">
        <x:v>2460</x:v>
      </x:c>
      <x:c t="str">
        <x:v>fali papíradagoló, 282x364x105mm, matt fekete</x:v>
      </x:c>
      <x:c t="str">
        <x:v>SAPHO</x:v>
      </x:c>
      <x:c t="str">
        <x:v>8003341336502</x:v>
      </x:c>
      <x:c t="str">
        <x:v>db        </x:v>
      </x:c>
      <x:c t="str">
        <x:v>73249000</x:v>
      </x:c>
      <x:c t="n">
        <x:v>2.5000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30000.0000</x:v>
      </x:c>
      <x:c t="str">
        <x:v>újdonság: 2024.11</x:v>
      </x:c>
    </x:row>
    <x:row>
      <x:c t="str">
        <x:v>24611</x:v>
      </x:c>
      <x:c t="str">
        <x:v>POLYSAN LAURA kád, 160x70x39cm</x:v>
      </x:c>
      <x:c t="str">
        <x:v>SAPHO</x:v>
      </x:c>
      <x:c t="str">
        <x:v>8590729035688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137000.0000</x:v>
      </x:c>
      <x:c t="str">
        <x:v/>
      </x:c>
    </x:row>
    <x:row>
      <x:c t="str">
        <x:v>24611.1010</x:v>
      </x:c>
      <x:c t="str">
        <x:v>POLYSAN LAURA kád, Active Hydro, 160x70x39cm, króm</x:v>
      </x:c>
      <x:c t="str">
        <x:v>SAPHO</x:v>
      </x:c>
      <x:c t="str">
        <x:v>8590729056720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820000.0000</x:v>
      </x:c>
      <x:c t="str">
        <x:v>újdonság: 2025.01</x:v>
      </x:c>
    </x:row>
    <x:row>
      <x:c t="str">
        <x:v>24611.2010</x:v>
      </x:c>
      <x:c t="str">
        <x:v>POLYSAN LAURA kád, 160x70x39cm, Active Hydro-Air, króm</x:v>
      </x:c>
      <x:c t="str">
        <x:v>SAPHO</x:v>
      </x:c>
      <x:c t="str">
        <x:v>8590729056737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1259000.0000</x:v>
      </x:c>
      <x:c t="str">
        <x:v>újdonság: 2024.11</x:v>
      </x:c>
    </x:row>
    <x:row>
      <x:c t="str">
        <x:v>24611.3010</x:v>
      </x:c>
      <x:c t="str">
        <x:v>POLYSAN LAURA kád, Attraction Hydro, 160x70x39cm, króm</x:v>
      </x:c>
      <x:c t="str">
        <x:v>SAPHO</x:v>
      </x:c>
      <x:c t="str">
        <x:v>8590729056744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1003000.0000</x:v>
      </x:c>
      <x:c t="str">
        <x:v>újdonság: 2025.01</x:v>
      </x:c>
    </x:row>
    <x:row>
      <x:c t="str">
        <x:v>24611.4010</x:v>
      </x:c>
      <x:c t="str">
        <x:v>POLYSAN LAURA kád, 160x70x39cm, Attraction Hydro-Air, króm</x:v>
      </x:c>
      <x:c t="str">
        <x:v>SAPHO</x:v>
      </x:c>
      <x:c t="str">
        <x:v>8590729056751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1628000.0000</x:v>
      </x:c>
      <x:c t="str">
        <x:v>újdonság: 2024.11</x:v>
      </x:c>
    </x:row>
    <x:row>
      <x:c t="str">
        <x:v>24611.5010</x:v>
      </x:c>
      <x:c t="str">
        <x:v>POLYSAN LAURA kád, Highline Hydro, 160x70x39cm, króm</x:v>
      </x:c>
      <x:c t="str">
        <x:v>SAPHO</x:v>
      </x:c>
      <x:c t="str">
        <x:v>8590729056768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1250000.0000</x:v>
      </x:c>
      <x:c t="str">
        <x:v>újdonság: 2025.01</x:v>
      </x:c>
    </x:row>
    <x:row>
      <x:c t="str">
        <x:v>24611.6010</x:v>
      </x:c>
      <x:c t="str">
        <x:v>POLYSAN LAURA kád, 160x70x39cm, Highline Hydro-Air, króm</x:v>
      </x:c>
      <x:c t="str">
        <x:v>SAPHO</x:v>
      </x:c>
      <x:c t="str">
        <x:v>8590729057055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1766000.0000</x:v>
      </x:c>
      <x:c t="str">
        <x:v>újdonság: 2024.11</x:v>
      </x:c>
    </x:row>
    <x:row>
      <x:c t="str">
        <x:v>24611S</x:v>
      </x:c>
      <x:c t="str">
        <x:v>POLYSAN LAURA SLIM kád, 160x70x39cm</x:v>
      </x:c>
      <x:c t="str">
        <x:v>SAPHO</x:v>
      </x:c>
      <x:c t="str">
        <x:v>8590729083634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165000.0000</x:v>
      </x:c>
      <x:c t="str">
        <x:v/>
      </x:c>
    </x:row>
    <x:row>
      <x:c t="str">
        <x:v>2462CR</x:v>
      </x:c>
      <x:c t="str">
        <x:v>ECO PELLE szennyestartó, 43x26x48cm, krémszín,</x:v>
      </x:c>
      <x:c t="str">
        <x:v>SAPHO</x:v>
      </x:c>
      <x:c t="str">
        <x:v>8013217189156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2462DB</x:v>
      </x:c>
      <x:c t="str">
        <x:v>ECO PELLE szennyestartó, 43x26x48cm, barna</x:v>
      </x:c>
      <x:c t="str">
        <x:v>SAPHO</x:v>
      </x:c>
      <x:c t="str">
        <x:v>8013217189163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2463CR</x:v>
      </x:c>
      <x:c t="str">
        <x:v>ECO PELLE szennyestartó, 47x30x60cm, krémszín</x:v>
      </x:c>
      <x:c t="str">
        <x:v>SAPHO</x:v>
      </x:c>
      <x:c t="str">
        <x:v>8013217177146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2463DB</x:v>
      </x:c>
      <x:c t="str">
        <x:v>ECO PELLE szennyestartó, 47x30x60cm, barna</x:v>
      </x:c>
      <x:c t="str">
        <x:v>SAPHO</x:v>
      </x:c>
      <x:c t="str">
        <x:v>8013217177122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247.304.0</x:v>
      </x:c>
      <x:c t="str">
        <x:v>Mosogató le-túlfolyó </x:v>
      </x:c>
      <x:c t="str">
        <x:v>SAPHO</x:v>
      </x:c>
      <x:c t="str">
        <x:v>8019952015613</x:v>
      </x:c>
      <x:c t="str">
        <x:v>db        </x:v>
      </x:c>
      <x:c t="str">
        <x:v>39229000</x:v>
      </x:c>
      <x:c t="n">
        <x:v>0.4600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3100.0000</x:v>
      </x:c>
      <x:c t="str">
        <x:v/>
      </x:c>
    </x:row>
    <x:row>
      <x:c t="str">
        <x:v>247131013</x:v>
      </x:c>
      <x:c t="str">
        <x:v>BEMETA HOTEL Fogantyú üveg ajtóra, 445x55x125mm</x:v>
      </x:c>
      <x:c t="str">
        <x:v>SAPHO</x:v>
      </x:c>
      <x:c t="str">
        <x:v>8592207013171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>kifutott: 2025.11</x:v>
      </x:c>
    </x:row>
    <x:row>
      <x:c t="str">
        <x:v>2479</x:v>
      </x:c>
      <x:c t="str">
        <x:v>SMART sarokpolc zuhanyzóba, 210x45x210mm, INOX</x:v>
      </x:c>
      <x:c t="str">
        <x:v>SAPHO</x:v>
      </x:c>
      <x:c t="str">
        <x:v>8003341090633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18900.0000</x:v>
      </x:c>
      <x:c t="str">
        <x:v/>
      </x:c>
    </x:row>
    <x:row>
      <x:c t="str">
        <x:v>247914</x:v>
      </x:c>
      <x:c t="str">
        <x:v>SMART sarokpolc zuhanyzóba, 210x45x210mm, matt fekete</x:v>
      </x:c>
      <x:c t="str">
        <x:v>SAPHO</x:v>
      </x:c>
      <x:c t="str">
        <x:v>8003341280171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19800.0000</x:v>
      </x:c>
      <x:c t="str">
        <x:v/>
      </x:c>
    </x:row>
    <x:row>
      <x:c t="str">
        <x:v>247938</x:v>
      </x:c>
      <x:c t="str">
        <x:v>SMART sarokpolc, 210x45x210mm, matt inox</x:v>
      </x:c>
      <x:c t="str">
        <x:v>SAPHO</x:v>
      </x:c>
      <x:c t="str">
        <x:v>8003341294284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/>
      </x:c>
    </x:row>
    <x:row>
      <x:c t="str">
        <x:v>247981</x:v>
      </x:c>
      <x:c t="str">
        <x:v>SMART sarokpolc zuhanyzóba, 210x45x210mm, gun metal</x:v>
      </x:c>
      <x:c t="str">
        <x:v>SAPHO</x:v>
      </x:c>
      <x:c t="str">
        <x:v>8003341333600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19000.0000</x:v>
      </x:c>
      <x:c t="str">
        <x:v>újdonság: 2024.10</x:v>
      </x:c>
    </x:row>
    <x:row>
      <x:c t="str">
        <x:v>247988</x:v>
      </x:c>
      <x:c t="str">
        <x:v>SMART sarokpolc zuhanyzóba, 210x45x210mm, matt arany</x:v>
      </x:c>
      <x:c t="str">
        <x:v>SAPHO</x:v>
      </x:c>
      <x:c t="str">
        <x:v>8003341329023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19000.0000</x:v>
      </x:c>
      <x:c t="str">
        <x:v>újdonság: 2024.07</x:v>
      </x:c>
    </x:row>
    <x:row>
      <x:c t="str">
        <x:v>2482</x:v>
      </x:c>
      <x:c t="str">
        <x:v>SMART Sarokpolc, 200x325x151 mm, króm</x:v>
      </x:c>
      <x:c t="str">
        <x:v>SAPHO</x:v>
      </x:c>
      <x:c t="str">
        <x:v>8003341149089</x:v>
      </x:c>
      <x:c t="str">
        <x:v>db        </x:v>
      </x:c>
      <x:c t="str">
        <x:v>73249000</x:v>
      </x:c>
      <x:c t="n">
        <x:v>0.7320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2482-14</x:v>
      </x:c>
      <x:c t="str">
        <x:v>SMART fémrácsos polc, 200x325x151mm, matt fekete</x:v>
      </x:c>
      <x:c t="str">
        <x:v>SAPHO</x:v>
      </x:c>
      <x:c t="str">
        <x:v>8003341294307</x:v>
      </x:c>
      <x:c t="str">
        <x:v>db        </x:v>
      </x:c>
      <x:c t="str">
        <x:v>73249000</x:v>
      </x:c>
      <x:c t="n">
        <x:v>0.6100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/>
      </x:c>
    </x:row>
    <x:row>
      <x:c t="str">
        <x:v>2483</x:v>
      </x:c>
      <x:c t="str">
        <x:v>SMART Sarokpolc, 200x80x151 mm, króm</x:v>
      </x:c>
      <x:c t="str">
        <x:v>SAPHO</x:v>
      </x:c>
      <x:c t="str">
        <x:v>8003341149096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9300.0000</x:v>
      </x:c>
      <x:c t="str">
        <x:v/>
      </x:c>
    </x:row>
    <x:row>
      <x:c t="str">
        <x:v>2483-02</x:v>
      </x:c>
      <x:c t="str">
        <x:v>SMART sarokpolc, 200x80x151mm, fehér</x:v>
      </x:c>
      <x:c t="str">
        <x:v>SAPHO</x:v>
      </x:c>
      <x:c t="str">
        <x:v>8003341303375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9700.0000</x:v>
      </x:c>
      <x:c t="str">
        <x:v/>
      </x:c>
    </x:row>
    <x:row>
      <x:c t="str">
        <x:v>2483-14</x:v>
      </x:c>
      <x:c t="str">
        <x:v>SMART Sarokpolc, 200x80x151 mm, fekete</x:v>
      </x:c>
      <x:c t="str">
        <x:v>SAPHO</x:v>
      </x:c>
      <x:c t="str">
        <x:v>8003341091074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9700.0000</x:v>
      </x:c>
      <x:c t="str">
        <x:v/>
      </x:c>
    </x:row>
    <x:row>
      <x:c t="str">
        <x:v>2483-44</x:v>
      </x:c>
      <x:c t="str">
        <x:v>SMART fémrácsos polc, 200x80x151mm, bronz</x:v>
      </x:c>
      <x:c t="str">
        <x:v>SAPHO</x:v>
      </x:c>
      <x:c t="str">
        <x:v>8003341294314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2484</x:v>
      </x:c>
      <x:c t="str">
        <x:v>SMART Sarokpolc, tripla, 200x590x150mm, króm</x:v>
      </x:c>
      <x:c t="str">
        <x:v>SAPHO</x:v>
      </x:c>
      <x:c t="str">
        <x:v>8003341179260</x:v>
      </x:c>
      <x:c t="str">
        <x:v>db        </x:v>
      </x:c>
      <x:c t="str">
        <x:v>74182000</x:v>
      </x:c>
      <x:c t="n">
        <x:v>1.1540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/>
      </x:c>
    </x:row>
    <x:row>
      <x:c t="str">
        <x:v>2485</x:v>
      </x:c>
      <x:c t="str">
        <x:v>AQUALINE KRÓM LINE polc, 240x490x220mm, króm</x:v>
      </x:c>
      <x:c t="str">
        <x:v>AQUALINE</x:v>
      </x:c>
      <x:c t="str">
        <x:v>8003341068502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7900.0000</x:v>
      </x:c>
      <x:c t="n">
        <x:v>9300.0000</x:v>
      </x:c>
      <x:c t="str">
        <x:v>újra elérhető: 2025.08</x:v>
      </x:c>
    </x:row>
    <x:row>
      <x:c t="str">
        <x:v>248514</x:v>
      </x:c>
      <x:c t="str">
        <x:v>CHROM LINE rácsos polc zuhanyzóba, 240x490x220mm, matt fekete</x:v>
      </x:c>
      <x:c t="str">
        <x:v>SAPHO</x:v>
      </x:c>
      <x:c t="str">
        <x:v>8003341331378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9400.0000</x:v>
      </x:c>
      <x:c t="str">
        <x:v>újdonság: 2024.09</x:v>
      </x:c>
    </x:row>
    <x:row>
      <x:c t="str">
        <x:v>2486</x:v>
      </x:c>
      <x:c t="str">
        <x:v>CHROM LINE rácsos polc zuhanyzóba, 240x680x220mm, króm</x:v>
      </x:c>
      <x:c t="str">
        <x:v>SAPHO</x:v>
      </x:c>
      <x:c t="str">
        <x:v>8003341068519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10900.0000</x:v>
      </x:c>
      <x:c t="str">
        <x:v>újdonság: 2024.09</x:v>
      </x:c>
    </x:row>
    <x:row>
      <x:c t="str">
        <x:v>248614</x:v>
      </x:c>
      <x:c t="str">
        <x:v>CHROM LINE rácsos polc zuhanyzóba, 240x680x220mm, matt fekete</x:v>
      </x:c>
      <x:c t="str">
        <x:v>SAPHO</x:v>
      </x:c>
      <x:c t="str">
        <x:v>8003341331385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11500.0000</x:v>
      </x:c>
      <x:c t="str">
        <x:v>újdonság: 2024.09</x:v>
      </x:c>
    </x:row>
    <x:row>
      <x:c t="str">
        <x:v>248913</x:v>
      </x:c>
      <x:c t="str">
        <x:v>SMART rácsos polc zuhanyzóba, 300x375x120mm, króm</x:v>
      </x:c>
      <x:c t="str">
        <x:v>SAPHO</x:v>
      </x:c>
      <x:c t="str">
        <x:v>8003341305096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19000.0000</x:v>
      </x:c>
      <x:c t="str">
        <x:v>újdonság: 2024.09</x:v>
      </x:c>
    </x:row>
    <x:row>
      <x:c t="str">
        <x:v>248914</x:v>
      </x:c>
      <x:c t="str">
        <x:v>SMART rácsos polc zuhanyzóba, 300x375x120mm, matt fekete</x:v>
      </x:c>
      <x:c t="str">
        <x:v>SAPHO</x:v>
      </x:c>
      <x:c t="str">
        <x:v>8003341305119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>újdonság: 2024.09</x:v>
      </x:c>
    </x:row>
    <x:row>
      <x:c t="str">
        <x:v>248981</x:v>
      </x:c>
      <x:c t="str">
        <x:v>SMART rácsos polc zuhanyzóba, 300x375x120 mm, gun metal</x:v>
      </x:c>
      <x:c t="str">
        <x:v>SAPHO</x:v>
      </x:c>
      <x:c t="str">
        <x:v>8003341340790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>újdonság: 2025.12</x:v>
      </x:c>
    </x:row>
    <x:row>
      <x:c t="str">
        <x:v>248988</x:v>
      </x:c>
      <x:c t="str">
        <x:v>SMART rácsos polc zuhanyzóba, 300x375x120 mm, matt arany</x:v>
      </x:c>
      <x:c t="str">
        <x:v>SAPHO</x:v>
      </x:c>
      <x:c t="str">
        <x:v>8003341340806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>újdonság: 2025.12</x:v>
      </x:c>
    </x:row>
    <x:row>
      <x:c t="str">
        <x:v>2501-03</x:v>
      </x:c>
      <x:c t="str">
        <x:v>BEAUTY SUN üvegmosdó, átm:42x14cm, méz</x:v>
      </x:c>
      <x:c t="str">
        <x:v>SAPHO</x:v>
      </x:c>
      <x:c t="str">
        <x:v>8590913803147</x:v>
      </x:c>
      <x:c t="str">
        <x:v>db        </x:v>
      </x:c>
      <x:c t="str">
        <x:v>70200080</x:v>
      </x:c>
      <x:c t="n">
        <x:v>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35000.0000</x:v>
      </x:c>
      <x:c t="str">
        <x:v>kifutott: 2025.03</x:v>
      </x:c>
    </x:row>
    <x:row>
      <x:c t="str">
        <x:v>2501-04</x:v>
      </x:c>
      <x:c t="str">
        <x:v>BEAUTY ICE üvegmosdó, átm:42x14cm,</x:v>
      </x:c>
      <x:c t="str">
        <x:v>SAPHO</x:v>
      </x:c>
      <x:c t="str">
        <x:v>8590913803154</x:v>
      </x:c>
      <x:c t="str">
        <x:v>db        </x:v>
      </x:c>
      <x:c t="str">
        <x:v>70200080</x:v>
      </x:c>
      <x:c t="n">
        <x:v>6.4300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2501-12</x:v>
      </x:c>
      <x:c t="str">
        <x:v>BEAUTY PURE üvegmosdó, ovális, 52x37,5cm</x:v>
      </x:c>
      <x:c t="str">
        <x:v>SAPHO</x:v>
      </x:c>
      <x:c t="str">
        <x:v>8590913815300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2501-16</x:v>
      </x:c>
      <x:c t="str">
        <x:v>BEAUTY SKIN üvegmosdó, átm:42x14cm, metál szürke</x:v>
      </x:c>
      <x:c t="str">
        <x:v>SAPHO</x:v>
      </x:c>
      <x:c t="str">
        <x:v>8590913823213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kifutott: 2024.11</x:v>
      </x:c>
    </x:row>
    <x:row>
      <x:c t="str">
        <x:v>2501-18</x:v>
      </x:c>
      <x:c t="str">
        <x:v>BEAUTY RIPPLE üvegmosdó, átm:42x14cm</x:v>
      </x:c>
      <x:c t="str">
        <x:v>SAPHO</x:v>
      </x:c>
      <x:c t="str">
        <x:v>8590913846618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/>
      </x:c>
    </x:row>
    <x:row>
      <x:c t="str">
        <x:v>2501-19</x:v>
      </x:c>
      <x:c t="str">
        <x:v>BEAUTY AGO üvegmosdó, átm:42x14cm</x:v>
      </x:c>
      <x:c t="str">
        <x:v>SAPHO</x:v>
      </x:c>
      <x:c t="str">
        <x:v>8590913846625</x:v>
      </x:c>
      <x:c t="str">
        <x:v>db        </x:v>
      </x:c>
      <x:c t="str">
        <x:v>70200080</x:v>
      </x:c>
      <x:c t="n">
        <x:v>6.6850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2501-20</x:v>
      </x:c>
      <x:c t="str">
        <x:v>BEAUTY DAMAR üvegmosdó, átm:42x14cm</x:v>
      </x:c>
      <x:c t="str">
        <x:v>SAPHO</x:v>
      </x:c>
      <x:c t="str">
        <x:v>8590913846632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2501-21</x:v>
      </x:c>
      <x:c t="str">
        <x:v>BEAUTY FIANNA üvegmosdó, átm:42x14cm, bronz</x:v>
      </x:c>
      <x:c t="str">
        <x:v>SAPHO</x:v>
      </x:c>
      <x:c t="str">
        <x:v>8590913846649</x:v>
      </x:c>
      <x:c t="str">
        <x:v>db        </x:v>
      </x:c>
      <x:c t="str">
        <x:v>70200080</x:v>
      </x:c>
      <x:c t="n">
        <x:v>6.5100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2501-22</x:v>
      </x:c>
      <x:c t="str">
        <x:v>BEAUTY SHAY üvegmosdó, átm:42x14cm, arany</x:v>
      </x:c>
      <x:c t="str">
        <x:v>SAPHO</x:v>
      </x:c>
      <x:c t="str">
        <x:v>8590913846656</x:v>
      </x:c>
      <x:c t="str">
        <x:v>db        </x:v>
      </x:c>
      <x:c t="str">
        <x:v>70200080</x:v>
      </x:c>
      <x:c t="n">
        <x:v>6.6100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250150</x:v>
      </x:c>
      <x:c t="str">
        <x:v>POLYSAN MASTER kapaszkodó, fehér</x:v>
      </x:c>
      <x:c t="str">
        <x:v>SAPHO</x:v>
      </x:c>
      <x:c t="str">
        <x:v>8590729081494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250170</x:v>
      </x:c>
      <x:c t="str">
        <x:v>POLYSAN OLA kapaszkodó, fehér</x:v>
      </x:c>
      <x:c t="str">
        <x:v>SAPHO</x:v>
      </x:c>
      <x:c t="str">
        <x:v>8590913810343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250172</x:v>
      </x:c>
      <x:c t="str">
        <x:v>POLYSAN OLA kapaszkodó, ezüst</x:v>
      </x:c>
      <x:c t="str">
        <x:v>SAPHO</x:v>
      </x:c>
      <x:c t="str">
        <x:v>8590729081524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>kifutott: 2025.12</x:v>
      </x:c>
    </x:row>
    <x:row>
      <x:c t="str">
        <x:v>2502-05</x:v>
      </x:c>
      <x:c t="str">
        <x:v>Piszoár válaszfal, matt üveg, 40x80cm</x:v>
      </x:c>
      <x:c t="str">
        <x:v>SAPHO</x:v>
      </x:c>
      <x:c t="str">
        <x:v>8590913852459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52000.0000</x:v>
      </x:c>
      <x:c t="str">
        <x:v/>
      </x:c>
    </x:row>
    <x:row>
      <x:c t="str">
        <x:v>2502-06</x:v>
      </x:c>
      <x:c t="str">
        <x:v>Piszoár válaszfal, 40x80 cm, matt fekete üveg</x:v>
      </x:c>
      <x:c t="str">
        <x:v>SAPHO</x:v>
      </x:c>
      <x:c t="str">
        <x:v>8590913953934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54000.0000</x:v>
      </x:c>
      <x:c t="str">
        <x:v>kifutott: 2026.02</x:v>
      </x:c>
    </x:row>
    <x:row>
      <x:c t="str">
        <x:v>2502-06M</x:v>
      </x:c>
      <x:c t="str">
        <x:v>Piszoár válaszfal, füst üveg, matt fekete</x:v>
      </x:c>
      <x:c t="str">
        <x:v>SAPHO</x:v>
      </x:c>
      <x:c t="str">
        <x:v>8590913980510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60000.0000</x:v>
      </x:c>
      <x:c t="str">
        <x:v>újdonság: 2024.11</x:v>
      </x:c>
    </x:row>
    <x:row>
      <x:c t="str">
        <x:v>2503</x:v>
      </x:c>
      <x:c t="str">
        <x:v>kézizuhany, 1 funkció, 23cm, ABS/króm</x:v>
      </x:c>
      <x:c t="str">
        <x:v>SAPHO</x:v>
      </x:c>
      <x:c t="str">
        <x:v>8590913801334</x:v>
      </x:c>
      <x:c t="str">
        <x:v>db        </x:v>
      </x:c>
      <x:c t="str">
        <x:v>39249000</x:v>
      </x:c>
      <x:c t="n">
        <x:v>0.1640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3800.0000</x:v>
      </x:c>
      <x:c t="str">
        <x:v>kiárusítás: 2025.10</x:v>
      </x:c>
    </x:row>
    <x:row>
      <x:c t="str">
        <x:v>25-03-SV450</x:v>
      </x:c>
      <x:c t="str">
        <x:v>AQUALINE Lehajtható szárító 4 törölközőnek ORBIT radiátorokhoz, fehér</x:v>
      </x:c>
      <x:c t="str">
        <x:v>AQUALINE</x:v>
      </x:c>
      <x:c t="str">
        <x:v>8590913945090</x:v>
      </x:c>
      <x:c t="str">
        <x:v>db        </x:v>
      </x:c>
      <x:c t="str">
        <x:v>73249000</x:v>
      </x:c>
      <x:c t="n">
        <x:v>1.6800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18900.0000</x:v>
      </x:c>
      <x:c t="str">
        <x:v/>
      </x:c>
    </x:row>
    <x:row>
      <x:c t="str">
        <x:v>25-03-SV460</x:v>
      </x:c>
      <x:c t="str">
        <x:v>AQUALINE Lehajtható szárító 4 törölközőnek radiátorokhoz, fehér</x:v>
      </x:c>
      <x:c t="str">
        <x:v>AQUALINE</x:v>
      </x:c>
      <x:c t="str">
        <x:v>8590913945106</x:v>
      </x:c>
      <x:c t="str">
        <x:v>db        </x:v>
      </x:c>
      <x:c t="str">
        <x:v>73249000</x:v>
      </x:c>
      <x:c t="n">
        <x:v>1.9600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21000.0000</x:v>
      </x:c>
      <x:c t="str">
        <x:v/>
      </x:c>
    </x:row>
    <x:row>
      <x:c t="str">
        <x:v>250420</x:v>
      </x:c>
      <x:c t="str">
        <x:v>POLYSAN SYMETRIC kapaszkodó, króm</x:v>
      </x:c>
      <x:c t="str">
        <x:v>SAPHO</x:v>
      </x:c>
      <x:c t="str">
        <x:v>8590729058199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250501</x:v>
      </x:c>
      <x:c t="str">
        <x:v>POLYSAN BRENTO fejpárna, antracit</x:v>
      </x:c>
      <x:c t="str">
        <x:v>SAPHO</x:v>
      </x:c>
      <x:c t="str">
        <x:v>8590729042709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12600.0000</x:v>
      </x:c>
      <x:c t="str">
        <x:v/>
      </x:c>
    </x:row>
    <x:row>
      <x:c t="str">
        <x:v>250502</x:v>
      </x:c>
      <x:c t="str">
        <x:v>POLYSAN BRIXEN fejpárna, antracit</x:v>
      </x:c>
      <x:c t="str">
        <x:v>SAPHO</x:v>
      </x:c>
      <x:c t="str">
        <x:v>8590729042891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8300.0000</x:v>
      </x:c>
      <x:c t="str">
        <x:v/>
      </x:c>
    </x:row>
    <x:row>
      <x:c t="str">
        <x:v>250503</x:v>
      </x:c>
      <x:c t="str">
        <x:v>POLYSAN MANAR fejpárna, antracit</x:v>
      </x:c>
      <x:c t="str">
        <x:v>SAPHO</x:v>
      </x:c>
      <x:c t="str">
        <x:v>8590729042792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19000.0000</x:v>
      </x:c>
      <x:c t="str">
        <x:v/>
      </x:c>
    </x:row>
    <x:row>
      <x:c t="str">
        <x:v>250504</x:v>
      </x:c>
      <x:c t="str">
        <x:v>POLYSAN YORO fejpárna, antracit</x:v>
      </x:c>
      <x:c t="str">
        <x:v>SAPHO</x:v>
      </x:c>
      <x:c t="str">
        <x:v>8590729042624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8000.0000</x:v>
      </x:c>
      <x:c t="str">
        <x:v/>
      </x:c>
    </x:row>
    <x:row>
      <x:c t="str">
        <x:v>25111</x:v>
      </x:c>
      <x:c t="str">
        <x:v>POLYSAN LILY kád, 120x70x39cm</x:v>
      </x:c>
      <x:c t="str">
        <x:v>SAPHO</x:v>
      </x:c>
      <x:c t="str">
        <x:v>8590729041634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94000.0000</x:v>
      </x:c>
      <x:c t="n">
        <x:v>143000.0000</x:v>
      </x:c>
      <x:c t="str">
        <x:v/>
      </x:c>
    </x:row>
    <x:row>
      <x:c t="str">
        <x:v>25111.1010</x:v>
      </x:c>
      <x:c t="str">
        <x:v>POLYSAN LILY kád, Active Hydro, 120x70x39cm, króm</x:v>
      </x:c>
      <x:c t="str">
        <x:v>SAPHO</x:v>
      </x:c>
      <x:c t="str">
        <x:v>8590729057062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761000.0000</x:v>
      </x:c>
      <x:c t="str">
        <x:v>újdonság: 2025.01</x:v>
      </x:c>
    </x:row>
    <x:row>
      <x:c t="str">
        <x:v>25111.2010</x:v>
      </x:c>
      <x:c t="str">
        <x:v>POLYSAN LILY kád, 120x70x39cm, Active Hydro-Air, króm</x:v>
      </x:c>
      <x:c t="str">
        <x:v>SAPHO</x:v>
      </x:c>
      <x:c t="str">
        <x:v>8590729057079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1171000.0000</x:v>
      </x:c>
      <x:c t="str">
        <x:v>újdonság: 2024.11</x:v>
      </x:c>
    </x:row>
    <x:row>
      <x:c t="str">
        <x:v>25111.3010</x:v>
      </x:c>
      <x:c t="str">
        <x:v>POLYSAN LILY kád, Attraction Hydro, 120x70x39cm, króm</x:v>
      </x:c>
      <x:c t="str">
        <x:v>SAPHO</x:v>
      </x:c>
      <x:c t="str">
        <x:v>8590729057086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944000.0000</x:v>
      </x:c>
      <x:c t="str">
        <x:v>újdonság: 2025.01</x:v>
      </x:c>
    </x:row>
    <x:row>
      <x:c t="str">
        <x:v>25111.4010</x:v>
      </x:c>
      <x:c t="str">
        <x:v>POLYSAN LILY kád, 120x70x39cm, Attraction Hydro-Air, króm</x:v>
      </x:c>
      <x:c t="str">
        <x:v>SAPHO</x:v>
      </x:c>
      <x:c t="str">
        <x:v>8590729057093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1540000.0000</x:v>
      </x:c>
      <x:c t="str">
        <x:v>újdonság: 2024.11</x:v>
      </x:c>
    </x:row>
    <x:row>
      <x:c t="str">
        <x:v>25111.5010</x:v>
      </x:c>
      <x:c t="str">
        <x:v>POLYSAN LILY kád, Highline Hydro, 120x70x39cm, króm</x:v>
      </x:c>
      <x:c t="str">
        <x:v>SAPHO</x:v>
      </x:c>
      <x:c t="str">
        <x:v>8590729057109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1167000.0000</x:v>
      </x:c>
      <x:c t="str">
        <x:v>újdonság: 2025.01</x:v>
      </x:c>
    </x:row>
    <x:row>
      <x:c t="str">
        <x:v>25111.6010</x:v>
      </x:c>
      <x:c t="str">
        <x:v>POLYSAN LILY kád, 120x70x39cm, Highline Hydro-Air, króm</x:v>
      </x:c>
      <x:c t="str">
        <x:v>SAPHO</x:v>
      </x:c>
      <x:c t="str">
        <x:v>8590729057116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1654000.0000</x:v>
      </x:c>
      <x:c t="str">
        <x:v>újdonság: 2024.11</x:v>
      </x:c>
    </x:row>
    <x:row>
      <x:c t="str">
        <x:v>25111S</x:v>
      </x:c>
      <x:c t="str">
        <x:v>POLYSAN LILY SLIM kád, 120x70x39cm</x:v>
      </x:c>
      <x:c t="str">
        <x:v>SAPHO</x:v>
      </x:c>
      <x:c t="str">
        <x:v>8590729000655</x:v>
      </x:c>
      <x:c t="str">
        <x:v>db        </x:v>
      </x:c>
      <x:c t="str">
        <x:v>39221000</x:v>
      </x:c>
      <x:c t="n">
        <x:v>14.5000</x:v>
      </x:c>
      <x:c t="str">
        <x:v/>
      </x:c>
      <x:c t="str">
        <x:v>kád, mélytálca, előlap</x:v>
      </x:c>
      <x:c t="str">
        <x:v>kád</x:v>
      </x:c>
      <x:c t="n">
        <x:v>102000.0000</x:v>
      </x:c>
      <x:c t="n">
        <x:v>169000.0000</x:v>
      </x:c>
      <x:c t="str">
        <x:v/>
      </x:c>
    </x:row>
    <x:row>
      <x:c t="str">
        <x:v>254653011</x:v>
      </x:c>
      <x:c t="str">
        <x:v>BEMETA ZUHANY padlóösszefolyó </x:v>
      </x:c>
      <x:c t="str">
        <x:v>SAPHO</x:v>
      </x:c>
      <x:c t="str">
        <x:v>8592207045646</x:v>
      </x:c>
      <x:c t="str">
        <x:v>db        </x:v>
      </x:c>
      <x:c t="str">
        <x:v/>
      </x:c>
      <x:c t="n">
        <x:v>1.8700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35500.0000</x:v>
      </x:c>
      <x:c t="str">
        <x:v>újdonság: 2024.07</x:v>
      </x:c>
    </x:row>
    <x:row>
      <x:c t="str">
        <x:v>254653021</x:v>
      </x:c>
      <x:c t="str">
        <x:v>BEMETA ZUHANY padlóösszefolyó </x:v>
      </x:c>
      <x:c t="str">
        <x:v>SAPHO</x:v>
      </x:c>
      <x:c t="str">
        <x:v>8592207045653</x:v>
      </x:c>
      <x:c t="str">
        <x:v>db        </x:v>
      </x:c>
      <x:c t="str">
        <x:v/>
      </x:c>
      <x:c t="n">
        <x:v>1.7200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38000.0000</x:v>
      </x:c>
      <x:c t="str">
        <x:v>újdonság: 2024.07</x:v>
      </x:c>
    </x:row>
    <x:row>
      <x:c t="str">
        <x:v>254653031</x:v>
      </x:c>
      <x:c t="str">
        <x:v>BEMETA ZUHANY padlóösszefolyó </x:v>
      </x:c>
      <x:c t="str">
        <x:v>SAPHO</x:v>
      </x:c>
      <x:c t="str">
        <x:v>8592207045660</x:v>
      </x:c>
      <x:c t="str">
        <x:v>db        </x:v>
      </x:c>
      <x:c t="str">
        <x:v/>
      </x:c>
      <x:c t="n">
        <x:v>2.3660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újdonság: 2024.07</x:v>
      </x:c>
    </x:row>
    <x:row>
      <x:c t="str">
        <x:v>254653041</x:v>
      </x:c>
      <x:c t="str">
        <x:v>BEMETA ZUHANY padlóösszefolyó </x:v>
      </x:c>
      <x:c t="str">
        <x:v>SAPHO</x:v>
      </x:c>
      <x:c t="str">
        <x:v>8592207052583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44300.0000</x:v>
      </x:c>
      <x:c t="str">
        <x:v>újdonság: 2026.02</x:v>
      </x:c>
    </x:row>
    <x:row>
      <x:c t="str">
        <x:v>254653051</x:v>
      </x:c>
      <x:c t="str">
        <x:v>BEMETA ZUHANY padlóösszefolyó </x:v>
      </x:c>
      <x:c t="str">
        <x:v>SAPHO</x:v>
      </x:c>
      <x:c t="str">
        <x:v>8592207052590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47500.0000</x:v>
      </x:c>
      <x:c t="str">
        <x:v>újdonság: 2026.02</x:v>
      </x:c>
    </x:row>
    <x:row>
      <x:c t="str">
        <x:v>254653061</x:v>
      </x:c>
      <x:c t="str">
        <x:v>BEMETA ZUHANY padlóösszefolyó </x:v>
      </x:c>
      <x:c t="str">
        <x:v>SAPHO</x:v>
      </x:c>
      <x:c t="str">
        <x:v>8592207052613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50800.0000</x:v>
      </x:c>
      <x:c t="str">
        <x:v>újdonság: 2026.02</x:v>
      </x:c>
    </x:row>
    <x:row>
      <x:c t="str">
        <x:v>254653111</x:v>
      </x:c>
      <x:c t="str">
        <x:v>BEMETA ZUHANY padlóösszefolyó </x:v>
      </x:c>
      <x:c t="str">
        <x:v>SAPHO</x:v>
      </x:c>
      <x:c t="str">
        <x:v>8592207045615</x:v>
      </x:c>
      <x:c t="str">
        <x:v>db        </x:v>
      </x:c>
      <x:c t="str">
        <x:v/>
      </x:c>
      <x:c t="n">
        <x:v>1.2800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24400.0000</x:v>
      </x:c>
      <x:c t="str">
        <x:v>újdonság: 2024.07</x:v>
      </x:c>
    </x:row>
    <x:row>
      <x:c t="str">
        <x:v>254653121</x:v>
      </x:c>
      <x:c t="str">
        <x:v>BEMETA ZUHANY padlóösszefolyó </x:v>
      </x:c>
      <x:c t="str">
        <x:v>SAPHO</x:v>
      </x:c>
      <x:c t="str">
        <x:v>8592207045639</x:v>
      </x:c>
      <x:c t="str">
        <x:v>db        </x:v>
      </x:c>
      <x:c t="str">
        <x:v/>
      </x:c>
      <x:c t="n">
        <x:v>2.2300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26500.0000</x:v>
      </x:c>
      <x:c t="str">
        <x:v>újdonság: 2024.07</x:v>
      </x:c>
    </x:row>
    <x:row>
      <x:c t="str">
        <x:v>254653131</x:v>
      </x:c>
      <x:c t="str">
        <x:v>BEMETA ZUHANY padlóösszefolyó </x:v>
      </x:c>
      <x:c t="str">
        <x:v>SAPHO</x:v>
      </x:c>
      <x:c t="str">
        <x:v>8592207045622</x:v>
      </x:c>
      <x:c t="str">
        <x:v>db        </x:v>
      </x:c>
      <x:c t="str">
        <x:v/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28500.0000</x:v>
      </x:c>
      <x:c t="str">
        <x:v>újdonság: 2024.07</x:v>
      </x:c>
    </x:row>
    <x:row>
      <x:c t="str">
        <x:v>254653141</x:v>
      </x:c>
      <x:c t="str">
        <x:v>BEMETA ZUHANY padlóösszefolyó </x:v>
      </x:c>
      <x:c t="str">
        <x:v>SAPHO</x:v>
      </x:c>
      <x:c t="str">
        <x:v>8592207052620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31200.0000</x:v>
      </x:c>
      <x:c t="str">
        <x:v>újdonság: 2026.02</x:v>
      </x:c>
    </x:row>
    <x:row>
      <x:c t="str">
        <x:v>254653151</x:v>
      </x:c>
      <x:c t="str">
        <x:v>BEMETA ZUHANY padlóösszefolyó </x:v>
      </x:c>
      <x:c t="str">
        <x:v>SAPHO</x:v>
      </x:c>
      <x:c t="str">
        <x:v>8592207052644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32700.0000</x:v>
      </x:c>
      <x:c t="str">
        <x:v>újdonság: 2026.02</x:v>
      </x:c>
    </x:row>
    <x:row>
      <x:c t="str">
        <x:v>254653161</x:v>
      </x:c>
      <x:c t="str">
        <x:v>BEMETA ZUHANY padlóösszefolyó </x:v>
      </x:c>
      <x:c t="str">
        <x:v>SAPHO</x:v>
      </x:c>
      <x:c t="str">
        <x:v>8592207052651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35200.0000</x:v>
      </x:c>
      <x:c t="str">
        <x:v>újdonság: 2026.02</x:v>
      </x:c>
    </x:row>
    <x:row>
      <x:c t="str">
        <x:v>254653231</x:v>
      </x:c>
      <x:c t="str">
        <x:v>BEMETA ZUHANY padlóösszefolyó </x:v>
      </x:c>
      <x:c t="str">
        <x:v>SAPHO</x:v>
      </x:c>
      <x:c t="str">
        <x:v>8592207053115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37500.0000</x:v>
      </x:c>
      <x:c t="str">
        <x:v>újdonság: 2026.02</x:v>
      </x:c>
    </x:row>
    <x:row>
      <x:c t="str">
        <x:v>254653241</x:v>
      </x:c>
      <x:c t="str">
        <x:v>BEMETA ZUHANY padlóösszefolyó </x:v>
      </x:c>
      <x:c t="str">
        <x:v>SAPHO</x:v>
      </x:c>
      <x:c t="str">
        <x:v>8592207053122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újdonság: 2026.02</x:v>
      </x:c>
    </x:row>
    <x:row>
      <x:c t="str">
        <x:v>254653251</x:v>
      </x:c>
      <x:c t="str">
        <x:v>BEMETA ZUHANY padlóösszefolyó </x:v>
      </x:c>
      <x:c t="str">
        <x:v>SAPHO</x:v>
      </x:c>
      <x:c t="str">
        <x:v>8592207053139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>újdonság: 2026.02</x:v>
      </x:c>
    </x:row>
    <x:row>
      <x:c t="str">
        <x:v>254653916</x:v>
      </x:c>
      <x:c t="str">
        <x:v>BEMETA szifon padlóösszefolyóhoz, 50mm</x:v>
      </x:c>
      <x:c t="str">
        <x:v>SAPHO</x:v>
      </x:c>
      <x:c t="str">
        <x:v>8592207053092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7800.0000</x:v>
      </x:c>
      <x:c t="str">
        <x:v>újdonság: 2026.02</x:v>
      </x:c>
    </x:row>
    <x:row>
      <x:c t="str">
        <x:v>254653926</x:v>
      </x:c>
      <x:c t="str">
        <x:v>BEMETA szifon padlóösszefolyóhoz, 40mm</x:v>
      </x:c>
      <x:c t="str">
        <x:v>SAPHO</x:v>
      </x:c>
      <x:c t="str">
        <x:v>8592207062391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7800.0000</x:v>
      </x:c>
      <x:c t="str">
        <x:v>újdonság: 2026.02</x:v>
      </x:c>
    </x:row>
    <x:row>
      <x:c t="str">
        <x:v>254653995</x:v>
      </x:c>
      <x:c t="str">
        <x:v>BEMETA szűrő szifonhoz, </x:v>
      </x:c>
      <x:c t="str">
        <x:v>SAPHO</x:v>
      </x:c>
      <x:c t="str">
        <x:v>8592207060168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1000.0000</x:v>
      </x:c>
      <x:c t="str">
        <x:v>újdonság: 2026.02</x:v>
      </x:c>
    </x:row>
    <x:row>
      <x:c t="str">
        <x:v>254657015</x:v>
      </x:c>
      <x:c t="str">
        <x:v>BEMETA padlóösszefolyó rács, 254653111, 254653011, KARE</x:v>
      </x:c>
      <x:c t="str">
        <x:v>SAPHO</x:v>
      </x:c>
      <x:c t="str">
        <x:v>8592207045707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254657025</x:v>
      </x:c>
      <x:c t="str">
        <x:v>BEMETA padlóösszefolyó rács, 254653121, 254653021, KARE</x:v>
      </x:c>
      <x:c t="str">
        <x:v>SAPHO</x:v>
      </x:c>
      <x:c t="str">
        <x:v>8592207045691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254657035</x:v>
      </x:c>
      <x:c t="str">
        <x:v>BEMETA padlóösszefolyó rács, 254653131,254653031, KARE</x:v>
      </x:c>
      <x:c t="str">
        <x:v>SAPHO</x:v>
      </x:c>
      <x:c t="str">
        <x:v>8592207045714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254657045</x:v>
      </x:c>
      <x:c t="str">
        <x:v>BEMETA padlóösszefolyó rács, </x:v>
      </x:c>
      <x:c t="str">
        <x:v>SAPHO</x:v>
      </x:c>
      <x:c t="str">
        <x:v>8592207052606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12800.0000</x:v>
      </x:c>
      <x:c t="str">
        <x:v>újdonság: 2026.02</x:v>
      </x:c>
    </x:row>
    <x:row>
      <x:c t="str">
        <x:v>254657055</x:v>
      </x:c>
      <x:c t="str">
        <x:v>BEMETA padlóösszefolyó rács, </x:v>
      </x:c>
      <x:c t="str">
        <x:v>SAPHO</x:v>
      </x:c>
      <x:c t="str">
        <x:v>8592207052675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14100.0000</x:v>
      </x:c>
      <x:c t="str">
        <x:v>újdonság: 2026.02</x:v>
      </x:c>
    </x:row>
    <x:row>
      <x:c t="str">
        <x:v>254657065</x:v>
      </x:c>
      <x:c t="str">
        <x:v>BEMETA padlóösszefolyó rács, </x:v>
      </x:c>
      <x:c t="str">
        <x:v>SAPHO</x:v>
      </x:c>
      <x:c t="str">
        <x:v>8592207045790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15600.0000</x:v>
      </x:c>
      <x:c t="str">
        <x:v>újdonság: 2026.02</x:v>
      </x:c>
    </x:row>
    <x:row>
      <x:c t="str">
        <x:v>254657415</x:v>
      </x:c>
      <x:c t="str">
        <x:v>BEMETA padlóösszefolyó rács, 254653111, 254653011, LINE</x:v>
      </x:c>
      <x:c t="str">
        <x:v>SAPHO</x:v>
      </x:c>
      <x:c t="str">
        <x:v>8592207045721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254657425</x:v>
      </x:c>
      <x:c t="str">
        <x:v>BEMETA padlóösszefolyó rács, 254653121, 254653021, LINE</x:v>
      </x:c>
      <x:c t="str">
        <x:v>SAPHO</x:v>
      </x:c>
      <x:c t="str">
        <x:v>8592207045738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254657435</x:v>
      </x:c>
      <x:c t="str">
        <x:v>BEMETA padlóösszefolyó rács, 254653131,254653031, LINE</x:v>
      </x:c>
      <x:c t="str">
        <x:v>SAPHO</x:v>
      </x:c>
      <x:c t="str">
        <x:v>8592207045745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254657445</x:v>
      </x:c>
      <x:c t="str">
        <x:v>BEMETA padlóösszefolyó rács, </x:v>
      </x:c>
      <x:c t="str">
        <x:v>SAPHO</x:v>
      </x:c>
      <x:c t="str">
        <x:v>8592207052637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12800.0000</x:v>
      </x:c>
      <x:c t="str">
        <x:v>újdonság: 2026.02</x:v>
      </x:c>
    </x:row>
    <x:row>
      <x:c t="str">
        <x:v>254657455</x:v>
      </x:c>
      <x:c t="str">
        <x:v>BEMETA padlóösszefolyó rács, </x:v>
      </x:c>
      <x:c t="str">
        <x:v>SAPHO</x:v>
      </x:c>
      <x:c t="str">
        <x:v>8592207045813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14100.0000</x:v>
      </x:c>
      <x:c t="str">
        <x:v>újdonság: 2026.02</x:v>
      </x:c>
    </x:row>
    <x:row>
      <x:c t="str">
        <x:v>254657465</x:v>
      </x:c>
      <x:c t="str">
        <x:v>BEMETA padlóösszefolyó rács, </x:v>
      </x:c>
      <x:c t="str">
        <x:v>SAPHO</x:v>
      </x:c>
      <x:c t="str">
        <x:v>8592207045820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15600.0000</x:v>
      </x:c>
      <x:c t="str">
        <x:v>újdonság: 2026.02</x:v>
      </x:c>
    </x:row>
    <x:row>
      <x:c t="str">
        <x:v>254657815</x:v>
      </x:c>
      <x:c t="str">
        <x:v>BEMETA padlóösszefolyó rács, 254653111, 254653011, INOKS</x:v>
      </x:c>
      <x:c t="str">
        <x:v>SAPHO</x:v>
      </x:c>
      <x:c t="str">
        <x:v>8592207045752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254657825</x:v>
      </x:c>
      <x:c t="str">
        <x:v>BEMETA padlóösszefolyó rács, 254653121, 254653021, INOKS</x:v>
      </x:c>
      <x:c t="str">
        <x:v>SAPHO</x:v>
      </x:c>
      <x:c t="str">
        <x:v>8592207045769</x:v>
      </x:c>
      <x:c t="str">
        <x:v>db        </x:v>
      </x:c>
      <x:c t="str">
        <x:v/>
      </x:c>
      <x:c t="n">
        <x:v>0.5800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254657835</x:v>
      </x:c>
      <x:c t="str">
        <x:v>BEMETA padlóösszefolyó rács, 254653131, 254653031, INOKS</x:v>
      </x:c>
      <x:c t="str">
        <x:v>SAPHO</x:v>
      </x:c>
      <x:c t="str">
        <x:v>8592207045776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254657845</x:v>
      </x:c>
      <x:c t="str">
        <x:v>BEMETA padlóösszefolyó rács, </x:v>
      </x:c>
      <x:c t="str">
        <x:v>SAPHO</x:v>
      </x:c>
      <x:c t="str">
        <x:v>8592207052668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12800.0000</x:v>
      </x:c>
      <x:c t="str">
        <x:v>újdonság: 2026.02</x:v>
      </x:c>
    </x:row>
    <x:row>
      <x:c t="str">
        <x:v>254657855</x:v>
      </x:c>
      <x:c t="str">
        <x:v>BEMETA padlóösszefolyó rács, </x:v>
      </x:c>
      <x:c t="str">
        <x:v>SAPHO</x:v>
      </x:c>
      <x:c t="str">
        <x:v>8592207045844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14100.0000</x:v>
      </x:c>
      <x:c t="str">
        <x:v>újdonság: 2026.02</x:v>
      </x:c>
    </x:row>
    <x:row>
      <x:c t="str">
        <x:v>254657865</x:v>
      </x:c>
      <x:c t="str">
        <x:v>BEMETA padlóösszefolyó rács, </x:v>
      </x:c>
      <x:c t="str">
        <x:v>SAPHO</x:v>
      </x:c>
      <x:c t="str">
        <x:v>8592207045851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15600.0000</x:v>
      </x:c>
      <x:c t="str">
        <x:v>újdonság: 2026.02</x:v>
      </x:c>
    </x:row>
    <x:row>
      <x:c t="str">
        <x:v>25861CI</x:v>
      </x:c>
      <x:c t="str">
        <x:v>IRENE LED lámpa 1x6W, 286x100x25mm </x:v>
      </x:c>
      <x:c t="str">
        <x:v>SAPHO</x:v>
      </x:c>
      <x:c t="str">
        <x:v>8590913949494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25200.0000</x:v>
      </x:c>
      <x:c t="str">
        <x:v>kifutott: 2025.08</x:v>
      </x:c>
    </x:row>
    <x:row>
      <x:c t="str">
        <x:v>25868CI</x:v>
      </x:c>
      <x:c t="str">
        <x:v>ALBA 4 LED lámpa, 500x30x120mm, 6W, 230V, króm</x:v>
      </x:c>
      <x:c t="str">
        <x:v>SAPHO</x:v>
      </x:c>
      <x:c t="str">
        <x:v>8590913949500</x:v>
      </x:c>
      <x:c t="str">
        <x:v>db        </x:v>
      </x:c>
      <x:c t="str">
        <x:v>94051140</x:v>
      </x:c>
      <x:c t="n">
        <x:v>0.5900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>kifutott: 2025.03</x:v>
      </x:c>
    </x:row>
    <x:row>
      <x:c t="str">
        <x:v>25990</x:v>
      </x:c>
      <x:c t="str">
        <x:v>KANLUX NAVI spot lámpa, 50W, 12V, matt fekete</x:v>
      </x:c>
      <x:c t="str">
        <x:v>SAPHO</x:v>
      </x:c>
      <x:c t="str">
        <x:v>5905339259905</x:v>
      </x:c>
      <x:c t="str">
        <x:v>db        </x:v>
      </x:c>
      <x:c t="str">
        <x:v>94051990</x:v>
      </x:c>
      <x:c t="n">
        <x:v>0.0720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1400.0000</x:v>
      </x:c>
      <x:c t="str">
        <x:v>kifutott: 2024.09</x:v>
      </x:c>
    </x:row>
    <x:row>
      <x:c t="str">
        <x:v>25991</x:v>
      </x:c>
      <x:c t="str">
        <x:v>KANLUX NAVI spot lámpa, 50W, 12V, matt fekete</x:v>
      </x:c>
      <x:c t="str">
        <x:v>SAPHO</x:v>
      </x:c>
      <x:c t="str">
        <x:v>5905339259912</x:v>
      </x:c>
      <x:c t="str">
        <x:v>db        </x:v>
      </x:c>
      <x:c t="str">
        <x:v>94051990</x:v>
      </x:c>
      <x:c t="n">
        <x:v>0.8940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25995</x:v>
      </x:c>
      <x:c t="str">
        <x:v>KANLUX LUTO spot lámpa, 50W, 12V, matt fekete</x:v>
      </x:c>
      <x:c t="str">
        <x:v>SAPHO</x:v>
      </x:c>
      <x:c t="str">
        <x:v>5905339259950</x:v>
      </x:c>
      <x:c t="str">
        <x:v>db        </x:v>
      </x:c>
      <x:c t="str">
        <x:v>94051990</x:v>
      </x:c>
      <x:c t="n">
        <x:v>0.0580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1300.0000</x:v>
      </x:c>
      <x:c t="str">
        <x:v>kifutott: 2024.09</x:v>
      </x:c>
    </x:row>
    <x:row>
      <x:c t="str">
        <x:v>25996</x:v>
      </x:c>
      <x:c t="str">
        <x:v>KANLUX LUTO spot lámpa, 50W, 12V, matt fekete</x:v>
      </x:c>
      <x:c t="str">
        <x:v>SAPHO</x:v>
      </x:c>
      <x:c t="str">
        <x:v>5905339259967</x:v>
      </x:c>
      <x:c t="str">
        <x:v>db        </x:v>
      </x:c>
      <x:c t="str">
        <x:v>94051990</x:v>
      </x:c>
      <x:c t="n">
        <x:v>0.1000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2602S</x:v>
      </x:c>
      <x:c t="str">
        <x:v>AQUALINE törölköző akasztó radiátorra, fehér</x:v>
      </x:c>
      <x:c t="str">
        <x:v>AQUALINE</x:v>
      </x:c>
      <x:c t="str">
        <x:v>8590913945113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/>
      </x:c>
    </x:row>
    <x:row>
      <x:c t="str">
        <x:v>2602S/CR</x:v>
      </x:c>
      <x:c t="str">
        <x:v>AQUALINE törölköző akasztó radiátorra, króm</x:v>
      </x:c>
      <x:c t="str">
        <x:v>AQUALINE</x:v>
      </x:c>
      <x:c t="str">
        <x:v>8590913945120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>kiárusítás: 2025.10</x:v>
      </x:c>
    </x:row>
    <x:row>
      <x:c t="str">
        <x:v>26103</x:v>
      </x:c>
      <x:c t="str">
        <x:v>AQUALINE SIMPLE LINE szemetes kosár, 3l, matt fekete</x:v>
      </x:c>
      <x:c t="str">
        <x:v>AQUALINE</x:v>
      </x:c>
      <x:c t="str">
        <x:v>8590913997365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4700.0000</x:v>
      </x:c>
      <x:c t="str">
        <x:v>újdonság: 2025.07</x:v>
      </x:c>
    </x:row>
    <x:row>
      <x:c t="str">
        <x:v>26105</x:v>
      </x:c>
      <x:c t="str">
        <x:v>AQUALINE SIMPLE LINE szemetes kosár, 5l, matt fekete</x:v>
      </x:c>
      <x:c t="str">
        <x:v>AQUALINE</x:v>
      </x:c>
      <x:c t="str">
        <x:v>8590913997358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5700.0000</x:v>
      </x:c>
      <x:c t="str">
        <x:v>újdonság: 2025.07</x:v>
      </x:c>
    </x:row>
    <x:row>
      <x:c t="str">
        <x:v>26112</x:v>
      </x:c>
      <x:c t="str">
        <x:v>AQUALINE SIMPLE LINE szemetes kosár, 12l, matt fekete</x:v>
      </x:c>
      <x:c t="str">
        <x:v>AQUALINE</x:v>
      </x:c>
      <x:c t="str">
        <x:v>8590913997372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8900.0000</x:v>
      </x:c>
      <x:c t="str">
        <x:v>újdonság: 2025.07</x:v>
      </x:c>
    </x:row>
    <x:row>
      <x:c t="str">
        <x:v>26168</x:v>
      </x:c>
      <x:c t="str">
        <x:v>AQUALINE Radiátorhoz végzáró dugó, G1/2"</x:v>
      </x:c>
      <x:c t="str">
        <x:v>AQUALINE</x:v>
      </x:c>
      <x:c t="str">
        <x:v>8590913867361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2622</x:v>
      </x:c>
      <x:c t="str">
        <x:v>kézizuhany, 1 funkció, 23cm, ABS/króm</x:v>
      </x:c>
      <x:c t="str">
        <x:v>SAPHO</x:v>
      </x:c>
      <x:c t="str">
        <x:v>8590913801341</x:v>
      </x:c>
      <x:c t="str">
        <x:v>db        </x:v>
      </x:c>
      <x:c t="str">
        <x:v>39249000</x:v>
      </x:c>
      <x:c t="n">
        <x:v>0.1220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3300.0000</x:v>
      </x:c>
      <x:c t="str">
        <x:v>kifutott: 2026.02</x:v>
      </x:c>
    </x:row>
    <x:row>
      <x:c t="str">
        <x:v>26317</x:v>
      </x:c>
      <x:c t="str">
        <x:v>POLYSAN KAZUKO zuhanytálca szifon, DN40, szálcsiszolt</x:v>
      </x:c>
      <x:c t="str">
        <x:v>SAPHO</x:v>
      </x:c>
      <x:c t="str">
        <x:v>8590729010937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39000.0000</x:v>
      </x:c>
      <x:c t="str">
        <x:v/>
      </x:c>
    </x:row>
    <x:row>
      <x:c t="str">
        <x:v>26327</x:v>
      </x:c>
      <x:c t="str">
        <x:v>POLYSAN KAZUKO zuhanytálca szifon, DN40, matt fehér</x:v>
      </x:c>
      <x:c t="str">
        <x:v>SAPHO</x:v>
      </x:c>
      <x:c t="str">
        <x:v>8590729010944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26337</x:v>
      </x:c>
      <x:c t="str">
        <x:v>POLYSAN KAZUKO zuhanytálca szifon, DN40, matt fekete</x:v>
      </x:c>
      <x:c t="str">
        <x:v>SAPHO</x:v>
      </x:c>
      <x:c t="str">
        <x:v>8590729010951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26347</x:v>
      </x:c>
      <x:c t="str">
        <x:v>POLYSAN KAZUKO zuhanytálca szifon, DN40,  matt arany</x:v>
      </x:c>
      <x:c t="str">
        <x:v>SAPHO</x:v>
      </x:c>
      <x:c t="str">
        <x:v>8590729010968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51000.0000</x:v>
      </x:c>
      <x:c t="str">
        <x:v/>
      </x:c>
    </x:row>
    <x:row>
      <x:c t="str">
        <x:v>264102</x:v>
      </x:c>
      <x:c t="str">
        <x:v>GUMMY vízlehúzó, matt fehér</x:v>
      </x:c>
      <x:c t="str">
        <x:v>SAPHO</x:v>
      </x:c>
      <x:c t="str">
        <x:v>8003341113714</x:v>
      </x:c>
      <x:c t="str">
        <x:v>db        </x:v>
      </x:c>
      <x:c t="str">
        <x:v>39249000</x:v>
      </x:c>
      <x:c t="n">
        <x:v>0.1450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/>
      </x:c>
    </x:row>
    <x:row>
      <x:c t="str">
        <x:v>264114</x:v>
      </x:c>
      <x:c t="str">
        <x:v>GUMMY vízlehúzó, matt fekete</x:v>
      </x:c>
      <x:c t="str">
        <x:v>SAPHO</x:v>
      </x:c>
      <x:c t="str">
        <x:v>8003341113745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3100.0000</x:v>
      </x:c>
      <x:c t="str">
        <x:v/>
      </x:c>
    </x:row>
    <x:row>
      <x:c t="str">
        <x:v>26611</x:v>
      </x:c>
      <x:c t="str">
        <x:v>POLYSAN KARIA öntöttmárvány zuhanytálca, 120x100x3cm</x:v>
      </x:c>
      <x:c t="str">
        <x:v>SAPHO</x:v>
      </x:c>
      <x:c t="str">
        <x:v>8590729056775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2665.295.8</x:v>
      </x:c>
      <x:c t="str">
        <x:v>OMP TEA TIRANA Padlóösszefolyó oldalsó kifolyóval, bekötés: 50mm, kupak krómozott réz,króm, 100x100</x:v>
      </x:c>
      <x:c t="str">
        <x:v>SAPHO</x:v>
      </x:c>
      <x:c t="str">
        <x:v>8019952169040</x:v>
      </x:c>
      <x:c t="str">
        <x:v>db        </x:v>
      </x:c>
      <x:c t="str">
        <x:v>39229000</x:v>
      </x:c>
      <x:c t="n">
        <x:v>0.8100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22000.0000</x:v>
      </x:c>
      <x:c t="str">
        <x:v/>
      </x:c>
    </x:row>
    <x:row>
      <x:c t="str">
        <x:v>2665.695.8</x:v>
      </x:c>
      <x:c t="str">
        <x:v>OMP TEA TIRANA Padlóösszefolyó oldalsó kifolyóval, bekötés: 50mm, kupak krómozott réz,króm, 150x150</x:v>
      </x:c>
      <x:c t="str">
        <x:v>SAPHO</x:v>
      </x:c>
      <x:c t="str">
        <x:v>8019952169095</x:v>
      </x:c>
      <x:c t="str">
        <x:v>db        </x:v>
      </x:c>
      <x:c t="str">
        <x:v>39229000</x:v>
      </x:c>
      <x:c t="n">
        <x:v>0.9300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24000.0000</x:v>
      </x:c>
      <x:c t="str">
        <x:v/>
      </x:c>
    </x:row>
    <x:row>
      <x:c t="str">
        <x:v>26680</x:v>
      </x:c>
      <x:c t="str">
        <x:v>KANLUX ASTEN LED lámpa, 8W, 400x42x110mm, króm</x:v>
      </x:c>
      <x:c t="str">
        <x:v>SAPHO</x:v>
      </x:c>
      <x:c t="str">
        <x:v>5905339266804</x:v>
      </x:c>
      <x:c t="str">
        <x:v>db        </x:v>
      </x:c>
      <x:c t="str">
        <x:v>94051140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11100.0000</x:v>
      </x:c>
      <x:c t="str">
        <x:v/>
      </x:c>
    </x:row>
    <x:row>
      <x:c t="str">
        <x:v>26681</x:v>
      </x:c>
      <x:c t="str">
        <x:v>KANLUX ASTEN LED lámpa, 12W, 600x42x110mm, króm</x:v>
      </x:c>
      <x:c t="str">
        <x:v>SAPHO</x:v>
      </x:c>
      <x:c t="str">
        <x:v>5905339266811</x:v>
      </x:c>
      <x:c t="str">
        <x:v>db        </x:v>
      </x:c>
      <x:c t="str">
        <x:v>94051140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13900.0000</x:v>
      </x:c>
      <x:c t="str">
        <x:v/>
      </x:c>
    </x:row>
    <x:row>
      <x:c t="str">
        <x:v>26683</x:v>
      </x:c>
      <x:c t="str">
        <x:v>KANLUX ASTEN LED lámpa, 8W, 400x42x110mm, matt fekete</x:v>
      </x:c>
      <x:c t="str">
        <x:v>SAPHO</x:v>
      </x:c>
      <x:c t="str">
        <x:v>5905339266835</x:v>
      </x:c>
      <x:c t="str">
        <x:v>db        </x:v>
      </x:c>
      <x:c t="str">
        <x:v>94051990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13000.0000</x:v>
      </x:c>
      <x:c t="str">
        <x:v/>
      </x:c>
    </x:row>
    <x:row>
      <x:c t="str">
        <x:v>26684</x:v>
      </x:c>
      <x:c t="str">
        <x:v>KANLUX ASTEN LED lámpa, 12W, 600x42x110mm, matt fekete</x:v>
      </x:c>
      <x:c t="str">
        <x:v>SAPHO</x:v>
      </x:c>
      <x:c t="str">
        <x:v>5905339266842</x:v>
      </x:c>
      <x:c t="str">
        <x:v>db        </x:v>
      </x:c>
      <x:c t="str">
        <x:v>94051990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26711</x:v>
      </x:c>
      <x:c t="str">
        <x:v>POLYSAN EBRO kád, 170x75x39cm</x:v>
      </x:c>
      <x:c t="str">
        <x:v>SAPHO</x:v>
      </x:c>
      <x:c t="str">
        <x:v>8590729056867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26711.1010</x:v>
      </x:c>
      <x:c t="str">
        <x:v>POLYSAN EBRO kád, Active Hydro, 170x75x39cm, króm</x:v>
      </x:c>
      <x:c t="str">
        <x:v>SAPHO</x:v>
      </x:c>
      <x:c t="str">
        <x:v>8590729055051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852000.0000</x:v>
      </x:c>
      <x:c t="str">
        <x:v>újdonság: 2025.01</x:v>
      </x:c>
    </x:row>
    <x:row>
      <x:c t="str">
        <x:v>26711.2010</x:v>
      </x:c>
      <x:c t="str">
        <x:v>POLYSAN EBRO kád, 170x75x39cm, Active Hydro-Air, króm</x:v>
      </x:c>
      <x:c t="str">
        <x:v>SAPHO</x:v>
      </x:c>
      <x:c t="str">
        <x:v>8590729055068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2024.11</x:v>
      </x:c>
    </x:row>
    <x:row>
      <x:c t="str">
        <x:v>26711.3010</x:v>
      </x:c>
      <x:c t="str">
        <x:v>POLYSAN EBRO kád, Attraction Hydro, 170x75x39cm, króm</x:v>
      </x:c>
      <x:c t="str">
        <x:v>SAPHO</x:v>
      </x:c>
      <x:c t="str">
        <x:v>8590729055075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1035000.0000</x:v>
      </x:c>
      <x:c t="str">
        <x:v>újdonság: 2025.01</x:v>
      </x:c>
    </x:row>
    <x:row>
      <x:c t="str">
        <x:v>26711.4010</x:v>
      </x:c>
      <x:c t="str">
        <x:v>POLYSAN EBRO kád, 170x75x39cm, Attraction Hydro-Air, króm</x:v>
      </x:c>
      <x:c t="str">
        <x:v>SAPHO</x:v>
      </x:c>
      <x:c t="str">
        <x:v>8590729055082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26711.5010</x:v>
      </x:c>
      <x:c t="str">
        <x:v>POLYSAN EBRO kád, Highline Hydro, 170x75x39cm, króm</x:v>
      </x:c>
      <x:c t="str">
        <x:v>SAPHO</x:v>
      </x:c>
      <x:c t="str">
        <x:v>8590729055099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1282000.0000</x:v>
      </x:c>
      <x:c t="str">
        <x:v>újdonság: 2025.01</x:v>
      </x:c>
    </x:row>
    <x:row>
      <x:c t="str">
        <x:v>26711.6010</x:v>
      </x:c>
      <x:c t="str">
        <x:v>POLYSAN EBRO kád, 170x75x39cm, Highline Hydro-Air, króm</x:v>
      </x:c>
      <x:c t="str">
        <x:v>SAPHO</x:v>
      </x:c>
      <x:c t="str">
        <x:v>8590729055105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1798000.0000</x:v>
      </x:c>
      <x:c t="str">
        <x:v>újdonság: 2024.11</x:v>
      </x:c>
    </x:row>
    <x:row>
      <x:c t="str">
        <x:v>26711S</x:v>
      </x:c>
      <x:c t="str">
        <x:v>POLYSAN EBRO SLIM kád, 170x75x39cm</x:v>
      </x:c>
      <x:c t="str">
        <x:v>SAPHO</x:v>
      </x:c>
      <x:c t="str">
        <x:v>8590729056850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159000.0000</x:v>
      </x:c>
      <x:c t="str">
        <x:v/>
      </x:c>
    </x:row>
    <x:row>
      <x:c t="str">
        <x:v>26712L</x:v>
      </x:c>
      <x:c t="str">
        <x:v>POLYSAN KARIA/VARESA sarok előlap, balos, 120x100x11cm</x:v>
      </x:c>
      <x:c t="str">
        <x:v>SAPHO</x:v>
      </x:c>
      <x:c t="str">
        <x:v>8590729056959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26712R</x:v>
      </x:c>
      <x:c t="str">
        <x:v>POLYSAN KARIA/VARESA sarok előlap, jobbos, 120x100x11cm</x:v>
      </x:c>
      <x:c t="str">
        <x:v>SAPHO</x:v>
      </x:c>
      <x:c t="str">
        <x:v>8590729057048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27050</x:v>
      </x:c>
      <x:c t="str">
        <x:v>AQUALINE ORION kerámiamosdó, 49x38,6cm</x:v>
      </x:c>
      <x:c t="str">
        <x:v>AQUALINE</x:v>
      </x:c>
      <x:c t="str">
        <x:v>8590913116384</x:v>
      </x:c>
      <x:c t="str">
        <x:v>db        </x:v>
      </x:c>
      <x:c t="str">
        <x:v>69109000</x:v>
      </x:c>
      <x:c t="n">
        <x:v>10.3000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25500.0000</x:v>
      </x:c>
      <x:c t="str">
        <x:v>újdonság: 2025.08</x:v>
      </x:c>
    </x:row>
    <x:row>
      <x:c t="str">
        <x:v>2705-10</x:v>
      </x:c>
      <x:c t="str">
        <x:v>AQUALINE KROKUS padlóösszefolyó szifonnal, 96x14cm, inox</x:v>
      </x:c>
      <x:c t="str">
        <x:v>AQUALINE</x:v>
      </x:c>
      <x:c t="str">
        <x:v>8590913850769</x:v>
      </x:c>
      <x:c t="str">
        <x:v>db        </x:v>
      </x:c>
      <x:c t="str">
        <x:v>73249000</x:v>
      </x:c>
      <x:c t="n">
        <x:v>2.8000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/>
      </x:c>
    </x:row>
    <x:row>
      <x:c t="str">
        <x:v>2705-80</x:v>
      </x:c>
      <x:c t="str">
        <x:v>AQUALINE KROKUS Padlóösszefolyó rács, 76x14cm, inox</x:v>
      </x:c>
      <x:c t="str">
        <x:v>AQUALINE</x:v>
      </x:c>
      <x:c t="str">
        <x:v>8590913820595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58000.0000</x:v>
      </x:c>
      <x:c t="str">
        <x:v/>
      </x:c>
    </x:row>
    <x:row>
      <x:c t="str">
        <x:v>2705-90</x:v>
      </x:c>
      <x:c t="str">
        <x:v>AQUALINE KROKUS Padlóösszefolyó rács, 86x14cm, inox</x:v>
      </x:c>
      <x:c t="str">
        <x:v>AQUALINE</x:v>
      </x:c>
      <x:c t="str">
        <x:v>8590913820601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59000.0000</x:v>
      </x:c>
      <x:c t="str">
        <x:v/>
      </x:c>
    </x:row>
    <x:row>
      <x:c t="str">
        <x:v>27060</x:v>
      </x:c>
      <x:c t="str">
        <x:v>AQUALINE ORION kerámiamosdó, 59x38,6cm</x:v>
      </x:c>
      <x:c t="str">
        <x:v>AQUALINE</x:v>
      </x:c>
      <x:c t="str">
        <x:v>8590913116391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2025.08</x:v>
      </x:c>
    </x:row>
    <x:row>
      <x:c t="str">
        <x:v>2708-10</x:v>
      </x:c>
      <x:c t="str">
        <x:v>AQUALINE VENTO padlóösszefolyó, 96x14cm, szifonnal, inox</x:v>
      </x:c>
      <x:c t="str">
        <x:v>AQUALINE</x:v>
      </x:c>
      <x:c t="str">
        <x:v>8590913850776</x:v>
      </x:c>
      <x:c t="str">
        <x:v>db        </x:v>
      </x:c>
      <x:c t="str">
        <x:v>73249000</x:v>
      </x:c>
      <x:c t="n">
        <x:v>3.7100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79000.0000</x:v>
      </x:c>
      <x:c t="str">
        <x:v>kifutott: 2024.11</x:v>
      </x:c>
    </x:row>
    <x:row>
      <x:c t="str">
        <x:v>2708-90</x:v>
      </x:c>
      <x:c t="str">
        <x:v>AQUALINE VENTO padlóösszefolyó, ráccsal, 86x14cm, inox</x:v>
      </x:c>
      <x:c t="str">
        <x:v>AQUALINE</x:v>
      </x:c>
      <x:c t="str">
        <x:v>8590913828737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74000.0000</x:v>
      </x:c>
      <x:c t="str">
        <x:v>kifutott: 2024.11</x:v>
      </x:c>
    </x:row>
    <x:row>
      <x:c t="str">
        <x:v>27103</x:v>
      </x:c>
      <x:c t="str">
        <x:v>AQUALINE SIMPLE LINE szemetes kosár, átm:170x260mm, 3l, fényes inox</x:v>
      </x:c>
      <x:c t="str">
        <x:v>AKCIO</x:v>
      </x:c>
      <x:c t="str">
        <x:v>8590913271038</x:v>
      </x:c>
      <x:c t="str">
        <x:v>db        </x:v>
      </x:c>
      <x:c t="str">
        <x:v>73239300</x:v>
      </x:c>
      <x:c t="n">
        <x:v>0.9100</x:v>
      </x:c>
      <x:c t="str">
        <x:v/>
      </x:c>
      <x:c t="str">
        <x:v>kiegészítők</x:v>
      </x:c>
      <x:c t="str">
        <x:v>kosár</x:v>
      </x:c>
      <x:c t="n">
        <x:v>4000.0000</x:v>
      </x:c>
      <x:c t="n">
        <x:v>6100.0000</x:v>
      </x:c>
      <x:c t="str">
        <x:v/>
      </x:c>
    </x:row>
    <x:row>
      <x:c t="str">
        <x:v>27105</x:v>
      </x:c>
      <x:c t="str">
        <x:v>AQUALINE SIMPLE LINE szemetes kosár, átm:210x280mm, 5l, fényes inox</x:v>
      </x:c>
      <x:c t="str">
        <x:v>AQUALINE</x:v>
      </x:c>
      <x:c t="str">
        <x:v>8590913271052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5200.0000</x:v>
      </x:c>
      <x:c t="str">
        <x:v/>
      </x:c>
    </x:row>
    <x:row>
      <x:c t="str">
        <x:v>2710-80</x:v>
      </x:c>
      <x:c t="str">
        <x:v>AQUALINE PAVINO padlóösszefolyó burkolható rosttal, 76x14cm, inox</x:v>
      </x:c>
      <x:c t="str">
        <x:v>AQUALINE</x:v>
      </x:c>
      <x:c t="str">
        <x:v>8590913835810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64000.0000</x:v>
      </x:c>
      <x:c t="str">
        <x:v/>
      </x:c>
    </x:row>
    <x:row>
      <x:c t="str">
        <x:v>2710-90</x:v>
      </x:c>
      <x:c t="str">
        <x:v>AQUALINE PAVINO padlóösszefolyó burkolható rosttal, 86x14cm, inox</x:v>
      </x:c>
      <x:c t="str">
        <x:v>AQUALINE</x:v>
      </x:c>
      <x:c t="str">
        <x:v>8590913835827</x:v>
      </x:c>
      <x:c t="str">
        <x:v>db        </x:v>
      </x:c>
      <x:c t="str">
        <x:v>73249000</x:v>
      </x:c>
      <x:c t="n">
        <x:v>3.7000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69000.0000</x:v>
      </x:c>
      <x:c t="str">
        <x:v/>
      </x:c>
    </x:row>
    <x:row>
      <x:c t="str">
        <x:v>27111</x:v>
      </x:c>
      <x:c t="str">
        <x:v>POLYSAN MAMBA kád, balos, 160x95x44cm</x:v>
      </x:c>
      <x:c t="str">
        <x:v>SAPHO</x:v>
      </x:c>
      <x:c t="str">
        <x:v>8590729011408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27111.1010</x:v>
      </x:c>
      <x:c t="str">
        <x:v>POLYSAN MAMBA kád, balos, Active Hydro, 160x95x45cm, króm</x:v>
      </x:c>
      <x:c t="str">
        <x:v>SAPHO</x:v>
      </x:c>
      <x:c t="str">
        <x:v>8590729060055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891000.0000</x:v>
      </x:c>
      <x:c t="str">
        <x:v>újdonság: 2025.01</x:v>
      </x:c>
    </x:row>
    <x:row>
      <x:c t="str">
        <x:v>27111.2010</x:v>
      </x:c>
      <x:c t="str">
        <x:v>POLYSAN MAMBA kád, balos, 160x95x45cm, Active Hydro-Air, króm</x:v>
      </x:c>
      <x:c t="str">
        <x:v>SAPHO</x:v>
      </x:c>
      <x:c t="str">
        <x:v>8590729060062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1355000.0000</x:v>
      </x:c>
      <x:c t="str">
        <x:v>újdonság: 2024.11</x:v>
      </x:c>
    </x:row>
    <x:row>
      <x:c t="str">
        <x:v>27111.3010</x:v>
      </x:c>
      <x:c t="str">
        <x:v>POLYSAN MAMBA kád, balos, Attraction Hydro, 160x95x45cm, króm</x:v>
      </x:c>
      <x:c t="str">
        <x:v>SAPHO</x:v>
      </x:c>
      <x:c t="str">
        <x:v>8590729060079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27111.4010</x:v>
      </x:c>
      <x:c t="str">
        <x:v>POLYSAN MAMBA kád, balos, 160x95x45cm, Attraction Hydro-Air, króm</x:v>
      </x:c>
      <x:c t="str">
        <x:v>SAPHO</x:v>
      </x:c>
      <x:c t="str">
        <x:v>8590729060086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1724000.0000</x:v>
      </x:c>
      <x:c t="str">
        <x:v>újdonság: 2024.11</x:v>
      </x:c>
    </x:row>
    <x:row>
      <x:c t="str">
        <x:v>27111.5010</x:v>
      </x:c>
      <x:c t="str">
        <x:v>POLYSAN MAMBA kád, balos, Highline Hydro, 160x95x45cm, króm</x:v>
      </x:c>
      <x:c t="str">
        <x:v>SAPHO</x:v>
      </x:c>
      <x:c t="str">
        <x:v>8590729060093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1322000.0000</x:v>
      </x:c>
      <x:c t="str">
        <x:v>újdonság: 2025.01</x:v>
      </x:c>
    </x:row>
    <x:row>
      <x:c t="str">
        <x:v>27111.6010</x:v>
      </x:c>
      <x:c t="str">
        <x:v>POLYSAN MAMBA kád, balos, 160x95x45cm, Highline Hydro-Air, króm</x:v>
      </x:c>
      <x:c t="str">
        <x:v>SAPHO</x:v>
      </x:c>
      <x:c t="str">
        <x:v>8590729060109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1862000.0000</x:v>
      </x:c>
      <x:c t="str">
        <x:v>újdonság: 2024.11</x:v>
      </x:c>
    </x:row>
    <x:row>
      <x:c t="str">
        <x:v>27112</x:v>
      </x:c>
      <x:c t="str">
        <x:v>AQUALINE SIMPLE LINE szemetes kosár, átm:250x400mm, 12l, fényes inox</x:v>
      </x:c>
      <x:c t="str">
        <x:v>AQUALINE</x:v>
      </x:c>
      <x:c t="str">
        <x:v>8590913865336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8000.0000</x:v>
      </x:c>
      <x:c t="str">
        <x:v/>
      </x:c>
    </x:row>
    <x:row>
      <x:c t="str">
        <x:v>27120</x:v>
      </x:c>
      <x:c t="str">
        <x:v>AQUALINE SIMPLE LINE szemetes kosár, átm:300x450mm, 20l, fényes inox</x:v>
      </x:c>
      <x:c t="str">
        <x:v>AQUALINE</x:v>
      </x:c>
      <x:c t="str">
        <x:v>8590913865343</x:v>
      </x:c>
      <x:c t="str">
        <x:v>db        </x:v>
      </x:c>
      <x:c t="str">
        <x:v>73239300</x:v>
      </x:c>
      <x:c t="n">
        <x:v>3.1500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12000.0000</x:v>
      </x:c>
      <x:c t="str">
        <x:v/>
      </x:c>
    </x:row>
    <x:row>
      <x:c t="str">
        <x:v>2715-10</x:v>
      </x:c>
      <x:c t="str">
        <x:v>AQUALINE KROKUS padlóösszefolyó sarokba, szifonnal, 96x12cm, inox</x:v>
      </x:c>
      <x:c t="str">
        <x:v>AQUALINE</x:v>
      </x:c>
      <x:c t="str">
        <x:v>8590913850806</x:v>
      </x:c>
      <x:c t="str">
        <x:v>db        </x:v>
      </x:c>
      <x:c t="str">
        <x:v>73249000</x:v>
      </x:c>
      <x:c t="n">
        <x:v>3.7500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66000.0000</x:v>
      </x:c>
      <x:c t="str">
        <x:v/>
      </x:c>
    </x:row>
    <x:row>
      <x:c t="str">
        <x:v>2715-80</x:v>
      </x:c>
      <x:c t="str">
        <x:v>AQUALINE KROKUS padlóösszefolyó sarokba, szifonnal, 760x12cm, inox</x:v>
      </x:c>
      <x:c t="str">
        <x:v>AQUALINE</x:v>
      </x:c>
      <x:c t="str">
        <x:v>8590913850783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/>
      </x:c>
    </x:row>
    <x:row>
      <x:c t="str">
        <x:v>2715-90</x:v>
      </x:c>
      <x:c t="str">
        <x:v>AQUALINE KROKUS padlóösszefolyó sarokba, szifonnal, 860x12cm, inox</x:v>
      </x:c>
      <x:c t="str">
        <x:v>AQUALINE</x:v>
      </x:c>
      <x:c t="str">
        <x:v>8590913850790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64000.0000</x:v>
      </x:c>
      <x:c t="str">
        <x:v/>
      </x:c>
    </x:row>
    <x:row>
      <x:c t="str">
        <x:v>27312</x:v>
      </x:c>
      <x:c t="str">
        <x:v>POLYSAN MAMBA 160 L sarok előlap, balos, 57cm</x:v>
      </x:c>
      <x:c t="str">
        <x:v>SAPHO</x:v>
      </x:c>
      <x:c t="str">
        <x:v>8590729011583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27313</x:v>
      </x:c>
      <x:c t="str">
        <x:v>POLYSAN MAMBA 160 bal előlap </x:v>
      </x:c>
      <x:c t="str">
        <x:v>SAPHO</x:v>
      </x:c>
      <x:c t="str">
        <x:v>8590729011675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2755</x:v>
      </x:c>
      <x:c t="str">
        <x:v>kézizuhany, 1 funkció, 8cm, ABS/króm</x:v>
      </x:c>
      <x:c t="str">
        <x:v>SAPHO</x:v>
      </x:c>
      <x:c t="str">
        <x:v>8590913808227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3200.0000</x:v>
      </x:c>
      <x:c t="str">
        <x:v>kifutott: 2025.06</x:v>
      </x:c>
    </x:row>
    <x:row>
      <x:c t="str">
        <x:v>27611</x:v>
      </x:c>
      <x:c t="str">
        <x:v>POLYSAN CLEO kád, 150x75x48cm</x:v>
      </x:c>
      <x:c t="str">
        <x:v>SAPHO</x:v>
      </x:c>
      <x:c t="str">
        <x:v>8590729042280</x:v>
      </x:c>
      <x:c t="str">
        <x:v>db        </x:v>
      </x:c>
      <x:c t="str">
        <x:v>39221000</x:v>
      </x:c>
      <x:c t="n">
        <x:v>19.4600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/>
      </x:c>
    </x:row>
    <x:row>
      <x:c t="str">
        <x:v>27611.1010</x:v>
      </x:c>
      <x:c t="str">
        <x:v>POLYSAN CLEO kád, Active Hydro, 150x75x48cm, króm</x:v>
      </x:c>
      <x:c t="str">
        <x:v>SAPHO</x:v>
      </x:c>
      <x:c t="str">
        <x:v>8590729054511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852000.0000</x:v>
      </x:c>
      <x:c t="str">
        <x:v>újdonság: 2025.01</x:v>
      </x:c>
    </x:row>
    <x:row>
      <x:c t="str">
        <x:v>27611.11</x:v>
      </x:c>
      <x:c t="str">
        <x:v>POLYSAN CLEO kád, 150x75x48cm, matt fehér</x:v>
      </x:c>
      <x:c t="str">
        <x:v>SAPHO</x:v>
      </x:c>
      <x:c t="str">
        <x:v>8590729083313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27611.2010</x:v>
      </x:c>
      <x:c t="str">
        <x:v>POLYSAN CLEO kád, 150x75x48cm, Active Hydro-Air, króm</x:v>
      </x:c>
      <x:c t="str">
        <x:v>SAPHO</x:v>
      </x:c>
      <x:c t="str">
        <x:v>8590729054528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2024.11</x:v>
      </x:c>
    </x:row>
    <x:row>
      <x:c t="str">
        <x:v>27611.21</x:v>
      </x:c>
      <x:c t="str">
        <x:v>POLYSAN CLEO kád, 150x75x48cm, matt fekete</x:v>
      </x:c>
      <x:c t="str">
        <x:v>SAPHO</x:v>
      </x:c>
      <x:c t="str">
        <x:v>8590729083320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27611.30</x:v>
      </x:c>
      <x:c t="str">
        <x:v>POLYSAN CLEO kád, 150x75x48cm, szürke</x:v>
      </x:c>
      <x:c t="str">
        <x:v>SAPHO</x:v>
      </x:c>
      <x:c t="str">
        <x:v>8590729083337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254000.0000</x:v>
      </x:c>
      <x:c t="str">
        <x:v/>
      </x:c>
    </x:row>
    <x:row>
      <x:c t="str">
        <x:v>27611.3010</x:v>
      </x:c>
      <x:c t="str">
        <x:v>POLYSAN CLEO kád, Attraction Hydro, 150x75x48cm, króm</x:v>
      </x:c>
      <x:c t="str">
        <x:v>SAPHO</x:v>
      </x:c>
      <x:c t="str">
        <x:v>8590729054535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1035000.0000</x:v>
      </x:c>
      <x:c t="str">
        <x:v>újdonság: 2025.01</x:v>
      </x:c>
    </x:row>
    <x:row>
      <x:c t="str">
        <x:v>27611.40</x:v>
      </x:c>
      <x:c t="str">
        <x:v>POLYSAN CLEO kád, 150x75x48cm, elefántcsont</x:v>
      </x:c>
      <x:c t="str">
        <x:v>SAPHO</x:v>
      </x:c>
      <x:c t="str">
        <x:v>8590729083238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>újdonság: 2024.04</x:v>
      </x:c>
    </x:row>
    <x:row>
      <x:c t="str">
        <x:v>27611.4010</x:v>
      </x:c>
      <x:c t="str">
        <x:v>POLYSAN CLEO kád, 150x75x48cm, Attraction Hydro-Air, króm</x:v>
      </x:c>
      <x:c t="str">
        <x:v>SAPHO</x:v>
      </x:c>
      <x:c t="str">
        <x:v>8590729054542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1659000.0000</x:v>
      </x:c>
      <x:c t="str">
        <x:v>újdonság: 2024.11</x:v>
      </x:c>
    </x:row>
    <x:row>
      <x:c t="str">
        <x:v>27611.5010</x:v>
      </x:c>
      <x:c t="str">
        <x:v>POLYSAN CLEO kád, Highline Hydro, 150x75x48cm, króm</x:v>
      </x:c>
      <x:c t="str">
        <x:v>SAPHO</x:v>
      </x:c>
      <x:c t="str">
        <x:v>8590729054559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1282000.0000</x:v>
      </x:c>
      <x:c t="str">
        <x:v>újdonság: 2025.01</x:v>
      </x:c>
    </x:row>
    <x:row>
      <x:c t="str">
        <x:v>27611.6010</x:v>
      </x:c>
      <x:c t="str">
        <x:v>POLYSAN CLEO kád, 150x75x48cm, Highline Hydro-Air, króm</x:v>
      </x:c>
      <x:c t="str">
        <x:v>SAPHO</x:v>
      </x:c>
      <x:c t="str">
        <x:v>8590729054566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1798000.0000</x:v>
      </x:c>
      <x:c t="str">
        <x:v>újdonság: 2024.11</x:v>
      </x:c>
    </x:row>
    <x:row>
      <x:c t="str">
        <x:v>27611H</x:v>
      </x:c>
      <x:c t="str">
        <x:v>POLYSAN CLEO kád, Hidro rendszerrel, 150x75x48cm</x:v>
      </x:c>
      <x:c t="str">
        <x:v>SAPHO</x:v>
      </x:c>
      <x:c t="str">
        <x:v>8590729081999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797000.0000</x:v>
      </x:c>
      <x:c t="str">
        <x:v>kifutott: 2025.01</x:v>
      </x:c>
    </x:row>
    <x:row>
      <x:c t="str">
        <x:v>27611HA</x:v>
      </x:c>
      <x:c t="str">
        <x:v>POLYSAN CLEO kád, Hidro Air rendszerrel, 150x75x48cm</x:v>
      </x:c>
      <x:c t="str">
        <x:v>SAPHO</x:v>
      </x:c>
      <x:c t="str">
        <x:v>8590729082071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1063000.0000</x:v>
      </x:c>
      <x:c t="str">
        <x:v>kifutott: 2025.01</x:v>
      </x:c>
    </x:row>
    <x:row>
      <x:c t="str">
        <x:v>27611S</x:v>
      </x:c>
      <x:c t="str">
        <x:v>POLYSAN CLEO SLIM kád, 150x75x48cm</x:v>
      </x:c>
      <x:c t="str">
        <x:v>SAPHO</x:v>
      </x:c>
      <x:c t="str">
        <x:v>8590729083702</x:v>
      </x:c>
      <x:c t="str">
        <x:v>db        </x:v>
      </x:c>
      <x:c t="str">
        <x:v>39221000</x:v>
      </x:c>
      <x:c t="n">
        <x:v>19.4560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211000.0000</x:v>
      </x:c>
      <x:c t="str">
        <x:v/>
      </x:c>
    </x:row>
    <x:row>
      <x:c t="str">
        <x:v>28103</x:v>
      </x:c>
      <x:c t="str">
        <x:v>AQUALINE SIMPLE LINE szemetes kosár, átm:170x260mm, 3l, fehér</x:v>
      </x:c>
      <x:c t="str">
        <x:v>AQUALINE</x:v>
      </x:c>
      <x:c t="str">
        <x:v>8590913839276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4300.0000</x:v>
      </x:c>
      <x:c t="str">
        <x:v/>
      </x:c>
    </x:row>
    <x:row>
      <x:c t="str">
        <x:v>28105</x:v>
      </x:c>
      <x:c t="str">
        <x:v>AQUALINE SIMPLE LINE szemetes kosár, 5l, matt fehér</x:v>
      </x:c>
      <x:c t="str">
        <x:v>AQUALINE</x:v>
      </x:c>
      <x:c t="str">
        <x:v>8590913997341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újdonság: 2025.07</x:v>
      </x:c>
    </x:row>
    <x:row>
      <x:c t="str">
        <x:v>2811</x:v>
      </x:c>
      <x:c t="str">
        <x:v>EMPIRE U-NIK AUTOMATIC érintésmentes kézszárító, 230V, 1850 W, 262x305x165mm, ABS, fehér</x:v>
      </x:c>
      <x:c t="str">
        <x:v>SAPHO</x:v>
      </x:c>
      <x:c t="str">
        <x:v>8595591200813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108000.0000</x:v>
      </x:c>
      <x:c t="str">
        <x:v>újdonság: 2024.11</x:v>
      </x:c>
    </x:row>
    <x:row>
      <x:c t="str">
        <x:v>28111</x:v>
      </x:c>
      <x:c t="str">
        <x:v>POLYSAN MAMBA kád, jobbos, 160x95x44cm</x:v>
      </x:c>
      <x:c t="str">
        <x:v>SAPHO</x:v>
      </x:c>
      <x:c t="str">
        <x:v>8590729011781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28111.1010</x:v>
      </x:c>
      <x:c t="str">
        <x:v>POLYSAN MAMBA kád, jobbos, Active Hydro, 160x95x45cm, króm</x:v>
      </x:c>
      <x:c t="str">
        <x:v>SAPHO</x:v>
      </x:c>
      <x:c t="str">
        <x:v>8590729060178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895000.0000</x:v>
      </x:c>
      <x:c t="str">
        <x:v>újdonság: 2025.01</x:v>
      </x:c>
    </x:row>
    <x:row>
      <x:c t="str">
        <x:v>28111.2010</x:v>
      </x:c>
      <x:c t="str">
        <x:v>POLYSAN MAMBA kád, jobbos, 160x95x45cm, Active Hydro-Air, króm</x:v>
      </x:c>
      <x:c t="str">
        <x:v>SAPHO</x:v>
      </x:c>
      <x:c t="str">
        <x:v>8590729060185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1358000.0000</x:v>
      </x:c>
      <x:c t="str">
        <x:v>újdonság: 2024.11</x:v>
      </x:c>
    </x:row>
    <x:row>
      <x:c t="str">
        <x:v>28111.3010</x:v>
      </x:c>
      <x:c t="str">
        <x:v>POLYSAN MAMBA kád, jobbos, Attraction Hydro, 160x95x45cm, króm</x:v>
      </x:c>
      <x:c t="str">
        <x:v>SAPHO</x:v>
      </x:c>
      <x:c t="str">
        <x:v>8590729060192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1078000.0000</x:v>
      </x:c>
      <x:c t="str">
        <x:v>újdonság: 2025.01</x:v>
      </x:c>
    </x:row>
    <x:row>
      <x:c t="str">
        <x:v>28111.4010</x:v>
      </x:c>
      <x:c t="str">
        <x:v>POLYSAN MAMBA kád, jobbos, 160x95x45cm, Attraction Hydro-Air, króm</x:v>
      </x:c>
      <x:c t="str">
        <x:v>SAPHO</x:v>
      </x:c>
      <x:c t="str">
        <x:v>8590729060208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1727000.0000</x:v>
      </x:c>
      <x:c t="str">
        <x:v>újdonság: 2024.11</x:v>
      </x:c>
    </x:row>
    <x:row>
      <x:c t="str">
        <x:v>28111.5010</x:v>
      </x:c>
      <x:c t="str">
        <x:v>POLYSAN MAMBA kád, jobbos, Highline Hydro, 160x95x45cm, króm</x:v>
      </x:c>
      <x:c t="str">
        <x:v>SAPHO</x:v>
      </x:c>
      <x:c t="str">
        <x:v>8590729060215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1325000.0000</x:v>
      </x:c>
      <x:c t="str">
        <x:v>újdonság: 2025.01</x:v>
      </x:c>
    </x:row>
    <x:row>
      <x:c t="str">
        <x:v>28111.6010</x:v>
      </x:c>
      <x:c t="str">
        <x:v>POLYSAN MAMBA kád, jobbos, 160x95x45cm, Highline Hydro-Air, króm</x:v>
      </x:c>
      <x:c t="str">
        <x:v>SAPHO</x:v>
      </x:c>
      <x:c t="str">
        <x:v>8590729060222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1866000.0000</x:v>
      </x:c>
      <x:c t="str">
        <x:v>újdonság: 2024.11</x:v>
      </x:c>
    </x:row>
    <x:row>
      <x:c t="str">
        <x:v>28312</x:v>
      </x:c>
      <x:c t="str">
        <x:v>POLYSAN MAMBA 160 sarok előlap, jobbos </x:v>
      </x:c>
      <x:c t="str">
        <x:v>SAPHO</x:v>
      </x:c>
      <x:c t="str">
        <x:v>8590729012054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28313</x:v>
      </x:c>
      <x:c t="str">
        <x:v>POLYSAN MAMBA 160 jobb előlap </x:v>
      </x:c>
      <x:c t="str">
        <x:v>SAPHO</x:v>
      </x:c>
      <x:c t="str">
        <x:v>8590729011965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2839</x:v>
      </x:c>
      <x:c t="str">
        <x:v>WC papírtartó polccal, króm</x:v>
      </x:c>
      <x:c t="str">
        <x:v>SAPHO</x:v>
      </x:c>
      <x:c t="str">
        <x:v>8003341280812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kifutott: 2026.02</x:v>
      </x:c>
    </x:row>
    <x:row>
      <x:c t="str">
        <x:v>283914</x:v>
      </x:c>
      <x:c t="str">
        <x:v>WC papírtartó polccal, matt fekete</x:v>
      </x:c>
      <x:c t="str">
        <x:v>SAPHO</x:v>
      </x:c>
      <x:c t="str">
        <x:v>8003341280829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15000.0000</x:v>
      </x:c>
      <x:c t="str">
        <x:v>kifutott: 2025.12</x:v>
      </x:c>
    </x:row>
    <x:row>
      <x:c t="str">
        <x:v>2856</x:v>
      </x:c>
      <x:c t="str">
        <x:v>EMPIRE COMPACTJET MIN érintésmentes kézszárító, 230V, 900 W, 156x238xx99,5mm, ABS, króm</x:v>
      </x:c>
      <x:c t="str">
        <x:v>SAPHO</x:v>
      </x:c>
      <x:c t="str">
        <x:v>8595591203593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154000.0000</x:v>
      </x:c>
      <x:c t="str">
        <x:v>újdonság: 2024.11</x:v>
      </x:c>
    </x:row>
    <x:row>
      <x:c t="str">
        <x:v>28611</x:v>
      </x:c>
      <x:c t="str">
        <x:v>POLYSAN SELMA negyedköríves zuhanytálca 90x90x30cm, R55, mély</x:v>
      </x:c>
      <x:c t="str">
        <x:v>SAPHO</x:v>
      </x:c>
      <x:c t="str">
        <x:v>8590729052760</x:v>
      </x:c>
      <x:c t="str">
        <x:v>db        </x:v>
      </x:c>
      <x:c t="str">
        <x:v>39221000</x:v>
      </x:c>
      <x:c t="n">
        <x:v>13.5800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82000.0000</x:v>
      </x:c>
      <x:c t="str">
        <x:v/>
      </x:c>
    </x:row>
    <x:row>
      <x:c t="str">
        <x:v>28711</x:v>
      </x:c>
      <x:c t="str">
        <x:v>POLYSAN SELMA negyedköríves zuhanytálca lábszerkezettel, 90x90x30cm, R55, mély</x:v>
      </x:c>
      <x:c t="str">
        <x:v>SAPHO</x:v>
      </x:c>
      <x:c t="str">
        <x:v>8590729057987</x:v>
      </x:c>
      <x:c t="str">
        <x:v>db        </x:v>
      </x:c>
      <x:c t="str">
        <x:v>39221000</x:v>
      </x:c>
      <x:c t="n">
        <x:v>17.5800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182000.0000</x:v>
      </x:c>
      <x:c t="str">
        <x:v/>
      </x:c>
    </x:row>
    <x:row>
      <x:c t="str">
        <x:v>2872</x:v>
      </x:c>
      <x:c t="str">
        <x:v>AQUALINE TETRA fürdőszobai szék, 42x41x27cm, fehér</x:v>
      </x:c>
      <x:c t="str">
        <x:v>AQUALINE</x:v>
      </x:c>
      <x:c t="str">
        <x:v>8003341040553</x:v>
      </x:c>
      <x:c t="str">
        <x:v>db        </x:v>
      </x:c>
      <x:c t="str">
        <x:v>39249000</x:v>
      </x:c>
      <x:c t="n">
        <x:v>2.0180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16200.0000</x:v>
      </x:c>
      <x:c t="str">
        <x:v/>
      </x:c>
    </x:row>
    <x:row>
      <x:c t="str">
        <x:v>28812</x:v>
      </x:c>
      <x:c t="str">
        <x:v>POLYSAN SELMA előlap </x:v>
      </x:c>
      <x:c t="str">
        <x:v>SAPHO</x:v>
      </x:c>
      <x:c t="str">
        <x:v>8590729058236</x:v>
      </x:c>
      <x:c t="str">
        <x:v>db        </x:v>
      </x:c>
      <x:c t="str">
        <x:v>39221000</x:v>
      </x:c>
      <x:c t="n">
        <x:v>3.1200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2888310</x:v>
      </x:c>
      <x:c t="str">
        <x:v>AQUALINE SIEPER gyógyszertároló doboz, 35x45x15cm, műanyag, fehér</x:v>
      </x:c>
      <x:c t="str">
        <x:v>AQUALINE</x:v>
      </x:c>
      <x:c t="str">
        <x:v>4013251201122</x:v>
      </x:c>
      <x:c t="str">
        <x:v>db        </x:v>
      </x:c>
      <x:c t="str">
        <x:v>39269097</x:v>
      </x:c>
      <x:c t="n">
        <x:v>2.6800</x:v>
      </x:c>
      <x:c t="str">
        <x:v/>
      </x:c>
      <x:c t="str">
        <x:v>egyéb kiegészítő</x:v>
      </x:c>
      <x:c t="str">
        <x:v>doboz</x:v>
      </x:c>
      <x:c t="n">
        <x:v>0.0000</x:v>
      </x:c>
      <x:c t="n">
        <x:v>24000.0000</x:v>
      </x:c>
      <x:c t="str">
        <x:v>kifutott: 2026.02</x:v>
      </x:c>
    </x:row>
    <x:row>
      <x:c t="str">
        <x:v>290000208</x:v>
      </x:c>
      <x:c t="str">
        <x:v>BEMETA HOME fürdőszobai kiegészítő szett, 5db-os, fekete</x:v>
      </x:c>
      <x:c t="str">
        <x:v>SAPHO</x:v>
      </x:c>
      <x:c t="str">
        <x:v>8592207034381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290000209</x:v>
      </x:c>
      <x:c t="str">
        <x:v>BEMETA HOME fürdőszobai kiegészítő szett, 5db-os, fehér</x:v>
      </x:c>
      <x:c t="str">
        <x:v>SAPHO</x:v>
      </x:c>
      <x:c t="str">
        <x:v>8592207034398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29219</x:v>
      </x:c>
      <x:c t="str">
        <x:v>POLYSAN BERMUDA sarokkád lábszerkezettel, 165x165x49cm</x:v>
      </x:c>
      <x:c t="str">
        <x:v>SAPHO</x:v>
      </x:c>
      <x:c t="str">
        <x:v>8590729024828</x:v>
      </x:c>
      <x:c t="str">
        <x:v>db        </x:v>
      </x:c>
      <x:c t="str">
        <x:v>39221000</x:v>
      </x:c>
      <x:c t="n">
        <x:v>48.0600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484000.0000</x:v>
      </x:c>
      <x:c t="str">
        <x:v>kifutott: 2025.01</x:v>
      </x:c>
    </x:row>
    <x:row>
      <x:c t="str">
        <x:v>29319</x:v>
      </x:c>
      <x:c t="str">
        <x:v>POLYSAN BERMUDA előlap 165-ös kádhoz </x:v>
      </x:c>
      <x:c t="str">
        <x:v>SAPHO</x:v>
      </x:c>
      <x:c t="str">
        <x:v>8590729024910</x:v>
      </x:c>
      <x:c t="str">
        <x:v>db        </x:v>
      </x:c>
      <x:c t="str">
        <x:v>39221000</x:v>
      </x:c>
      <x:c t="n">
        <x:v>8.6600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2025.01</x:v>
      </x:c>
    </x:row>
    <x:row>
      <x:c t="str">
        <x:v>29611</x:v>
      </x:c>
      <x:c t="str">
        <x:v>POLYSAN CARMEN szögletes zuhanytálca 90x90x30cm, mély</x:v>
      </x:c>
      <x:c t="str">
        <x:v>SAPHO</x:v>
      </x:c>
      <x:c t="str">
        <x:v>8590729052852</x:v>
      </x:c>
      <x:c t="str">
        <x:v>db        </x:v>
      </x:c>
      <x:c t="str">
        <x:v>39221000</x:v>
      </x:c>
      <x:c t="n">
        <x:v>11.7000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87000.0000</x:v>
      </x:c>
      <x:c t="str">
        <x:v/>
      </x:c>
    </x:row>
    <x:row>
      <x:c t="str">
        <x:v>29711</x:v>
      </x:c>
      <x:c t="str">
        <x:v>POLYSAN CARMEN DEEP zuhanytálca, lábszerkezettel, 90x90x30cm</x:v>
      </x:c>
      <x:c t="str">
        <x:v>SAPHO</x:v>
      </x:c>
      <x:c t="str">
        <x:v>8590729057895</x:v>
      </x:c>
      <x:c t="str">
        <x:v>db        </x:v>
      </x:c>
      <x:c t="str">
        <x:v>39221000</x:v>
      </x:c>
      <x:c t="n">
        <x:v>13.3300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199000.0000</x:v>
      </x:c>
      <x:c t="str">
        <x:v/>
      </x:c>
    </x:row>
    <x:row>
      <x:c t="str">
        <x:v>2X560761601-150</x:v>
      </x:c>
      <x:c t="str">
        <x:v>KALI mosdótartó szekrény mosdóval 150x50x46, fehér</x:v>
      </x:c>
      <x:c t="str">
        <x:v>KOMPONENS</x:v>
      </x:c>
      <x:c t="str">
        <x:v>8590913901416</x:v>
      </x:c>
      <x:c t="str">
        <x:v>szett     </x:v>
      </x:c>
      <x:c t="str">
        <x:v/>
      </x:c>
      <x:c t="n">
        <x:v>64.1800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811000.0000</x:v>
      </x:c>
      <x:c t="str">
        <x:v>kifutott: 2025.03</x:v>
      </x:c>
    </x:row>
    <x:row>
      <x:c t="str">
        <x:v>2XMT0711601-150</x:v>
      </x:c>
      <x:c t="str">
        <x:v>MITRA mosdótartó szekrény mosdóval, 4 fiókos, 150x55x46 cm , fehér</x:v>
      </x:c>
      <x:c t="str">
        <x:v>KOMPONENS</x:v>
      </x:c>
      <x:c t="str">
        <x:v>8590913901423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715000.0000</x:v>
      </x:c>
      <x:c t="str">
        <x:v>kifutott: 2025.03</x:v>
      </x:c>
    </x:row>
    <x:row>
      <x:c t="str">
        <x:v>2XMT0721601-150</x:v>
      </x:c>
      <x:c t="str">
        <x:v>MITRA mosdótartó szekrény mosdóval, 4 fiókos, 150x55x46 cm , antracit</x:v>
      </x:c>
      <x:c t="str">
        <x:v>KOMPONENS</x:v>
      </x:c>
      <x:c t="str">
        <x:v>8590913901430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2XMT0731601-150</x:v>
      </x:c>
      <x:c t="str">
        <x:v>MITRA mosdótartó szekrény mosdóval, 4 fiókos, 150x55x46 cm , bordó</x:v>
      </x:c>
      <x:c t="str">
        <x:v>KOMPONENS</x:v>
      </x:c>
      <x:c t="str">
        <x:v>8590913901447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2XMT0811601-150</x:v>
      </x:c>
      <x:c t="str">
        <x:v>MITRA mosdótartó szekrény mosdóval, 6 fiókos, 150x70x46 cm , fehér</x:v>
      </x:c>
      <x:c t="str">
        <x:v>KOMPONENS</x:v>
      </x:c>
      <x:c t="str">
        <x:v>8590913901454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835000.0000</x:v>
      </x:c>
      <x:c t="str">
        <x:v>kifutott: 2025.03</x:v>
      </x:c>
    </x:row>
    <x:row>
      <x:c t="str">
        <x:v>2XMT0821601-150</x:v>
      </x:c>
      <x:c t="str">
        <x:v>MITRA mosdótartó szekrény mosdóval, 6 fiókos, 150x70x46 cm , antracit</x:v>
      </x:c>
      <x:c t="str">
        <x:v>KOMPONENS</x:v>
      </x:c>
      <x:c t="str">
        <x:v>8590913901461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851000.0000</x:v>
      </x:c>
      <x:c t="str">
        <x:v>kifutott: 2025.03</x:v>
      </x:c>
    </x:row>
    <x:row>
      <x:c t="str">
        <x:v>2XMT0831601-150</x:v>
      </x:c>
      <x:c t="str">
        <x:v>MITRA mosdótartó szekrény mosdóval, 6 fiókos, 150x70x46 cm , bordó</x:v>
      </x:c>
      <x:c t="str">
        <x:v>KOMPONENS</x:v>
      </x:c>
      <x:c t="str">
        <x:v>8590913901478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829000.0000</x:v>
      </x:c>
      <x:c t="str">
        <x:v>kifutott: 2025.03</x:v>
      </x:c>
    </x:row>
    <x:row>
      <x:c t="str">
        <x:v>301.125.4</x:v>
      </x:c>
      <x:c t="str">
        <x:v>BRUCKNER BEHRENS Soft Close WC-ülőke </x:v>
      </x:c>
      <x:c t="str">
        <x:v>SAPHO</x:v>
      </x:c>
      <x:c t="str">
        <x:v>8590913939341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19800.0000</x:v>
      </x:c>
      <x:c t="str">
        <x:v>kiárusítás: 2025.03</x:v>
      </x:c>
    </x:row>
    <x:row>
      <x:c t="str">
        <x:v>301.307.4</x:v>
      </x:c>
      <x:c t="str">
        <x:v>BRUCKNER LEON WC-ülőke, Slim, Soft Close, duroplast</x:v>
      </x:c>
      <x:c t="str">
        <x:v>SAPHO</x:v>
      </x:c>
      <x:c t="str">
        <x:v>8590913966057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17000.0000</x:v>
      </x:c>
      <x:c t="str">
        <x:v/>
      </x:c>
    </x:row>
    <x:row>
      <x:c t="str">
        <x:v>301.308.4</x:v>
      </x:c>
      <x:c t="str">
        <x:v>BRUCKNER FULDA SLIM WC-ülőke, Soft Close, duroplast</x:v>
      </x:c>
      <x:c t="str">
        <x:v>SAPHO</x:v>
      </x:c>
      <x:c t="str">
        <x:v>8590913935206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2025.07</x:v>
      </x:c>
    </x:row>
    <x:row>
      <x:c t="str">
        <x:v>301.309.4</x:v>
      </x:c>
      <x:c t="str">
        <x:v>BRUCKNER HEIKE Slim Soft Close WC-ülőke, duroplast</x:v>
      </x:c>
      <x:c t="str">
        <x:v>SAPHO</x:v>
      </x:c>
      <x:c t="str">
        <x:v>8590913972553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18000.0000</x:v>
      </x:c>
      <x:c t="str">
        <x:v>kifutott: 2025.01</x:v>
      </x:c>
    </x:row>
    <x:row>
      <x:c t="str">
        <x:v>301.403.4</x:v>
      </x:c>
      <x:c t="str">
        <x:v>BRUCKNER DARIO WC-ülőke, Slim, Soft Close, duroplast</x:v>
      </x:c>
      <x:c t="str">
        <x:v>SAPHO</x:v>
      </x:c>
      <x:c t="str">
        <x:v>8590913931499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16000.0000</x:v>
      </x:c>
      <x:c t="str">
        <x:v>kifutott: 2025.12</x:v>
      </x:c>
    </x:row>
    <x:row>
      <x:c t="str">
        <x:v>301.424.0</x:v>
      </x:c>
      <x:c t="str">
        <x:v>BRUCKNER öblítőmechanika, króm nyomógomb</x:v>
      </x:c>
      <x:c t="str">
        <x:v>SAPHO</x:v>
      </x:c>
      <x:c t="str">
        <x:v>8590913969959</x:v>
      </x:c>
      <x:c t="str">
        <x:v>db        </x:v>
      </x:c>
      <x:c t="str">
        <x:v>84818019</x:v>
      </x:c>
      <x:c t="n">
        <x:v>0.6200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12500.0000</x:v>
      </x:c>
      <x:c t="str">
        <x:v>újdonság: 2024.07</x:v>
      </x:c>
    </x:row>
    <x:row>
      <x:c t="str">
        <x:v>301.425.0</x:v>
      </x:c>
      <x:c t="str">
        <x:v>BRUCKNER DUAL öblítőmechanika, 49mm, 1/2", króm</x:v>
      </x:c>
      <x:c t="str">
        <x:v>SAPHO</x:v>
      </x:c>
      <x:c t="str">
        <x:v>8590913121647</x:v>
      </x:c>
      <x:c t="str">
        <x:v>db        </x:v>
      </x:c>
      <x:c t="str">
        <x:v>84818019</x:v>
      </x:c>
      <x:c t="n">
        <x:v>2.8000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9800.0000</x:v>
      </x:c>
      <x:c t="str">
        <x:v>újdonság: 2026.02</x:v>
      </x:c>
    </x:row>
    <x:row>
      <x:c t="str">
        <x:v>301.493.0</x:v>
      </x:c>
      <x:c t="str">
        <x:v>BRUCKNER öblítőmechanika kombi WC-hez </x:v>
      </x:c>
      <x:c t="str">
        <x:v>SAPHO</x:v>
      </x:c>
      <x:c t="str">
        <x:v>8590913932229</x:v>
      </x:c>
      <x:c t="str">
        <x:v>db        </x:v>
      </x:c>
      <x:c t="str">
        <x:v>84818019</x:v>
      </x:c>
      <x:c t="n">
        <x:v>2.8000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8000.0000</x:v>
      </x:c>
      <x:c t="str">
        <x:v>kifutott: 2025.12</x:v>
      </x:c>
    </x:row>
    <x:row>
      <x:c t="str">
        <x:v>3011</x:v>
      </x:c>
      <x:c t="str">
        <x:v>REITANO ANTEA Kádtöltő csaptelep, zuhanyszettel, króm</x:v>
      </x:c>
      <x:c t="str">
        <x:v>SAPHO</x:v>
      </x:c>
      <x:c t="str">
        <x:v>8024587002174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116000.0000</x:v>
      </x:c>
      <x:c t="str">
        <x:v/>
      </x:c>
    </x:row>
    <x:row>
      <x:c t="str">
        <x:v>301100202</x:v>
      </x:c>
      <x:c t="str">
        <x:v>BEMETA HELP Kapaszkodó, 200mm, matt</x:v>
      </x:c>
      <x:c t="str">
        <x:v>SAPHO</x:v>
      </x:c>
      <x:c t="str">
        <x:v>8592207013126</x:v>
      </x:c>
      <x:c t="str">
        <x:v>db        </x:v>
      </x:c>
      <x:c t="str">
        <x:v>83024190</x:v>
      </x:c>
      <x:c t="n">
        <x:v>0.6330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16900.0000</x:v>
      </x:c>
      <x:c t="str">
        <x:v/>
      </x:c>
    </x:row>
    <x:row>
      <x:c t="str">
        <x:v>301100203</x:v>
      </x:c>
      <x:c t="str">
        <x:v>BEMETA HELP Kapaszkodó, takaróval, 200mm, fehér</x:v>
      </x:c>
      <x:c t="str">
        <x:v>SAPHO</x:v>
      </x:c>
      <x:c t="str">
        <x:v>8592207024719</x:v>
      </x:c>
      <x:c t="str">
        <x:v>db        </x:v>
      </x:c>
      <x:c t="str">
        <x:v>83024190</x:v>
      </x:c>
      <x:c t="n">
        <x:v>0.5470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301100303</x:v>
      </x:c>
      <x:c t="str">
        <x:v>BEMETA HELP Kapaszkodó, takaróval, 300mm, fehér</x:v>
      </x:c>
      <x:c t="str">
        <x:v>SAPHO</x:v>
      </x:c>
      <x:c t="str">
        <x:v>8592207021282</x:v>
      </x:c>
      <x:c t="str">
        <x:v>db        </x:v>
      </x:c>
      <x:c t="str">
        <x:v>83024190</x:v>
      </x:c>
      <x:c t="n">
        <x:v>0.7760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301100400</x:v>
      </x:c>
      <x:c t="str">
        <x:v>BEMETA HELP Kapaszkodó, 400mm, fekete</x:v>
      </x:c>
      <x:c t="str">
        <x:v>SAPHO</x:v>
      </x:c>
      <x:c t="str">
        <x:v>8592207038884</x:v>
      </x:c>
      <x:c t="str">
        <x:v>db        </x:v>
      </x:c>
      <x:c t="str">
        <x:v>83024190</x:v>
      </x:c>
      <x:c t="n">
        <x:v>0.8250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>újdonság: 2025.04</x:v>
      </x:c>
    </x:row>
    <x:row>
      <x:c t="str">
        <x:v>301100403</x:v>
      </x:c>
      <x:c t="str">
        <x:v>BEMETA HELP Kapaszkodó, takaróval, 400mm, fehér</x:v>
      </x:c>
      <x:c t="str">
        <x:v>SAPHO</x:v>
      </x:c>
      <x:c t="str">
        <x:v>8592207021299</x:v>
      </x:c>
      <x:c t="str">
        <x:v>db        </x:v>
      </x:c>
      <x:c t="str">
        <x:v>83024190</x:v>
      </x:c>
      <x:c t="n">
        <x:v>0.8970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19500.0000</x:v>
      </x:c>
      <x:c t="str">
        <x:v/>
      </x:c>
    </x:row>
    <x:row>
      <x:c t="str">
        <x:v>301100500</x:v>
      </x:c>
      <x:c t="str">
        <x:v>BEMETA HELP Kapaszkodó, takaróval, 500mm, fekete</x:v>
      </x:c>
      <x:c t="str">
        <x:v>SAPHO</x:v>
      </x:c>
      <x:c t="str">
        <x:v>8592207054518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20100.0000</x:v>
      </x:c>
      <x:c t="str">
        <x:v>újdonság: 2026.02</x:v>
      </x:c>
    </x:row>
    <x:row>
      <x:c t="str">
        <x:v>301100501-O</x:v>
      </x:c>
      <x:c t="str">
        <x:v>BEMETA HELP WC feletti háttámla, 500mm, polírozott</x:v>
      </x:c>
      <x:c t="str">
        <x:v>SAPHO</x:v>
      </x:c>
      <x:c t="str">
        <x:v>8592207021053</x:v>
      </x:c>
      <x:c t="str">
        <x:v>db        </x:v>
      </x:c>
      <x:c t="str">
        <x:v>83024190</x:v>
      </x:c>
      <x:c t="n">
        <x:v>1.3100</x:v>
      </x:c>
      <x:c t="str">
        <x:v/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301100502-O</x:v>
      </x:c>
      <x:c t="str">
        <x:v>BEMETA HELP WC feletti háttámla, 500mm, matt</x:v>
      </x:c>
      <x:c t="str">
        <x:v>SAPHO</x:v>
      </x:c>
      <x:c t="str">
        <x:v>8592207021060</x:v>
      </x:c>
      <x:c t="str">
        <x:v>db        </x:v>
      </x:c>
      <x:c t="str">
        <x:v>83024190</x:v>
      </x:c>
      <x:c t="n">
        <x:v>1.3100</x:v>
      </x:c>
      <x:c t="str">
        <x:v/>
      </x:c>
      <x:c t="str">
        <x:v>egyéb</x:v>
      </x:c>
      <x:c t="str">
        <x:v>egyéb</x:v>
      </x:c>
      <x:c t="n">
        <x:v>0.0000</x:v>
      </x:c>
      <x:c t="n">
        <x:v>73000.0000</x:v>
      </x:c>
      <x:c t="str">
        <x:v/>
      </x:c>
    </x:row>
    <x:row>
      <x:c t="str">
        <x:v>301100503</x:v>
      </x:c>
      <x:c t="str">
        <x:v>BEMETA HELP Kapaszkodó, takaróval, 500mm, fehér</x:v>
      </x:c>
      <x:c t="str">
        <x:v>SAPHO</x:v>
      </x:c>
      <x:c t="str">
        <x:v>8592207021305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19300.0000</x:v>
      </x:c>
      <x:c t="str">
        <x:v/>
      </x:c>
    </x:row>
    <x:row>
      <x:c t="str">
        <x:v>301100503-O</x:v>
      </x:c>
      <x:c t="str">
        <x:v>BEMETA HELP WC feletti háttámla, takaróval, 500mm, fehér</x:v>
      </x:c>
      <x:c t="str">
        <x:v>SAPHO</x:v>
      </x:c>
      <x:c t="str">
        <x:v>8592207022449</x:v>
      </x:c>
      <x:c t="str">
        <x:v>db        </x:v>
      </x:c>
      <x:c t="str">
        <x:v>83024190</x:v>
      </x:c>
      <x:c t="n">
        <x:v>1.2100</x:v>
      </x:c>
      <x:c t="str">
        <x:v/>
      </x:c>
      <x:c t="str">
        <x:v>egyéb</x:v>
      </x:c>
      <x:c t="str">
        <x:v>egyéb</x:v>
      </x:c>
      <x:c t="n">
        <x:v>0.0000</x:v>
      </x:c>
      <x:c t="n">
        <x:v>53000.0000</x:v>
      </x:c>
      <x:c t="str">
        <x:v/>
      </x:c>
    </x:row>
    <x:row>
      <x:c t="str">
        <x:v>301100504</x:v>
      </x:c>
      <x:c t="str">
        <x:v>BEMETA HELP Kapaszkodó, 500mm, fehér</x:v>
      </x:c>
      <x:c t="str">
        <x:v>SAPHO</x:v>
      </x:c>
      <x:c t="str">
        <x:v>8592207001659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12500.0000</x:v>
      </x:c>
      <x:c t="str">
        <x:v/>
      </x:c>
    </x:row>
    <x:row>
      <x:c t="str">
        <x:v>301100504-O</x:v>
      </x:c>
      <x:c t="str">
        <x:v>BEMETA HELP WC feletti háttámla, 500mm, fehér</x:v>
      </x:c>
      <x:c t="str">
        <x:v>SAPHO</x:v>
      </x:c>
      <x:c t="str">
        <x:v>8592207021077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/>
      </x:c>
    </x:row>
    <x:row>
      <x:c t="str">
        <x:v>301100571</x:v>
      </x:c>
      <x:c t="str">
        <x:v>BEMETA HELP Kapaszkodó, polccal, 580x220mm, polírozott</x:v>
      </x:c>
      <x:c t="str">
        <x:v>SAPHO</x:v>
      </x:c>
      <x:c t="str">
        <x:v>8592207012099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301100572</x:v>
      </x:c>
      <x:c t="str">
        <x:v>BEMETA HELP Kapaszkodó, polccal, 580x220mm, matt</x:v>
      </x:c>
      <x:c t="str">
        <x:v>SAPHO</x:v>
      </x:c>
      <x:c t="str">
        <x:v>8592207012105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301100573</x:v>
      </x:c>
      <x:c t="str">
        <x:v>BEMETA HELP Kapaszkodó, polccal, 580x220mm, fehér</x:v>
      </x:c>
      <x:c t="str">
        <x:v>SAPHO</x:v>
      </x:c>
      <x:c t="str">
        <x:v>8592207026201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30500.0000</x:v>
      </x:c>
      <x:c t="str">
        <x:v/>
      </x:c>
    </x:row>
    <x:row>
      <x:c t="str">
        <x:v>301100574</x:v>
      </x:c>
      <x:c t="str">
        <x:v>BEMETA HELP Kapaszkodó, polccal, 580x220mm, fehér</x:v>
      </x:c>
      <x:c t="str">
        <x:v>SAPHO</x:v>
      </x:c>
      <x:c t="str">
        <x:v>8592207012112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301100603</x:v>
      </x:c>
      <x:c t="str">
        <x:v>BEMETA HELP Kapaszkodó, takaróval, 600mm, fehér</x:v>
      </x:c>
      <x:c t="str">
        <x:v>SAPHO</x:v>
      </x:c>
      <x:c t="str">
        <x:v>8592207021350</x:v>
      </x:c>
      <x:c t="str">
        <x:v>db        </x:v>
      </x:c>
      <x:c t="str">
        <x:v>83024190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301100703</x:v>
      </x:c>
      <x:c t="str">
        <x:v>BEMETA HELP Kapaszkodó, takaróval, 700mm, fehér</x:v>
      </x:c>
      <x:c t="str">
        <x:v>SAPHO</x:v>
      </x:c>
      <x:c t="str">
        <x:v>8592207022470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21600.0000</x:v>
      </x:c>
      <x:c t="str">
        <x:v/>
      </x:c>
    </x:row>
    <x:row>
      <x:c t="str">
        <x:v>301100803</x:v>
      </x:c>
      <x:c t="str">
        <x:v>BEMETA HELP Kapaszkodó, takaróval, 800mm, fehér</x:v>
      </x:c>
      <x:c t="str">
        <x:v>SAPHO</x:v>
      </x:c>
      <x:c t="str">
        <x:v>8592207021367</x:v>
      </x:c>
      <x:c t="str">
        <x:v>db        </x:v>
      </x:c>
      <x:c t="str">
        <x:v>83024190</x:v>
      </x:c>
      <x:c t="n">
        <x:v>1.4880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301100902</x:v>
      </x:c>
      <x:c t="str">
        <x:v>BEMETA HELP Kapaszkodó, 900mm, matt</x:v>
      </x:c>
      <x:c t="str">
        <x:v>SAPHO</x:v>
      </x:c>
      <x:c t="str">
        <x:v>8592207005589</x:v>
      </x:c>
      <x:c t="str">
        <x:v>db        </x:v>
      </x:c>
      <x:c t="str">
        <x:v>83024190</x:v>
      </x:c>
      <x:c t="n">
        <x:v>1.3610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301100903</x:v>
      </x:c>
      <x:c t="str">
        <x:v>BEMETA HELP Kapaszkodó, takaróval, 900mm, fehér</x:v>
      </x:c>
      <x:c t="str">
        <x:v>SAPHO</x:v>
      </x:c>
      <x:c t="str">
        <x:v>8592207022487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301100904</x:v>
      </x:c>
      <x:c t="str">
        <x:v>BEMETA HELP Kapaszkodó, 900mm, fehér</x:v>
      </x:c>
      <x:c t="str">
        <x:v>SAPHO</x:v>
      </x:c>
      <x:c t="str">
        <x:v>8592207002502</x:v>
      </x:c>
      <x:c t="str">
        <x:v>db        </x:v>
      </x:c>
      <x:c t="str">
        <x:v>83024190</x:v>
      </x:c>
      <x:c t="n">
        <x:v>1.8360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20200.0000</x:v>
      </x:c>
      <x:c t="str">
        <x:v/>
      </x:c>
    </x:row>
    <x:row>
      <x:c t="str">
        <x:v>301101001</x:v>
      </x:c>
      <x:c t="str">
        <x:v>BEMETA HELP Kapaszkodó, 1000mm, polírozott</x:v>
      </x:c>
      <x:c t="str">
        <x:v>SAPHO</x:v>
      </x:c>
      <x:c t="str">
        <x:v>8592207002519</x:v>
      </x:c>
      <x:c t="str">
        <x:v>db        </x:v>
      </x:c>
      <x:c t="str">
        <x:v>83024190</x:v>
      </x:c>
      <x:c t="n">
        <x:v>1.4990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301101002</x:v>
      </x:c>
      <x:c t="str">
        <x:v>BEMETA HELP Kapaszkodó, 1000mm, matt</x:v>
      </x:c>
      <x:c t="str">
        <x:v>SAPHO</x:v>
      </x:c>
      <x:c t="str">
        <x:v>8592207005596</x:v>
      </x:c>
      <x:c t="str">
        <x:v>db        </x:v>
      </x:c>
      <x:c t="str">
        <x:v>83024190</x:v>
      </x:c>
      <x:c t="n">
        <x:v>1.6240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301101003</x:v>
      </x:c>
      <x:c t="str">
        <x:v>BEMETA HELP Kapaszkodó, takaróval, 1000mm, fehér</x:v>
      </x:c>
      <x:c t="str">
        <x:v>SAPHO</x:v>
      </x:c>
      <x:c t="str">
        <x:v>8592207022494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24600.0000</x:v>
      </x:c>
      <x:c t="str">
        <x:v/>
      </x:c>
    </x:row>
    <x:row>
      <x:c t="str">
        <x:v>301101004</x:v>
      </x:c>
      <x:c t="str">
        <x:v>BEMETA HELP Kapaszkodó, 1000mm, fehér</x:v>
      </x:c>
      <x:c t="str">
        <x:v>SAPHO</x:v>
      </x:c>
      <x:c t="str">
        <x:v>8592207002526</x:v>
      </x:c>
      <x:c t="str">
        <x:v>db        </x:v>
      </x:c>
      <x:c t="str">
        <x:v>83024190</x:v>
      </x:c>
      <x:c t="n">
        <x:v>1.7820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21400.0000</x:v>
      </x:c>
      <x:c t="str">
        <x:v/>
      </x:c>
    </x:row>
    <x:row>
      <x:c t="str">
        <x:v>301101101</x:v>
      </x:c>
      <x:c t="str">
        <x:v>BEMETA HELP Kapaszkodó, 1100mm, polírozott</x:v>
      </x:c>
      <x:c t="str">
        <x:v>SAPHO</x:v>
      </x:c>
      <x:c t="str">
        <x:v>8592207002533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301101102</x:v>
      </x:c>
      <x:c t="str">
        <x:v>BEMETA HELP Kapaszkodó, 1100mm, matt</x:v>
      </x:c>
      <x:c t="str">
        <x:v>SAPHO</x:v>
      </x:c>
      <x:c t="str">
        <x:v>8592207005602</x:v>
      </x:c>
      <x:c t="str">
        <x:v>db        </x:v>
      </x:c>
      <x:c t="str">
        <x:v>83024190</x:v>
      </x:c>
      <x:c t="n">
        <x:v>1.7810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301101103</x:v>
      </x:c>
      <x:c t="str">
        <x:v>BEMETA HELP Kapaszkodó, takaróval, 1100mm, fehér</x:v>
      </x:c>
      <x:c t="str">
        <x:v>SAPHO</x:v>
      </x:c>
      <x:c t="str">
        <x:v>8592207022500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301101104</x:v>
      </x:c>
      <x:c t="str">
        <x:v>BEMETA HELP Kapaszkodó, 1100mm, fehér</x:v>
      </x:c>
      <x:c t="str">
        <x:v>SAPHO</x:v>
      </x:c>
      <x:c t="str">
        <x:v>8592207002540</x:v>
      </x:c>
      <x:c t="str">
        <x:v>db        </x:v>
      </x:c>
      <x:c t="str">
        <x:v>83024190</x:v>
      </x:c>
      <x:c t="n">
        <x:v>1.8000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22600.0000</x:v>
      </x:c>
      <x:c t="str">
        <x:v/>
      </x:c>
    </x:row>
    <x:row>
      <x:c t="str">
        <x:v>301101201</x:v>
      </x:c>
      <x:c t="str">
        <x:v>BEMETA HELP Kapaszkodó, 1200mm, polírozott</x:v>
      </x:c>
      <x:c t="str">
        <x:v>SAPHO</x:v>
      </x:c>
      <x:c t="str">
        <x:v>8592207002557</x:v>
      </x:c>
      <x:c t="str">
        <x:v>db        </x:v>
      </x:c>
      <x:c t="str">
        <x:v>83024190</x:v>
      </x:c>
      <x:c t="n">
        <x:v>2.3420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39500.0000</x:v>
      </x:c>
      <x:c t="str">
        <x:v/>
      </x:c>
    </x:row>
    <x:row>
      <x:c t="str">
        <x:v>301101202</x:v>
      </x:c>
      <x:c t="str">
        <x:v>BEMETA HELP Kapaszkodó, 1200mm, matt</x:v>
      </x:c>
      <x:c t="str">
        <x:v>SAPHO</x:v>
      </x:c>
      <x:c t="str">
        <x:v>8592207005619</x:v>
      </x:c>
      <x:c t="str">
        <x:v>db        </x:v>
      </x:c>
      <x:c t="str">
        <x:v>83024190</x:v>
      </x:c>
      <x:c t="n">
        <x:v>2.3880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301101203</x:v>
      </x:c>
      <x:c t="str">
        <x:v>BEMETA HELP Kapaszkodó, takaróval, 1200mm, fehér</x:v>
      </x:c>
      <x:c t="str">
        <x:v>SAPHO</x:v>
      </x:c>
      <x:c t="str">
        <x:v>8592207022517</x:v>
      </x:c>
      <x:c t="str">
        <x:v>db        </x:v>
      </x:c>
      <x:c t="str">
        <x:v>83024190</x:v>
      </x:c>
      <x:c t="n">
        <x:v>1.9900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301101204</x:v>
      </x:c>
      <x:c t="str">
        <x:v>BEMETA HELP Kapaszkodó, 1200mm, fehér</x:v>
      </x:c>
      <x:c t="str">
        <x:v>SAPHO</x:v>
      </x:c>
      <x:c t="str">
        <x:v>8592207002564</x:v>
      </x:c>
      <x:c t="str">
        <x:v>db        </x:v>
      </x:c>
      <x:c t="str">
        <x:v>83024190</x:v>
      </x:c>
      <x:c t="n">
        <x:v>2.1100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301101502</x:v>
      </x:c>
      <x:c t="str">
        <x:v>BEMETA HELP Kapaszkodó, 1500mm, matt</x:v>
      </x:c>
      <x:c t="str">
        <x:v>SAPHO</x:v>
      </x:c>
      <x:c t="str">
        <x:v>8592207005626</x:v>
      </x:c>
      <x:c t="str">
        <x:v>db        </x:v>
      </x:c>
      <x:c t="str">
        <x:v>83024190</x:v>
      </x:c>
      <x:c t="n">
        <x:v>2.2670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301101503</x:v>
      </x:c>
      <x:c t="str">
        <x:v>BEMETA HELP Kapaszkodó, takaróval, 1500mm, fehér</x:v>
      </x:c>
      <x:c t="str">
        <x:v>SAPHO</x:v>
      </x:c>
      <x:c t="str">
        <x:v>8592207022524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301101504</x:v>
      </x:c>
      <x:c t="str">
        <x:v>BEMETA HELP Kapaszkodó, 1500mm, fehér</x:v>
      </x:c>
      <x:c t="str">
        <x:v>SAPHO</x:v>
      </x:c>
      <x:c t="str">
        <x:v>8592207002588</x:v>
      </x:c>
      <x:c t="str">
        <x:v>db        </x:v>
      </x:c>
      <x:c t="str">
        <x:v>83024190</x:v>
      </x:c>
      <x:c t="n">
        <x:v>3.1040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301102013</x:v>
      </x:c>
      <x:c t="str">
        <x:v>BEMETA HELP Kapaszkodó 120°, takaróval, 660x400mm, fehér</x:v>
      </x:c>
      <x:c t="str">
        <x:v>SAPHO</x:v>
      </x:c>
      <x:c t="str">
        <x:v>8592207022104</x:v>
      </x:c>
      <x:c t="str">
        <x:v>db        </x:v>
      </x:c>
      <x:c t="str">
        <x:v>83024190</x:v>
      </x:c>
      <x:c t="n">
        <x:v>1.6160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301102032</x:v>
      </x:c>
      <x:c t="str">
        <x:v>BEMETA HELP Zuhany kapaszkodó, 710x710mm, matt</x:v>
      </x:c>
      <x:c t="str">
        <x:v>SAPHO</x:v>
      </x:c>
      <x:c t="str">
        <x:v>8592207005640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301102033</x:v>
      </x:c>
      <x:c t="str">
        <x:v>BEMETA HELP Zuhany kapaszkodó, takaróval, 710x710mm, fehér</x:v>
      </x:c>
      <x:c t="str">
        <x:v>SAPHO</x:v>
      </x:c>
      <x:c t="str">
        <x:v>8592207022531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301102041</x:v>
      </x:c>
      <x:c t="str">
        <x:v>BEMETA HELP Kapaszkodó, U-típus, 850mm, polírozott</x:v>
      </x:c>
      <x:c t="str">
        <x:v>SAPHO</x:v>
      </x:c>
      <x:c t="str">
        <x:v>8592207026355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301102042</x:v>
      </x:c>
      <x:c t="str">
        <x:v>BEMETA HELP Kapaszkodó, U-típus, 850mm, matt</x:v>
      </x:c>
      <x:c t="str">
        <x:v>SAPHO</x:v>
      </x:c>
      <x:c t="str">
        <x:v>8592207026362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301102044</x:v>
      </x:c>
      <x:c t="str">
        <x:v>BEMETA HELP Kapaszkodó, U-típus, 850mm, fehér</x:v>
      </x:c>
      <x:c t="str">
        <x:v>SAPHO</x:v>
      </x:c>
      <x:c t="str">
        <x:v>8592207026379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301102052</x:v>
      </x:c>
      <x:c t="str">
        <x:v>BEMETA HELP Kapaszkodó, U-típus, 600mm, matt</x:v>
      </x:c>
      <x:c t="str">
        <x:v>SAPHO</x:v>
      </x:c>
      <x:c t="str">
        <x:v>8592207004025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301102062</x:v>
      </x:c>
      <x:c t="str">
        <x:v>BEMETA HELP Kapaszkodó, U-típus, 813mm, matt</x:v>
      </x:c>
      <x:c t="str">
        <x:v>SAPHO</x:v>
      </x:c>
      <x:c t="str">
        <x:v>8592207004032</x:v>
      </x:c>
      <x:c t="str">
        <x:v>db        </x:v>
      </x:c>
      <x:c t="str">
        <x:v>83024190</x:v>
      </x:c>
      <x:c t="n">
        <x:v>2.4500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301102072</x:v>
      </x:c>
      <x:c t="str">
        <x:v>BEMETA HELP Felhajtható kapaszkodó, U-típus, 600mm, matt</x:v>
      </x:c>
      <x:c t="str">
        <x:v>SAPHO</x:v>
      </x:c>
      <x:c t="str">
        <x:v>8592207004049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301102072N</x:v>
      </x:c>
      <x:c t="str">
        <x:v>BEMETA HELP Felhajtható kapaszkodó, U-típus támasztékkal, 600mm, matt</x:v>
      </x:c>
      <x:c t="str">
        <x:v>SAPHO</x:v>
      </x:c>
      <x:c t="str">
        <x:v>8592207025235</x:v>
      </x:c>
      <x:c t="str">
        <x:v>db        </x:v>
      </x:c>
      <x:c t="str">
        <x:v>83024190</x:v>
      </x:c>
      <x:c t="n">
        <x:v>3.6000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301102082N</x:v>
      </x:c>
      <x:c t="str">
        <x:v>BEMETA HELP Felhajtható kapaszkodó, U-típus támasztékkal, 813mm, polírozott</x:v>
      </x:c>
      <x:c t="str">
        <x:v>SAPHO</x:v>
      </x:c>
      <x:c t="str">
        <x:v>8592207004209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301102092</x:v>
      </x:c>
      <x:c t="str">
        <x:v>BEMETA HELP Felhajtható kapaszkodó, 760mm, matt</x:v>
      </x:c>
      <x:c t="str">
        <x:v>SAPHO</x:v>
      </x:c>
      <x:c t="str">
        <x:v>8592207004063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301102094</x:v>
      </x:c>
      <x:c t="str">
        <x:v>BEMETA HELP Felhajtható kapaszkodó, 760mm, fehér</x:v>
      </x:c>
      <x:c t="str">
        <x:v>SAPHO</x:v>
      </x:c>
      <x:c t="str">
        <x:v>8592207001710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301102121</x:v>
      </x:c>
      <x:c t="str">
        <x:v>BEMETA HELP Lefolyóvédő korlát kerekesszék kereke ellen, 545x266mm, polírozott</x:v>
      </x:c>
      <x:c t="str">
        <x:v>SAPHO</x:v>
      </x:c>
      <x:c t="str">
        <x:v>8592207002632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28500.0000</x:v>
      </x:c>
      <x:c t="str">
        <x:v/>
      </x:c>
    </x:row>
    <x:row>
      <x:c t="str">
        <x:v>301102122</x:v>
      </x:c>
      <x:c t="str">
        <x:v>BEMETA HELP Lefolyóvédő korlát kerekesszék kereke ellen, 545x266mm, matt</x:v>
      </x:c>
      <x:c t="str">
        <x:v>SAPHO</x:v>
      </x:c>
      <x:c t="str">
        <x:v>8592207005688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/>
      </x:c>
    </x:row>
    <x:row>
      <x:c t="str">
        <x:v>301102123</x:v>
      </x:c>
      <x:c t="str">
        <x:v>BEMETA HELP Lefolyóvédő korlát kerekesszék kereke ellen, takaróval, 545x266mm, fehér</x:v>
      </x:c>
      <x:c t="str">
        <x:v>SAPHO</x:v>
      </x:c>
      <x:c t="str">
        <x:v>8592207022548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23800.0000</x:v>
      </x:c>
      <x:c t="str">
        <x:v/>
      </x:c>
    </x:row>
    <x:row>
      <x:c t="str">
        <x:v>301102124</x:v>
      </x:c>
      <x:c t="str">
        <x:v>BEMETA HELP Lefolyóvédő korlát kerekesszék kereke ellen, 545x266mm, fehér</x:v>
      </x:c>
      <x:c t="str">
        <x:v>SAPHO</x:v>
      </x:c>
      <x:c t="str">
        <x:v>8592207002649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/>
      </x:c>
    </x:row>
    <x:row>
      <x:c t="str">
        <x:v>301102180</x:v>
      </x:c>
      <x:c t="str">
        <x:v>BEMETA HELP Lehajtható zuhany ülőke támasztékkal, takaróval, 462x120x450mm, fekete</x:v>
      </x:c>
      <x:c t="str">
        <x:v>SAPHO</x:v>
      </x:c>
      <x:c t="str">
        <x:v>8592207013560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115600.0000</x:v>
      </x:c>
      <x:c t="str">
        <x:v>újdonság: 2026.02</x:v>
      </x:c>
    </x:row>
    <x:row>
      <x:c t="str">
        <x:v>301102182</x:v>
      </x:c>
      <x:c t="str">
        <x:v>BEMETA HELP Lehajtható zuhany ülőke támasztékkal, 462x120x450mm, matt</x:v>
      </x:c>
      <x:c t="str">
        <x:v>SAPHO</x:v>
      </x:c>
      <x:c t="str">
        <x:v>8592207015380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97000.0000</x:v>
      </x:c>
      <x:c t="str">
        <x:v/>
      </x:c>
    </x:row>
    <x:row>
      <x:c t="str">
        <x:v>301102184</x:v>
      </x:c>
      <x:c t="str">
        <x:v>BEMETA HELP Lehajtható zuhany ülőke támasztékkal, 462x120x450mm, fehér</x:v>
      </x:c>
      <x:c t="str">
        <x:v>SAPHO</x:v>
      </x:c>
      <x:c t="str">
        <x:v>8592207025761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110000.0000</x:v>
      </x:c>
      <x:c t="str">
        <x:v/>
      </x:c>
    </x:row>
    <x:row>
      <x:c t="str">
        <x:v>301102271</x:v>
      </x:c>
      <x:c t="str">
        <x:v>BEMETA HELP Felhajtható kapaszkodó, U-típus, WC papírtartóval, 600mm, polírozott</x:v>
      </x:c>
      <x:c t="str">
        <x:v>SAPHO</x:v>
      </x:c>
      <x:c t="str">
        <x:v>8592207008771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301102271N</x:v>
      </x:c>
      <x:c t="str">
        <x:v>BEMETA HELP Felhajtható kapaszkodó, U-típus, WC papírtartóval, támasztékkal, 600mm, polírozott</x:v>
      </x:c>
      <x:c t="str">
        <x:v>SAPHO</x:v>
      </x:c>
      <x:c t="str">
        <x:v>8592207025358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301102281N</x:v>
      </x:c>
      <x:c t="str">
        <x:v>BEMETA HELP Felhajtható kapaszkodó, U-típus, WC papírtartóval, támasztékkal, 813mm, polírozott</x:v>
      </x:c>
      <x:c t="str">
        <x:v>SAPHO</x:v>
      </x:c>
      <x:c t="str">
        <x:v>8592207025471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</x:v>
      </x:c>
      <x:c t="str">
        <x:v>BEMETA HELP Felhajtható kapaszkodó, U-típus, WC papírtartóval, 813mm, matt</x:v>
      </x:c>
      <x:c t="str">
        <x:v>SAPHO</x:v>
      </x:c>
      <x:c t="str">
        <x:v>8592207005664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301102282N</x:v>
      </x:c>
      <x:c t="str">
        <x:v>BEMETA HELP Felhajtható kapaszkodó, U-típus, WC papírtartóval, támasztékkal, 813mm, matt</x:v>
      </x:c>
      <x:c t="str">
        <x:v>SAPHO</x:v>
      </x:c>
      <x:c t="str">
        <x:v>8592207025488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301102284N</x:v>
      </x:c>
      <x:c t="str">
        <x:v>BEMETA HELP Felhajtható kapaszkodó, U-típus, WC papírtartóval, támasztékkal, 813mm, fehér</x:v>
      </x:c>
      <x:c t="str">
        <x:v>SAPHO</x:v>
      </x:c>
      <x:c t="str">
        <x:v>8592207025495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301102291</x:v>
      </x:c>
      <x:c t="str">
        <x:v>BEMETA HELP Felhajtható kapaszkodó, U-típus, WC papírtartóval, 900mm, polírozott</x:v>
      </x:c>
      <x:c t="str">
        <x:v>SAPHO</x:v>
      </x:c>
      <x:c t="str">
        <x:v>8592207009785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301102292</x:v>
      </x:c>
      <x:c t="str">
        <x:v>BEMETA HELP Felhajtható kapaszkodó, U-típus, WC papírtartóval, 900mm, matt</x:v>
      </x:c>
      <x:c t="str">
        <x:v>SAPHO</x:v>
      </x:c>
      <x:c t="str">
        <x:v>8592207009792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301102294</x:v>
      </x:c>
      <x:c t="str">
        <x:v>BEMETA HELP Felhajtható kapaszkodó, U-típus, WC papírtartóval, 900mm, fehér</x:v>
      </x:c>
      <x:c t="str">
        <x:v>SAPHO</x:v>
      </x:c>
      <x:c t="str">
        <x:v>8592207009808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301102301</x:v>
      </x:c>
      <x:c t="str">
        <x:v>BEMETA HELP Kapaszkodó, U-típus, 750mm, polírozott</x:v>
      </x:c>
      <x:c t="str">
        <x:v>SAPHO</x:v>
      </x:c>
      <x:c t="str">
        <x:v>8592207024726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301102302</x:v>
      </x:c>
      <x:c t="str">
        <x:v>BEMETA HELP Kapaszkodó, U-típus, 750mm, matt</x:v>
      </x:c>
      <x:c t="str">
        <x:v>SAPHO</x:v>
      </x:c>
      <x:c t="str">
        <x:v>8592207024733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301102304</x:v>
      </x:c>
      <x:c t="str">
        <x:v>BEMETA HELP Kapaszkodó, U-típus, 750mm, fehér</x:v>
      </x:c>
      <x:c t="str">
        <x:v>SAPHO</x:v>
      </x:c>
      <x:c t="str">
        <x:v>8592207024740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23400.0000</x:v>
      </x:c>
      <x:c t="str">
        <x:v/>
      </x:c>
    </x:row>
    <x:row>
      <x:c t="str">
        <x:v>301102321</x:v>
      </x:c>
      <x:c t="str">
        <x:v>BEMETA HELP Felhajtható kapaszkodó, 850mm, polírozott</x:v>
      </x:c>
      <x:c t="str">
        <x:v>SAPHO</x:v>
      </x:c>
      <x:c t="str">
        <x:v>8592207024757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301102322</x:v>
      </x:c>
      <x:c t="str">
        <x:v>BEMETA HELP Felhajtható kapaszkodó, 850mm, matt</x:v>
      </x:c>
      <x:c t="str">
        <x:v>SAPHO</x:v>
      </x:c>
      <x:c t="str">
        <x:v>8592207024764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301102324</x:v>
      </x:c>
      <x:c t="str">
        <x:v>BEMETA HELP Felhajtható kapaszkodó, 850mm, fehér</x:v>
      </x:c>
      <x:c t="str">
        <x:v>SAPHO</x:v>
      </x:c>
      <x:c t="str">
        <x:v>8592207024771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301102771</x:v>
      </x:c>
      <x:c t="str">
        <x:v>BEMETA HELP Felhajtható kapaszkodó, WC papírtartóval, 600mm, polírozott</x:v>
      </x:c>
      <x:c t="str">
        <x:v>SAPHO</x:v>
      </x:c>
      <x:c t="str">
        <x:v>8592207025617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301102772</x:v>
      </x:c>
      <x:c t="str">
        <x:v>BEMETA HELP Felhajtható kapaszkodó, WC papírtartóval, 600mm, matt</x:v>
      </x:c>
      <x:c t="str">
        <x:v>SAPHO</x:v>
      </x:c>
      <x:c t="str">
        <x:v>8592207025624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301102774</x:v>
      </x:c>
      <x:c t="str">
        <x:v>BEMETA HELP Felhajtható kapaszkodó, WC papírtartóval, 600mm, fehér</x:v>
      </x:c>
      <x:c t="str">
        <x:v>SAPHO</x:v>
      </x:c>
      <x:c t="str">
        <x:v>8592207025631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301102781</x:v>
      </x:c>
      <x:c t="str">
        <x:v>BEMETA HELP Felhajtható kapaszkodó, WC papírtartóval, 750mm, polírozott</x:v>
      </x:c>
      <x:c t="str">
        <x:v>SAPHO</x:v>
      </x:c>
      <x:c t="str">
        <x:v>8592207025648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301102782</x:v>
      </x:c>
      <x:c t="str">
        <x:v>BEMETA HELP Felhajtható kapaszkodó, WC papírtartóval, 750mm, matt</x:v>
      </x:c>
      <x:c t="str">
        <x:v>SAPHO</x:v>
      </x:c>
      <x:c t="str">
        <x:v>8592207025655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301102784</x:v>
      </x:c>
      <x:c t="str">
        <x:v>BEMETA HELP Felhajtható kapaszkodó, WC papírtartóval, 750mm, fehér</x:v>
      </x:c>
      <x:c t="str">
        <x:v>SAPHO</x:v>
      </x:c>
      <x:c t="str">
        <x:v>8592207025662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301102901</x:v>
      </x:c>
      <x:c t="str">
        <x:v>BEMETA HELP Felhajtható kapaszkodó, U-típus, 900mm, polírozott</x:v>
      </x:c>
      <x:c t="str">
        <x:v>SAPHO</x:v>
      </x:c>
      <x:c t="str">
        <x:v>8592207008375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65000.0000</x:v>
      </x:c>
      <x:c t="str">
        <x:v/>
      </x:c>
    </x:row>
    <x:row>
      <x:c t="str">
        <x:v>301102902</x:v>
      </x:c>
      <x:c t="str">
        <x:v>BEMETA HELP Felhajtható kapaszkodó, U-típus, 900mm, matt</x:v>
      </x:c>
      <x:c t="str">
        <x:v>SAPHO</x:v>
      </x:c>
      <x:c t="str">
        <x:v>8592207008382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301102992</x:v>
      </x:c>
      <x:c t="str">
        <x:v>BEMETA HELP Kapaszkodó, U-típus, 900mm, matt</x:v>
      </x:c>
      <x:c t="str">
        <x:v>SAPHO</x:v>
      </x:c>
      <x:c t="str">
        <x:v>8592207008412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301107301</x:v>
      </x:c>
      <x:c t="str">
        <x:v>BEMETA HELP Felhajtható kapaszkodó, U-típus, álló, padlóra szerelhető, 750mm, polírozott</x:v>
      </x:c>
      <x:c t="str">
        <x:v>SAPHO</x:v>
      </x:c>
      <x:c t="str">
        <x:v>8592207022555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116000.0000</x:v>
      </x:c>
      <x:c t="str">
        <x:v/>
      </x:c>
    </x:row>
    <x:row>
      <x:c t="str">
        <x:v>301107302</x:v>
      </x:c>
      <x:c t="str">
        <x:v>BEMETA HELP Felhajtható kapaszkodó, U-típus, álló, padlóra szerelhető, 750mm, matt</x:v>
      </x:c>
      <x:c t="str">
        <x:v>SAPHO</x:v>
      </x:c>
      <x:c t="str">
        <x:v>8592207022562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126000.0000</x:v>
      </x:c>
      <x:c t="str">
        <x:v/>
      </x:c>
    </x:row>
    <x:row>
      <x:c t="str">
        <x:v>301107304</x:v>
      </x:c>
      <x:c t="str">
        <x:v>BEMETA HELP Felhajtható kapaszkodó, U-típus, álló, padlóra szerelhető, 750mm, fehér</x:v>
      </x:c>
      <x:c t="str">
        <x:v>SAPHO</x:v>
      </x:c>
      <x:c t="str">
        <x:v>8592207022579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301107321</x:v>
      </x:c>
      <x:c t="str">
        <x:v>BEMETA HELP Felhajtható kapaszkodó, U-típus, álló, padlóra szerelhető, 850mm, polírozott</x:v>
      </x:c>
      <x:c t="str">
        <x:v>SAPHO</x:v>
      </x:c>
      <x:c t="str">
        <x:v>8592207022586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122000.0000</x:v>
      </x:c>
      <x:c t="str">
        <x:v/>
      </x:c>
    </x:row>
    <x:row>
      <x:c t="str">
        <x:v>301107322</x:v>
      </x:c>
      <x:c t="str">
        <x:v>BEMETA HELP Felhajtható kapaszkodó, U-típus, álló, padlóra szerelhető, 850mm, matt</x:v>
      </x:c>
      <x:c t="str">
        <x:v>SAPHO</x:v>
      </x:c>
      <x:c t="str">
        <x:v>8592207022593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131000.0000</x:v>
      </x:c>
      <x:c t="str">
        <x:v/>
      </x:c>
    </x:row>
    <x:row>
      <x:c t="str">
        <x:v>301107324</x:v>
      </x:c>
      <x:c t="str">
        <x:v>BEMETA HELP Felhajtható kapaszkodó, U-típus, álló, padlóra szerelhető, 850mm, fehér</x:v>
      </x:c>
      <x:c t="str">
        <x:v>SAPHO</x:v>
      </x:c>
      <x:c t="str">
        <x:v>8592207022609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301107602</x:v>
      </x:c>
      <x:c t="str">
        <x:v>BEMETA HELP Felhajtható kapaszkodó, U-típus, álló, padlóra szerelhető, 813mm, matt</x:v>
      </x:c>
      <x:c t="str">
        <x:v>SAPHO</x:v>
      </x:c>
      <x:c t="str">
        <x:v>8592207015427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129000.0000</x:v>
      </x:c>
      <x:c t="str">
        <x:v/>
      </x:c>
    </x:row>
    <x:row>
      <x:c t="str">
        <x:v>301107604</x:v>
      </x:c>
      <x:c t="str">
        <x:v>BEMETA HELP Felhajtható kapaszkodó, U-típus, álló, padlóra szerelhető, 813mm, fehér</x:v>
      </x:c>
      <x:c t="str">
        <x:v>SAPHO</x:v>
      </x:c>
      <x:c t="str">
        <x:v>8592207004254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301112020</x:v>
      </x:c>
      <x:c t="str">
        <x:v>BEMETA HELP Zuhany kapaszkodó, balos, takaróval, 1180x660x580mm, fekete</x:v>
      </x:c>
      <x:c t="str">
        <x:v>SAPHO</x:v>
      </x:c>
      <x:c t="str">
        <x:v>8592207033261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301112022</x:v>
      </x:c>
      <x:c t="str">
        <x:v>BEMETA HELP Zuhany kapaszkodó, jobbos, 1180x660x580mm, matt</x:v>
      </x:c>
      <x:c t="str">
        <x:v>SAPHO</x:v>
      </x:c>
      <x:c t="str">
        <x:v>8592207005732</x:v>
      </x:c>
      <x:c t="str">
        <x:v>db        </x:v>
      </x:c>
      <x:c t="str">
        <x:v>83024190</x:v>
      </x:c>
      <x:c t="n">
        <x:v>3.9500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301112023</x:v>
      </x:c>
      <x:c t="str">
        <x:v>BEMETA HELP Zuhany kapaszkodó, balos, takaróval, 1180x660x580mm, fehér</x:v>
      </x:c>
      <x:c t="str">
        <x:v>SAPHO</x:v>
      </x:c>
      <x:c t="str">
        <x:v>8592207020353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301112024</x:v>
      </x:c>
      <x:c t="str">
        <x:v>BEMETA HELP Zuhany kapaszkodó, jobbos, 1180x660x580mm, fehér</x:v>
      </x:c>
      <x:c t="str">
        <x:v>SAPHO</x:v>
      </x:c>
      <x:c t="str">
        <x:v>8592207002670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301112040</x:v>
      </x:c>
      <x:c t="str">
        <x:v>BEMETA HELP Zuhany kapaszkodó, balos, takaróval, 630x890x110mm, fekete</x:v>
      </x:c>
      <x:c t="str">
        <x:v>SAPHO</x:v>
      </x:c>
      <x:c t="str">
        <x:v>8592207033285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47200.0000</x:v>
      </x:c>
      <x:c t="str">
        <x:v>újdonság: 2026.02</x:v>
      </x:c>
    </x:row>
    <x:row>
      <x:c t="str">
        <x:v>301112043</x:v>
      </x:c>
      <x:c t="str">
        <x:v>BEMETA HELP Zuhany kapaszkodó, balos, takaróval, 630x890x110mm, fehér</x:v>
      </x:c>
      <x:c t="str">
        <x:v>SAPHO</x:v>
      </x:c>
      <x:c t="str">
        <x:v>8592207022142</x:v>
      </x:c>
      <x:c t="str">
        <x:v>db        </x:v>
      </x:c>
      <x:c t="str">
        <x:v>83024190</x:v>
      </x:c>
      <x:c t="n">
        <x:v>3.2600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301112061</x:v>
      </x:c>
      <x:c t="str">
        <x:v>BEMETA HELP Zuhany kapaszkodó, jobbos, 630x680mm, polírozott</x:v>
      </x:c>
      <x:c t="str">
        <x:v>SAPHO</x:v>
      </x:c>
      <x:c t="str">
        <x:v>8592207013409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301112062</x:v>
      </x:c>
      <x:c t="str">
        <x:v>BEMETA HELP Zuhany kapaszkodó, balos, 630x680mm, matt</x:v>
      </x:c>
      <x:c t="str">
        <x:v>SAPHO</x:v>
      </x:c>
      <x:c t="str">
        <x:v>8592207013416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301112063</x:v>
      </x:c>
      <x:c t="str">
        <x:v>BEMETA HELP Zuhany kapaszkodó, jobbos, takaróval, 630x680mm, fehér</x:v>
      </x:c>
      <x:c t="str">
        <x:v>SAPHO</x:v>
      </x:c>
      <x:c t="str">
        <x:v>8592207022159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301112064</x:v>
      </x:c>
      <x:c t="str">
        <x:v>BEMETA HELP Zuhany kapaszkodó, jobbos, 630x680mm, fehér</x:v>
      </x:c>
      <x:c t="str">
        <x:v>SAPHO</x:v>
      </x:c>
      <x:c t="str">
        <x:v>8592207013430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301112071</x:v>
      </x:c>
      <x:c t="str">
        <x:v>BEMETA HELP Zuhany kapaszkodó, balos, 630x680mm, polírozott</x:v>
      </x:c>
      <x:c t="str">
        <x:v>SAPHO</x:v>
      </x:c>
      <x:c t="str">
        <x:v>8592207014055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301112072</x:v>
      </x:c>
      <x:c t="str">
        <x:v>BEMETA HELP Zuhany kapaszkodó, balos, 630x680mm, matt</x:v>
      </x:c>
      <x:c t="str">
        <x:v>SAPHO</x:v>
      </x:c>
      <x:c t="str">
        <x:v>8592207014079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301112073</x:v>
      </x:c>
      <x:c t="str">
        <x:v>BEMETA HELP Zuhany kapaszkodó, balos, takaróval, 630x680mm, fehér</x:v>
      </x:c>
      <x:c t="str">
        <x:v>SAPHO</x:v>
      </x:c>
      <x:c t="str">
        <x:v>8592207020049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301112074</x:v>
      </x:c>
      <x:c t="str">
        <x:v>BEMETA HELP Zuhany kapaszkodó, jobbos, 630x680mm, fehér</x:v>
      </x:c>
      <x:c t="str">
        <x:v>SAPHO</x:v>
      </x:c>
      <x:c t="str">
        <x:v>8592207014093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301112102</x:v>
      </x:c>
      <x:c t="str">
        <x:v>BEMETA HELP Kapaszkodó, balos, 235x380x516mm, matt</x:v>
      </x:c>
      <x:c t="str">
        <x:v>SAPHO</x:v>
      </x:c>
      <x:c t="str">
        <x:v>8592207005756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301112103</x:v>
      </x:c>
      <x:c t="str">
        <x:v>BEMETA HELP Kapaszkodó, balos, 235x380x516mm, fehér</x:v>
      </x:c>
      <x:c t="str">
        <x:v>SAPHO</x:v>
      </x:c>
      <x:c t="str">
        <x:v>8592207022616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301112132</x:v>
      </x:c>
      <x:c t="str">
        <x:v>BEMETA HELP Kapaszkodó, balos, 840x890x230mm, matt</x:v>
      </x:c>
      <x:c t="str">
        <x:v>SAPHO</x:v>
      </x:c>
      <x:c t="str">
        <x:v>8592207005763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301112133</x:v>
      </x:c>
      <x:c t="str">
        <x:v>BEMETA HELP Kapaszkodó, balos, takaróval, 840x890x230mm, fehér</x:v>
      </x:c>
      <x:c t="str">
        <x:v>SAPHO</x:v>
      </x:c>
      <x:c t="str">
        <x:v>8592207022623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301112152</x:v>
      </x:c>
      <x:c t="str">
        <x:v>BEMETA HELP Kapaszkodó, balos, 235x380x776mm, matt</x:v>
      </x:c>
      <x:c t="str">
        <x:v>SAPHO</x:v>
      </x:c>
      <x:c t="str">
        <x:v>8592207005770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301112153</x:v>
      </x:c>
      <x:c t="str">
        <x:v>BEMETA HELP Kapaszkodó, balos, 235x380x776mm, fehér</x:v>
      </x:c>
      <x:c t="str">
        <x:v>SAPHO</x:v>
      </x:c>
      <x:c t="str">
        <x:v>8592207022630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301112162</x:v>
      </x:c>
      <x:c t="str">
        <x:v>BEMETA HELP Kapaszkodó, jobbos, 235x380x776mm, matt</x:v>
      </x:c>
      <x:c t="str">
        <x:v>SAPHO</x:v>
      </x:c>
      <x:c t="str">
        <x:v>8592207005787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301112163</x:v>
      </x:c>
      <x:c t="str">
        <x:v>BEMETA HELP Kapaszkodó, jobbos, 235x380x776mm, fehér</x:v>
      </x:c>
      <x:c t="str">
        <x:v>SAPHO</x:v>
      </x:c>
      <x:c t="str">
        <x:v>8592207020117</x:v>
      </x:c>
      <x:c t="str">
        <x:v>db        </x:v>
      </x:c>
      <x:c t="str">
        <x:v>83024190</x:v>
      </x:c>
      <x:c t="n">
        <x:v>3.7500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301122021</x:v>
      </x:c>
      <x:c t="str">
        <x:v>BEMETA HELP Zuhany kapaszkodó, balos, 1180x660x580mm, polírozott</x:v>
      </x:c>
      <x:c t="str">
        <x:v>SAPHO</x:v>
      </x:c>
      <x:c t="str">
        <x:v>8592207002786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301122022</x:v>
      </x:c>
      <x:c t="str">
        <x:v>BEMETA HELP Zuhany kapaszkodó, balos, 1180x660x580mm, matt</x:v>
      </x:c>
      <x:c t="str">
        <x:v>SAPHO</x:v>
      </x:c>
      <x:c t="str">
        <x:v>8592207005794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301122023</x:v>
      </x:c>
      <x:c t="str">
        <x:v>BEMETA HELP Zuhany kapaszkodó, jobbos, takaróval, 1180x660x580mm, fehér</x:v>
      </x:c>
      <x:c t="str">
        <x:v>SAPHO</x:v>
      </x:c>
      <x:c t="str">
        <x:v>8592207020339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301122040</x:v>
      </x:c>
      <x:c t="str">
        <x:v>BEMETA HELP Zuhany kapaszkodó, jobbos, takaróval, 630x890x110mm, fekete</x:v>
      </x:c>
      <x:c t="str">
        <x:v>SAPHO</x:v>
      </x:c>
      <x:c t="str">
        <x:v>8592207049620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47200.0000</x:v>
      </x:c>
      <x:c t="str">
        <x:v>újdonság: 2026.02</x:v>
      </x:c>
    </x:row>
    <x:row>
      <x:c t="str">
        <x:v>301122042</x:v>
      </x:c>
      <x:c t="str">
        <x:v>BEMETA HELP Zuhany kapaszkodó, jobbos, 630x890x110mm, matt</x:v>
      </x:c>
      <x:c t="str">
        <x:v>SAPHO</x:v>
      </x:c>
      <x:c t="str">
        <x:v>8592207005800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301122043</x:v>
      </x:c>
      <x:c t="str">
        <x:v>BEMETA HELP Zuhany kapaszkodó, jobbos, takaróval, 630x890x110mm, fehér</x:v>
      </x:c>
      <x:c t="str">
        <x:v>SAPHO</x:v>
      </x:c>
      <x:c t="str">
        <x:v>8592207022166</x:v>
      </x:c>
      <x:c t="str">
        <x:v>db        </x:v>
      </x:c>
      <x:c t="str">
        <x:v>83024190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301122112</x:v>
      </x:c>
      <x:c t="str">
        <x:v>BEMETA HELP Kapaszkodó, jobbos, 235x380x516mm, matt</x:v>
      </x:c>
      <x:c t="str">
        <x:v>SAPHO</x:v>
      </x:c>
      <x:c t="str">
        <x:v>8592207005817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301122113</x:v>
      </x:c>
      <x:c t="str">
        <x:v>BEMETA HELP Kapaszkodó, jobbos, 235x380x516mm, fehér (301122114)</x:v>
      </x:c>
      <x:c t="str">
        <x:v>SAPHO</x:v>
      </x:c>
      <x:c t="str">
        <x:v>8592207022647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301122142</x:v>
      </x:c>
      <x:c t="str">
        <x:v>BEMETA HELP Kapaszkodó, jobbos, 840x890x230mm, matt</x:v>
      </x:c>
      <x:c t="str">
        <x:v>SAPHO</x:v>
      </x:c>
      <x:c t="str">
        <x:v>8592207005824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301122143</x:v>
      </x:c>
      <x:c t="str">
        <x:v>BEMETA HELP Kapaszkodó, jobbos, takaróval, 840x890x230mm, fehér</x:v>
      </x:c>
      <x:c t="str">
        <x:v>SAPHO</x:v>
      </x:c>
      <x:c t="str">
        <x:v>8592207022654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301153021</x:v>
      </x:c>
      <x:c t="str">
        <x:v>BEMETA HELP kapaszkodó, jobbos, polírozott</x:v>
      </x:c>
      <x:c t="str">
        <x:v>SAPHO</x:v>
      </x:c>
      <x:c t="str">
        <x:v>8592207029424</x:v>
      </x:c>
      <x:c t="str">
        <x:v>db        </x:v>
      </x:c>
      <x:c t="str">
        <x:v>83024190</x:v>
      </x:c>
      <x:c t="n">
        <x:v>4.9600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301153022</x:v>
      </x:c>
      <x:c t="str">
        <x:v>BEMETA HELP kapaszkodó, jobbos, takaróval, polírozott</x:v>
      </x:c>
      <x:c t="str">
        <x:v>SAPHO</x:v>
      </x:c>
      <x:c t="str">
        <x:v>8592207029431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301153023</x:v>
      </x:c>
      <x:c t="str">
        <x:v>BEMETA HELP kapaszkodó, jobbos, takaróval, fehér</x:v>
      </x:c>
      <x:c t="str">
        <x:v>SAPHO</x:v>
      </x:c>
      <x:c t="str">
        <x:v>8592207029448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301153024</x:v>
      </x:c>
      <x:c t="str">
        <x:v>BEMETA HELP kapaszkodó, jobbos, takaróval, fehér</x:v>
      </x:c>
      <x:c t="str">
        <x:v>SAPHO</x:v>
      </x:c>
      <x:c t="str">
        <x:v>8592207029455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301153031</x:v>
      </x:c>
      <x:c t="str">
        <x:v>BEMETA HELP kapaszkodó, 710x710mm, polírozott</x:v>
      </x:c>
      <x:c t="str">
        <x:v>SAPHO</x:v>
      </x:c>
      <x:c t="str">
        <x:v>8592207029387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301153032</x:v>
      </x:c>
      <x:c t="str">
        <x:v>BEMETA HELP Kapaszkodó, takaróval, 710x710mm, polírozott</x:v>
      </x:c>
      <x:c t="str">
        <x:v>SAPHO</x:v>
      </x:c>
      <x:c t="str">
        <x:v>8592207029394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301153033</x:v>
      </x:c>
      <x:c t="str">
        <x:v>BEMETA HELP kapaszkodó, 710x710mm, fehér</x:v>
      </x:c>
      <x:c t="str">
        <x:v>SAPHO</x:v>
      </x:c>
      <x:c t="str">
        <x:v>8592207029400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301153034</x:v>
      </x:c>
      <x:c t="str">
        <x:v>BEMETA HELP kapaszkodó, 710x710mm, fehér</x:v>
      </x:c>
      <x:c t="str">
        <x:v>SAPHO</x:v>
      </x:c>
      <x:c t="str">
        <x:v>8592207029417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301153041</x:v>
      </x:c>
      <x:c t="str">
        <x:v>BEMETA HELP kapaszkodó, jobbos, 890mm, polírozott</x:v>
      </x:c>
      <x:c t="str">
        <x:v>SAPHO</x:v>
      </x:c>
      <x:c t="str">
        <x:v>8592207029585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301153042</x:v>
      </x:c>
      <x:c t="str">
        <x:v>BEMETA HELP kapaszkodó, jobbos, takaróval, 890mm, polírozott</x:v>
      </x:c>
      <x:c t="str">
        <x:v>SAPHO</x:v>
      </x:c>
      <x:c t="str">
        <x:v>8592207029592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301153043</x:v>
      </x:c>
      <x:c t="str">
        <x:v>BEMETA HELP kapaszkodó, jobbos, takaróval, 890mm, fehér</x:v>
      </x:c>
      <x:c t="str">
        <x:v>SAPHO</x:v>
      </x:c>
      <x:c t="str">
        <x:v>8592207029608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301153044</x:v>
      </x:c>
      <x:c t="str">
        <x:v>BEMETA HELP kapaszkodó, jobbos, takaróval, 890mm, fehér</x:v>
      </x:c>
      <x:c t="str">
        <x:v>SAPHO</x:v>
      </x:c>
      <x:c t="str">
        <x:v>8592207029615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301153061</x:v>
      </x:c>
      <x:c t="str">
        <x:v>BEMETA HELP kapaszkodó, jobbos, 680mm, polírozott</x:v>
      </x:c>
      <x:c t="str">
        <x:v>SAPHO</x:v>
      </x:c>
      <x:c t="str">
        <x:v>8592207029660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301153062</x:v>
      </x:c>
      <x:c t="str">
        <x:v>BEMETA HELP kapaszkodó, jobbos, takaróval, 680mm, polírozott</x:v>
      </x:c>
      <x:c t="str">
        <x:v>SAPHO</x:v>
      </x:c>
      <x:c t="str">
        <x:v>8592207029677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301153063</x:v>
      </x:c>
      <x:c t="str">
        <x:v>BEMETA HELP kapaszkodó, jobbos, takaróval, 680mm, fehér</x:v>
      </x:c>
      <x:c t="str">
        <x:v>SAPHO</x:v>
      </x:c>
      <x:c t="str">
        <x:v>8592207029684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301153064</x:v>
      </x:c>
      <x:c t="str">
        <x:v>BEMETA HELP kapaszkodó, jobbos, takaróval, 680mm, fehér</x:v>
      </x:c>
      <x:c t="str">
        <x:v>SAPHO</x:v>
      </x:c>
      <x:c t="str">
        <x:v>8592207029691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301153141</x:v>
      </x:c>
      <x:c t="str">
        <x:v>BEMETA HELP kapaszkodó, jobbos, polírozott</x:v>
      </x:c>
      <x:c t="str">
        <x:v>SAPHO</x:v>
      </x:c>
      <x:c t="str">
        <x:v>8592207029509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301153142</x:v>
      </x:c>
      <x:c t="str">
        <x:v>BEMETA HELP kapaszkodó, jobbos, takaróval, polírozott</x:v>
      </x:c>
      <x:c t="str">
        <x:v>SAPHO</x:v>
      </x:c>
      <x:c t="str">
        <x:v>8592207029516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301153143</x:v>
      </x:c>
      <x:c t="str">
        <x:v>BEMETA HELP kapaszkodó, jobbos, takaróval, fehér</x:v>
      </x:c>
      <x:c t="str">
        <x:v>SAPHO</x:v>
      </x:c>
      <x:c t="str">
        <x:v>8592207029523</x:v>
      </x:c>
      <x:c t="str">
        <x:v>db        </x:v>
      </x:c>
      <x:c t="str">
        <x:v>83024190</x:v>
      </x:c>
      <x:c t="n">
        <x:v>4.6600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301153144</x:v>
      </x:c>
      <x:c t="str">
        <x:v>BEMETA HELP kapaszkodó, jobbos, takaróval, fehér</x:v>
      </x:c>
      <x:c t="str">
        <x:v>SAPHO</x:v>
      </x:c>
      <x:c t="str">
        <x:v>8592207029530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301154021</x:v>
      </x:c>
      <x:c t="str">
        <x:v>BEMETA HELP kapaszkodó, balos, polírozott</x:v>
      </x:c>
      <x:c t="str">
        <x:v>SAPHO</x:v>
      </x:c>
      <x:c t="str">
        <x:v>8592207029462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301154022</x:v>
      </x:c>
      <x:c t="str">
        <x:v>BEMETA HELP kapaszkodó, balos, takaróval, polírozott</x:v>
      </x:c>
      <x:c t="str">
        <x:v>SAPHO</x:v>
      </x:c>
      <x:c t="str">
        <x:v>8592207029479</x:v>
      </x:c>
      <x:c t="str">
        <x:v>db        </x:v>
      </x:c>
      <x:c t="str">
        <x:v>83024190</x:v>
      </x:c>
      <x:c t="n">
        <x:v>4.9100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301154023</x:v>
      </x:c>
      <x:c t="str">
        <x:v>BEMETA HELP kapaszkodó, balos, takaróval, fehér</x:v>
      </x:c>
      <x:c t="str">
        <x:v>SAPHO</x:v>
      </x:c>
      <x:c t="str">
        <x:v>8592207029486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301154024</x:v>
      </x:c>
      <x:c t="str">
        <x:v>BEMETA HELP kapaszkodó, balos, takaróval, fehér</x:v>
      </x:c>
      <x:c t="str">
        <x:v>SAPHO</x:v>
      </x:c>
      <x:c t="str">
        <x:v>8592207029493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301154041</x:v>
      </x:c>
      <x:c t="str">
        <x:v>BEMETA HELP kapaszkodó, balos, 890mm, polírozott</x:v>
      </x:c>
      <x:c t="str">
        <x:v>SAPHO</x:v>
      </x:c>
      <x:c t="str">
        <x:v>8592207029622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301154042</x:v>
      </x:c>
      <x:c t="str">
        <x:v>BEMETA HELP kapaszkodó, balos, takaróval, 890mm, polírozott</x:v>
      </x:c>
      <x:c t="str">
        <x:v>SAPHO</x:v>
      </x:c>
      <x:c t="str">
        <x:v>8592207029639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301154043</x:v>
      </x:c>
      <x:c t="str">
        <x:v>BEMETA HELP kapaszkodó, balos, takaróval, 890mm, fehér</x:v>
      </x:c>
      <x:c t="str">
        <x:v>SAPHO</x:v>
      </x:c>
      <x:c t="str">
        <x:v>8592207029646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301154044</x:v>
      </x:c>
      <x:c t="str">
        <x:v>BEMETA HELP kapaszkodó, balos, takaróval, 890mm, fehér</x:v>
      </x:c>
      <x:c t="str">
        <x:v>SAPHO</x:v>
      </x:c>
      <x:c t="str">
        <x:v>8592207029653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301154071</x:v>
      </x:c>
      <x:c t="str">
        <x:v>BEMETA HELP kapaszkodó, balos, 680mm, polírozott</x:v>
      </x:c>
      <x:c t="str">
        <x:v>SAPHO</x:v>
      </x:c>
      <x:c t="str">
        <x:v>8592207029707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301154072</x:v>
      </x:c>
      <x:c t="str">
        <x:v>BEMETA HELP kapaszkodó, balos, takaróval, 680mm, polírozott</x:v>
      </x:c>
      <x:c t="str">
        <x:v>SAPHO</x:v>
      </x:c>
      <x:c t="str">
        <x:v>8592207029714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301154073</x:v>
      </x:c>
      <x:c t="str">
        <x:v>BEMETA HELP kapaszkodó, balos, takaróval, 680mm, fehér</x:v>
      </x:c>
      <x:c t="str">
        <x:v>SAPHO</x:v>
      </x:c>
      <x:c t="str">
        <x:v>8592207029721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301154074</x:v>
      </x:c>
      <x:c t="str">
        <x:v>BEMETA HELP kapaszkodó, balos, takaróval, 680mm, fehér</x:v>
      </x:c>
      <x:c t="str">
        <x:v>SAPHO</x:v>
      </x:c>
      <x:c t="str">
        <x:v>8592207029738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301154131</x:v>
      </x:c>
      <x:c t="str">
        <x:v>BEMETA HELP kapaszkodó, balos, polírozott</x:v>
      </x:c>
      <x:c t="str">
        <x:v>SAPHO</x:v>
      </x:c>
      <x:c t="str">
        <x:v>8592207029547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301154132</x:v>
      </x:c>
      <x:c t="str">
        <x:v>BEMETA HELP kapaszkodó, balos, takaróval, polírozott</x:v>
      </x:c>
      <x:c t="str">
        <x:v>SAPHO</x:v>
      </x:c>
      <x:c t="str">
        <x:v>8592207029554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301154133</x:v>
      </x:c>
      <x:c t="str">
        <x:v>BEMETA HELP kapaszkodó, balos, takaróval, fehér</x:v>
      </x:c>
      <x:c t="str">
        <x:v>SAPHO</x:v>
      </x:c>
      <x:c t="str">
        <x:v>8592207029561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301154134</x:v>
      </x:c>
      <x:c t="str">
        <x:v>BEMETA HELP kapaszkodó, balos, takaróval, fehér</x:v>
      </x:c>
      <x:c t="str">
        <x:v>SAPHO</x:v>
      </x:c>
      <x:c t="str">
        <x:v>8592207029578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3012</x:v>
      </x:c>
      <x:c t="str">
        <x:v>REITANO ANTEA Kádtöltő csaptelep, zuhanyszettel, króm/arany</x:v>
      </x:c>
      <x:c t="str">
        <x:v>SAPHO</x:v>
      </x:c>
      <x:c t="str">
        <x:v>8024587002181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126000.0000</x:v>
      </x:c>
      <x:c t="str">
        <x:v/>
      </x:c>
    </x:row>
    <x:row>
      <x:c t="str">
        <x:v>301201030</x:v>
      </x:c>
      <x:c t="str">
        <x:v>BEMETA HELP Billenthető tükör, LED világítás, touch sensor, 400x600mm, fekete</x:v>
      </x:c>
      <x:c t="str">
        <x:v>SAPHO</x:v>
      </x:c>
      <x:c t="str">
        <x:v>8592207054891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158500.0000</x:v>
      </x:c>
      <x:c t="str">
        <x:v>újdonság: 2026.02</x:v>
      </x:c>
    </x:row>
    <x:row>
      <x:c t="str">
        <x:v>301201031</x:v>
      </x:c>
      <x:c t="str">
        <x:v>BEMETA HELP Billenthető tükör, LED világítás, touch sensor, 400x600mm, polírozott</x:v>
      </x:c>
      <x:c t="str">
        <x:v>SAPHO</x:v>
      </x:c>
      <x:c t="str">
        <x:v>8592207054907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184200.0000</x:v>
      </x:c>
      <x:c t="str">
        <x:v>újdonság: 2026.02</x:v>
      </x:c>
    </x:row>
    <x:row>
      <x:c t="str">
        <x:v>301201034</x:v>
      </x:c>
      <x:c t="str">
        <x:v>BEMETA HELP Billenthető tükör, LED világítás, touch sensor, 400x600mm, fehér</x:v>
      </x:c>
      <x:c t="str">
        <x:v>SAPHO</x:v>
      </x:c>
      <x:c t="str">
        <x:v>8592207054921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158500.0000</x:v>
      </x:c>
      <x:c t="str">
        <x:v>újdonság: 2026.02</x:v>
      </x:c>
    </x:row>
    <x:row>
      <x:c t="str">
        <x:v>301201035</x:v>
      </x:c>
      <x:c t="str">
        <x:v>BEMETA HELP Billenthető tükör, LED világítás, touch sensor, 400x600mm, csiszolt</x:v>
      </x:c>
      <x:c t="str">
        <x:v>SAPHO</x:v>
      </x:c>
      <x:c t="str">
        <x:v>8592207054914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167900.0000</x:v>
      </x:c>
      <x:c t="str">
        <x:v>újdonság: 2026.02</x:v>
      </x:c>
    </x:row>
    <x:row>
      <x:c t="str">
        <x:v>301201040</x:v>
      </x:c>
      <x:c t="str">
        <x:v>BEMETA HELP Billenthető tükör, LED világítás, touch sensor, 600x600mm, fekete</x:v>
      </x:c>
      <x:c t="str">
        <x:v>SAPHO</x:v>
      </x:c>
      <x:c t="str">
        <x:v>8592207054938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173900.0000</x:v>
      </x:c>
      <x:c t="str">
        <x:v>újdonság: 2026.02</x:v>
      </x:c>
    </x:row>
    <x:row>
      <x:c t="str">
        <x:v>301201044</x:v>
      </x:c>
      <x:c t="str">
        <x:v>BEMETA HELP Billenthető tükör, LED világítás, touch sensor, 600x600mm, fehér</x:v>
      </x:c>
      <x:c t="str">
        <x:v>SAPHO</x:v>
      </x:c>
      <x:c t="str">
        <x:v>8592207054952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173900.0000</x:v>
      </x:c>
      <x:c t="str">
        <x:v>újdonság: 2026.02</x:v>
      </x:c>
    </x:row>
    <x:row>
      <x:c t="str">
        <x:v>301201045</x:v>
      </x:c>
      <x:c t="str">
        <x:v>BEMETA HELP Billenthető tükör, LED világítás, touch sensor, 600x600mm, csiszolt</x:v>
      </x:c>
      <x:c t="str">
        <x:v>SAPHO</x:v>
      </x:c>
      <x:c t="str">
        <x:v>8592207054969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190800.0000</x:v>
      </x:c>
      <x:c t="str">
        <x:v>újdonság: 2026.02</x:v>
      </x:c>
    </x:row>
    <x:row>
      <x:c t="str">
        <x:v>301207181</x:v>
      </x:c>
      <x:c t="str">
        <x:v>BEMETA HELP Lehajtható zuhany ülőke támasztékkal, takaróval, 462x120x450mm, polírozott</x:v>
      </x:c>
      <x:c t="str">
        <x:v>SAPHO</x:v>
      </x:c>
      <x:c t="str">
        <x:v>8592207022661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101000.0000</x:v>
      </x:c>
      <x:c t="str">
        <x:v/>
      </x:c>
    </x:row>
    <x:row>
      <x:c t="str">
        <x:v>301207182</x:v>
      </x:c>
      <x:c t="str">
        <x:v>BEMETA HELP Lehajtható zuhany ülőke támasztékkal, takaróval, 462x120x450mm, matt</x:v>
      </x:c>
      <x:c t="str">
        <x:v>SAPHO</x:v>
      </x:c>
      <x:c t="str">
        <x:v>8592207022678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107000.0000</x:v>
      </x:c>
      <x:c t="str">
        <x:v/>
      </x:c>
    </x:row>
    <x:row>
      <x:c t="str">
        <x:v>301207183</x:v>
      </x:c>
      <x:c t="str">
        <x:v>BEMETA HELP Lehajtható zuhany ülőke támasztékkal, takaróval, 462x120x450mm, fehér</x:v>
      </x:c>
      <x:c t="str">
        <x:v>SAPHO</x:v>
      </x:c>
      <x:c t="str">
        <x:v>8592207025778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116000.0000</x:v>
      </x:c>
      <x:c t="str">
        <x:v/>
      </x:c>
    </x:row>
    <x:row>
      <x:c t="str">
        <x:v>301307071N</x:v>
      </x:c>
      <x:c t="str">
        <x:v>BEMETA HELP Felhajtható kapaszkodó, U-típus támasztékkal, takaróval, 600mm, polírozott</x:v>
      </x:c>
      <x:c t="str">
        <x:v>SAPHO</x:v>
      </x:c>
      <x:c t="str">
        <x:v>8592207025273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301307072N</x:v>
      </x:c>
      <x:c t="str">
        <x:v>BEMETA HELP Felhajtható kapaszkodó, U-típus támasztékkal, takaróval, 600mm, matt</x:v>
      </x:c>
      <x:c t="str">
        <x:v>SAPHO</x:v>
      </x:c>
      <x:c t="str">
        <x:v>8592207025280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301307073N</x:v>
      </x:c>
      <x:c t="str">
        <x:v>BEMETA HELP Felhajtható kapaszkodó, U-típus támasztékkal, takaróval, 600mm, fehér</x:v>
      </x:c>
      <x:c t="str">
        <x:v>SAPHO</x:v>
      </x:c>
      <x:c t="str">
        <x:v>8592207022685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301307081N</x:v>
      </x:c>
      <x:c t="str">
        <x:v>BEMETA HELP Felhajtható kapaszkodó, U-típus támasztékkal, takaróval, 813mm, polírozott</x:v>
      </x:c>
      <x:c t="str">
        <x:v>SAPHO</x:v>
      </x:c>
      <x:c t="str">
        <x:v>8592207022692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301307082N</x:v>
      </x:c>
      <x:c t="str">
        <x:v>BEMETA HELP Felhajtható kapaszkodó, U-típus támasztékkal, takaróval, 813mm, matt</x:v>
      </x:c>
      <x:c t="str">
        <x:v>SAPHO</x:v>
      </x:c>
      <x:c t="str">
        <x:v>8592207022708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301307083N</x:v>
      </x:c>
      <x:c t="str">
        <x:v>BEMETA HELP Felhajtható kapaszkodó, U-típus támasztékkal, takaróval, 813mm, fehér</x:v>
      </x:c>
      <x:c t="str">
        <x:v>SAPHO</x:v>
      </x:c>
      <x:c t="str">
        <x:v>8592207022715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301307301N</x:v>
      </x:c>
      <x:c t="str">
        <x:v>BEMETA HELP Felhajtható kapaszkodó, U-típus támasztékkal, takaróval, 750mm, polírozott</x:v>
      </x:c>
      <x:c t="str">
        <x:v>SAPHO</x:v>
      </x:c>
      <x:c t="str">
        <x:v>8592207020254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301307302N</x:v>
      </x:c>
      <x:c t="str">
        <x:v>BEMETA HELP Felhajtható kapaszkodó, U-típus támasztékkal, takaróval, 750mm, matt</x:v>
      </x:c>
      <x:c t="str">
        <x:v>SAPHO</x:v>
      </x:c>
      <x:c t="str">
        <x:v>8592207020261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301307303N</x:v>
      </x:c>
      <x:c t="str">
        <x:v>BEMETA HELP Felhajtható kapaszkodó, U-típus támasztékkal, takaróval, 750mm, fehér</x:v>
      </x:c>
      <x:c t="str">
        <x:v>SAPHO</x:v>
      </x:c>
      <x:c t="str">
        <x:v>8592207020360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301307321N</x:v>
      </x:c>
      <x:c t="str">
        <x:v>BEMETA HELP Felhajtható kapaszkodó, U-típus támasztékkal, takaróval, 850mm, polírozott</x:v>
      </x:c>
      <x:c t="str">
        <x:v>SAPHO</x:v>
      </x:c>
      <x:c t="str">
        <x:v>8592207020278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301307322N</x:v>
      </x:c>
      <x:c t="str">
        <x:v>BEMETA HELP Felhajtható kapaszkodó, U-típus támasztékkal, takaróval, 850mm, matt</x:v>
      </x:c>
      <x:c t="str">
        <x:v>SAPHO</x:v>
      </x:c>
      <x:c t="str">
        <x:v>8592207020285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301307323N</x:v>
      </x:c>
      <x:c t="str">
        <x:v>BEMETA HELP Felhajtható kapaszkodó, U-típus támasztékkal, takaróval, 850mm, fehér</x:v>
      </x:c>
      <x:c t="str">
        <x:v>SAPHO</x:v>
      </x:c>
      <x:c t="str">
        <x:v>8592207020322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301401041</x:v>
      </x:c>
      <x:c t="str">
        <x:v>BEMETA HELP Billenthető tükör, polírozott</x:v>
      </x:c>
      <x:c t="str">
        <x:v>SAPHO</x:v>
      </x:c>
      <x:c t="str">
        <x:v>8592207013157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99000.0000</x:v>
      </x:c>
      <x:c t="str">
        <x:v/>
      </x:c>
    </x:row>
    <x:row>
      <x:c t="str">
        <x:v>301401042</x:v>
      </x:c>
      <x:c t="str">
        <x:v>BEMETA HELP Billenthető tükör, matt</x:v>
      </x:c>
      <x:c t="str">
        <x:v>SAPHO</x:v>
      </x:c>
      <x:c t="str">
        <x:v>8592207013164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108000.0000</x:v>
      </x:c>
      <x:c t="str">
        <x:v/>
      </x:c>
    </x:row>
    <x:row>
      <x:c t="str">
        <x:v>301401044</x:v>
      </x:c>
      <x:c t="str">
        <x:v>BEMETA HELP Billenthető tükör, fehér</x:v>
      </x:c>
      <x:c t="str">
        <x:v>SAPHO</x:v>
      </x:c>
      <x:c t="str">
        <x:v>8592207016110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67000.0000</x:v>
      </x:c>
      <x:c t="str">
        <x:v/>
      </x:c>
    </x:row>
    <x:row>
      <x:c t="str">
        <x:v>301406272</x:v>
      </x:c>
      <x:c t="str">
        <x:v>BEMETA HELP Felhajtható kapaszkodó, U-típus, WC papírtartóval, 600mm, matt</x:v>
      </x:c>
      <x:c t="str">
        <x:v>SAPHO</x:v>
      </x:c>
      <x:c t="str">
        <x:v>8592207024948</x:v>
      </x:c>
      <x:c t="str">
        <x:v>db        </x:v>
      </x:c>
      <x:c t="str">
        <x:v>83024190</x:v>
      </x:c>
      <x:c t="n">
        <x:v>2.9100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301406272N</x:v>
      </x:c>
      <x:c t="str">
        <x:v>BEMETA HELP Felhajtható kapaszkodó, U-típus, WC papírtartóval, támasztékkal, 600mm, matt</x:v>
      </x:c>
      <x:c t="str">
        <x:v>SAPHO</x:v>
      </x:c>
      <x:c t="str">
        <x:v>8592207025389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301406274</x:v>
      </x:c>
      <x:c t="str">
        <x:v>BEMETA HELP Felhajtható kapaszkodó, U-típus, WC papírtartóval, 600mm, fehér</x:v>
      </x:c>
      <x:c t="str">
        <x:v>SAPHO</x:v>
      </x:c>
      <x:c t="str">
        <x:v>8592207024955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39000.0000</x:v>
      </x:c>
      <x:c t="str">
        <x:v/>
      </x:c>
    </x:row>
    <x:row>
      <x:c t="str">
        <x:v>301406274N</x:v>
      </x:c>
      <x:c t="str">
        <x:v>BEMETA HELP Felhajtható kapaszkodó, U-típus, WC papírtartóval, támasztékkal, 600mm, fehér</x:v>
      </x:c>
      <x:c t="str">
        <x:v>SAPHO</x:v>
      </x:c>
      <x:c t="str">
        <x:v>8592207025396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301406301</x:v>
      </x:c>
      <x:c t="str">
        <x:v>BEMETA HELP Felhajtható kapaszkodó, U-típus, WC papírtartóval, 750mm, polírozott</x:v>
      </x:c>
      <x:c t="str">
        <x:v>SAPHO</x:v>
      </x:c>
      <x:c t="str">
        <x:v>8592207024962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301406301N</x:v>
      </x:c>
      <x:c t="str">
        <x:v>BEMETA HELP Felhajtható kapaszkodó, U-típus, WC papírtartóval, támasztékkal, 750mm, polírozott</x:v>
      </x:c>
      <x:c t="str">
        <x:v>SAPHO</x:v>
      </x:c>
      <x:c t="str">
        <x:v>8592207025419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301406302</x:v>
      </x:c>
      <x:c t="str">
        <x:v>BEMETA HELP Felhajtható kapaszkodó, U-típus, WC papírtartóval, 750mm, matt</x:v>
      </x:c>
      <x:c t="str">
        <x:v>SAPHO</x:v>
      </x:c>
      <x:c t="str">
        <x:v>8592207025075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301406302N</x:v>
      </x:c>
      <x:c t="str">
        <x:v>BEMETA HELP Felhajtható kapaszkodó, U-típus, WC papírtartóval, támasztékkal, 750mm, matt</x:v>
      </x:c>
      <x:c t="str">
        <x:v>SAPHO</x:v>
      </x:c>
      <x:c t="str">
        <x:v>8592207025426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301406304</x:v>
      </x:c>
      <x:c t="str">
        <x:v>BEMETA HELP Felhajtható kapaszkodó, U-típus, WC papírtartóval, 750mm, fehér</x:v>
      </x:c>
      <x:c t="str">
        <x:v>SAPHO</x:v>
      </x:c>
      <x:c t="str">
        <x:v>8592207024979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39000.0000</x:v>
      </x:c>
      <x:c t="str">
        <x:v/>
      </x:c>
    </x:row>
    <x:row>
      <x:c t="str">
        <x:v>301406304N</x:v>
      </x:c>
      <x:c t="str">
        <x:v>BEMETA HELP Felhajtható kapaszkodó, U-típus, WC papírtartóval, támasztékkal, 750mm, fehér</x:v>
      </x:c>
      <x:c t="str">
        <x:v>SAPHO</x:v>
      </x:c>
      <x:c t="str">
        <x:v>8592207025433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301406321</x:v>
      </x:c>
      <x:c t="str">
        <x:v>BEMETA HELP Felhajtható kapaszkodó, U-típus, WC papírtartóval, 850mm, polírozott</x:v>
      </x:c>
      <x:c t="str">
        <x:v>SAPHO</x:v>
      </x:c>
      <x:c t="str">
        <x:v>8592207024986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301406321N</x:v>
      </x:c>
      <x:c t="str">
        <x:v>BEMETA HELP Felhajtható kapaszkodó, U-típus, WC papírtartóval, támasztékkal, 850mm, polírozott</x:v>
      </x:c>
      <x:c t="str">
        <x:v>SAPHO</x:v>
      </x:c>
      <x:c t="str">
        <x:v>8592207025556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301406322</x:v>
      </x:c>
      <x:c t="str">
        <x:v>BEMETA HELP Felhajtható kapaszkodó, U-típus, WC papírtartóval, 850mm, matt</x:v>
      </x:c>
      <x:c t="str">
        <x:v>SAPHO</x:v>
      </x:c>
      <x:c t="str">
        <x:v>8592207024993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301406322N</x:v>
      </x:c>
      <x:c t="str">
        <x:v>BEMETA HELP Felhajtható kapaszkodó, U-típus, WC papírtartóval, támasztékkal, 850mm, matt</x:v>
      </x:c>
      <x:c t="str">
        <x:v>SAPHO</x:v>
      </x:c>
      <x:c t="str">
        <x:v>8592207025563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301406324</x:v>
      </x:c>
      <x:c t="str">
        <x:v>BEMETA HELP Felhajtható kapaszkodó, U-típus, WC papírtartóval, 850mm, fehér</x:v>
      </x:c>
      <x:c t="str">
        <x:v>SAPHO</x:v>
      </x:c>
      <x:c t="str">
        <x:v>8592207025006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301406324N</x:v>
      </x:c>
      <x:c t="str">
        <x:v>BEMETA HELP Felhajtható kapaszkodó, U-típus, WC papírtartóval, támasztékkal, 850mm, fehér</x:v>
      </x:c>
      <x:c t="str">
        <x:v>SAPHO</x:v>
      </x:c>
      <x:c t="str">
        <x:v>8592207025570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301407271</x:v>
      </x:c>
      <x:c t="str">
        <x:v>BEMETA HELP Felhajtható kapaszkodó, U-típus, WC papírtartóval, takaróval, 600mm, polírozott</x:v>
      </x:c>
      <x:c t="str">
        <x:v>SAPHO</x:v>
      </x:c>
      <x:c t="str">
        <x:v>8592207022067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301407271N</x:v>
      </x:c>
      <x:c t="str">
        <x:v>BEMETA HELP Felhajtható kapaszkodó, U-típus, WC papírtartóval, támasztékkal, takaróval, 600mm, polírozott</x:v>
      </x:c>
      <x:c t="str">
        <x:v>SAPHO</x:v>
      </x:c>
      <x:c t="str">
        <x:v>8592207025372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301407272</x:v>
      </x:c>
      <x:c t="str">
        <x:v>BEMETA HELP Felhajtható kapaszkodó, U-típus, WC papírtartóval, takaróval, 600mm, matt</x:v>
      </x:c>
      <x:c t="str">
        <x:v>SAPHO</x:v>
      </x:c>
      <x:c t="str">
        <x:v>8592207022050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301407272N</x:v>
      </x:c>
      <x:c t="str">
        <x:v>BEMETA HELP Felhajtható kapaszkodó, U-típus, WC papírtartóval, támasztékkal, takaróval, 600mm, matt</x:v>
      </x:c>
      <x:c t="str">
        <x:v>SAPHO</x:v>
      </x:c>
      <x:c t="str">
        <x:v>8592207025365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/>
      </x:c>
    </x:row>
    <x:row>
      <x:c t="str">
        <x:v>301407273</x:v>
      </x:c>
      <x:c t="str">
        <x:v>BEMETA HELP Felhajtható kapaszkodó, U-típus, WC papírtartóval, takaróval, 600mm, fehér</x:v>
      </x:c>
      <x:c t="str">
        <x:v>SAPHO</x:v>
      </x:c>
      <x:c t="str">
        <x:v>8592207022173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301407273N</x:v>
      </x:c>
      <x:c t="str">
        <x:v>BEMETA HELP Felhajtható kapaszkodó, U-típus, WC papírtartóval, támasztékkal, takaróval, 600mm, fehér</x:v>
      </x:c>
      <x:c t="str">
        <x:v>SAPHO</x:v>
      </x:c>
      <x:c t="str">
        <x:v>8592207025402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60000.0000</x:v>
      </x:c>
      <x:c t="str">
        <x:v/>
      </x:c>
    </x:row>
    <x:row>
      <x:c t="str">
        <x:v>301407281</x:v>
      </x:c>
      <x:c t="str">
        <x:v>BEMETA HELP Felhajtható kapaszkodó, U-típus, WC papírtartóval, takaróval, 813mm, polírozott</x:v>
      </x:c>
      <x:c t="str">
        <x:v>SAPHO</x:v>
      </x:c>
      <x:c t="str">
        <x:v>8592207022784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301407281N</x:v>
      </x:c>
      <x:c t="str">
        <x:v>BEMETA HELP Felhajtható kapaszkodó, U-típus, WC papírtartóval, támasztékkal, takaróval, 813mm, polírozott</x:v>
      </x:c>
      <x:c t="str">
        <x:v>SAPHO</x:v>
      </x:c>
      <x:c t="str">
        <x:v>8592207025501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91000.0000</x:v>
      </x:c>
      <x:c t="str">
        <x:v/>
      </x:c>
    </x:row>
    <x:row>
      <x:c t="str">
        <x:v>301407282</x:v>
      </x:c>
      <x:c t="str">
        <x:v>BEMETA HELP Felhajtható kapaszkodó, U-típus, WC papírtartóval, takaróval, 813mm, matt</x:v>
      </x:c>
      <x:c t="str">
        <x:v>SAPHO</x:v>
      </x:c>
      <x:c t="str">
        <x:v>8592207022791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301407282N</x:v>
      </x:c>
      <x:c t="str">
        <x:v>BEMETA HELP Felhajtható kapaszkodó, U-típus, WC papírtartóval, támasztékkal, takaróval, 813mm, matt</x:v>
      </x:c>
      <x:c t="str">
        <x:v>SAPHO</x:v>
      </x:c>
      <x:c t="str">
        <x:v>8592207025518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301407283</x:v>
      </x:c>
      <x:c t="str">
        <x:v>BEMETA HELP Felhajtható kapaszkodó, U-típus, WC papírtartóval, takaróval, 813mm, fehér</x:v>
      </x:c>
      <x:c t="str">
        <x:v>SAPHO</x:v>
      </x:c>
      <x:c t="str">
        <x:v>8592207022807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301407283N</x:v>
      </x:c>
      <x:c t="str">
        <x:v>BEMETA HELP Felhajtható kapaszkodó, U-típus, WC papírtartóval, támasztékkal, takaróval, 813mm, fehér</x:v>
      </x:c>
      <x:c t="str">
        <x:v>SAPHO</x:v>
      </x:c>
      <x:c t="str">
        <x:v>8592207025525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301407291</x:v>
      </x:c>
      <x:c t="str">
        <x:v>BEMETA HELP Felhajtható kapaszkodó, U-típus, WC papírtartóval, takaróval, 900mm, polírozott</x:v>
      </x:c>
      <x:c t="str">
        <x:v>SAPHO</x:v>
      </x:c>
      <x:c t="str">
        <x:v>8592207022814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301407292</x:v>
      </x:c>
      <x:c t="str">
        <x:v>BEMETA HELP Felhajtható kapaszkodó, U-típus, WC papírtartóval, takaróval, 900mm, matt</x:v>
      </x:c>
      <x:c t="str">
        <x:v>SAPHO</x:v>
      </x:c>
      <x:c t="str">
        <x:v>8592207022821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301407293</x:v>
      </x:c>
      <x:c t="str">
        <x:v>BEMETA HELP Felhajtható kapaszkodó, U-típus, WC papírtartóval, takaróval, 900mm, fehér</x:v>
      </x:c>
      <x:c t="str">
        <x:v>SAPHO</x:v>
      </x:c>
      <x:c t="str">
        <x:v>8592207022838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301407301</x:v>
      </x:c>
      <x:c t="str">
        <x:v>BEMETA HELP Felhajtható kapaszkodó, U-típus, WC papírtartóval, takaróval, 750mm, polírozott</x:v>
      </x:c>
      <x:c t="str">
        <x:v>SAPHO</x:v>
      </x:c>
      <x:c t="str">
        <x:v>8592207022180</x:v>
      </x:c>
      <x:c t="str">
        <x:v>db        </x:v>
      </x:c>
      <x:c t="str">
        <x:v>83024190</x:v>
      </x:c>
      <x:c t="n">
        <x:v>3.7890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301407301N</x:v>
      </x:c>
      <x:c t="str">
        <x:v>BEMETA HELP Felhajtható kapaszkodó, U-típus, WC papírtartóval, támasztékkal, takaróval, 750mm, polírozott</x:v>
      </x:c>
      <x:c t="str">
        <x:v>SAPHO</x:v>
      </x:c>
      <x:c t="str">
        <x:v>8592207025440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87000.0000</x:v>
      </x:c>
      <x:c t="str">
        <x:v/>
      </x:c>
    </x:row>
    <x:row>
      <x:c t="str">
        <x:v>301407302</x:v>
      </x:c>
      <x:c t="str">
        <x:v>BEMETA HELP Felhajtható kapaszkodó, U-típus, WC papírtartóval, takaróval, 750mm, matt</x:v>
      </x:c>
      <x:c t="str">
        <x:v>SAPHO</x:v>
      </x:c>
      <x:c t="str">
        <x:v>8592207022197</x:v>
      </x:c>
      <x:c t="str">
        <x:v>db        </x:v>
      </x:c>
      <x:c t="str">
        <x:v>83024190</x:v>
      </x:c>
      <x:c t="n">
        <x:v>3.9800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301407302N</x:v>
      </x:c>
      <x:c t="str">
        <x:v>BEMETA HELP Felhajtható kapaszkodó, U-típus, WC papírtartóval, támasztékkal, takaróval, 750mm, matt</x:v>
      </x:c>
      <x:c t="str">
        <x:v>SAPHO</x:v>
      </x:c>
      <x:c t="str">
        <x:v>8592207025457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90000.0000</x:v>
      </x:c>
      <x:c t="str">
        <x:v/>
      </x:c>
    </x:row>
    <x:row>
      <x:c t="str">
        <x:v>301407303</x:v>
      </x:c>
      <x:c t="str">
        <x:v>BEMETA HELP Felhajtható kapaszkodó, U-típus, WC papírtartóval, takaróval, 750mm, fehér</x:v>
      </x:c>
      <x:c t="str">
        <x:v>SAPHO</x:v>
      </x:c>
      <x:c t="str">
        <x:v>8592207022203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301407303N</x:v>
      </x:c>
      <x:c t="str">
        <x:v>BEMETA HELP Felhajtható kapaszkodó, U-típus, WC papírtartóval, támasztékkal, takaróval, 750mm, fehér</x:v>
      </x:c>
      <x:c t="str">
        <x:v>SAPHO</x:v>
      </x:c>
      <x:c t="str">
        <x:v>8592207025464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301407321</x:v>
      </x:c>
      <x:c t="str">
        <x:v>BEMETA HELP Felhajtható kapaszkodó, U-típus, WC papírtartóval, takaróval, 850mm, polírozott</x:v>
      </x:c>
      <x:c t="str">
        <x:v>SAPHO</x:v>
      </x:c>
      <x:c t="str">
        <x:v>8592207022210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301407321N</x:v>
      </x:c>
      <x:c t="str">
        <x:v>BEMETA HELP Felhajtható kapaszkodó, U-típus, WC papírtartóval, támasztékkal, takaróval, 850mm, polírozott</x:v>
      </x:c>
      <x:c t="str">
        <x:v>SAPHO</x:v>
      </x:c>
      <x:c t="str">
        <x:v>8592207025587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92000.0000</x:v>
      </x:c>
      <x:c t="str">
        <x:v/>
      </x:c>
    </x:row>
    <x:row>
      <x:c t="str">
        <x:v>301407322</x:v>
      </x:c>
      <x:c t="str">
        <x:v>BEMETA HELP Felhajtható kapaszkodó, U-típus, WC papírtartóval, takaróval, 850mm, matt</x:v>
      </x:c>
      <x:c t="str">
        <x:v>SAPHO</x:v>
      </x:c>
      <x:c t="str">
        <x:v>8592207022418</x:v>
      </x:c>
      <x:c t="str">
        <x:v>db        </x:v>
      </x:c>
      <x:c t="str">
        <x:v>83024190</x:v>
      </x:c>
      <x:c t="n">
        <x:v>4.1680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301407322N</x:v>
      </x:c>
      <x:c t="str">
        <x:v>BEMETA HELP Felhajtható kapaszkodó, U-típus, WC papírtartóval, támasztékkal, takaróval, 850mm, matt</x:v>
      </x:c>
      <x:c t="str">
        <x:v>SAPHO</x:v>
      </x:c>
      <x:c t="str">
        <x:v>8592207025594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301407323</x:v>
      </x:c>
      <x:c t="str">
        <x:v>BEMETA HELP Felhajtható kapaszkodó, U-típus, WC papírtartóval, takaróval, 850mm, fehér</x:v>
      </x:c>
      <x:c t="str">
        <x:v>SAPHO</x:v>
      </x:c>
      <x:c t="str">
        <x:v>8592207022227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301407323N</x:v>
      </x:c>
      <x:c t="str">
        <x:v>BEMETA HELP Felhajtható kapaszkodó, U-típus, WC papírtartóval, támasztékkal, takaróval, 850mm, fehér</x:v>
      </x:c>
      <x:c t="str">
        <x:v>SAPHO</x:v>
      </x:c>
      <x:c t="str">
        <x:v>8592207025600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3015</x:v>
      </x:c>
      <x:c t="str">
        <x:v>REITANO ANTEA Kádtöltő csaptelep, zuhanyszettel, arany</x:v>
      </x:c>
      <x:c t="str">
        <x:v>SAPHO</x:v>
      </x:c>
      <x:c t="str">
        <x:v>8590913858987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301501090</x:v>
      </x:c>
      <x:c t="str">
        <x:v>BEMETA HELP mozgató kar tükörhöz, fekete</x:v>
      </x:c>
      <x:c t="str">
        <x:v>SAPHO</x:v>
      </x:c>
      <x:c t="str">
        <x:v>8592207054976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13700.0000</x:v>
      </x:c>
      <x:c t="str">
        <x:v>újdonság: 2026.02</x:v>
      </x:c>
    </x:row>
    <x:row>
      <x:c t="str">
        <x:v>301501091</x:v>
      </x:c>
      <x:c t="str">
        <x:v>BEMETA HELP mozgató kar tükörhöz </x:v>
      </x:c>
      <x:c t="str">
        <x:v>SAPHO</x:v>
      </x:c>
      <x:c t="str">
        <x:v>8592207054983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14500.0000</x:v>
      </x:c>
      <x:c t="str">
        <x:v>újdonság: 2025.06</x:v>
      </x:c>
    </x:row>
    <x:row>
      <x:c t="str">
        <x:v>301501094</x:v>
      </x:c>
      <x:c t="str">
        <x:v>BEMETA HELP mozgató kar tükörhöz, fehér</x:v>
      </x:c>
      <x:c t="str">
        <x:v>SAPHO</x:v>
      </x:c>
      <x:c t="str">
        <x:v>8592207055003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13700.0000</x:v>
      </x:c>
      <x:c t="str">
        <x:v>újdonság: 2026.02</x:v>
      </x:c>
    </x:row>
    <x:row>
      <x:c t="str">
        <x:v>301501095</x:v>
      </x:c>
      <x:c t="str">
        <x:v>BEMETA HELP mozgató kar tükörhöz, csiszolt</x:v>
      </x:c>
      <x:c t="str">
        <x:v>SAPHO</x:v>
      </x:c>
      <x:c t="str">
        <x:v>8592207054990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14100.0000</x:v>
      </x:c>
      <x:c t="str">
        <x:v>újdonság: 2026.02</x:v>
      </x:c>
    </x:row>
    <x:row>
      <x:c t="str">
        <x:v>301501131</x:v>
      </x:c>
      <x:c t="str">
        <x:v>BEMETA OMEGA Tükörtartó, 55x78x90mm,  6mm, króm</x:v>
      </x:c>
      <x:c t="str">
        <x:v>SAPHO</x:v>
      </x:c>
      <x:c t="str">
        <x:v>8592207014680</x:v>
      </x:c>
      <x:c t="str">
        <x:v>db        </x:v>
      </x:c>
      <x:c t="str">
        <x:v>70099200</x:v>
      </x:c>
      <x:c t="n">
        <x:v>0.5300</x:v>
      </x:c>
      <x:c t="str">
        <x:v/>
      </x:c>
      <x:c t="str">
        <x:v>egyéb</x:v>
      </x:c>
      <x:c t="str">
        <x:v>egyéb</x:v>
      </x:c>
      <x:c t="n">
        <x:v>0.0000</x:v>
      </x:c>
      <x:c t="n">
        <x:v>17200.0000</x:v>
      </x:c>
      <x:c t="str">
        <x:v/>
      </x:c>
    </x:row>
    <x:row>
      <x:c t="str">
        <x:v>301507301</x:v>
      </x:c>
      <x:c t="str">
        <x:v>BEMETA HELP Felhajtható kapaszkodó, U-típus, álló, padlóra szerelhető, 750mm, polírozott</x:v>
      </x:c>
      <x:c t="str">
        <x:v>SAPHO</x:v>
      </x:c>
      <x:c t="str">
        <x:v>8592207025679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130000.0000</x:v>
      </x:c>
      <x:c t="str">
        <x:v/>
      </x:c>
    </x:row>
    <x:row>
      <x:c t="str">
        <x:v>301507302</x:v>
      </x:c>
      <x:c t="str">
        <x:v>BEMETA HELP Felhajtható kapaszkodó, U-típus, álló, padlóra szerelhető, 750mm, matt</x:v>
      </x:c>
      <x:c t="str">
        <x:v>SAPHO</x:v>
      </x:c>
      <x:c t="str">
        <x:v>8592207025686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301507303</x:v>
      </x:c>
      <x:c t="str">
        <x:v>BEMETA HELP Felhajtható kapaszkodó, U-típus, álló, padlóra szerelhető, 750mm, fehér</x:v>
      </x:c>
      <x:c t="str">
        <x:v>SAPHO</x:v>
      </x:c>
      <x:c t="str">
        <x:v>8592207025693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301507321</x:v>
      </x:c>
      <x:c t="str">
        <x:v>BEMETA HELP Felhajtható kapaszkodó, U-típus, álló, padlóra szerelhető, 850mm, polírozott</x:v>
      </x:c>
      <x:c t="str">
        <x:v>SAPHO</x:v>
      </x:c>
      <x:c t="str">
        <x:v>8592207025730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301507322</x:v>
      </x:c>
      <x:c t="str">
        <x:v>BEMETA HELP Felhajtható kapaszkodó, U-típus, álló, padlóra szerelhető, 850mm, matt</x:v>
      </x:c>
      <x:c t="str">
        <x:v>SAPHO</x:v>
      </x:c>
      <x:c t="str">
        <x:v>8592207025747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301507323</x:v>
      </x:c>
      <x:c t="str">
        <x:v>BEMETA HELP Felhajtható kapaszkodó, U-típus, álló, padlóra szerelhető, 850mm, fehér</x:v>
      </x:c>
      <x:c t="str">
        <x:v>SAPHO</x:v>
      </x:c>
      <x:c t="str">
        <x:v>8592207025754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301507601</x:v>
      </x:c>
      <x:c t="str">
        <x:v>BEMETA HELP Felhajtható kapaszkodó, U-típus, álló, padlóra szerelhető, 813mm, polírozott</x:v>
      </x:c>
      <x:c t="str">
        <x:v>SAPHO</x:v>
      </x:c>
      <x:c t="str">
        <x:v>8592207025709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301507602</x:v>
      </x:c>
      <x:c t="str">
        <x:v>BEMETA HELP Felhajtható kapaszkodó, U-típus, álló, padlóra szerelhető, 813mm, matt</x:v>
      </x:c>
      <x:c t="str">
        <x:v>SAPHO</x:v>
      </x:c>
      <x:c t="str">
        <x:v>8592207025716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301507603</x:v>
      </x:c>
      <x:c t="str">
        <x:v>BEMETA HELP Felhajtható kapaszkodó, U-típus, álló, padlóra szerelhető, 813mm, fehér</x:v>
      </x:c>
      <x:c t="str">
        <x:v>SAPHO</x:v>
      </x:c>
      <x:c t="str">
        <x:v>8592207025723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301507804</x:v>
      </x:c>
      <x:c t="str">
        <x:v>BEMETA HELP Felhajtható kapaszkodó, U-típus, 600mm, fehér</x:v>
      </x:c>
      <x:c t="str">
        <x:v>SAPHO</x:v>
      </x:c>
      <x:c t="str">
        <x:v>8592207033872</x:v>
      </x:c>
      <x:c t="str">
        <x:v>db        </x:v>
      </x:c>
      <x:c t="str">
        <x:v>83024190</x:v>
      </x:c>
      <x:c t="n">
        <x:v>3.8600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301507814</x:v>
      </x:c>
      <x:c t="str">
        <x:v>BEMETA HELP Felhajtható kapaszkodó, U-típus, 813mm, fehér</x:v>
      </x:c>
      <x:c t="str">
        <x:v>SAPHO</x:v>
      </x:c>
      <x:c t="str">
        <x:v>8592207033889</x:v>
      </x:c>
      <x:c t="str">
        <x:v>db        </x:v>
      </x:c>
      <x:c t="str">
        <x:v>83024190</x:v>
      </x:c>
      <x:c t="n">
        <x:v>4.7600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29500.0000</x:v>
      </x:c>
      <x:c t="str">
        <x:v/>
      </x:c>
    </x:row>
    <x:row>
      <x:c t="str">
        <x:v>301507821</x:v>
      </x:c>
      <x:c t="str">
        <x:v>BEMETA HELP Felhajtható kapaszkodó, U-típus, 600mm, polírozott</x:v>
      </x:c>
      <x:c t="str">
        <x:v>SAPHO</x:v>
      </x:c>
      <x:c t="str">
        <x:v>8592207033902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301507825</x:v>
      </x:c>
      <x:c t="str">
        <x:v>BEMETA HELP Felhajtható kapaszkodó, U-típus, 600mm, matt</x:v>
      </x:c>
      <x:c t="str">
        <x:v>SAPHO</x:v>
      </x:c>
      <x:c t="str">
        <x:v>8592207033896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64000.0000</x:v>
      </x:c>
      <x:c t="str">
        <x:v/>
      </x:c>
    </x:row>
    <x:row>
      <x:c t="str">
        <x:v>301507831</x:v>
      </x:c>
      <x:c t="str">
        <x:v>BEMETA HELP Felhajtható kapaszkodó, U-típus, 813mm, polírozott</x:v>
      </x:c>
      <x:c t="str">
        <x:v>SAPHO</x:v>
      </x:c>
      <x:c t="str">
        <x:v>8592207033926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301507835</x:v>
      </x:c>
      <x:c t="str">
        <x:v>BEMETA HELP Felhajtható kapaszkodó, U-típus, 813mm, matt</x:v>
      </x:c>
      <x:c t="str">
        <x:v>SAPHO</x:v>
      </x:c>
      <x:c t="str">
        <x:v>8592207033919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301507841</x:v>
      </x:c>
      <x:c t="str">
        <x:v>BEMETA HELP takaróelem felhajtható kapaszkodóhoz, polírozott</x:v>
      </x:c>
      <x:c t="str">
        <x:v>SAPHO</x:v>
      </x:c>
      <x:c t="str">
        <x:v>8592207036309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301507845</x:v>
      </x:c>
      <x:c t="str">
        <x:v>BEMETA HELP takaróelem felhajtható kapaszkodóhoz, matt</x:v>
      </x:c>
      <x:c t="str">
        <x:v>SAPHO</x:v>
      </x:c>
      <x:c t="str">
        <x:v>8592207036293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301507852</x:v>
      </x:c>
      <x:c t="str">
        <x:v>BEMETA HELP kapaszkodó </x:v>
      </x:c>
      <x:c t="str">
        <x:v>SAPHO</x:v>
      </x:c>
      <x:c t="str">
        <x:v>8592207044045</x:v>
      </x:c>
      <x:c t="str">
        <x:v>db        </x:v>
      </x:c>
      <x:c t="str">
        <x:v/>
      </x:c>
      <x:c t="n">
        <x:v>1.3900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>újdonság: 2024.07</x:v>
      </x:c>
    </x:row>
    <x:row>
      <x:c t="str">
        <x:v>301507862</x:v>
      </x:c>
      <x:c t="str">
        <x:v>BEMETA HELP kapaszkodó </x:v>
      </x:c>
      <x:c t="str">
        <x:v>SAPHO</x:v>
      </x:c>
      <x:c t="str">
        <x:v>8592207044038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85000.0000</x:v>
      </x:c>
      <x:c t="str">
        <x:v>újdonság: 2024.07</x:v>
      </x:c>
    </x:row>
    <x:row>
      <x:c t="str">
        <x:v>301507882</x:v>
      </x:c>
      <x:c t="str">
        <x:v>BEMETA HELP kapaszkodó </x:v>
      </x:c>
      <x:c t="str">
        <x:v>SAPHO</x:v>
      </x:c>
      <x:c t="str">
        <x:v>8592207044052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128000.0000</x:v>
      </x:c>
      <x:c t="str">
        <x:v>újdonság: 2024.07</x:v>
      </x:c>
    </x:row>
    <x:row>
      <x:c t="str">
        <x:v>301553020</x:v>
      </x:c>
      <x:c t="str">
        <x:v>BEMETA HELP kapaszkodó, 800mm, fekete</x:v>
      </x:c>
      <x:c t="str">
        <x:v>SAPHO</x:v>
      </x:c>
      <x:c t="str">
        <x:v>8592207033834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23600.0000</x:v>
      </x:c>
      <x:c t="str">
        <x:v/>
      </x:c>
    </x:row>
    <x:row>
      <x:c t="str">
        <x:v>301553024</x:v>
      </x:c>
      <x:c t="str">
        <x:v>BEMETA HELP kapaszkodó, 800mm, fehér</x:v>
      </x:c>
      <x:c t="str">
        <x:v>SAPHO</x:v>
      </x:c>
      <x:c t="str">
        <x:v>8592207033827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23600.0000</x:v>
      </x:c>
      <x:c t="str">
        <x:v/>
      </x:c>
    </x:row>
    <x:row>
      <x:c t="str">
        <x:v>301553025</x:v>
      </x:c>
      <x:c t="str">
        <x:v>BEMETA HELP kapaszkodó, 800mm, matt</x:v>
      </x:c>
      <x:c t="str">
        <x:v>SAPHO</x:v>
      </x:c>
      <x:c t="str">
        <x:v>8592207033810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3016</x:v>
      </x:c>
      <x:c t="str">
        <x:v>REITANO ANTEA Kádtöltő csaptelep, zuhanyszettel, bronz</x:v>
      </x:c>
      <x:c t="str">
        <x:v>SAPHO</x:v>
      </x:c>
      <x:c t="str">
        <x:v>8024587002198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301606301</x:v>
      </x:c>
      <x:c t="str">
        <x:v>BEMETA HELP Felhajtható kapaszkodó, U-típus, 750mm, polírozott</x:v>
      </x:c>
      <x:c t="str">
        <x:v>SAPHO</x:v>
      </x:c>
      <x:c t="str">
        <x:v>8592207024788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301606301N</x:v>
      </x:c>
      <x:c t="str">
        <x:v>BEMETA HELP Felhajtható kapaszkodó, U-típus támasztékkal, 750mm, polírozott</x:v>
      </x:c>
      <x:c t="str">
        <x:v>SAPHO</x:v>
      </x:c>
      <x:c t="str">
        <x:v>8592207025297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301606302</x:v>
      </x:c>
      <x:c t="str">
        <x:v>BEMETA HELP Felhajtható kapaszkodó, U-típus, 750mm, matt</x:v>
      </x:c>
      <x:c t="str">
        <x:v>SAPHO</x:v>
      </x:c>
      <x:c t="str">
        <x:v>8592207024894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301606302N</x:v>
      </x:c>
      <x:c t="str">
        <x:v>BEMETA HELP Felhajtható kapaszkodó, U-típus támasztékkal, 750mm, matt</x:v>
      </x:c>
      <x:c t="str">
        <x:v>SAPHO</x:v>
      </x:c>
      <x:c t="str">
        <x:v>8592207025303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301606304</x:v>
      </x:c>
      <x:c t="str">
        <x:v>BEMETA HELP Felhajtható kapaszkodó, U-típus, 750mm, fehér</x:v>
      </x:c>
      <x:c t="str">
        <x:v>SAPHO</x:v>
      </x:c>
      <x:c t="str">
        <x:v>8592207024900</x:v>
      </x:c>
      <x:c t="str">
        <x:v>db        </x:v>
      </x:c>
      <x:c t="str">
        <x:v>83024190</x:v>
      </x:c>
      <x:c t="n">
        <x:v>3.5500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301606304N</x:v>
      </x:c>
      <x:c t="str">
        <x:v>BEMETA HELP Felhajtható kapaszkodó, U-típus támasztékkal, 750mm, fehér</x:v>
      </x:c>
      <x:c t="str">
        <x:v>SAPHO</x:v>
      </x:c>
      <x:c t="str">
        <x:v>8592207025310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301606321</x:v>
      </x:c>
      <x:c t="str">
        <x:v>BEMETA HELP Felhajtható kapaszkodó, U-típus, 850mm, polírozott</x:v>
      </x:c>
      <x:c t="str">
        <x:v>SAPHO</x:v>
      </x:c>
      <x:c t="str">
        <x:v>8592207024917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301606321N</x:v>
      </x:c>
      <x:c t="str">
        <x:v>BEMETA HELP Felhajtható kapaszkodó, U-típus támasztékkal, 850mm, polírozott</x:v>
      </x:c>
      <x:c t="str">
        <x:v>SAPHO</x:v>
      </x:c>
      <x:c t="str">
        <x:v>8592207025327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301606322</x:v>
      </x:c>
      <x:c t="str">
        <x:v>BEMETA HELP Felhajtható kapaszkodó, U-típus, 850mm, matt</x:v>
      </x:c>
      <x:c t="str">
        <x:v>SAPHO</x:v>
      </x:c>
      <x:c t="str">
        <x:v>8592207024924</x:v>
      </x:c>
      <x:c t="str">
        <x:v>db        </x:v>
      </x:c>
      <x:c t="str">
        <x:v>83024190</x:v>
      </x:c>
      <x:c t="n">
        <x:v>2.2500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301606322N</x:v>
      </x:c>
      <x:c t="str">
        <x:v>BEMETA HELP Felhajtható kapaszkodó, U-típus támasztékkal, 850mm, matt</x:v>
      </x:c>
      <x:c t="str">
        <x:v>SAPHO</x:v>
      </x:c>
      <x:c t="str">
        <x:v>8592207025334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301606324</x:v>
      </x:c>
      <x:c t="str">
        <x:v>BEMETA HELP Felhajtható kapaszkodó, U-típus, 850mm, fehér</x:v>
      </x:c>
      <x:c t="str">
        <x:v>SAPHO</x:v>
      </x:c>
      <x:c t="str">
        <x:v>8592207024931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301606324N</x:v>
      </x:c>
      <x:c t="str">
        <x:v>BEMETA HELP Felhajtható kapaszkodó, U-típus támasztékkal, 850mm, fehér</x:v>
      </x:c>
      <x:c t="str">
        <x:v>SAPHO</x:v>
      </x:c>
      <x:c t="str">
        <x:v>8592207025341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301607091</x:v>
      </x:c>
      <x:c t="str">
        <x:v>BEMETA HELP Felhajtható kapaszkodó, takaróval, 760mm, polírozott</x:v>
      </x:c>
      <x:c t="str">
        <x:v>SAPHO</x:v>
      </x:c>
      <x:c t="str">
        <x:v>8592207022043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301607092</x:v>
      </x:c>
      <x:c t="str">
        <x:v>BEMETA HELP Felhajtható kapaszkodó, takaróval, 760mm, matt</x:v>
      </x:c>
      <x:c t="str">
        <x:v>SAPHO</x:v>
      </x:c>
      <x:c t="str">
        <x:v>8592207022036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301607093</x:v>
      </x:c>
      <x:c t="str">
        <x:v>BEMETA HELP Felhajtható kapaszkodó, takaróval, 760mm, fehér</x:v>
      </x:c>
      <x:c t="str">
        <x:v>SAPHO</x:v>
      </x:c>
      <x:c t="str">
        <x:v>8592207022081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301607161</x:v>
      </x:c>
      <x:c t="str">
        <x:v>BEMETA HELP Felhajtható kapaszkodó, takaróval, 850mm, polírozott</x:v>
      </x:c>
      <x:c t="str">
        <x:v>SAPHO</x:v>
      </x:c>
      <x:c t="str">
        <x:v>8592207020223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301607162</x:v>
      </x:c>
      <x:c t="str">
        <x:v>BEMETA HELP Felhajtható kapaszkodó, takaróval, 850mm, matt</x:v>
      </x:c>
      <x:c t="str">
        <x:v>SAPHO</x:v>
      </x:c>
      <x:c t="str">
        <x:v>8592207020230</x:v>
      </x:c>
      <x:c t="str">
        <x:v>db        </x:v>
      </x:c>
      <x:c t="str">
        <x:v>83024190</x:v>
      </x:c>
      <x:c t="n">
        <x:v>3.1350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301607163</x:v>
      </x:c>
      <x:c t="str">
        <x:v>BEMETA HELP Felhajtható kapaszkodó, takaróval, 850mm, fehér</x:v>
      </x:c>
      <x:c t="str">
        <x:v>SAPHO</x:v>
      </x:c>
      <x:c t="str">
        <x:v>8592207020247</x:v>
      </x:c>
      <x:c t="str">
        <x:v>db        </x:v>
      </x:c>
      <x:c t="str">
        <x:v>83024190</x:v>
      </x:c>
      <x:c t="n">
        <x:v>3.3390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301607271</x:v>
      </x:c>
      <x:c t="str">
        <x:v>BEMETA HELP Felhajtható kapaszkodó, U-típus, takaróval, 600mm, polírozott</x:v>
      </x:c>
      <x:c t="str">
        <x:v>SAPHO</x:v>
      </x:c>
      <x:c t="str">
        <x:v>8592207021572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301607272</x:v>
      </x:c>
      <x:c t="str">
        <x:v>BEMETA HELP Felhajtható kapaszkodó, U-típus, takaróval, 600mm, matt</x:v>
      </x:c>
      <x:c t="str">
        <x:v>SAPHO</x:v>
      </x:c>
      <x:c t="str">
        <x:v>8592207021992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301607273</x:v>
      </x:c>
      <x:c t="str">
        <x:v>BEMETA HELP Felhajtható kapaszkodó, U-típus, takaróval, 600mm, fehér</x:v>
      </x:c>
      <x:c t="str">
        <x:v>SAPHO</x:v>
      </x:c>
      <x:c t="str">
        <x:v>8592207022845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301607301</x:v>
      </x:c>
      <x:c t="str">
        <x:v>BEMETA HELP Felhajtható kapaszkodó, U-típus, takaróval, 750mm, polírozott</x:v>
      </x:c>
      <x:c t="str">
        <x:v>SAPHO</x:v>
      </x:c>
      <x:c t="str">
        <x:v>8592207022234</x:v>
      </x:c>
      <x:c t="str">
        <x:v>db        </x:v>
      </x:c>
      <x:c t="str">
        <x:v>83024190</x:v>
      </x:c>
      <x:c t="n">
        <x:v>3.6070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301607302</x:v>
      </x:c>
      <x:c t="str">
        <x:v>BEMETA HELP Felhajtható kapaszkodó, U-típus, takaróval, 750mm, matt</x:v>
      </x:c>
      <x:c t="str">
        <x:v>SAPHO</x:v>
      </x:c>
      <x:c t="str">
        <x:v>8592207022241</x:v>
      </x:c>
      <x:c t="str">
        <x:v>db        </x:v>
      </x:c>
      <x:c t="str">
        <x:v>83024190</x:v>
      </x:c>
      <x:c t="n">
        <x:v>3.9020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301607303</x:v>
      </x:c>
      <x:c t="str">
        <x:v>BEMETA HELP Felhajtható kapaszkodó, U-típus, takaróval, 750mm, fehér</x:v>
      </x:c>
      <x:c t="str">
        <x:v>SAPHO</x:v>
      </x:c>
      <x:c t="str">
        <x:v>8592207022258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301607321</x:v>
      </x:c>
      <x:c t="str">
        <x:v>BEMETA HELP Felhajtható kapaszkodó, U-típus, takaróval, 850mm, polírozott</x:v>
      </x:c>
      <x:c t="str">
        <x:v>SAPHO</x:v>
      </x:c>
      <x:c t="str">
        <x:v>8592207021589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301607322</x:v>
      </x:c>
      <x:c t="str">
        <x:v>BEMETA HELP Felhajtható kapaszkodó, U-típus, takaróval, 850mm, matt</x:v>
      </x:c>
      <x:c t="str">
        <x:v>SAPHO</x:v>
      </x:c>
      <x:c t="str">
        <x:v>8592207022425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301607323</x:v>
      </x:c>
      <x:c t="str">
        <x:v>BEMETA HELP Felhajtható kapaszkodó, U-típus, takaróval, 850mm, fehér</x:v>
      </x:c>
      <x:c t="str">
        <x:v>SAPHO</x:v>
      </x:c>
      <x:c t="str">
        <x:v>8592207022098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301607331</x:v>
      </x:c>
      <x:c t="str">
        <x:v>BEMETA HELP Felhajtható kapaszkodó, U-típus, takaróval, 900mm, polírozott</x:v>
      </x:c>
      <x:c t="str">
        <x:v>SAPHO</x:v>
      </x:c>
      <x:c t="str">
        <x:v>8592207022852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301607332</x:v>
      </x:c>
      <x:c t="str">
        <x:v>BEMETA HELP Felhajtható kapaszkodó, U-típus, takaróval, 900mm, matt</x:v>
      </x:c>
      <x:c t="str">
        <x:v>SAPHO</x:v>
      </x:c>
      <x:c t="str">
        <x:v>8592207020100</x:v>
      </x:c>
      <x:c t="str">
        <x:v>db        </x:v>
      </x:c>
      <x:c t="str">
        <x:v>83024190</x:v>
      </x:c>
      <x:c t="n">
        <x:v>4.3780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301607333</x:v>
      </x:c>
      <x:c t="str">
        <x:v>BEMETA HELP Felhajtható kapaszkodó, U-típus, takaróval, 900mm, fehér</x:v>
      </x:c>
      <x:c t="str">
        <x:v>SAPHO</x:v>
      </x:c>
      <x:c t="str">
        <x:v>8592207022869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301607471</x:v>
      </x:c>
      <x:c t="str">
        <x:v>BEMETA HELP Felhajtható kapaszkodó, U-típus, takaróval, 813mm, polírozott</x:v>
      </x:c>
      <x:c t="str">
        <x:v>SAPHO</x:v>
      </x:c>
      <x:c t="str">
        <x:v>8592207022876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301607472</x:v>
      </x:c>
      <x:c t="str">
        <x:v>BEMETA HELP Felhajtható kapaszkodó, U-típus, takaróval, 813mm, matt</x:v>
      </x:c>
      <x:c t="str">
        <x:v>SAPHO</x:v>
      </x:c>
      <x:c t="str">
        <x:v>8592207020094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301607473</x:v>
      </x:c>
      <x:c t="str">
        <x:v>BEMETA HELP Felhajtható kapaszkodó, U-típus, takaróval, 813mm, fehér</x:v>
      </x:c>
      <x:c t="str">
        <x:v>SAPHO</x:v>
      </x:c>
      <x:c t="str">
        <x:v>8592207022883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301607771</x:v>
      </x:c>
      <x:c t="str">
        <x:v>BEMETA HELP Felhajtható kapaszkodó, WC papírtartóval, takaróval, 600mm, polírozott</x:v>
      </x:c>
      <x:c t="str">
        <x:v>SAPHO</x:v>
      </x:c>
      <x:c t="str">
        <x:v>8592207020377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301607772</x:v>
      </x:c>
      <x:c t="str">
        <x:v>BEMETA HELP Felhajtható kapaszkodó, WC papírtartóval, takaróval, 600mm, matt</x:v>
      </x:c>
      <x:c t="str">
        <x:v>SAPHO</x:v>
      </x:c>
      <x:c t="str">
        <x:v>8592207020384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301607773</x:v>
      </x:c>
      <x:c t="str">
        <x:v>BEMETA HELP Felhajtható kapaszkodó, WC papírtartóval, takaróval, 600mm, fehér</x:v>
      </x:c>
      <x:c t="str">
        <x:v>SAPHO</x:v>
      </x:c>
      <x:c t="str">
        <x:v>8592207020391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301607781</x:v>
      </x:c>
      <x:c t="str">
        <x:v>BEMETA HELP Felhajtható kapaszkodó, WC papírtartóval, takaróval, 750mm, polírozott</x:v>
      </x:c>
      <x:c t="str">
        <x:v>SAPHO</x:v>
      </x:c>
      <x:c t="str">
        <x:v>8592207020445</x:v>
      </x:c>
      <x:c t="str">
        <x:v>db        </x:v>
      </x:c>
      <x:c t="str">
        <x:v>83024190</x:v>
      </x:c>
      <x:c t="n">
        <x:v>3.2950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301607782</x:v>
      </x:c>
      <x:c t="str">
        <x:v>BEMETA HELP Felhajtható kapaszkodó, WC papírtartóval, takaróval, 750mm, matt</x:v>
      </x:c>
      <x:c t="str">
        <x:v>SAPHO</x:v>
      </x:c>
      <x:c t="str">
        <x:v>8592207020452</x:v>
      </x:c>
      <x:c t="str">
        <x:v>db        </x:v>
      </x:c>
      <x:c t="str">
        <x:v>83024190</x:v>
      </x:c>
      <x:c t="n">
        <x:v>3.3480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301607783</x:v>
      </x:c>
      <x:c t="str">
        <x:v>BEMETA HELP Felhajtható kapaszkodó, WC papírtartóval, takaróval, 750mm, fehér</x:v>
      </x:c>
      <x:c t="str">
        <x:v>SAPHO</x:v>
      </x:c>
      <x:c t="str">
        <x:v>8592207020469</x:v>
      </x:c>
      <x:c t="str">
        <x:v>db        </x:v>
      </x:c>
      <x:c t="str">
        <x:v>83024190</x:v>
      </x:c>
      <x:c t="n">
        <x:v>3.4710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</x:v>
      </x:c>
      <x:c t="str">
        <x:v>REITANO ANTEA Kádtöltő csaptelep, zuhanyszettel, rózsa arany</x:v>
      </x:c>
      <x:c t="str">
        <x:v>SAPHO</x:v>
      </x:c>
      <x:c t="str">
        <x:v>8590913858994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301707271</x:v>
      </x:c>
      <x:c t="str">
        <x:v>BEMETA HELP Kapaszkodó, U-típus, takaróval, 600mm, polírozott</x:v>
      </x:c>
      <x:c t="str">
        <x:v>SAPHO</x:v>
      </x:c>
      <x:c t="str">
        <x:v>8592207022265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301707272</x:v>
      </x:c>
      <x:c t="str">
        <x:v>BEMETA HELP Kapaszkodó, U-típus, takaróval, 600mm, matt</x:v>
      </x:c>
      <x:c t="str">
        <x:v>SAPHO</x:v>
      </x:c>
      <x:c t="str">
        <x:v>8592207022272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301707273</x:v>
      </x:c>
      <x:c t="str">
        <x:v>BEMETA HELP Kapaszkodó, U-típus, takaróval, 600mm, fehér</x:v>
      </x:c>
      <x:c t="str">
        <x:v>SAPHO</x:v>
      </x:c>
      <x:c t="str">
        <x:v>8592207022289</x:v>
      </x:c>
      <x:c t="str">
        <x:v>db        </x:v>
      </x:c>
      <x:c t="str">
        <x:v>83024190</x:v>
      </x:c>
      <x:c t="n">
        <x:v>2.0000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32500.0000</x:v>
      </x:c>
      <x:c t="str">
        <x:v/>
      </x:c>
    </x:row>
    <x:row>
      <x:c t="str">
        <x:v>301707301</x:v>
      </x:c>
      <x:c t="str">
        <x:v>BEMETA HELP Kapaszkodó, U-típus, takaróval, 750mm, polírozott</x:v>
      </x:c>
      <x:c t="str">
        <x:v>SAPHO</x:v>
      </x:c>
      <x:c t="str">
        <x:v>8592207022296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301707302</x:v>
      </x:c>
      <x:c t="str">
        <x:v>BEMETA HELP Kapaszkodó, U-típus, takaróval, 750mm, matt</x:v>
      </x:c>
      <x:c t="str">
        <x:v>SAPHO</x:v>
      </x:c>
      <x:c t="str">
        <x:v>8592207022302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301707303</x:v>
      </x:c>
      <x:c t="str">
        <x:v>BEMETA HELP Kapaszkodó, U-típus, takaróval, 750mm, fehér</x:v>
      </x:c>
      <x:c t="str">
        <x:v>SAPHO</x:v>
      </x:c>
      <x:c t="str">
        <x:v>8592207022319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301707321</x:v>
      </x:c>
      <x:c t="str">
        <x:v>BEMETA HELP Kapaszkodó, U-típus, takaróval, 850mm, polírozott</x:v>
      </x:c>
      <x:c t="str">
        <x:v>SAPHO</x:v>
      </x:c>
      <x:c t="str">
        <x:v>8592207022326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301707322</x:v>
      </x:c>
      <x:c t="str">
        <x:v>BEMETA HELP Kapaszkodó, U-típus, takaróval, 850mm, matt</x:v>
      </x:c>
      <x:c t="str">
        <x:v>SAPHO</x:v>
      </x:c>
      <x:c t="str">
        <x:v>8592207022333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301707323</x:v>
      </x:c>
      <x:c t="str">
        <x:v>BEMETA HELP Kapaszkodó, U-típus, takaróval, 850mm, fehér</x:v>
      </x:c>
      <x:c t="str">
        <x:v>SAPHO</x:v>
      </x:c>
      <x:c t="str">
        <x:v>8592207022340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301707331</x:v>
      </x:c>
      <x:c t="str">
        <x:v>BEMETA HELP Kapaszkodó, U-típus, takaróval, 900mm, polírozott</x:v>
      </x:c>
      <x:c t="str">
        <x:v>SAPHO</x:v>
      </x:c>
      <x:c t="str">
        <x:v>8592207020063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301707332</x:v>
      </x:c>
      <x:c t="str">
        <x:v>BEMETA HELP Kapaszkodó, U-típus, takaróval, 900mm, matt</x:v>
      </x:c>
      <x:c t="str">
        <x:v>SAPHO</x:v>
      </x:c>
      <x:c t="str">
        <x:v>8592207020070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301707333</x:v>
      </x:c>
      <x:c t="str">
        <x:v>BEMETA HELP Kapaszkodó, U-típus, takaróval, 900mm, fehér</x:v>
      </x:c>
      <x:c t="str">
        <x:v>SAPHO</x:v>
      </x:c>
      <x:c t="str">
        <x:v>8592207020087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301707461</x:v>
      </x:c>
      <x:c t="str">
        <x:v>BEMETA HELP Kapaszkodó, U-típus, takaróval, 813mm, polírozott</x:v>
      </x:c>
      <x:c t="str">
        <x:v>SAPHO</x:v>
      </x:c>
      <x:c t="str">
        <x:v>8592207022890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301707462</x:v>
      </x:c>
      <x:c t="str">
        <x:v>BEMETA HELP Kapaszkodó, U-típus, takaróval, 813mm, matt</x:v>
      </x:c>
      <x:c t="str">
        <x:v>SAPHO</x:v>
      </x:c>
      <x:c t="str">
        <x:v>8592207022906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301707463</x:v>
      </x:c>
      <x:c t="str">
        <x:v>BEMETA HELP Kapaszkodó, U-típus, takaróval, 813mm, fehér</x:v>
      </x:c>
      <x:c t="str">
        <x:v>SAPHO</x:v>
      </x:c>
      <x:c t="str">
        <x:v>8592207022913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3018</x:v>
      </x:c>
      <x:c t="str">
        <x:v>REITANO ANTEA Kádtöltő csaptelep, zuhanyszettel, nikkel</x:v>
      </x:c>
      <x:c t="str">
        <x:v>SAPHO</x:v>
      </x:c>
      <x:c t="str">
        <x:v>8590913861680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301807271</x:v>
      </x:c>
      <x:c t="str">
        <x:v>BEMETA HELP Kapaszkodó, U-típus, takaróval, WC papírtartóval, 600mm, polírozott</x:v>
      </x:c>
      <x:c t="str">
        <x:v>SAPHO</x:v>
      </x:c>
      <x:c t="str">
        <x:v>8592207022920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301807272</x:v>
      </x:c>
      <x:c t="str">
        <x:v>BEMETA HELP Kapaszkodó, U-típus, takaróval, WC papírtartóval, 600mm, matt</x:v>
      </x:c>
      <x:c t="str">
        <x:v>SAPHO</x:v>
      </x:c>
      <x:c t="str">
        <x:v>8592207022937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301807273</x:v>
      </x:c>
      <x:c t="str">
        <x:v>BEMETA HELP Kapaszkodó, U-típus, takaróval, WC papírtartóval, 600mm, fehér</x:v>
      </x:c>
      <x:c t="str">
        <x:v>SAPHO</x:v>
      </x:c>
      <x:c t="str">
        <x:v>8592207022944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38000.0000</x:v>
      </x:c>
      <x:c t="str">
        <x:v/>
      </x:c>
    </x:row>
    <x:row>
      <x:c t="str">
        <x:v>301807301</x:v>
      </x:c>
      <x:c t="str">
        <x:v>BEMETA HELP Kapaszkodó, U-típus, takaróval, WC papírtartóval, 750mm, polírozott</x:v>
      </x:c>
      <x:c t="str">
        <x:v>SAPHO</x:v>
      </x:c>
      <x:c t="str">
        <x:v>8592207022951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301807302</x:v>
      </x:c>
      <x:c t="str">
        <x:v>BEMETA HELP Kapaszkodó, U-típus, takaróval, WC papírtartóval, 750mm, matt</x:v>
      </x:c>
      <x:c t="str">
        <x:v>SAPHO</x:v>
      </x:c>
      <x:c t="str">
        <x:v>8592207022968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301807303</x:v>
      </x:c>
      <x:c t="str">
        <x:v>BEMETA HELP Kapaszkodó, U-típus, takaróval, WC papírtartóval, 750mm, fehér</x:v>
      </x:c>
      <x:c t="str">
        <x:v>SAPHO</x:v>
      </x:c>
      <x:c t="str">
        <x:v>8592207022975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301807321</x:v>
      </x:c>
      <x:c t="str">
        <x:v>BEMETA HELP Kapaszkodó, U-típus, takaróval, WC papírtartóval, 850mm, polírozott</x:v>
      </x:c>
      <x:c t="str">
        <x:v>SAPHO</x:v>
      </x:c>
      <x:c t="str">
        <x:v>8592207022982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301807322</x:v>
      </x:c>
      <x:c t="str">
        <x:v>BEMETA HELP Kapaszkodó, U-típus, takaróval, WC papírtartóval, 850mm, matt</x:v>
      </x:c>
      <x:c t="str">
        <x:v>SAPHO</x:v>
      </x:c>
      <x:c t="str">
        <x:v>8592207022999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301807323</x:v>
      </x:c>
      <x:c t="str">
        <x:v>BEMETA HELP Kapaszkodó, U-típus, takaróval, WC papírtartóval, 850mm, fehér</x:v>
      </x:c>
      <x:c t="str">
        <x:v>SAPHO</x:v>
      </x:c>
      <x:c t="str">
        <x:v>8592207023002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301807331</x:v>
      </x:c>
      <x:c t="str">
        <x:v>BEMETA HELP Kapaszkodó, U-típus, WC papírtartóval, takaróval, 900mm, polírozott</x:v>
      </x:c>
      <x:c t="str">
        <x:v>SAPHO</x:v>
      </x:c>
      <x:c t="str">
        <x:v>8592207025174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301807332</x:v>
      </x:c>
      <x:c t="str">
        <x:v>BEMETA HELP Kapaszkodó, U-típus, WC papírtartóval, takaróval, 900mm, matt</x:v>
      </x:c>
      <x:c t="str">
        <x:v>SAPHO</x:v>
      </x:c>
      <x:c t="str">
        <x:v>8592207025181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301807333</x:v>
      </x:c>
      <x:c t="str">
        <x:v>BEMETA HELP Kapaszkodó, U-típus, WC papírtartóval, takaróval, 900mm, fehér</x:v>
      </x:c>
      <x:c t="str">
        <x:v>SAPHO</x:v>
      </x:c>
      <x:c t="str">
        <x:v>8592207025198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301807461</x:v>
      </x:c>
      <x:c t="str">
        <x:v>BEMETA HELP Kapaszkodó, U-típus, WC papírtartóval, takaróval, 813mm, polírozott</x:v>
      </x:c>
      <x:c t="str">
        <x:v>SAPHO</x:v>
      </x:c>
      <x:c t="str">
        <x:v>8592207025112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301807462</x:v>
      </x:c>
      <x:c t="str">
        <x:v>BEMETA HELP Kapaszkodó, U-típus, WC papírtartóval, takaróval, 813mm, matt</x:v>
      </x:c>
      <x:c t="str">
        <x:v>SAPHO</x:v>
      </x:c>
      <x:c t="str">
        <x:v>8592207025129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64000.0000</x:v>
      </x:c>
      <x:c t="str">
        <x:v/>
      </x:c>
    </x:row>
    <x:row>
      <x:c t="str">
        <x:v>301807463</x:v>
      </x:c>
      <x:c t="str">
        <x:v>BEMETA HELP Kapaszkodó, U-típus, WC papírtartóval, takaróval, 813mm, fehér</x:v>
      </x:c>
      <x:c t="str">
        <x:v>SAPHO</x:v>
      </x:c>
      <x:c t="str">
        <x:v>8592207025136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301907271</x:v>
      </x:c>
      <x:c t="str">
        <x:v>BEMETA HELP Kapaszkodó, U-típus, WC papírtartóval, 600mm, polírozott</x:v>
      </x:c>
      <x:c t="str">
        <x:v>SAPHO</x:v>
      </x:c>
      <x:c t="str">
        <x:v>8592207025013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301907272</x:v>
      </x:c>
      <x:c t="str">
        <x:v>BEMETA HELP Kapaszkodó, U-típus, WC papírtartóval, 600mm, matt</x:v>
      </x:c>
      <x:c t="str">
        <x:v>SAPHO</x:v>
      </x:c>
      <x:c t="str">
        <x:v>8592207025020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301907274</x:v>
      </x:c>
      <x:c t="str">
        <x:v>BEMETA HELP Kapaszkodó, U-típus, WC papírtartóval, 600mm, fehér</x:v>
      </x:c>
      <x:c t="str">
        <x:v>SAPHO</x:v>
      </x:c>
      <x:c t="str">
        <x:v>8592207025037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27000.0000</x:v>
      </x:c>
      <x:c t="str">
        <x:v/>
      </x:c>
    </x:row>
    <x:row>
      <x:c t="str">
        <x:v>301907301</x:v>
      </x:c>
      <x:c t="str">
        <x:v>BEMETA HELP Kapaszkodó, U-típus, WC papírtartóval, 750mm, polírozott</x:v>
      </x:c>
      <x:c t="str">
        <x:v>SAPHO</x:v>
      </x:c>
      <x:c t="str">
        <x:v>8592207025044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301907302</x:v>
      </x:c>
      <x:c t="str">
        <x:v>BEMETA HELP Kapaszkodó, U-típus, WC papírtartóval, 750mm, matt</x:v>
      </x:c>
      <x:c t="str">
        <x:v>SAPHO</x:v>
      </x:c>
      <x:c t="str">
        <x:v>8592207025051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301907304</x:v>
      </x:c>
      <x:c t="str">
        <x:v>BEMETA HELP Kapaszkodó, U-típus, WC papírtartóval, 750mm, fehér</x:v>
      </x:c>
      <x:c t="str">
        <x:v>SAPHO</x:v>
      </x:c>
      <x:c t="str">
        <x:v>8592207025068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29500.0000</x:v>
      </x:c>
      <x:c t="str">
        <x:v/>
      </x:c>
    </x:row>
    <x:row>
      <x:c t="str">
        <x:v>301907321</x:v>
      </x:c>
      <x:c t="str">
        <x:v>BEMETA HELP Kapaszkodó, U-típus, WC papírtartóval, 850mm, polírozott</x:v>
      </x:c>
      <x:c t="str">
        <x:v>SAPHO</x:v>
      </x:c>
      <x:c t="str">
        <x:v>8592207025143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301907322</x:v>
      </x:c>
      <x:c t="str">
        <x:v>BEMETA HELP Kapaszkodó, U-típus, WC papírtartóval, 850mm, matt</x:v>
      </x:c>
      <x:c t="str">
        <x:v>SAPHO</x:v>
      </x:c>
      <x:c t="str">
        <x:v>8592207025150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301907324</x:v>
      </x:c>
      <x:c t="str">
        <x:v>BEMETA HELP Kapaszkodó, U-típus, WC papírtartóval, 850mm, fehér</x:v>
      </x:c>
      <x:c t="str">
        <x:v>SAPHO</x:v>
      </x:c>
      <x:c t="str">
        <x:v>8592207025167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301907331</x:v>
      </x:c>
      <x:c t="str">
        <x:v>BEMETA HELP Kapaszkodó, U-típus, WC papírtartóval, 900mm, polírozott</x:v>
      </x:c>
      <x:c t="str">
        <x:v>SAPHO</x:v>
      </x:c>
      <x:c t="str">
        <x:v>8592207025204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301907332</x:v>
      </x:c>
      <x:c t="str">
        <x:v>BEMETA HELP Kapaszkodó, U-típus, WC papírtartóval, 900mm, matt</x:v>
      </x:c>
      <x:c t="str">
        <x:v>SAPHO</x:v>
      </x:c>
      <x:c t="str">
        <x:v>8592207025211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301907334</x:v>
      </x:c>
      <x:c t="str">
        <x:v>BEMETA HELP Kapaszkodó, U-típus, WC papírtartóval, 900mm, fehér</x:v>
      </x:c>
      <x:c t="str">
        <x:v>SAPHO</x:v>
      </x:c>
      <x:c t="str">
        <x:v>8592207025228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301907461</x:v>
      </x:c>
      <x:c t="str">
        <x:v>BEMETA HELP Kapaszkodó, U-típus, WC papírtartóval, 813mm, polírozott</x:v>
      </x:c>
      <x:c t="str">
        <x:v>SAPHO</x:v>
      </x:c>
      <x:c t="str">
        <x:v>8592207025082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301907462</x:v>
      </x:c>
      <x:c t="str">
        <x:v>BEMETA HELP Kapaszkodó, U-típus, WC papírtartóval, 813mm, matt</x:v>
      </x:c>
      <x:c t="str">
        <x:v>SAPHO</x:v>
      </x:c>
      <x:c t="str">
        <x:v>8592207025099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301907464</x:v>
      </x:c>
      <x:c t="str">
        <x:v>BEMETA HELP Kapaszkodó, U-típus, WC papírtartóval, 813mm, fehér</x:v>
      </x:c>
      <x:c t="str">
        <x:v>SAPHO</x:v>
      </x:c>
      <x:c t="str">
        <x:v>8592207025105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3021</x:v>
      </x:c>
      <x:c t="str">
        <x:v>REITANO ANTEA 3 részes mosdócsaptelep, automata leeresztővel, króm</x:v>
      </x:c>
      <x:c t="str">
        <x:v>SAPHO</x:v>
      </x:c>
      <x:c t="str">
        <x:v>8024587002204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3022</x:v>
      </x:c>
      <x:c t="str">
        <x:v>REITANO ANTEA 3 részes mosdócsaptelep, automata leeresztővel, króm/arany</x:v>
      </x:c>
      <x:c t="str">
        <x:v>SAPHO</x:v>
      </x:c>
      <x:c t="str">
        <x:v>8024587002211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110000.0000</x:v>
      </x:c>
      <x:c t="str">
        <x:v/>
      </x:c>
    </x:row>
    <x:row>
      <x:c t="str">
        <x:v>3025</x:v>
      </x:c>
      <x:c t="str">
        <x:v>REITANO ANTEA 3 részes mosdócsaptelep, automata leeresztővel, arany</x:v>
      </x:c>
      <x:c t="str">
        <x:v>SAPHO</x:v>
      </x:c>
      <x:c t="str">
        <x:v>8590913859007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3026</x:v>
      </x:c>
      <x:c t="str">
        <x:v>REITANO ANTEA 3 részes mosdócsaptelep, automata leeresztővel, bronz</x:v>
      </x:c>
      <x:c t="str">
        <x:v>SAPHO</x:v>
      </x:c>
      <x:c t="str">
        <x:v>8024587002228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3027</x:v>
      </x:c>
      <x:c t="str">
        <x:v>REITANO ANTEA 3 részes mosdócsaptelep, automata leeresztővel, rózsa arany</x:v>
      </x:c>
      <x:c t="str">
        <x:v>SAPHO</x:v>
      </x:c>
      <x:c t="str">
        <x:v>8590913859014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3028</x:v>
      </x:c>
      <x:c t="str">
        <x:v>REITANO ANTEA 3 részes mosdócsaptelep, automata leeresztővel, nikkel</x:v>
      </x:c>
      <x:c t="str">
        <x:v>SAPHO</x:v>
      </x:c>
      <x:c t="str">
        <x:v>8590913861604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30302</x:v>
      </x:c>
      <x:c t="str">
        <x:v>POLYSAN CARMEN NIKA előlap </x:v>
      </x:c>
      <x:c t="str">
        <x:v>SAPHO</x:v>
      </x:c>
      <x:c t="str">
        <x:v>8590729012887</x:v>
      </x:c>
      <x:c t="str">
        <x:v>db        </x:v>
      </x:c>
      <x:c t="str">
        <x:v>39221000</x:v>
      </x:c>
      <x:c t="n">
        <x:v>2.9000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30313</x:v>
      </x:c>
      <x:c t="str">
        <x:v>ODETTA tartó lábak, 2db/csomag, 60x260-270x412mm, matt fekete</x:v>
      </x:c>
      <x:c t="str">
        <x:v>SAPHO</x:v>
      </x:c>
      <x:c t="str">
        <x:v>8590913886218</x:v>
      </x:c>
      <x:c t="str">
        <x:v>db        </x:v>
      </x:c>
      <x:c t="str">
        <x:v>73269098</x:v>
      </x:c>
      <x:c t="n">
        <x:v>2.5800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2026.02</x:v>
      </x:c>
    </x:row>
    <x:row>
      <x:c t="str">
        <x:v>30314</x:v>
      </x:c>
      <x:c t="str">
        <x:v>ODETTA tartó lábak, 2db/csomag, 120x265x120mm, matt fekete</x:v>
      </x:c>
      <x:c t="str">
        <x:v>SAPHO</x:v>
      </x:c>
      <x:c t="str">
        <x:v>8590913892585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láb</x:v>
      </x:c>
      <x:c t="str">
        <x:v>láb</x:v>
      </x:c>
      <x:c t="n">
        <x:v>0.0000</x:v>
      </x:c>
      <x:c t="n">
        <x:v>35000.0000</x:v>
      </x:c>
      <x:c t="str">
        <x:v>kiárusítás: 2026.02</x:v>
      </x:c>
    </x:row>
    <x:row>
      <x:c t="str">
        <x:v>303141</x:v>
      </x:c>
      <x:c t="str">
        <x:v>KENTA törölközőtartó, 450x1610x21mm, fekete/bambusz</x:v>
      </x:c>
      <x:c t="str">
        <x:v>SAPHO</x:v>
      </x:c>
      <x:c t="str">
        <x:v>8003341333211</x:v>
      </x:c>
      <x:c t="str">
        <x:v>db        </x:v>
      </x:c>
      <x:c t="str">
        <x:v>94032080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újdonság: 2024.10</x:v>
      </x:c>
    </x:row>
    <x:row>
      <x:c t="str">
        <x:v>30315</x:v>
      </x:c>
      <x:c t="str">
        <x:v>MITRA bútortartó lábak, 2db 60x280-290x430mm, matt fekete</x:v>
      </x:c>
      <x:c t="str">
        <x:v>SAPHO</x:v>
      </x:c>
      <x:c t="str">
        <x:v>8590913892592</x:v>
      </x:c>
      <x:c t="str">
        <x:v>db        </x:v>
      </x:c>
      <x:c t="str">
        <x:v>73269098</x:v>
      </x:c>
      <x:c t="n">
        <x:v>2.7800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30317</x:v>
      </x:c>
      <x:c t="str">
        <x:v>POLYSAN OLBIA teleszkópos kádparaván, 1230mm, transzparent üveg, csiszolt alumínium kerettel</x:v>
      </x:c>
      <x:c t="str">
        <x:v>SAPHO</x:v>
      </x:c>
      <x:c t="str">
        <x:v>8590729037002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30317B</x:v>
      </x:c>
      <x:c t="str">
        <x:v>POLYSAN OLBIA teleszkópos kádparaván, 1230mm, transzparent üveg, matt fekete profil</x:v>
      </x:c>
      <x:c t="str">
        <x:v>SAPHO</x:v>
      </x:c>
      <x:c t="str">
        <x:v>8590729037057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30319</x:v>
      </x:c>
      <x:c t="str">
        <x:v>AMIA bútortartó lábak, 2db 60x240-250x430mm, matt fekete</x:v>
      </x:c>
      <x:c t="str">
        <x:v>SAPHO</x:v>
      </x:c>
      <x:c t="str">
        <x:v>8590913892608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30320</x:v>
      </x:c>
      <x:c t="str">
        <x:v>AQUALINE bútorláb, 103mm, matt fekete</x:v>
      </x:c>
      <x:c t="str">
        <x:v>AQUALINE</x:v>
      </x:c>
      <x:c t="str">
        <x:v>8590913971129</x:v>
      </x:c>
      <x:c t="str">
        <x:v>db        </x:v>
      </x:c>
      <x:c t="str">
        <x:v>83024200</x:v>
      </x:c>
      <x:c t="n">
        <x:v>0.4280</x:v>
      </x:c>
      <x:c t="str">
        <x:v/>
      </x:c>
      <x:c t="str">
        <x:v>láb</x:v>
      </x:c>
      <x:c t="str">
        <x:v>bútorláb</x:v>
      </x:c>
      <x:c t="n">
        <x:v>0.0000</x:v>
      </x:c>
      <x:c t="n">
        <x:v>3100.0000</x:v>
      </x:c>
      <x:c t="str">
        <x:v/>
      </x:c>
    </x:row>
    <x:row>
      <x:c t="str">
        <x:v>30326</x:v>
      </x:c>
      <x:c t="str">
        <x:v>POLYSAN CARMEN előlap, jobbos </x:v>
      </x:c>
      <x:c t="str">
        <x:v>SAPHO</x:v>
      </x:c>
      <x:c t="str">
        <x:v>8590729012634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30328</x:v>
      </x:c>
      <x:c t="str">
        <x:v>POLYSAN CARMEN előlap, balos </x:v>
      </x:c>
      <x:c t="str">
        <x:v>SAPHO</x:v>
      </x:c>
      <x:c t="str">
        <x:v>8590729012726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30336B</x:v>
      </x:c>
      <x:c t="str">
        <x:v>POLYSAN KAGERA teleszkópos kádparaván, 710mm, transzparent üveg, matt fekete profil</x:v>
      </x:c>
      <x:c t="str">
        <x:v>SAPHO</x:v>
      </x:c>
      <x:c t="str">
        <x:v>8590729012641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142000.0000</x:v>
      </x:c>
      <x:c t="str">
        <x:v/>
      </x:c>
    </x:row>
    <x:row>
      <x:c t="str">
        <x:v>30336W</x:v>
      </x:c>
      <x:c t="str">
        <x:v>POLYSAN KAGERA teleszkópos kádparaván, 710mm, transzparent üveg, matt fehér profil</x:v>
      </x:c>
      <x:c t="str">
        <x:v>SAPHO</x:v>
      </x:c>
      <x:c t="str">
        <x:v>8590729053415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154000.0000</x:v>
      </x:c>
      <x:c t="str">
        <x:v>újdonság: 2024.05</x:v>
      </x:c>
    </x:row>
    <x:row>
      <x:c t="str">
        <x:v>30338</x:v>
      </x:c>
      <x:c t="str">
        <x:v>POLYSAN VISLA NIKA előlap, balos, </x:v>
      </x:c>
      <x:c t="str">
        <x:v>SAPHO</x:v>
      </x:c>
      <x:c t="str">
        <x:v>8590729012733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30346B</x:v>
      </x:c>
      <x:c t="str">
        <x:v>POLYSAN PARANA teleszkópos kádparaván, 800mm, transzparent üveg, matt fekete profil</x:v>
      </x:c>
      <x:c t="str">
        <x:v>SAPHO</x:v>
      </x:c>
      <x:c t="str">
        <x:v>8590729012658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184000.0000</x:v>
      </x:c>
      <x:c t="str">
        <x:v/>
      </x:c>
    </x:row>
    <x:row>
      <x:c t="str">
        <x:v>30348</x:v>
      </x:c>
      <x:c t="str">
        <x:v>POLYSAN VISLA NIKA előlap, jobbos, </x:v>
      </x:c>
      <x:c t="str">
        <x:v>SAPHO</x:v>
      </x:c>
      <x:c t="str">
        <x:v>8590729012740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30358</x:v>
      </x:c>
      <x:c t="str">
        <x:v>POLYSAN VISLA NIKA előlap, </x:v>
      </x:c>
      <x:c t="str">
        <x:v>SAPHO</x:v>
      </x:c>
      <x:c t="str">
        <x:v>8590729012757</x:v>
      </x:c>
      <x:c t="str">
        <x:v>db        </x:v>
      </x:c>
      <x:c t="str">
        <x:v>39221000</x:v>
      </x:c>
      <x:c t="n">
        <x:v>2.5000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>újdonság: 2024.04</x:v>
      </x:c>
    </x:row>
    <x:row>
      <x:c t="str">
        <x:v>30360</x:v>
      </x:c>
      <x:c t="str">
        <x:v>Tartókonzol, matt fekete</x:v>
      </x:c>
      <x:c t="str">
        <x:v>SAPHO</x:v>
      </x:c>
      <x:c t="str">
        <x:v>8590913855160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30361</x:v>
      </x:c>
      <x:c t="str">
        <x:v>Tartókonzol, matt fehér</x:v>
      </x:c>
      <x:c t="str">
        <x:v>SAPHO</x:v>
      </x:c>
      <x:c t="str">
        <x:v>8590913855177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30362</x:v>
      </x:c>
      <x:c t="str">
        <x:v>Tartókonzol, 490x690x20mm, matt fekete</x:v>
      </x:c>
      <x:c t="str">
        <x:v>SAPHO</x:v>
      </x:c>
      <x:c t="str">
        <x:v>8590913929366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30365</x:v>
      </x:c>
      <x:c t="str">
        <x:v>Tartókonzol, matt fekete</x:v>
      </x:c>
      <x:c t="str">
        <x:v>SAPHO</x:v>
      </x:c>
      <x:c t="str">
        <x:v>8590913931635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30366</x:v>
      </x:c>
      <x:c t="str">
        <x:v>Tartókonzol, 350x150x40mm, matt arany</x:v>
      </x:c>
      <x:c t="str">
        <x:v>SAPHO</x:v>
      </x:c>
      <x:c t="str">
        <x:v>8590913931864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/>
      </x:c>
    </x:row>
    <x:row>
      <x:c t="str">
        <x:v>30367</x:v>
      </x:c>
      <x:c t="str">
        <x:v>Tartókonzol, 490x150x20mm, matt arany</x:v>
      </x:c>
      <x:c t="str">
        <x:v>SAPHO</x:v>
      </x:c>
      <x:c t="str">
        <x:v>8590913931871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29000.0000</x:v>
      </x:c>
      <x:c t="str">
        <x:v/>
      </x:c>
    </x:row>
    <x:row>
      <x:c t="str">
        <x:v>30370</x:v>
      </x:c>
      <x:c t="str">
        <x:v>konzol, 490x330x40mm, matt fekete</x:v>
      </x:c>
      <x:c t="str">
        <x:v>SAPHO</x:v>
      </x:c>
      <x:c t="str">
        <x:v>8590913879111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45000.0000</x:v>
      </x:c>
      <x:c t="str">
        <x:v/>
      </x:c>
    </x:row>
    <x:row>
      <x:c t="str">
        <x:v>30371</x:v>
      </x:c>
      <x:c t="str">
        <x:v>konzol, 490x330x40mm, matt fehér</x:v>
      </x:c>
      <x:c t="str">
        <x:v>SAPHO</x:v>
      </x:c>
      <x:c t="str">
        <x:v>8590913879128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30374</x:v>
      </x:c>
      <x:c t="str">
        <x:v>Tartókonzol, 490x330x40mm, króm</x:v>
      </x:c>
      <x:c t="str">
        <x:v>SAPHO</x:v>
      </x:c>
      <x:c t="str">
        <x:v>8590913941016</x:v>
      </x:c>
      <x:c t="str">
        <x:v>db        </x:v>
      </x:c>
      <x:c t="str">
        <x:v>73221900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30375</x:v>
      </x:c>
      <x:c t="str">
        <x:v>Tartókonzol, 350x280x40mm, matt fekete</x:v>
      </x:c>
      <x:c t="str">
        <x:v>SAPHO</x:v>
      </x:c>
      <x:c t="str">
        <x:v>8590913931680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30376</x:v>
      </x:c>
      <x:c t="str">
        <x:v>Tartókonzol, 350x280x40mm, matt arany</x:v>
      </x:c>
      <x:c t="str">
        <x:v>SAPHO</x:v>
      </x:c>
      <x:c t="str">
        <x:v>8590913931857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30377</x:v>
      </x:c>
      <x:c t="str">
        <x:v>Tartókonzol, 490x330x40mm, matt arany</x:v>
      </x:c>
      <x:c t="str">
        <x:v>SAPHO</x:v>
      </x:c>
      <x:c t="str">
        <x:v>8590913931888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44000.0000</x:v>
      </x:c>
      <x:c t="str">
        <x:v/>
      </x:c>
    </x:row>
    <x:row>
      <x:c t="str">
        <x:v>30378</x:v>
      </x:c>
      <x:c t="str">
        <x:v>Tartókonzol, matt fehér</x:v>
      </x:c>
      <x:c t="str">
        <x:v>SAPHO</x:v>
      </x:c>
      <x:c t="str">
        <x:v>8590913932106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30384</x:v>
      </x:c>
      <x:c t="str">
        <x:v>Tartókonzol, 49x15cm, inox</x:v>
      </x:c>
      <x:c t="str">
        <x:v>SAPHO</x:v>
      </x:c>
      <x:c t="str">
        <x:v>8590913852275</x:v>
      </x:c>
      <x:c t="str">
        <x:v>db        </x:v>
      </x:c>
      <x:c t="str">
        <x:v>94032080</x:v>
      </x:c>
      <x:c t="n">
        <x:v>2.0200</x:v>
      </x:c>
      <x:c t="str">
        <x:v/>
      </x:c>
      <x:c t="str">
        <x:v>konzol</x:v>
      </x:c>
      <x:c t="str">
        <x:v>konzol</x:v>
      </x:c>
      <x:c t="n">
        <x:v>0.0000</x:v>
      </x:c>
      <x:c t="n">
        <x:v>45000.0000</x:v>
      </x:c>
      <x:c t="str">
        <x:v/>
      </x:c>
    </x:row>
    <x:row>
      <x:c t="str">
        <x:v>30386</x:v>
      </x:c>
      <x:c t="str">
        <x:v>mosdótartó konzol, 305x160x32mm, acél</x:v>
      </x:c>
      <x:c t="str">
        <x:v>SAPHO</x:v>
      </x:c>
      <x:c t="str">
        <x:v>8590913882050</x:v>
      </x:c>
      <x:c t="str">
        <x:v>db        </x:v>
      </x:c>
      <x:c t="str">
        <x:v>94032080</x:v>
      </x:c>
      <x:c t="n">
        <x:v>0.3690</x:v>
      </x:c>
      <x:c t="str">
        <x:v/>
      </x:c>
      <x:c t="str">
        <x:v>konzol</x:v>
      </x:c>
      <x:c t="str">
        <x:v>konzol</x:v>
      </x:c>
      <x:c t="n">
        <x:v>0.0000</x:v>
      </x:c>
      <x:c t="n">
        <x:v>3000.0000</x:v>
      </x:c>
      <x:c t="str">
        <x:v/>
      </x:c>
    </x:row>
    <x:row>
      <x:c t="str">
        <x:v>30387</x:v>
      </x:c>
      <x:c t="str">
        <x:v>bútorláb, 200mm, matt fekete</x:v>
      </x:c>
      <x:c t="str">
        <x:v>SAPHO</x:v>
      </x:c>
      <x:c t="str">
        <x:v>8590913976926</x:v>
      </x:c>
      <x:c t="str">
        <x:v>db        </x:v>
      </x:c>
      <x:c t="str">
        <x:v>83024200</x:v>
      </x:c>
      <x:c t="n">
        <x:v>0.2450</x:v>
      </x:c>
      <x:c t="str">
        <x:v/>
      </x:c>
      <x:c t="str">
        <x:v>láb</x:v>
      </x:c>
      <x:c t="str">
        <x:v>láb</x:v>
      </x:c>
      <x:c t="n">
        <x:v>0.0000</x:v>
      </x:c>
      <x:c t="n">
        <x:v>8600.0000</x:v>
      </x:c>
      <x:c t="str">
        <x:v>újdonság: 2024.07</x:v>
      </x:c>
    </x:row>
    <x:row>
      <x:c t="str">
        <x:v>30389</x:v>
      </x:c>
      <x:c t="str">
        <x:v>bútorláb, 200mm, matt fekete</x:v>
      </x:c>
      <x:c t="str">
        <x:v>SAPHO</x:v>
      </x:c>
      <x:c t="str">
        <x:v>8590913976919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2900.0000</x:v>
      </x:c>
      <x:c t="str">
        <x:v>újdonság: 2024.07</x:v>
      </x:c>
    </x:row>
    <x:row>
      <x:c t="str">
        <x:v>30390</x:v>
      </x:c>
      <x:c t="str">
        <x:v>Tartókonzol, 49x15cm, króm</x:v>
      </x:c>
      <x:c t="str">
        <x:v>SAPHO</x:v>
      </x:c>
      <x:c t="str">
        <x:v>8590913848315</x:v>
      </x:c>
      <x:c t="str">
        <x:v>db        </x:v>
      </x:c>
      <x:c t="str">
        <x:v>94032080</x:v>
      </x:c>
      <x:c t="n">
        <x:v>2.6200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3041</x:v>
      </x:c>
      <x:c t="str">
        <x:v>beépíthető kerek kerámiamosdó, 43x12,3cm</x:v>
      </x:c>
      <x:c t="str">
        <x:v>SAPHO</x:v>
      </x:c>
      <x:c t="str">
        <x:v>8590913942280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/>
      </x:c>
    </x:row>
    <x:row>
      <x:c t="str">
        <x:v>3045</x:v>
      </x:c>
      <x:c t="str">
        <x:v>SMALL YUMO kerámiamosdó, 45x14,5x27,5cm</x:v>
      </x:c>
      <x:c t="str">
        <x:v>SAPHO</x:v>
      </x:c>
      <x:c t="str">
        <x:v>8590913872457</x:v>
      </x:c>
      <x:c t="str">
        <x:v>db        </x:v>
      </x:c>
      <x:c t="str">
        <x:v>69109000</x:v>
      </x:c>
      <x:c t="n">
        <x:v>7.5500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3051C</x:v>
      </x:c>
      <x:c t="str">
        <x:v>REITANO ANTEA falsík alatti elzáró szelep, hideg, 1/2", króm</x:v>
      </x:c>
      <x:c t="str">
        <x:v>SAPHO</x:v>
      </x:c>
      <x:c t="str">
        <x:v>8590913859021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3051H</x:v>
      </x:c>
      <x:c t="str">
        <x:v>REITANO ANTEA falsík alatti elzáró szelep, meleg, 1/2", króm</x:v>
      </x:c>
      <x:c t="str">
        <x:v>SAPHO</x:v>
      </x:c>
      <x:c t="str">
        <x:v>8590913859038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3052C</x:v>
      </x:c>
      <x:c t="str">
        <x:v>REITANO ANTEA falsík alatti elzáró szelep, hideg, 1/2", króm/arany</x:v>
      </x:c>
      <x:c t="str">
        <x:v>SAPHO</x:v>
      </x:c>
      <x:c t="str">
        <x:v>8590913859045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3052H</x:v>
      </x:c>
      <x:c t="str">
        <x:v>REITANO ANTEA falsík alatti elzáró szelep, meleg, 1/2", króm/arany</x:v>
      </x:c>
      <x:c t="str">
        <x:v>SAPHO</x:v>
      </x:c>
      <x:c t="str">
        <x:v>8590913859052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3055C</x:v>
      </x:c>
      <x:c t="str">
        <x:v>REITANO ANTEA falsík alatti elzáró szelep, hideg, 1/2", arany</x:v>
      </x:c>
      <x:c t="str">
        <x:v>SAPHO</x:v>
      </x:c>
      <x:c t="str">
        <x:v>8590913859069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3055H</x:v>
      </x:c>
      <x:c t="str">
        <x:v>REITANO ANTEA falsík alatti elzáró szelep, meleg, 1/2", arany</x:v>
      </x:c>
      <x:c t="str">
        <x:v>SAPHO</x:v>
      </x:c>
      <x:c t="str">
        <x:v>8590913859076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30562CI</x:v>
      </x:c>
      <x:c t="str">
        <x:v>DARA CUT LED tükör fűtőszállal, 20W, átm.:100cm</x:v>
      </x:c>
      <x:c t="str">
        <x:v>SAPHO</x:v>
      </x:c>
      <x:c t="str">
        <x:v>8435324907162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135000.0000</x:v>
      </x:c>
      <x:c t="str">
        <x:v>kifutott: 2025.10</x:v>
      </x:c>
    </x:row>
    <x:row>
      <x:c t="str">
        <x:v>3056C</x:v>
      </x:c>
      <x:c t="str">
        <x:v>REITANO ANTEA falsík alatti elzáró szelep, hideg, 1/2", bronz</x:v>
      </x:c>
      <x:c t="str">
        <x:v>SAPHO</x:v>
      </x:c>
      <x:c t="str">
        <x:v>8590913859083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3056H</x:v>
      </x:c>
      <x:c t="str">
        <x:v>REITANO ANTEA falsík alatti elzáró szelep, meleg, 1/2", bronz</x:v>
      </x:c>
      <x:c t="str">
        <x:v>SAPHO</x:v>
      </x:c>
      <x:c t="str">
        <x:v>8590913859090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30574CI</x:v>
      </x:c>
      <x:c t="str">
        <x:v>ELENA LED tükör, 20W, 68x96cm, matt fekete</x:v>
      </x:c>
      <x:c t="str">
        <x:v>SAPHO</x:v>
      </x:c>
      <x:c t="str">
        <x:v>8435324907179</x:v>
      </x:c>
      <x:c t="str">
        <x:v>db        </x:v>
      </x:c>
      <x:c t="str">
        <x:v>70099100</x:v>
      </x:c>
      <x:c t="n">
        <x:v>8.5000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2024.07</x:v>
      </x:c>
    </x:row>
    <x:row>
      <x:c t="str">
        <x:v>3057C</x:v>
      </x:c>
      <x:c t="str">
        <x:v>REITANO ANTEA falsík alatti elzáró szelep, hideg, 1/2", króm/rózsaarany</x:v>
      </x:c>
      <x:c t="str">
        <x:v>SAPHO</x:v>
      </x:c>
      <x:c t="str">
        <x:v>8590913859106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3057H</x:v>
      </x:c>
      <x:c t="str">
        <x:v>REITANO ANTEA falsík alatti elzáró szelep, meleg, 1/2", króm/rózsaarany</x:v>
      </x:c>
      <x:c t="str">
        <x:v>SAPHO</x:v>
      </x:c>
      <x:c t="str">
        <x:v>8590913859113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3058C</x:v>
      </x:c>
      <x:c t="str">
        <x:v>REITANO ANTEA falsík alatti elzáró szelep, hideg, 1/2", nikkel</x:v>
      </x:c>
      <x:c t="str">
        <x:v>SAPHO</x:v>
      </x:c>
      <x:c t="str">
        <x:v>8590913861659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3058H</x:v>
      </x:c>
      <x:c t="str">
        <x:v>REITANO ANTEA falsík alatti elzáró szelep, meleg, 1/2", nikkel</x:v>
      </x:c>
      <x:c t="str">
        <x:v>SAPHO</x:v>
      </x:c>
      <x:c t="str">
        <x:v>8590913861642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30595CI</x:v>
      </x:c>
      <x:c t="str">
        <x:v>SHARON LONG LED tükör, 35x150cm, matt fekete</x:v>
      </x:c>
      <x:c t="str">
        <x:v>SAPHO</x:v>
      </x:c>
      <x:c t="str">
        <x:v>8590913985034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3060</x:v>
      </x:c>
      <x:c t="str">
        <x:v>AQUALINE ZEN kerámiamosdó, 60x45cm</x:v>
      </x:c>
      <x:c t="str">
        <x:v>AQUALINE</x:v>
      </x:c>
      <x:c t="str">
        <x:v>8590913949272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3061</x:v>
      </x:c>
      <x:c t="str">
        <x:v>REITANO ANTEA Fali csaptelep, króm</x:v>
      </x:c>
      <x:c t="str">
        <x:v>SAPHO</x:v>
      </x:c>
      <x:c t="str">
        <x:v>8024587002266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/>
      </x:c>
    </x:row>
    <x:row>
      <x:c t="str">
        <x:v>30611</x:v>
      </x:c>
      <x:c t="str">
        <x:v>POLYSAN ASTRA WL aszimmetrikus kád, 165x90x48cm</x:v>
      </x:c>
      <x:c t="str">
        <x:v>SAPHO</x:v>
      </x:c>
      <x:c t="str">
        <x:v>8590729042938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30611S</x:v>
      </x:c>
      <x:c t="str">
        <x:v>POLYSAN ASTRA WL aszimmetrikus SLIM kád, 165x90x48cm</x:v>
      </x:c>
      <x:c t="str">
        <x:v>SAPHO</x:v>
      </x:c>
      <x:c t="str">
        <x:v>8590729085447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284000.0000</x:v>
      </x:c>
      <x:c t="str">
        <x:v/>
      </x:c>
    </x:row>
    <x:row>
      <x:c t="str">
        <x:v>3062</x:v>
      </x:c>
      <x:c t="str">
        <x:v>REITANO ANTEA Fali csaptelep, króm/arany</x:v>
      </x:c>
      <x:c t="str">
        <x:v>SAPHO</x:v>
      </x:c>
      <x:c t="str">
        <x:v>8024587002273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3063CR</x:v>
      </x:c>
      <x:c t="str">
        <x:v>BELLAGIO szennyeskosár, 50,2x62,5x32cm, bézs</x:v>
      </x:c>
      <x:c t="str">
        <x:v>SAPHO</x:v>
      </x:c>
      <x:c t="str">
        <x:v>8013217267618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3063GR</x:v>
      </x:c>
      <x:c t="str">
        <x:v>BELLAGIO szennyeskosár, 50,2x62,5x32cm, szürke</x:v>
      </x:c>
      <x:c t="str">
        <x:v>SAPHO</x:v>
      </x:c>
      <x:c t="str">
        <x:v>8013217267601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3063SB</x:v>
      </x:c>
      <x:c t="str">
        <x:v>BELLAGIO szennyeskosár, 50,2x62,5x32cm, barna</x:v>
      </x:c>
      <x:c t="str">
        <x:v>SAPHO</x:v>
      </x:c>
      <x:c t="str">
        <x:v>8013217267595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3064</x:v>
      </x:c>
      <x:c t="str">
        <x:v>REITANO ANTEA Fali csaptelep, réz</x:v>
      </x:c>
      <x:c t="str">
        <x:v>SAPHO</x:v>
      </x:c>
      <x:c t="str">
        <x:v>8590913992681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3065</x:v>
      </x:c>
      <x:c t="str">
        <x:v>SAVANA beépíthető kerámiamosdó, 65x17x45cm</x:v>
      </x:c>
      <x:c t="str">
        <x:v>SAPHO</x:v>
      </x:c>
      <x:c t="str">
        <x:v>8590913872488</x:v>
      </x:c>
      <x:c t="str">
        <x:v>db        </x:v>
      </x:c>
      <x:c t="str">
        <x:v>69109000</x:v>
      </x:c>
      <x:c t="n">
        <x:v>15.1000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62000.0000</x:v>
      </x:c>
      <x:c t="str">
        <x:v>kifutott: 2026.02</x:v>
      </x:c>
    </x:row>
    <x:row>
      <x:c t="str">
        <x:v>3065Z</x:v>
      </x:c>
      <x:c t="str">
        <x:v>REITANO ANTEA Fali csaptelep, arany</x:v>
      </x:c>
      <x:c t="str">
        <x:v>SAPHO</x:v>
      </x:c>
      <x:c t="str">
        <x:v>8590913859120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3066</x:v>
      </x:c>
      <x:c t="str">
        <x:v>REITANO ANTEA Fali csaptelep, bronz</x:v>
      </x:c>
      <x:c t="str">
        <x:v>SAPHO</x:v>
      </x:c>
      <x:c t="str">
        <x:v>8024587002280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306620</x:v>
      </x:c>
      <x:c t="str">
        <x:v>kifolyócső, 200mm, typ-S, bronz</x:v>
      </x:c>
      <x:c t="str">
        <x:v>SAPHO</x:v>
      </x:c>
      <x:c t="str">
        <x:v>8590913984808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23000.0000</x:v>
      </x:c>
      <x:c t="str">
        <x:v>újdonság: 2024.11</x:v>
      </x:c>
    </x:row>
    <x:row>
      <x:c t="str">
        <x:v>306630</x:v>
      </x:c>
      <x:c t="str">
        <x:v>kifolyócső, 300mm, typ-S, bronz</x:v>
      </x:c>
      <x:c t="str">
        <x:v>SAPHO</x:v>
      </x:c>
      <x:c t="str">
        <x:v>8590913984792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32000.0000</x:v>
      </x:c>
      <x:c t="str">
        <x:v>újdonság: 2024.11</x:v>
      </x:c>
    </x:row>
    <x:row>
      <x:c t="str">
        <x:v>3067</x:v>
      </x:c>
      <x:c t="str">
        <x:v>REITANO ANTEA Fali csaptelep, rózsa arany</x:v>
      </x:c>
      <x:c t="str">
        <x:v>SAPHO</x:v>
      </x:c>
      <x:c t="str">
        <x:v>8590913859137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3068</x:v>
      </x:c>
      <x:c t="str">
        <x:v>REITANO ANTEA Fali csaptelep, nikkel</x:v>
      </x:c>
      <x:c t="str">
        <x:v>SAPHO</x:v>
      </x:c>
      <x:c t="str">
        <x:v>8590913861628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3070.100</x:v>
      </x:c>
      <x:c t="str">
        <x:v>külső menetes perlátor, M20x1, króm</x:v>
      </x:c>
      <x:c t="str">
        <x:v>SAPHO</x:v>
      </x:c>
      <x:c t="str">
        <x:v>8590913865374</x:v>
      </x:c>
      <x:c t="str">
        <x:v>db        </x:v>
      </x:c>
      <x:c t="str">
        <x:v>84819000</x:v>
      </x:c>
      <x:c t="n">
        <x:v>0.0150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550.0000</x:v>
      </x:c>
      <x:c t="str">
        <x:v/>
      </x:c>
    </x:row>
    <x:row>
      <x:c t="str">
        <x:v>3070.104</x:v>
      </x:c>
      <x:c t="str">
        <x:v>külső menetes perlátor, 4db-os szett, M20x1, króm</x:v>
      </x:c>
      <x:c t="str">
        <x:v>SAPHO</x:v>
      </x:c>
      <x:c t="str">
        <x:v>8590913117466</x:v>
      </x:c>
      <x:c t="str">
        <x:v>db        </x:v>
      </x:c>
      <x:c t="str">
        <x:v>84819000</x:v>
      </x:c>
      <x:c t="n">
        <x:v>0.0480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1650.0000</x:v>
      </x:c>
      <x:c t="str">
        <x:v>újdonság: 2026.02</x:v>
      </x:c>
    </x:row>
    <x:row>
      <x:c t="str">
        <x:v>3070.200</x:v>
      </x:c>
      <x:c t="str">
        <x:v>külső menetes perlátor, M24x1, króm</x:v>
      </x:c>
      <x:c t="str">
        <x:v>SAPHO</x:v>
      </x:c>
      <x:c t="str">
        <x:v>8590913804441</x:v>
      </x:c>
      <x:c t="str">
        <x:v>db        </x:v>
      </x:c>
      <x:c t="str">
        <x:v>84819000</x:v>
      </x:c>
      <x:c t="n">
        <x:v>0.0130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600.0000</x:v>
      </x:c>
      <x:c t="str">
        <x:v/>
      </x:c>
    </x:row>
    <x:row>
      <x:c t="str">
        <x:v>3070.204</x:v>
      </x:c>
      <x:c t="str">
        <x:v>külső menetes perlátor, 4db-os szett, M24x1, króm</x:v>
      </x:c>
      <x:c t="str">
        <x:v>SAPHO</x:v>
      </x:c>
      <x:c t="str">
        <x:v>8590913117459</x:v>
      </x:c>
      <x:c t="str">
        <x:v>db        </x:v>
      </x:c>
      <x:c t="str">
        <x:v>84819000</x:v>
      </x:c>
      <x:c t="n">
        <x:v>0.0630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1800.0000</x:v>
      </x:c>
      <x:c t="str">
        <x:v>újdonság: 2026.02</x:v>
      </x:c>
    </x:row>
    <x:row>
      <x:c t="str">
        <x:v>3070.260</x:v>
      </x:c>
      <x:c t="str">
        <x:v>külső menetes perlátor, M24x1, fekete</x:v>
      </x:c>
      <x:c t="str">
        <x:v>SAPHO</x:v>
      </x:c>
      <x:c t="str">
        <x:v>8590913862854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800.0000</x:v>
      </x:c>
      <x:c t="str">
        <x:v/>
      </x:c>
    </x:row>
    <x:row>
      <x:c t="str">
        <x:v>3070.280</x:v>
      </x:c>
      <x:c t="str">
        <x:v>külső menetes perlátor, M24x1, rózsaarany</x:v>
      </x:c>
      <x:c t="str">
        <x:v>SAPHO</x:v>
      </x:c>
      <x:c t="str">
        <x:v>8590913862847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800.0000</x:v>
      </x:c>
      <x:c t="str">
        <x:v/>
      </x:c>
    </x:row>
    <x:row>
      <x:c t="str">
        <x:v>3070.290</x:v>
      </x:c>
      <x:c t="str">
        <x:v>külső menetes perlátor, M24x1, matt arany</x:v>
      </x:c>
      <x:c t="str">
        <x:v>SAPHO</x:v>
      </x:c>
      <x:c t="str">
        <x:v>8590913932250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1300.0000</x:v>
      </x:c>
      <x:c t="str">
        <x:v/>
      </x:c>
    </x:row>
    <x:row>
      <x:c t="str">
        <x:v>3070.300</x:v>
      </x:c>
      <x:c t="str">
        <x:v>külső menetes perlátor, M28x1, króm</x:v>
      </x:c>
      <x:c t="str">
        <x:v>SAPHO</x:v>
      </x:c>
      <x:c t="str">
        <x:v>8590913804427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800.0000</x:v>
      </x:c>
      <x:c t="str">
        <x:v/>
      </x:c>
    </x:row>
    <x:row>
      <x:c t="str">
        <x:v>3070.360</x:v>
      </x:c>
      <x:c t="str">
        <x:v>külső menetes perlátor, M28x1, fekete</x:v>
      </x:c>
      <x:c t="str">
        <x:v>SAPHO</x:v>
      </x:c>
      <x:c t="str">
        <x:v>8590913916595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1700.0000</x:v>
      </x:c>
      <x:c t="str">
        <x:v/>
      </x:c>
    </x:row>
    <x:row>
      <x:c t="str">
        <x:v>3071.300</x:v>
      </x:c>
      <x:c t="str">
        <x:v>külső menetes perlátor, M18x1, króm</x:v>
      </x:c>
      <x:c t="str">
        <x:v>SAPHO</x:v>
      </x:c>
      <x:c t="str">
        <x:v>8590913914140</x:v>
      </x:c>
      <x:c t="str">
        <x:v>db        </x:v>
      </x:c>
      <x:c t="str">
        <x:v>84819000</x:v>
      </x:c>
      <x:c t="n">
        <x:v>0.0090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1060.0000</x:v>
      </x:c>
      <x:c t="str">
        <x:v/>
      </x:c>
    </x:row>
    <x:row>
      <x:c t="str">
        <x:v>3072</x:v>
      </x:c>
      <x:c t="str">
        <x:v>HIMALAYA fürdőszobai szék, 39,5x44,3x29,5cm, bambusz</x:v>
      </x:c>
      <x:c t="str">
        <x:v>SAPHO</x:v>
      </x:c>
      <x:c t="str">
        <x:v>8003341335062</x:v>
      </x:c>
      <x:c t="str">
        <x:v>db        </x:v>
      </x:c>
      <x:c t="str">
        <x:v>94038200</x:v>
      </x:c>
      <x:c t="n">
        <x:v>3.0700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>újdonság: 2024.10</x:v>
      </x:c>
    </x:row>
    <x:row>
      <x:c t="str">
        <x:v>3072.240</x:v>
      </x:c>
      <x:c t="str">
        <x:v>belső menetes perlátor, M22x1, nikkel</x:v>
      </x:c>
      <x:c t="str">
        <x:v>SAPHO</x:v>
      </x:c>
      <x:c t="str">
        <x:v>8590913125263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900.0000</x:v>
      </x:c>
      <x:c t="str">
        <x:v>újdonság: 2025.10</x:v>
      </x:c>
    </x:row>
    <x:row>
      <x:c t="str">
        <x:v>3072.260</x:v>
      </x:c>
      <x:c t="str">
        <x:v>belső menetes perlátor, M22x1, matt fekete</x:v>
      </x:c>
      <x:c t="str">
        <x:v>SAPHO</x:v>
      </x:c>
      <x:c t="str">
        <x:v>8590913125133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1200.0000</x:v>
      </x:c>
      <x:c t="str">
        <x:v>újdonság: 2025.10</x:v>
      </x:c>
    </x:row>
    <x:row>
      <x:c t="str">
        <x:v>3072.300</x:v>
      </x:c>
      <x:c t="str">
        <x:v>belső menetes perlátor, M28x1, króm</x:v>
      </x:c>
      <x:c t="str">
        <x:v>SAPHO</x:v>
      </x:c>
      <x:c t="str">
        <x:v>8590913115332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1900.0000</x:v>
      </x:c>
      <x:c t="str">
        <x:v>újdonság: 2025.05</x:v>
      </x:c>
    </x:row>
    <x:row>
      <x:c t="str">
        <x:v>3072.360</x:v>
      </x:c>
      <x:c t="str">
        <x:v>belső menetes perlátor, M28x1, matt fekete</x:v>
      </x:c>
      <x:c t="str">
        <x:v>SAPHO</x:v>
      </x:c>
      <x:c t="str">
        <x:v>8590913115349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2100.0000</x:v>
      </x:c>
      <x:c t="str">
        <x:v>újdonság: 2025.05</x:v>
      </x:c>
    </x:row>
    <x:row>
      <x:c t="str">
        <x:v>3072.390</x:v>
      </x:c>
      <x:c t="str">
        <x:v>belső menetes perlátor, M28x1, matt arany</x:v>
      </x:c>
      <x:c t="str">
        <x:v>SAPHO</x:v>
      </x:c>
      <x:c t="str">
        <x:v>8590913115356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2400.0000</x:v>
      </x:c>
      <x:c t="str">
        <x:v>újdonság: 2025.05</x:v>
      </x:c>
    </x:row>
    <x:row>
      <x:c t="str">
        <x:v>3072.400</x:v>
      </x:c>
      <x:c t="str">
        <x:v>belső menetes perlátor, F20x1, króm</x:v>
      </x:c>
      <x:c t="str">
        <x:v>SAPHO</x:v>
      </x:c>
      <x:c t="str">
        <x:v>8590913842153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2200.0000</x:v>
      </x:c>
      <x:c t="str">
        <x:v/>
      </x:c>
    </x:row>
    <x:row>
      <x:c t="str">
        <x:v>3072.500</x:v>
      </x:c>
      <x:c t="str">
        <x:v>belső menetes perlátor, F18x1, króm</x:v>
      </x:c>
      <x:c t="str">
        <x:v>SAPHO</x:v>
      </x:c>
      <x:c t="str">
        <x:v>8590913860980</x:v>
      </x:c>
      <x:c t="str">
        <x:v>db        </x:v>
      </x:c>
      <x:c t="str">
        <x:v>84819000</x:v>
      </x:c>
      <x:c t="n">
        <x:v>0.0140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3072.600</x:v>
      </x:c>
      <x:c t="str">
        <x:v>belső menetes perlátor, F22x1, króm</x:v>
      </x:c>
      <x:c t="str">
        <x:v>SAPHO</x:v>
      </x:c>
      <x:c t="str">
        <x:v>8590913804434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3073.103</x:v>
      </x:c>
      <x:c t="str">
        <x:v>NEOPERL perlátor, 3,8 l/min, M24x1, króm</x:v>
      </x:c>
      <x:c t="str">
        <x:v>SAPHO</x:v>
      </x:c>
      <x:c t="str">
        <x:v>8590913984914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3000.0000</x:v>
      </x:c>
      <x:c t="str">
        <x:v>újdonság: 2024.10</x:v>
      </x:c>
    </x:row>
    <x:row>
      <x:c t="str">
        <x:v>3073.106</x:v>
      </x:c>
      <x:c t="str">
        <x:v>NEOPERL perlátor, 6 l/min, M24x1, króm</x:v>
      </x:c>
      <x:c t="str">
        <x:v>SAPHO</x:v>
      </x:c>
      <x:c t="str">
        <x:v>8590913984921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3000.0000</x:v>
      </x:c>
      <x:c t="str">
        <x:v>újdonság: 2024.10</x:v>
      </x:c>
    </x:row>
    <x:row>
      <x:c t="str">
        <x:v>3074.103</x:v>
      </x:c>
      <x:c t="str">
        <x:v>NEOPERL perlátor, 3,8 l/min, M22x1, króm</x:v>
      </x:c>
      <x:c t="str">
        <x:v>SAPHO</x:v>
      </x:c>
      <x:c t="str">
        <x:v>8590913984938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3000.0000</x:v>
      </x:c>
      <x:c t="str">
        <x:v>újdonság: 2024.10</x:v>
      </x:c>
    </x:row>
    <x:row>
      <x:c t="str">
        <x:v>3074.106</x:v>
      </x:c>
      <x:c t="str">
        <x:v>NEOPERL perlátor, 6 l/min, M22x1, króm</x:v>
      </x:c>
      <x:c t="str">
        <x:v>SAPHO</x:v>
      </x:c>
      <x:c t="str">
        <x:v>8590913984945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3000.0000</x:v>
      </x:c>
      <x:c t="str">
        <x:v>újdonság: 2024.10</x:v>
      </x:c>
    </x:row>
    <x:row>
      <x:c t="str">
        <x:v>3075.103</x:v>
      </x:c>
      <x:c t="str">
        <x:v>NEOPERL perlátor, 5l/min, M24x1, króm</x:v>
      </x:c>
      <x:c t="str">
        <x:v>SAPHO</x:v>
      </x:c>
      <x:c t="str">
        <x:v>8590913112713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5400.0000</x:v>
      </x:c>
      <x:c t="str">
        <x:v>újdonság: 2025.03</x:v>
      </x:c>
    </x:row>
    <x:row>
      <x:c t="str">
        <x:v>3080</x:v>
      </x:c>
      <x:c t="str">
        <x:v>AQUALINE ZEN kerámiamosdó, 80x45cm</x:v>
      </x:c>
      <x:c t="str">
        <x:v>AQUALINE</x:v>
      </x:c>
      <x:c t="str">
        <x:v>8590913949289</x:v>
      </x:c>
      <x:c t="str">
        <x:v>db        </x:v>
      </x:c>
      <x:c t="str">
        <x:v>69109000</x:v>
      </x:c>
      <x:c t="n">
        <x:v>22.8900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30874504</x:v>
      </x:c>
      <x:c t="str">
        <x:v>Gránit mosogatótálca, egymedencés, csepegtetővel, 77x44cm, fekete</x:v>
      </x:c>
      <x:c t="str">
        <x:v>AQUALINE</x:v>
      </x:c>
      <x:c t="str">
        <x:v>8590913945052</x:v>
      </x:c>
      <x:c t="str">
        <x:v>db        </x:v>
      </x:c>
      <x:c t="str">
        <x:v>68109900</x:v>
      </x:c>
      <x:c t="n">
        <x:v>13.7000</x:v>
      </x:c>
      <x:c t="str">
        <x:v>GB8104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30874505</x:v>
      </x:c>
      <x:c t="str">
        <x:v>Gránit mosogatótálca, egymedencés, csepegtetővel, 77x44cm, bézs</x:v>
      </x:c>
      <x:c t="str">
        <x:v>AQUALINE</x:v>
      </x:c>
      <x:c t="str">
        <x:v>8590913945038</x:v>
      </x:c>
      <x:c t="str">
        <x:v>db        </x:v>
      </x:c>
      <x:c t="str">
        <x:v>68109900</x:v>
      </x:c>
      <x:c t="n">
        <x:v>13.7000</x:v>
      </x:c>
      <x:c t="str">
        <x:v>GB8102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30874508</x:v>
      </x:c>
      <x:c t="str">
        <x:v>Gránit mosogatótálca, egymedencés, csepegtetővel, 77x44cm, szürke</x:v>
      </x:c>
      <x:c t="str">
        <x:v>AQUALINE</x:v>
      </x:c>
      <x:c t="str">
        <x:v>8590913945045</x:v>
      </x:c>
      <x:c t="str">
        <x:v>db        </x:v>
      </x:c>
      <x:c t="str">
        <x:v>68109900</x:v>
      </x:c>
      <x:c t="n">
        <x:v>13.7000</x:v>
      </x:c>
      <x:c t="str">
        <x:v>GB8103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3091</x:v>
      </x:c>
      <x:c t="str">
        <x:v>REITANO ANTEA Mosogató-csaptelep, mag.:27,5 cm, króm</x:v>
      </x:c>
      <x:c t="str">
        <x:v>SAPHO</x:v>
      </x:c>
      <x:c t="str">
        <x:v>8024587002297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/>
      </x:c>
    </x:row>
    <x:row>
      <x:c t="str">
        <x:v>3092</x:v>
      </x:c>
      <x:c t="str">
        <x:v>REITANO ANTEA Mosogató-csaptelep, mag.:27,5 cm, króm/arany</x:v>
      </x:c>
      <x:c t="str">
        <x:v>SAPHO</x:v>
      </x:c>
      <x:c t="str">
        <x:v>8024587002303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3096</x:v>
      </x:c>
      <x:c t="str">
        <x:v>REITANO ANTEA Mosogató-csaptelep, mag.:27,5 cm, bronz</x:v>
      </x:c>
      <x:c t="str">
        <x:v>SAPHO</x:v>
      </x:c>
      <x:c t="str">
        <x:v>8024587002310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3111</x:v>
      </x:c>
      <x:c t="str">
        <x:v>REITANO ANTEA kétkaros mosogató-csaptelep, króm</x:v>
      </x:c>
      <x:c t="str">
        <x:v>SAPHO</x:v>
      </x:c>
      <x:c t="str">
        <x:v>8024587002327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/>
      </x:c>
    </x:row>
    <x:row>
      <x:c t="str">
        <x:v>311101</x:v>
      </x:c>
      <x:c t="str">
        <x:v>KERASAN FLO NORIM Fali WC, 37x54cm</x:v>
      </x:c>
      <x:c t="str">
        <x:v>SAPHO</x:v>
      </x:c>
      <x:c t="str">
        <x:v>8056093911596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154000.0000</x:v>
      </x:c>
      <x:c t="str">
        <x:v/>
      </x:c>
    </x:row>
    <x:row>
      <x:c t="str">
        <x:v>3112</x:v>
      </x:c>
      <x:c t="str">
        <x:v>REITANO ANTEA kétkaros mosogató-csaptelep, króm/arany</x:v>
      </x:c>
      <x:c t="str">
        <x:v>SAPHO</x:v>
      </x:c>
      <x:c t="str">
        <x:v>8024587002334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3115</x:v>
      </x:c>
      <x:c t="str">
        <x:v>REITANO ANTEA kétkaros mosogató-csaptelep, arany</x:v>
      </x:c>
      <x:c t="str">
        <x:v>SAPHO</x:v>
      </x:c>
      <x:c t="str">
        <x:v>8590913859144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311501</x:v>
      </x:c>
      <x:c t="str">
        <x:v>KERASAN FLO fali WC, 36x50cm</x:v>
      </x:c>
      <x:c t="str">
        <x:v>SAPHO</x:v>
      </x:c>
      <x:c t="str">
        <x:v>8034125972760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3116</x:v>
      </x:c>
      <x:c t="str">
        <x:v>REITANO ANTEA kétkaros mosogató-csaptelep, bronz</x:v>
      </x:c>
      <x:c t="str">
        <x:v>SAPHO</x:v>
      </x:c>
      <x:c t="str">
        <x:v>8024587002341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311601</x:v>
      </x:c>
      <x:c t="str">
        <x:v>KERASAN FLO álló WC, alsó/hátsó kifolyású, 36x52cm</x:v>
      </x:c>
      <x:c t="str">
        <x:v>SAPHO</x:v>
      </x:c>
      <x:c t="str">
        <x:v>8034125972784</x:v>
      </x:c>
      <x:c t="str">
        <x:v>db        </x:v>
      </x:c>
      <x:c t="str">
        <x:v>69109000</x:v>
      </x:c>
      <x:c t="n">
        <x:v>25.3300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kifutott: 2026.02</x:v>
      </x:c>
    </x:row>
    <x:row>
      <x:c t="str">
        <x:v>3117</x:v>
      </x:c>
      <x:c t="str">
        <x:v>REITANO ANTEA kétkaros mosogató-csaptelep, rózsa arany</x:v>
      </x:c>
      <x:c t="str">
        <x:v>SAPHO</x:v>
      </x:c>
      <x:c t="str">
        <x:v>8590913859151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81000.0000</x:v>
      </x:c>
      <x:c t="str">
        <x:v/>
      </x:c>
    </x:row>
    <x:row>
      <x:c t="str">
        <x:v>311701</x:v>
      </x:c>
      <x:c t="str">
        <x:v>KERASAN FLO kombi WC, 36x43x60cm</x:v>
      </x:c>
      <x:c t="str">
        <x:v>SAPHO</x:v>
      </x:c>
      <x:c t="str">
        <x:v>8034125972791</x:v>
      </x:c>
      <x:c t="str">
        <x:v>db        </x:v>
      </x:c>
      <x:c t="str">
        <x:v>69109000</x:v>
      </x:c>
      <x:c t="n">
        <x:v>30.3300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181000.0000</x:v>
      </x:c>
      <x:c t="str">
        <x:v/>
      </x:c>
    </x:row>
    <x:row>
      <x:c t="str">
        <x:v>3118</x:v>
      </x:c>
      <x:c t="str">
        <x:v>REITANO ANTEA kétkaros mosogató-csaptelep, nikkel</x:v>
      </x:c>
      <x:c t="str">
        <x:v>SAPHO</x:v>
      </x:c>
      <x:c t="str">
        <x:v>8590913861758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312.041.1</x:v>
      </x:c>
      <x:c t="str">
        <x:v>BRUCKNER UNIVERSAL alaptest, 1 irányú</x:v>
      </x:c>
      <x:c t="str">
        <x:v>SAPHO</x:v>
      </x:c>
      <x:c t="str">
        <x:v>8590913878541</x:v>
      </x:c>
      <x:c t="str">
        <x:v>db        </x:v>
      </x:c>
      <x:c t="str">
        <x:v>84818011</x:v>
      </x:c>
      <x:c t="n">
        <x:v>1.1160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/>
      </x:c>
    </x:row>
    <x:row>
      <x:c t="str">
        <x:v>312.042.1</x:v>
      </x:c>
      <x:c t="str">
        <x:v>BRUCKNER UNIVERSAL alaptest, 2 irányú</x:v>
      </x:c>
      <x:c t="str">
        <x:v>SAPHO</x:v>
      </x:c>
      <x:c t="str">
        <x:v>8590913878558</x:v>
      </x:c>
      <x:c t="str">
        <x:v>db        </x:v>
      </x:c>
      <x:c t="str">
        <x:v>84818011</x:v>
      </x:c>
      <x:c t="n">
        <x:v>1.6360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/>
      </x:c>
    </x:row>
    <x:row>
      <x:c t="str">
        <x:v>312001</x:v>
      </x:c>
      <x:c t="str">
        <x:v>KERASAN FLO álló bidé 1 furattal, 36x42x51,5cm</x:v>
      </x:c>
      <x:c t="str">
        <x:v>SAPHO</x:v>
      </x:c>
      <x:c t="str">
        <x:v>8034125972814</x:v>
      </x:c>
      <x:c t="str">
        <x:v>db        </x:v>
      </x:c>
      <x:c t="str">
        <x:v>69109000</x:v>
      </x:c>
      <x:c t="n">
        <x:v>22.3300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>kifutott: 2025.06</x:v>
      </x:c>
    </x:row>
    <x:row>
      <x:c t="str">
        <x:v>31201</x:v>
      </x:c>
      <x:c t="str">
        <x:v>Öntapadós fogas, inox</x:v>
      </x:c>
      <x:c t="str">
        <x:v>SAPHO</x:v>
      </x:c>
      <x:c t="str">
        <x:v>8590913847905</x:v>
      </x:c>
      <x:c t="str">
        <x:v>db        </x:v>
      </x:c>
      <x:c t="str">
        <x:v>73249000</x:v>
      </x:c>
      <x:c t="n">
        <x:v>0.0570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900.0000</x:v>
      </x:c>
      <x:c t="str">
        <x:v/>
      </x:c>
    </x:row>
    <x:row>
      <x:c t="str">
        <x:v>31202</x:v>
      </x:c>
      <x:c t="str">
        <x:v>Öntapadós duplafogas, inox</x:v>
      </x:c>
      <x:c t="str">
        <x:v>SAPHO</x:v>
      </x:c>
      <x:c t="str">
        <x:v>8590913847912</x:v>
      </x:c>
      <x:c t="str">
        <x:v>db        </x:v>
      </x:c>
      <x:c t="str">
        <x:v>73249000</x:v>
      </x:c>
      <x:c t="n">
        <x:v>0.1190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1900.0000</x:v>
      </x:c>
      <x:c t="str">
        <x:v/>
      </x:c>
    </x:row>
    <x:row>
      <x:c t="str">
        <x:v>31203</x:v>
      </x:c>
      <x:c t="str">
        <x:v>öntapadós fogas, matt fekete</x:v>
      </x:c>
      <x:c t="str">
        <x:v>SAPHO</x:v>
      </x:c>
      <x:c t="str">
        <x:v>8590913920431</x:v>
      </x:c>
      <x:c t="str">
        <x:v>db        </x:v>
      </x:c>
      <x:c t="str">
        <x:v>73249000</x:v>
      </x:c>
      <x:c t="n">
        <x:v>0.0600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/>
      </x:c>
    </x:row>
    <x:row>
      <x:c t="str">
        <x:v>31204</x:v>
      </x:c>
      <x:c t="str">
        <x:v>Öntapadós fogas, inox</x:v>
      </x:c>
      <x:c t="str">
        <x:v>SAPHO</x:v>
      </x:c>
      <x:c t="str">
        <x:v>8590913847929</x:v>
      </x:c>
      <x:c t="str">
        <x:v>db        </x:v>
      </x:c>
      <x:c t="str">
        <x:v>73249000</x:v>
      </x:c>
      <x:c t="n">
        <x:v>0.2260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5200.0000</x:v>
      </x:c>
      <x:c t="str">
        <x:v/>
      </x:c>
    </x:row>
    <x:row>
      <x:c t="str">
        <x:v>3121</x:v>
      </x:c>
      <x:c t="str">
        <x:v>REITANO ANTEA kétkaros mosogató-csaptelep, króm</x:v>
      </x:c>
      <x:c t="str">
        <x:v>SAPHO</x:v>
      </x:c>
      <x:c t="str">
        <x:v>8024587002358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3122</x:v>
      </x:c>
      <x:c t="str">
        <x:v>REITANO ANTEA kétkaros mosogató-csaptelep, króm/arany</x:v>
      </x:c>
      <x:c t="str">
        <x:v>SAPHO</x:v>
      </x:c>
      <x:c t="str">
        <x:v>8024587002365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86000.0000</x:v>
      </x:c>
      <x:c t="str">
        <x:v/>
      </x:c>
    </x:row>
    <x:row>
      <x:c t="str">
        <x:v>312301</x:v>
      </x:c>
      <x:c t="str">
        <x:v>KERASAN FLO Fali bidé, 37x54cm</x:v>
      </x:c>
      <x:c t="str">
        <x:v>SAPHO</x:v>
      </x:c>
      <x:c t="str">
        <x:v>8056093911572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/>
      </x:c>
    </x:row>
    <x:row>
      <x:c t="str">
        <x:v>3124</x:v>
      </x:c>
      <x:c t="str">
        <x:v>REITANO ANTEA kétkaros mosogató-csaptelep, réz</x:v>
      </x:c>
      <x:c t="str">
        <x:v>SAPHO</x:v>
      </x:c>
      <x:c t="str">
        <x:v>8590913972904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3125</x:v>
      </x:c>
      <x:c t="str">
        <x:v>REITANO ANTEA kétkaros mosogató-csaptelep, arany</x:v>
      </x:c>
      <x:c t="str">
        <x:v>SAPHO</x:v>
      </x:c>
      <x:c t="str">
        <x:v>8590913859168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312501</x:v>
      </x:c>
      <x:c t="str">
        <x:v>KERASAN FLO Bidé fali, 1 furattal, 36,5x20x50cm</x:v>
      </x:c>
      <x:c t="str">
        <x:v>SAPHO</x:v>
      </x:c>
      <x:c t="str">
        <x:v>8034125972838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31255CI</x:v>
      </x:c>
      <x:c t="str">
        <x:v>SHARON LED tükör, átm:80cm, matt fekete</x:v>
      </x:c>
      <x:c t="str">
        <x:v>SAPHO</x:v>
      </x:c>
      <x:c t="str">
        <x:v>8590913949685</x:v>
      </x:c>
      <x:c t="str">
        <x:v>db        </x:v>
      </x:c>
      <x:c t="str">
        <x:v>70099100</x:v>
      </x:c>
      <x:c t="n">
        <x:v>6.8000</x:v>
      </x:c>
      <x:c t="str">
        <x:v>E28904CI</x:v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31255CI-01</x:v>
      </x:c>
      <x:c t="str">
        <x:v>SHARON LED tükör polccal, átm:80cm, matt fekete</x:v>
      </x:c>
      <x:c t="str">
        <x:v>KOMPONENS</x:v>
      </x:c>
      <x:c t="str">
        <x:v>8590913924484</x:v>
      </x:c>
      <x:c t="str">
        <x:v>szett     </x:v>
      </x:c>
      <x:c t="str">
        <x:v/>
      </x:c>
      <x:c t="n">
        <x:v>10.1000</x:v>
      </x:c>
      <x:c t="str">
        <x:v>E28904CI-01</x:v>
      </x:c>
      <x:c t="str">
        <x:v>tükör</x:v>
      </x:c>
      <x:c t="str">
        <x:v>ledes tükör</x:v>
      </x:c>
      <x:c t="n">
        <x:v>0.0000</x:v>
      </x:c>
      <x:c t="n">
        <x:v>190000.0000</x:v>
      </x:c>
      <x:c t="str">
        <x:v/>
      </x:c>
    </x:row>
    <x:row>
      <x:c t="str">
        <x:v>3126</x:v>
      </x:c>
      <x:c t="str">
        <x:v>REITANO ANTEA kétkaros mosogató-csaptelep, bronz</x:v>
      </x:c>
      <x:c t="str">
        <x:v>SAPHO</x:v>
      </x:c>
      <x:c t="str">
        <x:v>8024587002372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3127</x:v>
      </x:c>
      <x:c t="str">
        <x:v>REITANO ANTEA kétkaros mosogató-csaptelep, rózsa arany</x:v>
      </x:c>
      <x:c t="str">
        <x:v>SAPHO</x:v>
      </x:c>
      <x:c t="str">
        <x:v>8590913859175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3128</x:v>
      </x:c>
      <x:c t="str">
        <x:v>REITANO ANTEA kétkaros mosogató-csaptelep, nikkel</x:v>
      </x:c>
      <x:c t="str">
        <x:v>SAPHO</x:v>
      </x:c>
      <x:c t="str">
        <x:v>8590913861765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314101</x:v>
      </x:c>
      <x:c t="str">
        <x:v>KERASAN FLO kerámiamosdó, 50x40cm</x:v>
      </x:c>
      <x:c t="str">
        <x:v>SAPHO</x:v>
      </x:c>
      <x:c t="str">
        <x:v>8034125972852</x:v>
      </x:c>
      <x:c t="str">
        <x:v>db        </x:v>
      </x:c>
      <x:c t="str">
        <x:v>69109000</x:v>
      </x:c>
      <x:c t="n">
        <x:v>11.7400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108000.0000</x:v>
      </x:c>
      <x:c t="str">
        <x:v>kifutott: 2024.11</x:v>
      </x:c>
    </x:row>
    <x:row>
      <x:c t="str">
        <x:v>314201</x:v>
      </x:c>
      <x:c t="str">
        <x:v>KERASAN FLO kerámiamosdó, 60x42cm</x:v>
      </x:c>
      <x:c t="str">
        <x:v>SAPHO</x:v>
      </x:c>
      <x:c t="str">
        <x:v>8034125972869</x:v>
      </x:c>
      <x:c t="str">
        <x:v>db        </x:v>
      </x:c>
      <x:c t="str">
        <x:v>69109000</x:v>
      </x:c>
      <x:c t="n">
        <x:v>20.9900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31483501</x:v>
      </x:c>
      <x:c t="str">
        <x:v>beépíthető szappanadagoló, ABS/króm</x:v>
      </x:c>
      <x:c t="str">
        <x:v>SAPHO</x:v>
      </x:c>
      <x:c t="str">
        <x:v>8590913966224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>kifutott: 2024.09</x:v>
      </x:c>
    </x:row>
    <x:row>
      <x:c t="str">
        <x:v>31483503</x:v>
      </x:c>
      <x:c t="str">
        <x:v>beépíthető szappanadagoló, ABS/matt fekete</x:v>
      </x:c>
      <x:c t="str">
        <x:v>SAPHO</x:v>
      </x:c>
      <x:c t="str">
        <x:v>8590913960086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8900.0000</x:v>
      </x:c>
      <x:c t="str">
        <x:v>kifutott: 2025.03</x:v>
      </x:c>
    </x:row>
    <x:row>
      <x:c t="str">
        <x:v>315</x:v>
      </x:c>
      <x:c t="str">
        <x:v>REITANO ANTEA állószelep, króm</x:v>
      </x:c>
      <x:c t="str">
        <x:v>SAPHO</x:v>
      </x:c>
      <x:c t="str">
        <x:v>8024587002167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31501</x:v>
      </x:c>
      <x:c t="str">
        <x:v>KANLUX AZPO LED mennyezeti világítás, átm.:225mm, 11,8W, IP54, matt fekete</x:v>
      </x:c>
      <x:c t="str">
        <x:v>SAPHO</x:v>
      </x:c>
      <x:c t="str">
        <x:v>8595665315016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10100.0000</x:v>
      </x:c>
      <x:c t="str">
        <x:v>újdonság: 2025.08</x:v>
      </x:c>
    </x:row>
    <x:row>
      <x:c t="str">
        <x:v>31502</x:v>
      </x:c>
      <x:c t="str">
        <x:v>KANLUX AZPO LED mennyezeti világítás, átm.:290mm, 18,5W, IP54, fehér</x:v>
      </x:c>
      <x:c t="str">
        <x:v>SAPHO</x:v>
      </x:c>
      <x:c t="str">
        <x:v>8595665315023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31503</x:v>
      </x:c>
      <x:c t="str">
        <x:v>KANLUX AZPO LED mennyezeti világítás, átm.:290mm, 18,5W, IP54, matt fekete</x:v>
      </x:c>
      <x:c t="str">
        <x:v>SAPHO</x:v>
      </x:c>
      <x:c t="str">
        <x:v>8595665315030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31504</x:v>
      </x:c>
      <x:c t="str">
        <x:v>KANLUX AZPO LED mennyezeti világítás, átm.:420mm, 22W, IP54, fehér</x:v>
      </x:c>
      <x:c t="str">
        <x:v>SAPHO</x:v>
      </x:c>
      <x:c t="str">
        <x:v>8595665315047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31505</x:v>
      </x:c>
      <x:c t="str">
        <x:v>KANLUX AZPO LED mennyezeti világítás, átm.:420mm, 22W, IP54, matt fekete</x:v>
      </x:c>
      <x:c t="str">
        <x:v>SAPHO</x:v>
      </x:c>
      <x:c t="str">
        <x:v>8595665315054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31506</x:v>
      </x:c>
      <x:c t="str">
        <x:v>KANLUX AZPO LED mennyezeti világítás, 225x225mm, 12,3W, IP54, fehér</x:v>
      </x:c>
      <x:c t="str">
        <x:v>SAPHO</x:v>
      </x:c>
      <x:c t="str">
        <x:v>8595665315061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31507</x:v>
      </x:c>
      <x:c t="str">
        <x:v>KANLUX AZPO LED mennyezeti világítás, 225x225mm, 12,3W, IP54, matt fekete</x:v>
      </x:c>
      <x:c t="str">
        <x:v>SAPHO</x:v>
      </x:c>
      <x:c t="str">
        <x:v/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31508</x:v>
      </x:c>
      <x:c t="str">
        <x:v>KANLUX AZPO LED mennyezeti világítás, 300x300mm, 17,5W, IP54, fehér</x:v>
      </x:c>
      <x:c t="str">
        <x:v>SAPHO</x:v>
      </x:c>
      <x:c t="str">
        <x:v>8595665315085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31509</x:v>
      </x:c>
      <x:c t="str">
        <x:v>KANLUX AZPO LED mennyezeti világítás, 300x300mm, 17,5W, IP54, matt fekete</x:v>
      </x:c>
      <x:c t="str">
        <x:v>SAPHO</x:v>
      </x:c>
      <x:c t="str">
        <x:v>8595665315092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31510</x:v>
      </x:c>
      <x:c t="str">
        <x:v>KANLUX AZPO LED mennyezeti világítás, 420x420mm, 22W, IP54, fehér</x:v>
      </x:c>
      <x:c t="str">
        <x:v>SAPHO</x:v>
      </x:c>
      <x:c t="str">
        <x:v>8595665315108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31511</x:v>
      </x:c>
      <x:c t="str">
        <x:v>KANLUX AZPO LED mennyezeti világítás, 420x420mm, 22W, IP54, matt fekete</x:v>
      </x:c>
      <x:c t="str">
        <x:v>SAPHO</x:v>
      </x:c>
      <x:c t="str">
        <x:v>8595665315115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31512</x:v>
      </x:c>
      <x:c t="str">
        <x:v>KANLUX AZPO mennyezeti világítás, átm.:225mm, 11,8W, 3000/4000/6000K, IP54</x:v>
      </x:c>
      <x:c t="str">
        <x:v>SAPHO</x:v>
      </x:c>
      <x:c t="str">
        <x:v>8595665315122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31513</x:v>
      </x:c>
      <x:c t="str">
        <x:v>KANLUX AZPO mennyezeti világítás, átm.:225mm, 11,8W, 3000/4000/6000K, IP54, matt fekete</x:v>
      </x:c>
      <x:c t="str">
        <x:v>SAPHO</x:v>
      </x:c>
      <x:c t="str">
        <x:v>8595665315139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31514</x:v>
      </x:c>
      <x:c t="str">
        <x:v>KANLUX AZPO mennyezeti világítás, átm.:290mm, 18,5W, 3000/4000/6000K, IP54</x:v>
      </x:c>
      <x:c t="str">
        <x:v>SAPHO</x:v>
      </x:c>
      <x:c t="str">
        <x:v>8595665315146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31515</x:v>
      </x:c>
      <x:c t="str">
        <x:v>KANLUX AZPO mennyezeti világítás, átm.:290mm, 18,5W, 3000/4000/6000K, IP54, matt fekete</x:v>
      </x:c>
      <x:c t="str">
        <x:v>SAPHO</x:v>
      </x:c>
      <x:c t="str">
        <x:v>8595665315153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31516</x:v>
      </x:c>
      <x:c t="str">
        <x:v>KANLUX AZPO mennyezeti világítás, átm.:420mm, 22W, 3000/4000/6000K, IP54</x:v>
      </x:c>
      <x:c t="str">
        <x:v>SAPHO</x:v>
      </x:c>
      <x:c t="str">
        <x:v>8595665315160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31517</x:v>
      </x:c>
      <x:c t="str">
        <x:v>KANLUX AZPO mennyezeti világítás, átm.:420mm, 22W,3000/4000/6000K, IP54, matt fekete</x:v>
      </x:c>
      <x:c t="str">
        <x:v>SAPHO</x:v>
      </x:c>
      <x:c t="str">
        <x:v>8595665315177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31530</x:v>
      </x:c>
      <x:c t="str">
        <x:v>KANLUX AZPO mennyezeti világítás, 225x225mm, 12,3W, 3000/4000/6000K, IP54</x:v>
      </x:c>
      <x:c t="str">
        <x:v>SAPHO</x:v>
      </x:c>
      <x:c t="str">
        <x:v>8595665315306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31531</x:v>
      </x:c>
      <x:c t="str">
        <x:v>KANLUX AZPO mennyezeti világítás, 225x225mm, 12,3W, 3000/4000/6000K, IP54, matt fekete</x:v>
      </x:c>
      <x:c t="str">
        <x:v>SAPHO</x:v>
      </x:c>
      <x:c t="str">
        <x:v>8595665315313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31532</x:v>
      </x:c>
      <x:c t="str">
        <x:v>KANLUX AZPO mennyezeti világítás, 300x300mm, 17,5W, 3000/4000/6000K, IP54</x:v>
      </x:c>
      <x:c t="str">
        <x:v>SAPHO</x:v>
      </x:c>
      <x:c t="str">
        <x:v>8595665315320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31533</x:v>
      </x:c>
      <x:c t="str">
        <x:v>KANLUX AZPO mennyezeti világítás, 300x300mm, 17,5W, 3000/4000/6000K, IP54, matt fekete</x:v>
      </x:c>
      <x:c t="str">
        <x:v>SAPHO</x:v>
      </x:c>
      <x:c t="str">
        <x:v>8595665315337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31534</x:v>
      </x:c>
      <x:c t="str">
        <x:v>KANLUX AZPO mennyezeti világítás, 420x420mm, 22W, 3000/4000/6000K, IP54</x:v>
      </x:c>
      <x:c t="str">
        <x:v>SAPHO</x:v>
      </x:c>
      <x:c t="str">
        <x:v>8595665315344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31535</x:v>
      </x:c>
      <x:c t="str">
        <x:v>KANLUX AZPO mennyezeti világítás, 420x420mm, 22W, 3000/4000/6000K, IP54, matt fekete</x:v>
      </x:c>
      <x:c t="str">
        <x:v>SAPHO</x:v>
      </x:c>
      <x:c t="str">
        <x:v>8595665315351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31611</x:v>
      </x:c>
      <x:c t="str">
        <x:v>POLYSAN ASTRA WR aszimmetrikus kád, 165x90x48cm</x:v>
      </x:c>
      <x:c t="str">
        <x:v>SAPHO</x:v>
      </x:c>
      <x:c t="str">
        <x:v>8590729043317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31611S</x:v>
      </x:c>
      <x:c t="str">
        <x:v>POLYSAN ASTRA WR aszimmetrikus SLIM kád, 165x90x48cm</x:v>
      </x:c>
      <x:c t="str">
        <x:v>SAPHO</x:v>
      </x:c>
      <x:c t="str">
        <x:v>8590729085454</x:v>
      </x:c>
      <x:c t="str">
        <x:v>db        </x:v>
      </x:c>
      <x:c t="str">
        <x:v>39221000</x:v>
      </x:c>
      <x:c t="n">
        <x:v>25.6750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284000.0000</x:v>
      </x:c>
      <x:c t="str">
        <x:v/>
      </x:c>
    </x:row>
    <x:row>
      <x:c t="str">
        <x:v>3163CR</x:v>
      </x:c>
      <x:c t="str">
        <x:v>KOH-I-NOOR STRESA szennyeskosár, 42x62,5x42cm, világos szürke</x:v>
      </x:c>
      <x:c t="str">
        <x:v>SAPHO</x:v>
      </x:c>
      <x:c t="str">
        <x:v>8013217267625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3163GR</x:v>
      </x:c>
      <x:c t="str">
        <x:v>KOH-I-NOOR STRESA szennyeskosár, 42x62,5x42cm, szürke</x:v>
      </x:c>
      <x:c t="str">
        <x:v>SAPHO</x:v>
      </x:c>
      <x:c t="str">
        <x:v>8013217267649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3163SB</x:v>
      </x:c>
      <x:c t="str">
        <x:v>KOH-I-NOOR STRESA szennyeskosár, 42x62,5x42cm, barna</x:v>
      </x:c>
      <x:c t="str">
        <x:v>SAPHO</x:v>
      </x:c>
      <x:c t="str">
        <x:v>8013217267632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3171</x:v>
      </x:c>
      <x:c t="str">
        <x:v>REITANO ANTEA mosdócsaptelep automata leersztővel, króm</x:v>
      </x:c>
      <x:c t="str">
        <x:v>SAPHO</x:v>
      </x:c>
      <x:c t="str">
        <x:v>8024587002396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3171L</x:v>
      </x:c>
      <x:c t="str">
        <x:v>REITANO ANTEA magasított mosdócsaptelep automata leersztővel, 245mm, króm</x:v>
      </x:c>
      <x:c t="str">
        <x:v>SAPHO</x:v>
      </x:c>
      <x:c t="str">
        <x:v>8590913859182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3172</x:v>
      </x:c>
      <x:c t="str">
        <x:v>REITANO ANTEA mosdócsaptelep automata leersztővel, króm/arany</x:v>
      </x:c>
      <x:c t="str">
        <x:v>SAPHO</x:v>
      </x:c>
      <x:c t="str">
        <x:v>8024587002402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3172L</x:v>
      </x:c>
      <x:c t="str">
        <x:v>REITANO ANTEA magasított mosdócsaptelep automata leersztővel, 245mm, króm/arany</x:v>
      </x:c>
      <x:c t="str">
        <x:v>SAPHO</x:v>
      </x:c>
      <x:c t="str">
        <x:v>8590913859199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140000.0000</x:v>
      </x:c>
      <x:c t="str">
        <x:v/>
      </x:c>
    </x:row>
    <x:row>
      <x:c t="str">
        <x:v>3175</x:v>
      </x:c>
      <x:c t="str">
        <x:v>REITANO ANTEA mosdócsaptelep automata leersztővel, arany</x:v>
      </x:c>
      <x:c t="str">
        <x:v>SAPHO</x:v>
      </x:c>
      <x:c t="str">
        <x:v>8590913859205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3175L</x:v>
      </x:c>
      <x:c t="str">
        <x:v>REITANO ANTEA magasított mosdócsaptelep automata leersztővel, 245mm, arany</x:v>
      </x:c>
      <x:c t="str">
        <x:v>SAPHO</x:v>
      </x:c>
      <x:c t="str">
        <x:v>8590913859212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3176</x:v>
      </x:c>
      <x:c t="str">
        <x:v>REITANO ANTEA mosdócsaptelep automata leersztővel, bronz</x:v>
      </x:c>
      <x:c t="str">
        <x:v>SAPHO</x:v>
      </x:c>
      <x:c t="str">
        <x:v>8024587002419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3176L</x:v>
      </x:c>
      <x:c t="str">
        <x:v>REITANO ANTEA magasított mosdócsaptelep automata leersztővel, 245mm, bronz</x:v>
      </x:c>
      <x:c t="str">
        <x:v>SAPHO</x:v>
      </x:c>
      <x:c t="str">
        <x:v>8590913859229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3177</x:v>
      </x:c>
      <x:c t="str">
        <x:v>REITANO ANTEA mosdócsaptelep automata leersztővel, rózsa arany</x:v>
      </x:c>
      <x:c t="str">
        <x:v>SAPHO</x:v>
      </x:c>
      <x:c t="str">
        <x:v>8590913859236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3177L</x:v>
      </x:c>
      <x:c t="str">
        <x:v>REITANO ANTEA magasított mosdócsaptelep automata leersztővel, 245mm, rózsa arany</x:v>
      </x:c>
      <x:c t="str">
        <x:v>SAPHO</x:v>
      </x:c>
      <x:c t="str">
        <x:v>8590913859243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3178</x:v>
      </x:c>
      <x:c t="str">
        <x:v>REITANO ANTEA mosdócsaptelep automata leersztővel, nikkel</x:v>
      </x:c>
      <x:c t="str">
        <x:v>SAPHO</x:v>
      </x:c>
      <x:c t="str">
        <x:v>8590913861550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3178L</x:v>
      </x:c>
      <x:c t="str">
        <x:v>REITANO ANTEA magasított mosdócsaptelep automata leersztővel, 245mm, nikkel</x:v>
      </x:c>
      <x:c t="str">
        <x:v>SAPHO</x:v>
      </x:c>
      <x:c t="str">
        <x:v>8590913861574</x:v>
      </x:c>
      <x:c t="str">
        <x:v>db        </x:v>
      </x:c>
      <x:c t="str">
        <x:v>84818011</x:v>
      </x:c>
      <x:c t="n">
        <x:v>3.2910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3181</x:v>
      </x:c>
      <x:c t="str">
        <x:v>REITANO ANTEA bidécsaptelep automata leeresztővel, króm</x:v>
      </x:c>
      <x:c t="str">
        <x:v>SAPHO</x:v>
      </x:c>
      <x:c t="str">
        <x:v>8024587002426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318101</x:v>
      </x:c>
      <x:c t="str">
        <x:v>KERASAN FLO kombi WC tartály, 36x36cm</x:v>
      </x:c>
      <x:c t="str">
        <x:v>SAPHO</x:v>
      </x:c>
      <x:c t="str">
        <x:v>8034125972951</x:v>
      </x:c>
      <x:c t="str">
        <x:v>db        </x:v>
      </x:c>
      <x:c t="str">
        <x:v>69109000</x:v>
      </x:c>
      <x:c t="n">
        <x:v>13.5100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94000.0000</x:v>
      </x:c>
      <x:c t="str">
        <x:v/>
      </x:c>
    </x:row>
    <x:row>
      <x:c t="str">
        <x:v>3182</x:v>
      </x:c>
      <x:c t="str">
        <x:v>REITANO ANTEA bidécsaptelep automata leeresztővel, króm/arany</x:v>
      </x:c>
      <x:c t="str">
        <x:v>SAPHO</x:v>
      </x:c>
      <x:c t="str">
        <x:v>8024587002433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85000.0000</x:v>
      </x:c>
      <x:c t="str">
        <x:v/>
      </x:c>
    </x:row>
    <x:row>
      <x:c t="str">
        <x:v>3185</x:v>
      </x:c>
      <x:c t="str">
        <x:v>REITANO ANTEA bidécsaptelep automata leeresztővel, arany</x:v>
      </x:c>
      <x:c t="str">
        <x:v>SAPHO</x:v>
      </x:c>
      <x:c t="str">
        <x:v>8590913859250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/>
      </x:c>
    </x:row>
    <x:row>
      <x:c t="str">
        <x:v>3186</x:v>
      </x:c>
      <x:c t="str">
        <x:v>REITANO ANTEA bidécsaptelep automata leeresztővel, bronz</x:v>
      </x:c>
      <x:c t="str">
        <x:v>SAPHO</x:v>
      </x:c>
      <x:c t="str">
        <x:v>8024587002440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3187</x:v>
      </x:c>
      <x:c t="str">
        <x:v>REITANO ANTEA bidécsaptelep automata leeresztővel, rózsa arany</x:v>
      </x:c>
      <x:c t="str">
        <x:v>SAPHO</x:v>
      </x:c>
      <x:c t="str">
        <x:v>8590913859267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/>
      </x:c>
    </x:row>
    <x:row>
      <x:c t="str">
        <x:v>3188</x:v>
      </x:c>
      <x:c t="str">
        <x:v>REITANO ANTEA bidécsaptelep automata leeresztővel, nikkel</x:v>
      </x:c>
      <x:c t="str">
        <x:v>SAPHO</x:v>
      </x:c>
      <x:c t="str">
        <x:v>8590913861635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318901</x:v>
      </x:c>
      <x:c t="str">
        <x:v>KERASAN FLO WC-ülőke, fehér/króm</x:v>
      </x:c>
      <x:c t="str">
        <x:v>SAPHO</x:v>
      </x:c>
      <x:c t="str">
        <x:v>8032543339646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53000.0000</x:v>
      </x:c>
      <x:c t="str">
        <x:v/>
      </x:c>
    </x:row>
    <x:row>
      <x:c t="str">
        <x:v>319101</x:v>
      </x:c>
      <x:c t="str">
        <x:v>KERASAN FLO WC-ülőke SLIM soft close, fehér, termoplast</x:v>
      </x:c>
      <x:c t="str">
        <x:v>SAPHO</x:v>
      </x:c>
      <x:c t="str">
        <x:v>8034125979769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>kifutott: 2026.02</x:v>
      </x:c>
    </x:row>
    <x:row>
      <x:c t="str">
        <x:v>3201</x:v>
      </x:c>
      <x:c t="str">
        <x:v>REITANO ANTEA állószelep, króm</x:v>
      </x:c>
      <x:c t="str">
        <x:v>SAPHO</x:v>
      </x:c>
      <x:c t="str">
        <x:v>8590913859298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30000.0000</x:v>
      </x:c>
      <x:c t="str">
        <x:v/>
      </x:c>
    </x:row>
    <x:row>
      <x:c t="str">
        <x:v>3206</x:v>
      </x:c>
      <x:c t="str">
        <x:v>REITANO ANTEA állószelep, bronz</x:v>
      </x:c>
      <x:c t="str">
        <x:v>SAPHO</x:v>
      </x:c>
      <x:c t="str">
        <x:v>8590913859304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320914</x:v>
      </x:c>
      <x:c t="str">
        <x:v>POTTY szemetes, Soft Close, 3l, matt fekete</x:v>
      </x:c>
      <x:c t="str">
        <x:v>SAPHO</x:v>
      </x:c>
      <x:c t="str">
        <x:v>8003341112274</x:v>
      </x:c>
      <x:c t="str">
        <x:v>db        </x:v>
      </x:c>
      <x:c t="str">
        <x:v>73239400</x:v>
      </x:c>
      <x:c t="n">
        <x:v>0.8820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320981</x:v>
      </x:c>
      <x:c t="str">
        <x:v>POTTY szemetes, Soft Close, 3l, gun metal</x:v>
      </x:c>
      <x:c t="str">
        <x:v>SAPHO</x:v>
      </x:c>
      <x:c t="str">
        <x:v>8003341336359</x:v>
      </x:c>
      <x:c t="str">
        <x:v>db        </x:v>
      </x:c>
      <x:c t="str">
        <x:v>73239400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>újdonság: 2024.10</x:v>
      </x:c>
    </x:row>
    <x:row>
      <x:c t="str">
        <x:v>320987</x:v>
      </x:c>
      <x:c t="str">
        <x:v>POTTY szemetes, Soft Close, 3l, Soft Close, matt arany</x:v>
      </x:c>
      <x:c t="str">
        <x:v>SAPHO</x:v>
      </x:c>
      <x:c t="str">
        <x:v>8003341112519</x:v>
      </x:c>
      <x:c t="str">
        <x:v>db        </x:v>
      </x:c>
      <x:c t="str">
        <x:v>73239400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/>
      </x:c>
    </x:row>
    <x:row>
      <x:c t="str">
        <x:v>3218</x:v>
      </x:c>
      <x:c t="str">
        <x:v>SMART polc zuhanyzóba, 241x30x110mm, króm</x:v>
      </x:c>
      <x:c t="str">
        <x:v>SAPHO</x:v>
      </x:c>
      <x:c t="str">
        <x:v>8003341192443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36000.0000</x:v>
      </x:c>
      <x:c t="str">
        <x:v/>
      </x:c>
    </x:row>
    <x:row>
      <x:c t="str">
        <x:v>321814</x:v>
      </x:c>
      <x:c t="str">
        <x:v>SMART szappantartó, 241x30x111mm, matt fekete</x:v>
      </x:c>
      <x:c t="str">
        <x:v>SAPHO</x:v>
      </x:c>
      <x:c t="str">
        <x:v>8003341114025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/>
      </x:c>
    </x:row>
    <x:row>
      <x:c t="str">
        <x:v>32201</x:v>
      </x:c>
      <x:c t="str">
        <x:v>Öntapadós fogas, inox</x:v>
      </x:c>
      <x:c t="str">
        <x:v>SAPHO</x:v>
      </x:c>
      <x:c t="str">
        <x:v>8590913847943</x:v>
      </x:c>
      <x:c t="str">
        <x:v>db        </x:v>
      </x:c>
      <x:c t="str">
        <x:v>73249000</x:v>
      </x:c>
      <x:c t="n">
        <x:v>0.0830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1200.0000</x:v>
      </x:c>
      <x:c t="str">
        <x:v/>
      </x:c>
    </x:row>
    <x:row>
      <x:c t="str">
        <x:v>32202</x:v>
      </x:c>
      <x:c t="str">
        <x:v>Öntapadós duplafogas, inox</x:v>
      </x:c>
      <x:c t="str">
        <x:v>SAPHO</x:v>
      </x:c>
      <x:c t="str">
        <x:v>8590913847950</x:v>
      </x:c>
      <x:c t="str">
        <x:v>db        </x:v>
      </x:c>
      <x:c t="str">
        <x:v>73249000</x:v>
      </x:c>
      <x:c t="n">
        <x:v>0.1690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32203</x:v>
      </x:c>
      <x:c t="str">
        <x:v>Öntapadós triplafogas, inox</x:v>
      </x:c>
      <x:c t="str">
        <x:v>SAPHO</x:v>
      </x:c>
      <x:c t="str">
        <x:v>8590913847967</x:v>
      </x:c>
      <x:c t="str">
        <x:v>db        </x:v>
      </x:c>
      <x:c t="str">
        <x:v>73249000</x:v>
      </x:c>
      <x:c t="n">
        <x:v>0.2920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32203B</x:v>
      </x:c>
      <x:c t="str">
        <x:v>öntapadós triplafogas, matt fekete</x:v>
      </x:c>
      <x:c t="str">
        <x:v>SAPHO</x:v>
      </x:c>
      <x:c t="str">
        <x:v>8590913127502</x:v>
      </x:c>
      <x:c t="str">
        <x:v>db        </x:v>
      </x:c>
      <x:c t="str">
        <x:v>73249000</x:v>
      </x:c>
      <x:c t="n">
        <x:v>0.2920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2025.10</x:v>
      </x:c>
    </x:row>
    <x:row>
      <x:c t="str">
        <x:v>32204</x:v>
      </x:c>
      <x:c t="str">
        <x:v>öntapadós fogas, matt fekete</x:v>
      </x:c>
      <x:c t="str">
        <x:v>SAPHO</x:v>
      </x:c>
      <x:c t="str">
        <x:v>8590913920448</x:v>
      </x:c>
      <x:c t="str">
        <x:v>db        </x:v>
      </x:c>
      <x:c t="str">
        <x:v>73249000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1200.0000</x:v>
      </x:c>
      <x:c t="str">
        <x:v/>
      </x:c>
    </x:row>
    <x:row>
      <x:c t="str">
        <x:v>32208</x:v>
      </x:c>
      <x:c t="str">
        <x:v>WC-kefe, fényes rozsdamentes acél</x:v>
      </x:c>
      <x:c t="str">
        <x:v>SAPHO</x:v>
      </x:c>
      <x:c t="str">
        <x:v>8590913959547</x:v>
      </x:c>
      <x:c t="str">
        <x:v>db        </x:v>
      </x:c>
      <x:c t="str">
        <x:v>73249000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32208B</x:v>
      </x:c>
      <x:c t="str">
        <x:v>WC-kefe, matt fekete</x:v>
      </x:c>
      <x:c t="str">
        <x:v>SAPHO</x:v>
      </x:c>
      <x:c t="str">
        <x:v>8590913959554</x:v>
      </x:c>
      <x:c t="str">
        <x:v>db        </x:v>
      </x:c>
      <x:c t="str">
        <x:v>73249000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3221</x:v>
      </x:c>
      <x:c t="str">
        <x:v>REITANO ANTEA 3 részes mosdócsaptelep, retró kifolyóval, automata leersztővel, króm</x:v>
      </x:c>
      <x:c t="str">
        <x:v>SAPHO</x:v>
      </x:c>
      <x:c t="str">
        <x:v>8590913859311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/>
      </x:c>
    </x:row>
    <x:row>
      <x:c t="str">
        <x:v>3222</x:v>
      </x:c>
      <x:c t="str">
        <x:v>REITANO ANTEA 3 részes mosdócsaptelep, retró kifolyóval, automata leersztővel, króm/arany</x:v>
      </x:c>
      <x:c t="str">
        <x:v>SAPHO</x:v>
      </x:c>
      <x:c t="str">
        <x:v>8590913859328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3225ZL</x:v>
      </x:c>
      <x:c t="str">
        <x:v>REITANO ANTEA 3 részes mosdócsaptelep, retró kifolyóval, automata leersztővel, arany</x:v>
      </x:c>
      <x:c t="str">
        <x:v>SAPHO</x:v>
      </x:c>
      <x:c t="str">
        <x:v>8590913859335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/>
      </x:c>
    </x:row>
    <x:row>
      <x:c t="str">
        <x:v>3226</x:v>
      </x:c>
      <x:c t="str">
        <x:v>REITANO ANTEA 3 részes mosdócsaptelep, retró kifolyóval, automata leersztővel, bronz</x:v>
      </x:c>
      <x:c t="str">
        <x:v>SAPHO</x:v>
      </x:c>
      <x:c t="str">
        <x:v>8590913859342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3227</x:v>
      </x:c>
      <x:c t="str">
        <x:v>REITANO ANTEA 3 részes mosdócsaptelep, retró kifolyóval, automata leersztővel, rózsa arany</x:v>
      </x:c>
      <x:c t="str">
        <x:v>SAPHO</x:v>
      </x:c>
      <x:c t="str">
        <x:v>8590913859359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/>
      </x:c>
    </x:row>
    <x:row>
      <x:c t="str">
        <x:v>3228</x:v>
      </x:c>
      <x:c t="str">
        <x:v>REITANO ANTEA 3 részes mosdócsaptelep, retró kifolyóval, automata leersztővel, nikkel</x:v>
      </x:c>
      <x:c t="str">
        <x:v>SAPHO</x:v>
      </x:c>
      <x:c t="str">
        <x:v>8590913861611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32330313</x:v>
      </x:c>
      <x:c t="str">
        <x:v>FLORI WC-kefe, króm</x:v>
      </x:c>
      <x:c t="str">
        <x:v>SAPHO</x:v>
      </x:c>
      <x:c t="str">
        <x:v>8003341192474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50000.0000</x:v>
      </x:c>
      <x:c t="str">
        <x:v/>
      </x:c>
    </x:row>
    <x:row>
      <x:c t="str">
        <x:v>32330314</x:v>
      </x:c>
      <x:c t="str">
        <x:v>FLORI WC-kefe, matt fekete</x:v>
      </x:c>
      <x:c t="str">
        <x:v>SAPHO</x:v>
      </x:c>
      <x:c t="str">
        <x:v>8003341119730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54000.0000</x:v>
      </x:c>
      <x:c t="str">
        <x:v/>
      </x:c>
    </x:row>
    <x:row>
      <x:c t="str">
        <x:v>32330322</x:v>
      </x:c>
      <x:c t="str">
        <x:v>FLORI WC-kefe, matt fehér</x:v>
      </x:c>
      <x:c t="str">
        <x:v>SAPHO</x:v>
      </x:c>
      <x:c t="str">
        <x:v>8003341120682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56000.0000</x:v>
      </x:c>
      <x:c t="str">
        <x:v/>
      </x:c>
    </x:row>
    <x:row>
      <x:c t="str">
        <x:v>3248.01</x:v>
      </x:c>
      <x:c t="str">
        <x:v>belső menetes perlátor, mozgatható, F22x1, króm</x:v>
      </x:c>
      <x:c t="str">
        <x:v>SAPHO</x:v>
      </x:c>
      <x:c t="str">
        <x:v>8595581800801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32500</x:v>
      </x:c>
      <x:c t="str">
        <x:v>KANLUX MARIN spot lámpa, 35W, 12V, IP44, fehér</x:v>
      </x:c>
      <x:c t="str">
        <x:v>SAPHO</x:v>
      </x:c>
      <x:c t="str">
        <x:v>5905339325006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>kifutott: 2024.09</x:v>
      </x:c>
    </x:row>
    <x:row>
      <x:c t="str">
        <x:v>32501</x:v>
      </x:c>
      <x:c t="str">
        <x:v>KANLUX MARIN spot lámpa, 35W, 12V, IP44, matt fekete</x:v>
      </x:c>
      <x:c t="str">
        <x:v>SAPHO</x:v>
      </x:c>
      <x:c t="str">
        <x:v>5905339325013</x:v>
      </x:c>
      <x:c t="str">
        <x:v>db        </x:v>
      </x:c>
      <x:c t="str">
        <x:v>94051990</x:v>
      </x:c>
      <x:c t="n">
        <x:v>0.1230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/>
      </x:c>
    </x:row>
    <x:row>
      <x:c t="str">
        <x:v>3258.01</x:v>
      </x:c>
      <x:c t="str">
        <x:v>külső menetes perlátor, mozgatható, M24x1,króm</x:v>
      </x:c>
      <x:c t="str">
        <x:v>SAPHO</x:v>
      </x:c>
      <x:c t="str">
        <x:v>8595581800818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32611</x:v>
      </x:c>
      <x:c t="str">
        <x:v>POLYSAN ASTRA B kád, 165x75x48cm</x:v>
      </x:c>
      <x:c t="str">
        <x:v>SAPHO</x:v>
      </x:c>
      <x:c t="str">
        <x:v>8590729043690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215000.0000</x:v>
      </x:c>
      <x:c t="str">
        <x:v/>
      </x:c>
    </x:row>
    <x:row>
      <x:c t="str">
        <x:v>32611.1010</x:v>
      </x:c>
      <x:c t="str">
        <x:v>POLYSAN ASTRA B kád, Active Hydro, 165x75x48cm, króm</x:v>
      </x:c>
      <x:c t="str">
        <x:v>SAPHO</x:v>
      </x:c>
      <x:c t="str">
        <x:v>8590729048732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762000.0000</x:v>
      </x:c>
      <x:c t="n">
        <x:v>904000.0000</x:v>
      </x:c>
      <x:c t="str">
        <x:v>újdonság: 2025.01</x:v>
      </x:c>
    </x:row>
    <x:row>
      <x:c t="str">
        <x:v>32611.2010</x:v>
      </x:c>
      <x:c t="str">
        <x:v>POLYSAN ASTRA B kád, 165x75x48cm, Active Hydro-Air, króm</x:v>
      </x:c>
      <x:c t="str">
        <x:v>SAPHO</x:v>
      </x:c>
      <x:c t="str">
        <x:v>8590729048749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1167000.0000</x:v>
      </x:c>
      <x:c t="str">
        <x:v>újdonság: 2024.11</x:v>
      </x:c>
    </x:row>
    <x:row>
      <x:c t="str">
        <x:v>32611.3010</x:v>
      </x:c>
      <x:c t="str">
        <x:v>POLYSAN ASTRA B kád, Attraction Hydro, 165x75x48cm, króm</x:v>
      </x:c>
      <x:c t="str">
        <x:v>SAPHO</x:v>
      </x:c>
      <x:c t="str">
        <x:v>8590729048756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922000.0000</x:v>
      </x:c>
      <x:c t="str">
        <x:v>újdonság: 2025.01</x:v>
      </x:c>
    </x:row>
    <x:row>
      <x:c t="str">
        <x:v>32611.4010</x:v>
      </x:c>
      <x:c t="str">
        <x:v>POLYSAN ASTRA B kád, 165x75x48cm, Attraction Hydro-Air, króm</x:v>
      </x:c>
      <x:c t="str">
        <x:v>SAPHO</x:v>
      </x:c>
      <x:c t="str">
        <x:v>8590729048763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1490000.0000</x:v>
      </x:c>
      <x:c t="str">
        <x:v>újdonság: 2024.11</x:v>
      </x:c>
    </x:row>
    <x:row>
      <x:c t="str">
        <x:v>32611.5010</x:v>
      </x:c>
      <x:c t="str">
        <x:v>POLYSAN ASTRA B kád, Highline Hydro, 165x75x48cm, króm</x:v>
      </x:c>
      <x:c t="str">
        <x:v>SAPHO</x:v>
      </x:c>
      <x:c t="str">
        <x:v>8590729048770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1138000.0000</x:v>
      </x:c>
      <x:c t="str">
        <x:v>újdonság: 2025.01</x:v>
      </x:c>
    </x:row>
    <x:row>
      <x:c t="str">
        <x:v>32611.6010</x:v>
      </x:c>
      <x:c t="str">
        <x:v>POLYSAN ASTRA B kád, 165x75x48cm, Highline Hydro-Air, króm</x:v>
      </x:c>
      <x:c t="str">
        <x:v>SAPHO</x:v>
      </x:c>
      <x:c t="str">
        <x:v>8590729048787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1611000.0000</x:v>
      </x:c>
      <x:c t="str">
        <x:v>újdonság: 2024.11</x:v>
      </x:c>
    </x:row>
    <x:row>
      <x:c t="str">
        <x:v>32611H</x:v>
      </x:c>
      <x:c t="str">
        <x:v>POLYSAN ASTRA B kád, Hidro rendszerrel, 165x75x48cm</x:v>
      </x:c>
      <x:c t="str">
        <x:v>SAPHO</x:v>
      </x:c>
      <x:c t="str">
        <x:v>8590729082019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32611HA</x:v>
      </x:c>
      <x:c t="str">
        <x:v>POLYSAN ASTRA B kád, Hidro Air rendszerrel, 165x75x48cm</x:v>
      </x:c>
      <x:c t="str">
        <x:v>SAPHO</x:v>
      </x:c>
      <x:c t="str">
        <x:v>8590729082095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32611S</x:v>
      </x:c>
      <x:c t="str">
        <x:v>POLYSAN ASTRA B kád, 165x75x48cm</x:v>
      </x:c>
      <x:c t="str">
        <x:v>SAPHO</x:v>
      </x:c>
      <x:c t="str">
        <x:v>8590729084136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174000.0000</x:v>
      </x:c>
      <x:c t="n">
        <x:v>256000.0000</x:v>
      </x:c>
      <x:c t="str">
        <x:v/>
      </x:c>
    </x:row>
    <x:row>
      <x:c t="str">
        <x:v>32611S.11</x:v>
      </x:c>
      <x:c t="str">
        <x:v>POLYSAN ASTRA B kád, 165x75x48cm, matt fehér</x:v>
      </x:c>
      <x:c t="str">
        <x:v>SAPHO</x:v>
      </x:c>
      <x:c t="str">
        <x:v>8590729020165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>újdonság: 2025.09</x:v>
      </x:c>
    </x:row>
    <x:row>
      <x:c t="str">
        <x:v>3271</x:v>
      </x:c>
      <x:c t="str">
        <x:v>REITANO ANTEA mosdócsaptelep automata leersztővel, króm</x:v>
      </x:c>
      <x:c t="str">
        <x:v>SAPHO</x:v>
      </x:c>
      <x:c t="str">
        <x:v>8024587002457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3271L</x:v>
      </x:c>
      <x:c t="str">
        <x:v>REITANO ANTEA magasított mosdócsaptelep automata leersztővel, 300mm, króm</x:v>
      </x:c>
      <x:c t="str">
        <x:v>SAPHO</x:v>
      </x:c>
      <x:c t="str">
        <x:v>8590913859366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142000.0000</x:v>
      </x:c>
      <x:c t="str">
        <x:v/>
      </x:c>
    </x:row>
    <x:row>
      <x:c t="str">
        <x:v>3272</x:v>
      </x:c>
      <x:c t="str">
        <x:v>REITANO ANTEA mosdócsaptelep automata leersztővel, króm/arany</x:v>
      </x:c>
      <x:c t="str">
        <x:v>SAPHO</x:v>
      </x:c>
      <x:c t="str">
        <x:v>8024587002464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3272L</x:v>
      </x:c>
      <x:c t="str">
        <x:v>REITANO ANTEA magasított mosdócsaptelep automata leersztővel, 300mm, króm/arany</x:v>
      </x:c>
      <x:c t="str">
        <x:v>SAPHO</x:v>
      </x:c>
      <x:c t="str">
        <x:v>8590913859373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150000.0000</x:v>
      </x:c>
      <x:c t="str">
        <x:v/>
      </x:c>
    </x:row>
    <x:row>
      <x:c t="str">
        <x:v>3275</x:v>
      </x:c>
      <x:c t="str">
        <x:v>REITANO ANTEA mosdócsaptelep automata leersztővel, arany</x:v>
      </x:c>
      <x:c t="str">
        <x:v>SAPHO</x:v>
      </x:c>
      <x:c t="str">
        <x:v>8590913859380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3275L</x:v>
      </x:c>
      <x:c t="str">
        <x:v>REITANO ANTEA magasított mosdócsaptelep automata leersztővel, 300mm, arany</x:v>
      </x:c>
      <x:c t="str">
        <x:v>SAPHO</x:v>
      </x:c>
      <x:c t="str">
        <x:v>8590913859397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3276</x:v>
      </x:c>
      <x:c t="str">
        <x:v>REITANO ANTEA mosdócsaptelep automata leersztővel, bronz</x:v>
      </x:c>
      <x:c t="str">
        <x:v>SAPHO</x:v>
      </x:c>
      <x:c t="str">
        <x:v>8024587002471</x:v>
      </x:c>
      <x:c t="str">
        <x:v>db        </x:v>
      </x:c>
      <x:c t="str">
        <x:v>84818011</x:v>
      </x:c>
      <x:c t="n">
        <x:v>2.2550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3276L</x:v>
      </x:c>
      <x:c t="str">
        <x:v>REITANO ANTEA magasított mosdócsaptelep automata leersztővel, 300mm, bronz</x:v>
      </x:c>
      <x:c t="str">
        <x:v>SAPHO</x:v>
      </x:c>
      <x:c t="str">
        <x:v>8590913859403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3277</x:v>
      </x:c>
      <x:c t="str">
        <x:v>REITANO ANTEA mosdócsaptelep automata leersztővel, rózsa arany</x:v>
      </x:c>
      <x:c t="str">
        <x:v>SAPHO</x:v>
      </x:c>
      <x:c t="str">
        <x:v>8590913859410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3277L</x:v>
      </x:c>
      <x:c t="str">
        <x:v>REITANO ANTEA magasított mosdócsaptelep automata leersztővel, 300mm, rózsa arany</x:v>
      </x:c>
      <x:c t="str">
        <x:v>SAPHO</x:v>
      </x:c>
      <x:c t="str">
        <x:v>8590913859427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192000.0000</x:v>
      </x:c>
      <x:c t="str">
        <x:v/>
      </x:c>
    </x:row>
    <x:row>
      <x:c t="str">
        <x:v>3278</x:v>
      </x:c>
      <x:c t="str">
        <x:v>REITANO ANTEA mosdócsaptelep automata leersztővel, automata nikkel</x:v>
      </x:c>
      <x:c t="str">
        <x:v>SAPHO</x:v>
      </x:c>
      <x:c t="str">
        <x:v>8590913861567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3278L</x:v>
      </x:c>
      <x:c t="str">
        <x:v>REITANO ANTEA magasított mosdócsaptelep automata leersztővel, 300mm, nikkel</x:v>
      </x:c>
      <x:c t="str">
        <x:v>SAPHO</x:v>
      </x:c>
      <x:c t="str">
        <x:v>8590913861581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3283</x:v>
      </x:c>
      <x:c t="str">
        <x:v>SMART sarokpolc zuhanyzóba, 170x30x170mm, króm</x:v>
      </x:c>
      <x:c t="str">
        <x:v>SAPHO</x:v>
      </x:c>
      <x:c t="str">
        <x:v>8003341192436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29900.0000</x:v>
      </x:c>
      <x:c t="str">
        <x:v/>
      </x:c>
    </x:row>
    <x:row>
      <x:c t="str">
        <x:v>328314</x:v>
      </x:c>
      <x:c t="str">
        <x:v>SMART szappantartó, 170x30x170mm, matt fekete</x:v>
      </x:c>
      <x:c t="str">
        <x:v>SAPHO</x:v>
      </x:c>
      <x:c t="str">
        <x:v>8003341114049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34000.0000</x:v>
      </x:c>
      <x:c t="str">
        <x:v/>
      </x:c>
    </x:row>
    <x:row>
      <x:c t="str">
        <x:v>328801</x:v>
      </x:c>
      <x:c t="str">
        <x:v>KERASAN EGO Soft close WC-ülőke, fehér/króm pánt</x:v>
      </x:c>
      <x:c t="str">
        <x:v>SAPHO</x:v>
      </x:c>
      <x:c t="str">
        <x:v>8032543347368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328901</x:v>
      </x:c>
      <x:c t="str">
        <x:v>KERASAN EGO WC-ülőke, fehér/króm pánt</x:v>
      </x:c>
      <x:c t="str">
        <x:v>SAPHO</x:v>
      </x:c>
      <x:c t="str">
        <x:v>8032543347337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52000.0000</x:v>
      </x:c>
      <x:c t="str">
        <x:v/>
      </x:c>
    </x:row>
    <x:row>
      <x:c t="str">
        <x:v>33003</x:v>
      </x:c>
      <x:c t="str">
        <x:v>AQUALINE Flexibilis bekötőcső, FxM 3/8"x3/8", 30 cm</x:v>
      </x:c>
      <x:c t="str">
        <x:v>AQUALINE</x:v>
      </x:c>
      <x:c t="str">
        <x:v>8590913809682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33004</x:v>
      </x:c>
      <x:c t="str">
        <x:v>AQUALINE Flexibilis bekötőcső, FxM 3/8"x3/8", 40 cm</x:v>
      </x:c>
      <x:c t="str">
        <x:v>AQUALINE</x:v>
      </x:c>
      <x:c t="str">
        <x:v>8590913809699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33005</x:v>
      </x:c>
      <x:c t="str">
        <x:v>AQUALINE Flexibilis bekötőcső, FxM 3/8"x3/8", 50 cm</x:v>
      </x:c>
      <x:c t="str">
        <x:v>AQUALINE</x:v>
      </x:c>
      <x:c t="str">
        <x:v>8590913809705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33006</x:v>
      </x:c>
      <x:c t="str">
        <x:v>AQUALINE Flexibilis bekötőcső, FxM 3/8"x3/8", 60 cm</x:v>
      </x:c>
      <x:c t="str">
        <x:v>AQUALINE</x:v>
      </x:c>
      <x:c t="str">
        <x:v>8590913809712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1300.0000</x:v>
      </x:c>
      <x:c t="str">
        <x:v/>
      </x:c>
    </x:row>
    <x:row>
      <x:c t="str">
        <x:v>33008</x:v>
      </x:c>
      <x:c t="str">
        <x:v>AQUALINE Flexibilis bekötőcső, FxM 3/8"x3/8", 80 cm</x:v>
      </x:c>
      <x:c t="str">
        <x:v>AQUALINE</x:v>
      </x:c>
      <x:c t="str">
        <x:v>8590913807510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33010</x:v>
      </x:c>
      <x:c t="str">
        <x:v>AQUALINE Flexibilis bekötőcső, FxM 3/8"x3/8", 100 cm</x:v>
      </x:c>
      <x:c t="str">
        <x:v>AQUALINE</x:v>
      </x:c>
      <x:c t="str">
        <x:v>8590913807220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>kiárusítás: 2026.02</x:v>
      </x:c>
    </x:row>
    <x:row>
      <x:c t="str">
        <x:v>33012</x:v>
      </x:c>
      <x:c t="str">
        <x:v>AQUALINE Flexibilis bekötőcső, FxM 3/8"x3/8", 120 cm</x:v>
      </x:c>
      <x:c t="str">
        <x:v>AQUALINE</x:v>
      </x:c>
      <x:c t="str">
        <x:v>8590913807503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33053</x:v>
      </x:c>
      <x:c t="str">
        <x:v>AQUALINE Flexibilis bekötőcső, FxM 1/2"x1/2"30 cm</x:v>
      </x:c>
      <x:c t="str">
        <x:v>AQUALINE</x:v>
      </x:c>
      <x:c t="str">
        <x:v>8590913807497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33054</x:v>
      </x:c>
      <x:c t="str">
        <x:v>AQUALINE Flexibilis bekötőcső, FxM 1/2"x1/2"40 cm</x:v>
      </x:c>
      <x:c t="str">
        <x:v>AQUALINE</x:v>
      </x:c>
      <x:c t="str">
        <x:v>8590913807480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33055</x:v>
      </x:c>
      <x:c t="str">
        <x:v>AQUALINE Flexibilis bekötőcső, FxM 1/2"x1/2"50 cm</x:v>
      </x:c>
      <x:c t="str">
        <x:v>AQUALINE</x:v>
      </x:c>
      <x:c t="str">
        <x:v>8590913807473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33056</x:v>
      </x:c>
      <x:c t="str">
        <x:v>AQUALINE Flexibilis bekötőcső, FxM 1/2"x1/2"60 cm</x:v>
      </x:c>
      <x:c t="str">
        <x:v>AQUALINE</x:v>
      </x:c>
      <x:c t="str">
        <x:v>8590913807466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33058</x:v>
      </x:c>
      <x:c t="str">
        <x:v>AQUALINE Flexibilis bekötőcső, FxM 1/2"x1/2"80 cm</x:v>
      </x:c>
      <x:c t="str">
        <x:v>AQUALINE</x:v>
      </x:c>
      <x:c t="str">
        <x:v>8590913807459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33060</x:v>
      </x:c>
      <x:c t="str">
        <x:v>AQUALINE Flexibilis bekötőcső, FxM 1/2"x1/2"100 cm</x:v>
      </x:c>
      <x:c t="str">
        <x:v>AQUALINE</x:v>
      </x:c>
      <x:c t="str">
        <x:v>8590913807213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33062</x:v>
      </x:c>
      <x:c t="str">
        <x:v>AQUALINE Flexibilis bekötőcső, FxM 1/2"x1/2"120 cm</x:v>
      </x:c>
      <x:c t="str">
        <x:v>AQUALINE</x:v>
      </x:c>
      <x:c t="str">
        <x:v>8590913807442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2800.0000</x:v>
      </x:c>
      <x:c t="str">
        <x:v/>
      </x:c>
    </x:row>
    <x:row>
      <x:c t="str">
        <x:v>330914</x:v>
      </x:c>
      <x:c t="str">
        <x:v>POTTY szemetes, Soft Close, 5l, matt fekete</x:v>
      </x:c>
      <x:c t="str">
        <x:v>SAPHO</x:v>
      </x:c>
      <x:c t="str">
        <x:v>8003341112533</x:v>
      </x:c>
      <x:c t="str">
        <x:v>db        </x:v>
      </x:c>
      <x:c t="str">
        <x:v>73239400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/>
      </x:c>
    </x:row>
    <x:row>
      <x:c t="str">
        <x:v>330981</x:v>
      </x:c>
      <x:c t="str">
        <x:v>POTTY szemetes, Soft Close, 5l, gun metal</x:v>
      </x:c>
      <x:c t="str">
        <x:v>SAPHO</x:v>
      </x:c>
      <x:c t="str">
        <x:v>8003341336373</x:v>
      </x:c>
      <x:c t="str">
        <x:v>db        </x:v>
      </x:c>
      <x:c t="str">
        <x:v>73239400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330987</x:v>
      </x:c>
      <x:c t="str">
        <x:v>POTTY szemetes, Soft Close, 5l, Soft Close, matt arany</x:v>
      </x:c>
      <x:c t="str">
        <x:v>SAPHO</x:v>
      </x:c>
      <x:c t="str">
        <x:v>8003341112540</x:v>
      </x:c>
      <x:c t="str">
        <x:v>db        </x:v>
      </x:c>
      <x:c t="str">
        <x:v>73239400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/>
      </x:c>
    </x:row>
    <x:row>
      <x:c t="str">
        <x:v>33103</x:v>
      </x:c>
      <x:c t="str">
        <x:v>AQUALINE Flexibilis bekötőcső, FxF 3/8"x3/8", 30 cm</x:v>
      </x:c>
      <x:c t="str">
        <x:v>AQUALINE</x:v>
      </x:c>
      <x:c t="str">
        <x:v>8590913809729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33104</x:v>
      </x:c>
      <x:c t="str">
        <x:v>AQUALINE Flexibilis bekötőcső, FxF 3/8"x3/8", 40 cm</x:v>
      </x:c>
      <x:c t="str">
        <x:v>AQUALINE</x:v>
      </x:c>
      <x:c t="str">
        <x:v>8590913809736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33105</x:v>
      </x:c>
      <x:c t="str">
        <x:v>AQUALINE Flexibilis bekötőcső, FxF 3/8"x3/8", 50 cm</x:v>
      </x:c>
      <x:c t="str">
        <x:v>AQUALINE</x:v>
      </x:c>
      <x:c t="str">
        <x:v>8590913809743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33106</x:v>
      </x:c>
      <x:c t="str">
        <x:v>AQUALINE Flexibilis bekötőcső, FxF 3/8"x3/8", 60 cm</x:v>
      </x:c>
      <x:c t="str">
        <x:v>AQUALINE</x:v>
      </x:c>
      <x:c t="str">
        <x:v>8590913809750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33106B</x:v>
      </x:c>
      <x:c t="str">
        <x:v>AQUALINE Flexibilis bekötőcső, FxF 3/8"x3/8", 60 cm, matt fekete</x:v>
      </x:c>
      <x:c t="str">
        <x:v>AQUALINE</x:v>
      </x:c>
      <x:c t="str">
        <x:v>8590913944109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33108</x:v>
      </x:c>
      <x:c t="str">
        <x:v>AQUALINE Flexibilis bekötőcső, FxF 3/8"x3/8", 80 cm</x:v>
      </x:c>
      <x:c t="str">
        <x:v>AQUALINE</x:v>
      </x:c>
      <x:c t="str">
        <x:v>8590913807435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3311</x:v>
      </x:c>
      <x:c t="str">
        <x:v>REITANO ANTEA 5 részes kádperemre szerelhető kádtöltő csaptelep, króm</x:v>
      </x:c>
      <x:c t="str">
        <x:v>SAPHO</x:v>
      </x:c>
      <x:c t="str">
        <x:v>8024587002488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33110</x:v>
      </x:c>
      <x:c t="str">
        <x:v>AQUALINE Flexibilis bekötőcső, FxF 3/8"x3/8", 100 cm</x:v>
      </x:c>
      <x:c t="str">
        <x:v>AQUALINE</x:v>
      </x:c>
      <x:c t="str">
        <x:v>8590913807534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33112</x:v>
      </x:c>
      <x:c t="str">
        <x:v>AQUALINE Flexibilis bekötőcső, FxF 3/8"x3/8", 120 cm</x:v>
      </x:c>
      <x:c t="str">
        <x:v>AQUALINE</x:v>
      </x:c>
      <x:c t="str">
        <x:v>8590913807428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3312</x:v>
      </x:c>
      <x:c t="str">
        <x:v>REITANO ANTEA 5 részes kádperemre szerelhető kádtöltő csaptelep, króm/arany</x:v>
      </x:c>
      <x:c t="str">
        <x:v>SAPHO</x:v>
      </x:c>
      <x:c t="str">
        <x:v>8024587002495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248000.0000</x:v>
      </x:c>
      <x:c t="str">
        <x:v/>
      </x:c>
    </x:row>
    <x:row>
      <x:c t="str">
        <x:v>33128</x:v>
      </x:c>
      <x:c t="str">
        <x:v>flexibilis bekötőcső, M12x1/2", 80cm, 12mm, acél</x:v>
      </x:c>
      <x:c t="str">
        <x:v>SAPHO</x:v>
      </x:c>
      <x:c t="str">
        <x:v>8590913928260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3600.0000</x:v>
      </x:c>
      <x:c t="str">
        <x:v>kifutott: 2026.02</x:v>
      </x:c>
    </x:row>
    <x:row>
      <x:c t="str">
        <x:v>3315</x:v>
      </x:c>
      <x:c t="str">
        <x:v>REITANO ANTEA 5 részes kádperemre szerelhető kádtöltő csaptelep, arany</x:v>
      </x:c>
      <x:c t="str">
        <x:v>SAPHO</x:v>
      </x:c>
      <x:c t="str">
        <x:v>8590913859434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295000.0000</x:v>
      </x:c>
      <x:c t="str">
        <x:v/>
      </x:c>
    </x:row>
    <x:row>
      <x:c t="str">
        <x:v>33153</x:v>
      </x:c>
      <x:c t="str">
        <x:v>AQUALINE Flexibilis bekötőcső, FxF 1/2"x1/2", 30 cm</x:v>
      </x:c>
      <x:c t="str">
        <x:v>AQUALINE</x:v>
      </x:c>
      <x:c t="str">
        <x:v>8590913807411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33154</x:v>
      </x:c>
      <x:c t="str">
        <x:v>AQUALINE Flexibilis bekötőcső, FxF 1/2"x1/2", 40 cm</x:v>
      </x:c>
      <x:c t="str">
        <x:v>AQUALINE</x:v>
      </x:c>
      <x:c t="str">
        <x:v>8590913807404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33155</x:v>
      </x:c>
      <x:c t="str">
        <x:v>AQUALINE Flexibilis bekötőcső, FxF 1/2"x1/2", 50 cm</x:v>
      </x:c>
      <x:c t="str">
        <x:v>AQUALINE</x:v>
      </x:c>
      <x:c t="str">
        <x:v>8590913807398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1300.0000</x:v>
      </x:c>
      <x:c t="str">
        <x:v/>
      </x:c>
    </x:row>
    <x:row>
      <x:c t="str">
        <x:v>33156</x:v>
      </x:c>
      <x:c t="str">
        <x:v>AQUALINE Flexibilis bekötőcső, FxF 1/2"x1/2", 60 cm</x:v>
      </x:c>
      <x:c t="str">
        <x:v>AQUALINE</x:v>
      </x:c>
      <x:c t="str">
        <x:v>8590913807381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1300.0000</x:v>
      </x:c>
      <x:c t="str">
        <x:v/>
      </x:c>
    </x:row>
    <x:row>
      <x:c t="str">
        <x:v>33158</x:v>
      </x:c>
      <x:c t="str">
        <x:v>AQUALINE Flexibilis bekötőcső, FxF 1/2"x1/2", 80 cm</x:v>
      </x:c>
      <x:c t="str">
        <x:v>AQUALINE</x:v>
      </x:c>
      <x:c t="str">
        <x:v>8590913807374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3316</x:v>
      </x:c>
      <x:c t="str">
        <x:v>REITANO ANTEA 5 részes kádperemre szerelhető kádtöltő csaptelep, bronz</x:v>
      </x:c>
      <x:c t="str">
        <x:v>SAPHO</x:v>
      </x:c>
      <x:c t="str">
        <x:v>8024587002501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293000.0000</x:v>
      </x:c>
      <x:c t="str">
        <x:v/>
      </x:c>
    </x:row>
    <x:row>
      <x:c t="str">
        <x:v>33160</x:v>
      </x:c>
      <x:c t="str">
        <x:v>AQUALINE Flexibilis bekötőcső, FxF 1/2"x1/2", 100 cm</x:v>
      </x:c>
      <x:c t="str">
        <x:v>AQUALINE</x:v>
      </x:c>
      <x:c t="str">
        <x:v>8590913807206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33162</x:v>
      </x:c>
      <x:c t="str">
        <x:v>AQUALINE Flexibilis bekötőcső, FxF 1/2"x1/2", 120 cm</x:v>
      </x:c>
      <x:c t="str">
        <x:v>AQUALINE</x:v>
      </x:c>
      <x:c t="str">
        <x:v>8590913807367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3317</x:v>
      </x:c>
      <x:c t="str">
        <x:v>REITANO ANTEA 5 részes kádperemre szerelhető kádtöltő csaptelep, rózsaarany</x:v>
      </x:c>
      <x:c t="str">
        <x:v>SAPHO</x:v>
      </x:c>
      <x:c t="str">
        <x:v>8590913859441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303000.0000</x:v>
      </x:c>
      <x:c t="str">
        <x:v/>
      </x:c>
    </x:row>
    <x:row>
      <x:c t="str">
        <x:v>3318</x:v>
      </x:c>
      <x:c t="str">
        <x:v>REITANO ANTEA 5 részes kádperemre szerelhető kádtöltő csaptelep, nikkel</x:v>
      </x:c>
      <x:c t="str">
        <x:v>SAPHO</x:v>
      </x:c>
      <x:c t="str">
        <x:v>8590913861703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293000.0000</x:v>
      </x:c>
      <x:c t="str">
        <x:v/>
      </x:c>
    </x:row>
    <x:row>
      <x:c t="str">
        <x:v>33201</x:v>
      </x:c>
      <x:c t="str">
        <x:v>PIRENEI fogas, 4db, matt fekete</x:v>
      </x:c>
      <x:c t="str">
        <x:v>SAPHO</x:v>
      </x:c>
      <x:c t="str">
        <x:v>8590913876882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1600.0000</x:v>
      </x:c>
      <x:c t="n">
        <x:v>4200.0000</x:v>
      </x:c>
      <x:c t="str">
        <x:v/>
      </x:c>
    </x:row>
    <x:row>
      <x:c t="str">
        <x:v>33203</x:v>
      </x:c>
      <x:c t="str">
        <x:v>AQUALINE Flexibilis bekötőcső, 3/4"x3/4", 30 cm</x:v>
      </x:c>
      <x:c t="str">
        <x:v>AQUALINE</x:v>
      </x:c>
      <x:c t="str">
        <x:v>8590913807350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2800.0000</x:v>
      </x:c>
      <x:c t="str">
        <x:v/>
      </x:c>
    </x:row>
    <x:row>
      <x:c t="str">
        <x:v>33204</x:v>
      </x:c>
      <x:c t="str">
        <x:v>AQUALINE Flexibilis bekötőcső, 3/4"x3/4", 40 cm</x:v>
      </x:c>
      <x:c t="str">
        <x:v>AQUALINE</x:v>
      </x:c>
      <x:c t="str">
        <x:v>8590913807343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2800.0000</x:v>
      </x:c>
      <x:c t="str">
        <x:v>kifutott: 2026.02</x:v>
      </x:c>
    </x:row>
    <x:row>
      <x:c t="str">
        <x:v>33205</x:v>
      </x:c>
      <x:c t="str">
        <x:v>AQUALINE Flexibilis bekötőcső, 3/4"x3/4", 50 cm</x:v>
      </x:c>
      <x:c t="str">
        <x:v>AQUALINE</x:v>
      </x:c>
      <x:c t="str">
        <x:v>8590913807336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3200.0000</x:v>
      </x:c>
      <x:c t="str">
        <x:v/>
      </x:c>
    </x:row>
    <x:row>
      <x:c t="str">
        <x:v>33206</x:v>
      </x:c>
      <x:c t="str">
        <x:v>AQUALINE Flexibilis bekötőcső, 3/4"x3/4", 60 cm</x:v>
      </x:c>
      <x:c t="str">
        <x:v>AQUALINE</x:v>
      </x:c>
      <x:c t="str">
        <x:v>8590913807329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3300.0000</x:v>
      </x:c>
      <x:c t="str">
        <x:v/>
      </x:c>
    </x:row>
    <x:row>
      <x:c t="str">
        <x:v>33207</x:v>
      </x:c>
      <x:c t="str">
        <x:v>Öntapadós WC-papírtartó, inox</x:v>
      </x:c>
      <x:c t="str">
        <x:v>SAPHO</x:v>
      </x:c>
      <x:c t="str">
        <x:v>8590913847974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33208</x:v>
      </x:c>
      <x:c t="str">
        <x:v>AQUALINE Flexibilis bekötőcső, 3/4"x3/4", 80 cm</x:v>
      </x:c>
      <x:c t="str">
        <x:v>AQUALINE</x:v>
      </x:c>
      <x:c t="str">
        <x:v>8590913380730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3500.0000</x:v>
      </x:c>
      <x:c t="str">
        <x:v/>
      </x:c>
    </x:row>
    <x:row>
      <x:c t="str">
        <x:v>33209</x:v>
      </x:c>
      <x:c t="str">
        <x:v>Öntapadós fogas, 4db, inox</x:v>
      </x:c>
      <x:c t="str">
        <x:v>SAPHO</x:v>
      </x:c>
      <x:c t="str">
        <x:v>8590913847981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/>
      </x:c>
    </x:row>
    <x:row>
      <x:c t="str">
        <x:v>33210</x:v>
      </x:c>
      <x:c t="str">
        <x:v>AQUALINE Flexibilis bekötőcső, FxF 3/4"x3/4", 100 cm</x:v>
      </x:c>
      <x:c t="str">
        <x:v>AQUALINE</x:v>
      </x:c>
      <x:c t="str">
        <x:v>8590913807541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3800.0000</x:v>
      </x:c>
      <x:c t="str">
        <x:v/>
      </x:c>
    </x:row>
    <x:row>
      <x:c t="str">
        <x:v>33211</x:v>
      </x:c>
      <x:c t="str">
        <x:v>öntapadós WC-papírtartó, matt fekete</x:v>
      </x:c>
      <x:c t="str">
        <x:v>SAPHO</x:v>
      </x:c>
      <x:c t="str">
        <x:v>8590913920455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5500.0000</x:v>
      </x:c>
      <x:c t="n">
        <x:v>6900.0000</x:v>
      </x:c>
      <x:c t="str">
        <x:v/>
      </x:c>
    </x:row>
    <x:row>
      <x:c t="str">
        <x:v>33212</x:v>
      </x:c>
      <x:c t="str">
        <x:v>AQUALINE Flexibilis bekötőcső, 3/4"x3/4", 120 cm</x:v>
      </x:c>
      <x:c t="str">
        <x:v>AQUALINE</x:v>
      </x:c>
      <x:c t="str">
        <x:v>8590913807305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4300.0000</x:v>
      </x:c>
      <x:c t="str">
        <x:v/>
      </x:c>
    </x:row>
    <x:row>
      <x:c t="str">
        <x:v>33214</x:v>
      </x:c>
      <x:c t="str">
        <x:v>WC-papírtartó polccal, 35x7x9,5cm, matt fekete</x:v>
      </x:c>
      <x:c t="str">
        <x:v>SAPHO</x:v>
      </x:c>
      <x:c t="str">
        <x:v>8590913978630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24000.0000</x:v>
      </x:c>
      <x:c t="str">
        <x:v>újdonság: 2024.09</x:v>
      </x:c>
    </x:row>
    <x:row>
      <x:c t="str">
        <x:v>33216</x:v>
      </x:c>
      <x:c t="str">
        <x:v>AQUALINE polc, 398x95x95mm, matt fekete</x:v>
      </x:c>
      <x:c t="str">
        <x:v>AQUALINE</x:v>
      </x:c>
      <x:c t="str">
        <x:v>8590913112454</x:v>
      </x:c>
      <x:c t="str">
        <x:v>db        </x:v>
      </x:c>
      <x:c t="str">
        <x:v>73269098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18000.0000</x:v>
      </x:c>
      <x:c t="n">
        <x:v>25500.0000</x:v>
      </x:c>
      <x:c t="str">
        <x:v>újdonság: 2025.06</x:v>
      </x:c>
    </x:row>
    <x:row>
      <x:c t="str">
        <x:v>33217</x:v>
      </x:c>
      <x:c t="str">
        <x:v>AQUALINE polc, 498x95x95mm, matt fekete</x:v>
      </x:c>
      <x:c t="str">
        <x:v>AQUALINE</x:v>
      </x:c>
      <x:c t="str">
        <x:v>8590913112485</x:v>
      </x:c>
      <x:c t="str">
        <x:v>db        </x:v>
      </x:c>
      <x:c t="str">
        <x:v>73269098</x:v>
      </x:c>
      <x:c t="n">
        <x:v>1.3200</x:v>
      </x:c>
      <x:c t="str">
        <x:v/>
      </x:c>
      <x:c t="str">
        <x:v>kiegészítők</x:v>
      </x:c>
      <x:c t="str">
        <x:v>polc</x:v>
      </x:c>
      <x:c t="n">
        <x:v>18500.0000</x:v>
      </x:c>
      <x:c t="n">
        <x:v>26000.0000</x:v>
      </x:c>
      <x:c t="str">
        <x:v>újdonság: 2025.06</x:v>
      </x:c>
    </x:row>
    <x:row>
      <x:c t="str">
        <x:v>33218</x:v>
      </x:c>
      <x:c t="str">
        <x:v>AQUALINE polc, 598x95x95mm, matt fekete</x:v>
      </x:c>
      <x:c t="str">
        <x:v>AQUALINE</x:v>
      </x:c>
      <x:c t="str">
        <x:v>8590913112515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19000.0000</x:v>
      </x:c>
      <x:c t="n">
        <x:v>26500.0000</x:v>
      </x:c>
      <x:c t="str">
        <x:v>újdonság: 2025.06</x:v>
      </x:c>
    </x:row>
    <x:row>
      <x:c t="str">
        <x:v>33219</x:v>
      </x:c>
      <x:c t="str">
        <x:v>POLYSAN BERMUDA sarokkád lábszerkezettel, 155x155x47cm</x:v>
      </x:c>
      <x:c t="str">
        <x:v>SAPHO</x:v>
      </x:c>
      <x:c t="str">
        <x:v>8590729025009</x:v>
      </x:c>
      <x:c t="str">
        <x:v>db        </x:v>
      </x:c>
      <x:c t="str">
        <x:v>39221000</x:v>
      </x:c>
      <x:c t="n">
        <x:v>42.4200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398000.0000</x:v>
      </x:c>
      <x:c t="str">
        <x:v>kifutott: 2025.03</x:v>
      </x:c>
    </x:row>
    <x:row>
      <x:c t="str">
        <x:v>33253</x:v>
      </x:c>
      <x:c t="str">
        <x:v>AQUALINE Flexibilis bekötőcső, FxF 3/8"x1/2", 30 cm</x:v>
      </x:c>
      <x:c t="str">
        <x:v>AQUALINE</x:v>
      </x:c>
      <x:c t="str">
        <x:v>8590913809767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33254</x:v>
      </x:c>
      <x:c t="str">
        <x:v>AQUALINE Flexibilis bekötőcső, FxF 3/8"x1/2", 40 cm</x:v>
      </x:c>
      <x:c t="str">
        <x:v>AQUALINE</x:v>
      </x:c>
      <x:c t="str">
        <x:v>8590913809774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33255</x:v>
      </x:c>
      <x:c t="str">
        <x:v>AQUALINE Flexibilis bekötőcső, FxF 3/8"x1/2", 50 cm</x:v>
      </x:c>
      <x:c t="str">
        <x:v>AQUALINE</x:v>
      </x:c>
      <x:c t="str">
        <x:v>8590913809781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33256</x:v>
      </x:c>
      <x:c t="str">
        <x:v>AQUALINE Flexibilis bekötőcső, FxF 3/8"x1/2", 60 cm</x:v>
      </x:c>
      <x:c t="str">
        <x:v>AQUALINE</x:v>
      </x:c>
      <x:c t="str">
        <x:v>8590913809798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33256B</x:v>
      </x:c>
      <x:c t="str">
        <x:v>AQUALINE Flexibilis bekötőcső, FxF 3/8"x1/2", 60 cm, matt fekete</x:v>
      </x:c>
      <x:c t="str">
        <x:v>AQUALINE</x:v>
      </x:c>
      <x:c t="str">
        <x:v>8590913944093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33258</x:v>
      </x:c>
      <x:c t="str">
        <x:v>AQUALINE Flexibilis bekötőcső, FxF 3/8"x1/2", 80 cm</x:v>
      </x:c>
      <x:c t="str">
        <x:v>AQUALINE</x:v>
      </x:c>
      <x:c t="str">
        <x:v>8590913807299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33262</x:v>
      </x:c>
      <x:c t="str">
        <x:v>AQUALINE Flexibilis bekötőcső, FxF 3/8"x1/2", 120 cm</x:v>
      </x:c>
      <x:c t="str">
        <x:v>AQUALINE</x:v>
      </x:c>
      <x:c t="str">
        <x:v>8590913807282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2800.0000</x:v>
      </x:c>
      <x:c t="str">
        <x:v/>
      </x:c>
    </x:row>
    <x:row>
      <x:c t="str">
        <x:v>33319</x:v>
      </x:c>
      <x:c t="str">
        <x:v>POLYSAN BERMUDA előlap 155-ös kádhoz </x:v>
      </x:c>
      <x:c t="str">
        <x:v>SAPHO</x:v>
      </x:c>
      <x:c t="str">
        <x:v>8590729025092</x:v>
      </x:c>
      <x:c t="str">
        <x:v>db        </x:v>
      </x:c>
      <x:c t="str">
        <x:v>39221000</x:v>
      </x:c>
      <x:c t="n">
        <x:v>8.1400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2025.03</x:v>
      </x:c>
    </x:row>
    <x:row>
      <x:c t="str">
        <x:v>33340</x:v>
      </x:c>
      <x:c t="str">
        <x:v>KANLUX BENO LED lámpa, 260x55mm, 24W, fehér</x:v>
      </x:c>
      <x:c t="str">
        <x:v>SAPHO</x:v>
      </x:c>
      <x:c t="str">
        <x:v>5905339333407</x:v>
      </x:c>
      <x:c t="str">
        <x:v>db        </x:v>
      </x:c>
      <x:c t="str">
        <x:v>94051990</x:v>
      </x:c>
      <x:c t="n">
        <x:v>0.7600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33341</x:v>
      </x:c>
      <x:c t="str">
        <x:v>KANLUX BENO LED lámpa, 260x55mm, 24W, grafit</x:v>
      </x:c>
      <x:c t="str">
        <x:v>SAPHO</x:v>
      </x:c>
      <x:c t="str">
        <x:v>5905339333414</x:v>
      </x:c>
      <x:c t="str">
        <x:v>db        </x:v>
      </x:c>
      <x:c t="str">
        <x:v>94051990</x:v>
      </x:c>
      <x:c t="n">
        <x:v>7.6000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33342</x:v>
      </x:c>
      <x:c t="str">
        <x:v>KANLUX BENO LED lámpa, 260x55x260mm, 24W, fehér</x:v>
      </x:c>
      <x:c t="str">
        <x:v>SAPHO</x:v>
      </x:c>
      <x:c t="str">
        <x:v>5905339333421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33343</x:v>
      </x:c>
      <x:c t="str">
        <x:v>KANLUX BENO LED lámpa, 260x55x260mm, 24W, grafit</x:v>
      </x:c>
      <x:c t="str">
        <x:v>SAPHO</x:v>
      </x:c>
      <x:c t="str">
        <x:v>5905339333438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33354</x:v>
      </x:c>
      <x:c t="str">
        <x:v>AQUALINE Flexibilis bekötőcső, FxMBK M 10x 3/8" 40 cm</x:v>
      </x:c>
      <x:c t="str">
        <x:v>AQUALINE</x:v>
      </x:c>
      <x:c t="str">
        <x:v>8590913809804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33354B</x:v>
      </x:c>
      <x:c t="str">
        <x:v>AQUALINE Flexibilis bekötőcső, FxMBK M 10x 3/8" 40 cm</x:v>
      </x:c>
      <x:c t="str">
        <x:v>AQUALINE</x:v>
      </x:c>
      <x:c t="str">
        <x:v>8590913916915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1200.0000</x:v>
      </x:c>
      <x:c t="str">
        <x:v/>
      </x:c>
    </x:row>
    <x:row>
      <x:c t="str">
        <x:v>33354GB</x:v>
      </x:c>
      <x:c t="str">
        <x:v>AQUALINE flexibilis bekötőcső, M10x3/8", 40cm, matt arany</x:v>
      </x:c>
      <x:c t="str">
        <x:v>AQUALINE</x:v>
      </x:c>
      <x:c t="str">
        <x:v>8590913994821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>újdonság: 2025.06</x:v>
      </x:c>
    </x:row>
    <x:row>
      <x:c t="str">
        <x:v>33355</x:v>
      </x:c>
      <x:c t="str">
        <x:v>AQUALINE Flexibilis bekötőcső, FxMBK M 10x 3/8" 50 cm</x:v>
      </x:c>
      <x:c t="str">
        <x:v>AQUALINE</x:v>
      </x:c>
      <x:c t="str">
        <x:v>8590913809811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33356</x:v>
      </x:c>
      <x:c t="str">
        <x:v>AQUALINE Flexibilis bekötőcső, FxMBK M 10x 3/8" 60 cm</x:v>
      </x:c>
      <x:c t="str">
        <x:v>AQUALINE</x:v>
      </x:c>
      <x:c t="str">
        <x:v>8590913809828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33356B</x:v>
      </x:c>
      <x:c t="str">
        <x:v>AQUALINE Flexibilis bekötőcső, FxMBK M 10x 3/8" 60 cm</x:v>
      </x:c>
      <x:c t="str">
        <x:v>AQUALINE</x:v>
      </x:c>
      <x:c t="str">
        <x:v>8590913916922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1200.0000</x:v>
      </x:c>
      <x:c t="str">
        <x:v/>
      </x:c>
    </x:row>
    <x:row>
      <x:c t="str">
        <x:v>33413</x:v>
      </x:c>
      <x:c t="str">
        <x:v>AQUALINE Flexibilis bekötőcső, FxF 1/2'x1/2', 40cm, bronz</x:v>
      </x:c>
      <x:c t="str">
        <x:v>SAPHO</x:v>
      </x:c>
      <x:c t="str">
        <x:v>8590913855061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11000.0000</x:v>
      </x:c>
      <x:c t="str">
        <x:v/>
      </x:c>
    </x:row>
    <x:row>
      <x:c t="str">
        <x:v>33414</x:v>
      </x:c>
      <x:c t="str">
        <x:v>AQUALINE Flexibilis bekötőcső, M 10x3/8", 35cm, bronz</x:v>
      </x:c>
      <x:c t="str">
        <x:v>SAPHO</x:v>
      </x:c>
      <x:c t="str">
        <x:v>8590913855078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10200.0000</x:v>
      </x:c>
      <x:c t="str">
        <x:v/>
      </x:c>
    </x:row>
    <x:row>
      <x:c t="str">
        <x:v>33415</x:v>
      </x:c>
      <x:c t="str">
        <x:v>felxibilis bekötőcső, 3/8'xM10, 35cm, arany</x:v>
      </x:c>
      <x:c t="str">
        <x:v>SAPHO</x:v>
      </x:c>
      <x:c t="str">
        <x:v>8590913916311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15200.0000</x:v>
      </x:c>
      <x:c t="str">
        <x:v/>
      </x:c>
    </x:row>
    <x:row>
      <x:c t="str">
        <x:v>3358.01</x:v>
      </x:c>
      <x:c t="str">
        <x:v>AQUALINE forgatható kifolyó perlátorral, M24x1,M22x1, króm</x:v>
      </x:c>
      <x:c t="str">
        <x:v>AQUALINE</x:v>
      </x:c>
      <x:c t="str">
        <x:v>8590913117527</x:v>
      </x:c>
      <x:c t="str">
        <x:v>db        </x:v>
      </x:c>
      <x:c t="str">
        <x:v>84819000</x:v>
      </x:c>
      <x:c t="n">
        <x:v>0.1650</x:v>
      </x:c>
      <x:c t="str">
        <x:v/>
      </x:c>
      <x:c t="str">
        <x:v>zuhanyszettek</x:v>
      </x:c>
      <x:c t="str">
        <x:v>kifolyócső</x:v>
      </x:c>
      <x:c t="n">
        <x:v>4700.0000</x:v>
      </x:c>
      <x:c t="n">
        <x:v>98000.0000</x:v>
      </x:c>
      <x:c t="str">
        <x:v>újdonság: 2026.01</x:v>
      </x:c>
    </x:row>
    <x:row>
      <x:c t="str">
        <x:v>3361</x:v>
      </x:c>
      <x:c t="str">
        <x:v>REITANO ANTEA fali mosdócsaptelep, króm</x:v>
      </x:c>
      <x:c t="str">
        <x:v>SAPHO</x:v>
      </x:c>
      <x:c t="str">
        <x:v>8590913973901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>újdonság: 2024.07</x:v>
      </x:c>
    </x:row>
    <x:row>
      <x:c t="str">
        <x:v>33611</x:v>
      </x:c>
      <x:c t="str">
        <x:v>POLYSAN ASTRA L aszimmetrikus kád, balos, 165x80x48cm</x:v>
      </x:c>
      <x:c t="str">
        <x:v>SAPHO</x:v>
      </x:c>
      <x:c t="str">
        <x:v>8590729044345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174000.0000</x:v>
      </x:c>
      <x:c t="n">
        <x:v>226000.0000</x:v>
      </x:c>
      <x:c t="str">
        <x:v/>
      </x:c>
    </x:row>
    <x:row>
      <x:c t="str">
        <x:v>33611.1010</x:v>
      </x:c>
      <x:c t="str">
        <x:v>POLYSAN ASTRA L aszimmetrikus kád, balos, Active Hydro, 165x80cm, króm</x:v>
      </x:c>
      <x:c t="str">
        <x:v>SAPHO</x:v>
      </x:c>
      <x:c t="str">
        <x:v>8590729003007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884000.0000</x:v>
      </x:c>
      <x:c t="str">
        <x:v>újdonság: 2025.01</x:v>
      </x:c>
    </x:row>
    <x:row>
      <x:c t="str">
        <x:v>33611.2010</x:v>
      </x:c>
      <x:c t="str">
        <x:v>POLYSAN ASTRA L aszimmetrikus kád, balos, 165x80cm, Active Hydro-Air, króm</x:v>
      </x:c>
      <x:c t="str">
        <x:v>SAPHO</x:v>
      </x:c>
      <x:c t="str">
        <x:v>8590729003014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1347000.0000</x:v>
      </x:c>
      <x:c t="str">
        <x:v>újdonság: 2024.11</x:v>
      </x:c>
    </x:row>
    <x:row>
      <x:c t="str">
        <x:v>33611.3010</x:v>
      </x:c>
      <x:c t="str">
        <x:v>POLYSAN ASTRA L aszimmetrikus kád, balos, Attraction Hydro, 165x80cm, króm</x:v>
      </x:c>
      <x:c t="str">
        <x:v>SAPHO</x:v>
      </x:c>
      <x:c t="str">
        <x:v>8590729003021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1067000.0000</x:v>
      </x:c>
      <x:c t="str">
        <x:v>újdonság: 2025.01</x:v>
      </x:c>
    </x:row>
    <x:row>
      <x:c t="str">
        <x:v>33611.4010</x:v>
      </x:c>
      <x:c t="str">
        <x:v>POLYSAN ASTRA L aszimmetrikus kád, balos, 165x80cm, Attraction Hydro-Air, króm</x:v>
      </x:c>
      <x:c t="str">
        <x:v>SAPHO</x:v>
      </x:c>
      <x:c t="str">
        <x:v>8590729048640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1716000.0000</x:v>
      </x:c>
      <x:c t="str">
        <x:v>újdonság: 2024.11</x:v>
      </x:c>
    </x:row>
    <x:row>
      <x:c t="str">
        <x:v>33611.5010</x:v>
      </x:c>
      <x:c t="str">
        <x:v>POLYSAN ASTRA L aszimmetrikus kád, balos, Highline Hydro, 165x80cm, króm</x:v>
      </x:c>
      <x:c t="str">
        <x:v>SAPHO</x:v>
      </x:c>
      <x:c t="str">
        <x:v>8590729048657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1314000.0000</x:v>
      </x:c>
      <x:c t="str">
        <x:v>újdonság: 2025.01</x:v>
      </x:c>
    </x:row>
    <x:row>
      <x:c t="str">
        <x:v>33611.6010</x:v>
      </x:c>
      <x:c t="str">
        <x:v>POLYSAN ASTRA L aszimmetrikus kád, balos, 165x80cm, Highline Hydro-Air, króm</x:v>
      </x:c>
      <x:c t="str">
        <x:v>SAPHO</x:v>
      </x:c>
      <x:c t="str">
        <x:v>8590729048664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1855000.0000</x:v>
      </x:c>
      <x:c t="str">
        <x:v>újdonság: 2024.11</x:v>
      </x:c>
    </x:row>
    <x:row>
      <x:c t="str">
        <x:v>33611H</x:v>
      </x:c>
      <x:c t="str">
        <x:v>POLYSAN ASTRA L kád, Hidro rendszerrel, 165x80x48cm</x:v>
      </x:c>
      <x:c t="str">
        <x:v>SAPHO</x:v>
      </x:c>
      <x:c t="str">
        <x:v>8590729082316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2025.02</x:v>
      </x:c>
    </x:row>
    <x:row>
      <x:c t="str">
        <x:v>33611HA</x:v>
      </x:c>
      <x:c t="str">
        <x:v>POLYSAN ASTRA L kád, Hidro Air rendszerrel, 165x75x48cm</x:v>
      </x:c>
      <x:c t="str">
        <x:v>SAPHO</x:v>
      </x:c>
      <x:c t="str">
        <x:v>8590729082491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33611M</x:v>
      </x:c>
      <x:c t="str">
        <x:v>POLYSAN ASTRA L MONOLITH asszimetrikus kád, 160x75x60cm</x:v>
      </x:c>
      <x:c t="str">
        <x:v>SAPHO</x:v>
      </x:c>
      <x:c t="str">
        <x:v>8590729000365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33611M.30</x:v>
      </x:c>
      <x:c t="str">
        <x:v>POLYSAN ASTRA L MONOLITH aszimmetrikus kád, 160x75x60cm, szürke</x:v>
      </x:c>
      <x:c t="str">
        <x:v>SAPHO</x:v>
      </x:c>
      <x:c t="str">
        <x:v>8590729012221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1199000.0000</x:v>
      </x:c>
      <x:c t="str">
        <x:v>újdonság: 2024.10</x:v>
      </x:c>
    </x:row>
    <x:row>
      <x:c t="str">
        <x:v>33611M.41</x:v>
      </x:c>
      <x:c t="str">
        <x:v>POLYSAN ASTRA L MONOLITH aszimmetrikus kád, 160x75x60cm, fehér/carina</x:v>
      </x:c>
      <x:c t="str">
        <x:v>SAPHO</x:v>
      </x:c>
      <x:c t="str">
        <x:v>8590729078401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33611M.42</x:v>
      </x:c>
      <x:c t="str">
        <x:v>POLYSAN ASTRA L MONOLITH aszimmetrikus kád, 160x75x60cm, fehér/siena</x:v>
      </x:c>
      <x:c t="str">
        <x:v>SAPHO</x:v>
      </x:c>
      <x:c t="str">
        <x:v>8590729078418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33611M.43</x:v>
      </x:c>
      <x:c t="str">
        <x:v>POLYSAN ASTRA L MONOLITH aszimmetrikus kád, 160x75x60cm, fehér/agila</x:v>
      </x:c>
      <x:c t="str">
        <x:v>SAPHO</x:v>
      </x:c>
      <x:c t="str">
        <x:v>8590729078425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33611M.44</x:v>
      </x:c>
      <x:c t="str">
        <x:v>POLYSAN ASTRA L MONOLITH aszimmetrikus kád, 160x75x60cm, fehér/verde</x:v>
      </x:c>
      <x:c t="str">
        <x:v>SAPHO</x:v>
      </x:c>
      <x:c t="str">
        <x:v>8590729078432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33611MAL</x:v>
      </x:c>
      <x:c t="str">
        <x:v>POLYSAN ASTRA AL MONOLITH kád, sarokba, 160x75x60cm</x:v>
      </x:c>
      <x:c t="str">
        <x:v>SAPHO</x:v>
      </x:c>
      <x:c t="str">
        <x:v>8590729020028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2025.07</x:v>
      </x:c>
    </x:row>
    <x:row>
      <x:c t="str">
        <x:v>33611MB</x:v>
      </x:c>
      <x:c t="str">
        <x:v>POLYSAN ASTRA L MONOLITH aszimetrikus kád, 160x75x60cm, fehér/fekete</x:v>
      </x:c>
      <x:c t="str">
        <x:v>SAPHO</x:v>
      </x:c>
      <x:c t="str">
        <x:v>8590729002161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940000.0000</x:v>
      </x:c>
      <x:c t="str">
        <x:v/>
      </x:c>
    </x:row>
    <x:row>
      <x:c t="str">
        <x:v>33611MDL</x:v>
      </x:c>
      <x:c t="str">
        <x:v>POLYSAN ASTRA DL MONOLITH aszimmetrikus kád, 160x75x60cm</x:v>
      </x:c>
      <x:c t="str">
        <x:v>SAPHO</x:v>
      </x:c>
      <x:c t="str">
        <x:v>8590729082859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911000.0000</x:v>
      </x:c>
      <x:c t="str">
        <x:v/>
      </x:c>
    </x:row>
    <x:row>
      <x:c t="str">
        <x:v>33611MDLB</x:v>
      </x:c>
      <x:c t="str">
        <x:v>POLYSAN ASTRA DL MONOLITH aszimmetrikus kád, 160x75x60cm, fehér/fekete</x:v>
      </x:c>
      <x:c t="str">
        <x:v>SAPHO</x:v>
      </x:c>
      <x:c t="str">
        <x:v>8590729082866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1054000.0000</x:v>
      </x:c>
      <x:c t="str">
        <x:v/>
      </x:c>
    </x:row>
    <x:row>
      <x:c t="str">
        <x:v>33611S</x:v>
      </x:c>
      <x:c t="str">
        <x:v>POLYSAN ASTRA L aszimmetrikus SLIM kád, balos, 165x80cm</x:v>
      </x:c>
      <x:c t="str">
        <x:v>SAPHO</x:v>
      </x:c>
      <x:c t="str">
        <x:v>8590729085423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270000.0000</x:v>
      </x:c>
      <x:c t="str">
        <x:v/>
      </x:c>
    </x:row>
    <x:row>
      <x:c t="str">
        <x:v>3362</x:v>
      </x:c>
      <x:c t="str">
        <x:v>REITANO ANTEA fali mosdócsaptelep, króm/arany</x:v>
      </x:c>
      <x:c t="str">
        <x:v>SAPHO</x:v>
      </x:c>
      <x:c t="str">
        <x:v>8590913973949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>újdonság: 2024.07</x:v>
      </x:c>
    </x:row>
    <x:row>
      <x:c t="str">
        <x:v>3365</x:v>
      </x:c>
      <x:c t="str">
        <x:v>REITANO ANTEA fali mosdócsaptelep, aranyy</x:v>
      </x:c>
      <x:c t="str">
        <x:v>SAPHO</x:v>
      </x:c>
      <x:c t="str">
        <x:v>8590913973925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2024.07</x:v>
      </x:c>
    </x:row>
    <x:row>
      <x:c t="str">
        <x:v>3366</x:v>
      </x:c>
      <x:c t="str">
        <x:v>REITANO ANTEA fali mosdócsaptelep, bronz</x:v>
      </x:c>
      <x:c t="str">
        <x:v>SAPHO</x:v>
      </x:c>
      <x:c t="str">
        <x:v>8590913973918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3368</x:v>
      </x:c>
      <x:c t="str">
        <x:v>REITANO ANTEA fali mosdócsaptelep, nikkel</x:v>
      </x:c>
      <x:c t="str">
        <x:v>SAPHO</x:v>
      </x:c>
      <x:c t="str">
        <x:v>8590913973932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3368.06</x:v>
      </x:c>
      <x:c t="str">
        <x:v>AQUALINE univerzális perlátorra szerelhető kifolyó, M22x1, ABS/króm</x:v>
      </x:c>
      <x:c t="str">
        <x:v>AQUALINE</x:v>
      </x:c>
      <x:c t="str">
        <x:v>8590913117534</x:v>
      </x:c>
      <x:c t="str">
        <x:v>db        </x:v>
      </x:c>
      <x:c t="str">
        <x:v>84819000</x:v>
      </x:c>
      <x:c t="n">
        <x:v>0.1040</x:v>
      </x:c>
      <x:c t="str">
        <x:v/>
      </x:c>
      <x:c t="str">
        <x:v>zuhanyszettek</x:v>
      </x:c>
      <x:c t="str">
        <x:v>kifolyócső</x:v>
      </x:c>
      <x:c t="n">
        <x:v>2500.0000</x:v>
      </x:c>
      <x:c t="n">
        <x:v>16500.0000</x:v>
      </x:c>
      <x:c t="str">
        <x:v>újdonság: 2026.01</x:v>
      </x:c>
    </x:row>
    <x:row>
      <x:c t="str">
        <x:v>3371</x:v>
      </x:c>
      <x:c t="str">
        <x:v>REITANO ANTEA mosdócsaptelep, forgatható kifolyóval, automata leeresztővel, króm</x:v>
      </x:c>
      <x:c t="str">
        <x:v>SAPHO</x:v>
      </x:c>
      <x:c t="str">
        <x:v>8024587002518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3372</x:v>
      </x:c>
      <x:c t="str">
        <x:v>REITANO ANTEA mosdócsaptelep, forgatható kifolyóval, automata leeresztővel, króm/arany</x:v>
      </x:c>
      <x:c t="str">
        <x:v>SAPHO</x:v>
      </x:c>
      <x:c t="str">
        <x:v>8024587002525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3375</x:v>
      </x:c>
      <x:c t="str">
        <x:v>REITANO ANTEA mosdócsaptelep, forgatható kifolyóval, automata leeresztővel, arany</x:v>
      </x:c>
      <x:c t="str">
        <x:v>SAPHO</x:v>
      </x:c>
      <x:c t="str">
        <x:v>8590913859458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3376</x:v>
      </x:c>
      <x:c t="str">
        <x:v>REITANO ANTEA mosdócsaptelep, forgatható kifolyóval, automata leeresztővel, bronz</x:v>
      </x:c>
      <x:c t="str">
        <x:v>SAPHO</x:v>
      </x:c>
      <x:c t="str">
        <x:v>8024587002532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3377</x:v>
      </x:c>
      <x:c t="str">
        <x:v>REITANO ANTEA mosdócsaptelep, forgatható kifolyóval, automata leeresztővel, rózsa arany</x:v>
      </x:c>
      <x:c t="str">
        <x:v>SAPHO</x:v>
      </x:c>
      <x:c t="str">
        <x:v>8590913859465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3378</x:v>
      </x:c>
      <x:c t="str">
        <x:v>REITANO ANTEA mosdócsaptelep, forgatható kifolyóval, automata leeresztővel, nikkel</x:v>
      </x:c>
      <x:c t="str">
        <x:v>SAPHO</x:v>
      </x:c>
      <x:c t="str">
        <x:v>8590913861598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33812</x:v>
      </x:c>
      <x:c t="str">
        <x:v>POLYSAN ASTRA L előlap, balos, </x:v>
      </x:c>
      <x:c t="str">
        <x:v>SAPHO</x:v>
      </x:c>
      <x:c t="str">
        <x:v>8590729044529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338125066</x:v>
      </x:c>
      <x:c t="str">
        <x:v>BEMETA HELP Kád peremére rakható ülőke, ABS/inox</x:v>
      </x:c>
      <x:c t="str">
        <x:v>SAPHO</x:v>
      </x:c>
      <x:c t="str">
        <x:v>8592207007361</x:v>
      </x:c>
      <x:c t="str">
        <x:v>db        </x:v>
      </x:c>
      <x:c t="str">
        <x:v>94017900</x:v>
      </x:c>
      <x:c t="n">
        <x:v>2.2800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72000.0000</x:v>
      </x:c>
      <x:c t="str">
        <x:v/>
      </x:c>
    </x:row>
    <x:row>
      <x:c t="str">
        <x:v>338125071</x:v>
      </x:c>
      <x:c t="str">
        <x:v>BEMETA HELP Fürdőszobai szék, ABS/inox</x:v>
      </x:c>
      <x:c t="str">
        <x:v>SAPHO</x:v>
      </x:c>
      <x:c t="str">
        <x:v>8592207007545</x:v>
      </x:c>
      <x:c t="str">
        <x:v>db        </x:v>
      </x:c>
      <x:c t="str">
        <x:v>94017900</x:v>
      </x:c>
      <x:c t="n">
        <x:v>4.2500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/>
      </x:c>
    </x:row>
    <x:row>
      <x:c t="str">
        <x:v>338125080</x:v>
      </x:c>
      <x:c t="str">
        <x:v>BEMETA HELP Kapaszkodóra akasztható ülőke, ABS/fekete</x:v>
      </x:c>
      <x:c t="str">
        <x:v>SAPHO</x:v>
      </x:c>
      <x:c t="str">
        <x:v>8592207056802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100300.0000</x:v>
      </x:c>
      <x:c t="str">
        <x:v>újdonság: 2026.02</x:v>
      </x:c>
    </x:row>
    <x:row>
      <x:c t="str">
        <x:v>338125081</x:v>
      </x:c>
      <x:c t="str">
        <x:v>BEMETA HELP Kapaszkodóra akasztható ülőke, ABS/inox</x:v>
      </x:c>
      <x:c t="str">
        <x:v>SAPHO</x:v>
      </x:c>
      <x:c t="str">
        <x:v>8592207007538</x:v>
      </x:c>
      <x:c t="str">
        <x:v>db        </x:v>
      </x:c>
      <x:c t="str">
        <x:v>94017900</x:v>
      </x:c>
      <x:c t="n">
        <x:v>4.1500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96000.0000</x:v>
      </x:c>
      <x:c t="str">
        <x:v/>
      </x:c>
    </x:row>
    <x:row>
      <x:c t="str">
        <x:v>338514370</x:v>
      </x:c>
      <x:c t="str">
        <x:v>BEMETA HELP Kézizuahny tartó, ABS/fekete</x:v>
      </x:c>
      <x:c t="str">
        <x:v>SAPHO</x:v>
      </x:c>
      <x:c t="str">
        <x:v>8592207056819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23800.0000</x:v>
      </x:c>
      <x:c t="str">
        <x:v>újdonság: 2026.02</x:v>
      </x:c>
    </x:row>
    <x:row>
      <x:c t="str">
        <x:v>338514374</x:v>
      </x:c>
      <x:c t="str">
        <x:v>BEMETA HELP Kézizuahny tartó, ABS/fehér</x:v>
      </x:c>
      <x:c t="str">
        <x:v>SAPHO</x:v>
      </x:c>
      <x:c t="str">
        <x:v>8592207054624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23100.0000</x:v>
      </x:c>
      <x:c t="str">
        <x:v>újdonság: 2026.02</x:v>
      </x:c>
    </x:row>
    <x:row>
      <x:c t="str">
        <x:v>341101</x:v>
      </x:c>
      <x:c t="str">
        <x:v>KERASAN INKA kerámiamosdó, 60x40cm</x:v>
      </x:c>
      <x:c t="str">
        <x:v>SAPHO</x:v>
      </x:c>
      <x:c t="str">
        <x:v>8034125973514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126000.0000</x:v>
      </x:c>
      <x:c t="str">
        <x:v/>
      </x:c>
    </x:row>
    <x:row>
      <x:c t="str">
        <x:v>341131</x:v>
      </x:c>
      <x:c t="str">
        <x:v>KERASAN INKA kerámiamosdó, 60x40cm matt fekete</x:v>
      </x:c>
      <x:c t="str">
        <x:v>SAPHO</x:v>
      </x:c>
      <x:c t="str">
        <x:v>8034125973545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164000.0000</x:v>
      </x:c>
      <x:c t="str">
        <x:v/>
      </x:c>
    </x:row>
    <x:row>
      <x:c t="str">
        <x:v>341201</x:v>
      </x:c>
      <x:c t="str">
        <x:v>KERASAN INKA kerámiamosdó, 40x40cm</x:v>
      </x:c>
      <x:c t="str">
        <x:v>SAPHO</x:v>
      </x:c>
      <x:c t="str">
        <x:v>8034125973552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110000.0000</x:v>
      </x:c>
      <x:c t="str">
        <x:v/>
      </x:c>
    </x:row>
    <x:row>
      <x:c t="str">
        <x:v>341231</x:v>
      </x:c>
      <x:c t="str">
        <x:v>KERASAN INKA kerámiamosdó, 40x40cm matt fekete</x:v>
      </x:c>
      <x:c t="str">
        <x:v>SAPHO</x:v>
      </x:c>
      <x:c t="str">
        <x:v>8034125973583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142000.0000</x:v>
      </x:c>
      <x:c t="str">
        <x:v/>
      </x:c>
    </x:row>
    <x:row>
      <x:c t="str">
        <x:v>341501</x:v>
      </x:c>
      <x:c t="str">
        <x:v>KERASAN INKA kerámia lap, 12x35,5cm, fehér</x:v>
      </x:c>
      <x:c t="str">
        <x:v>SAPHO</x:v>
      </x:c>
      <x:c t="str">
        <x:v>8034125973651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57000.0000</x:v>
      </x:c>
      <x:c t="str">
        <x:v/>
      </x:c>
    </x:row>
    <x:row>
      <x:c t="str">
        <x:v>341504</x:v>
      </x:c>
      <x:c t="str">
        <x:v>KERASAN INKA kerámia lap, 12x35,5cm, fényes fekete</x:v>
      </x:c>
      <x:c t="str">
        <x:v>SAPHO</x:v>
      </x:c>
      <x:c t="str">
        <x:v>8034125973668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341530</x:v>
      </x:c>
      <x:c t="str">
        <x:v>KERASAN INKA kerámia lap, 12x35,5cm, matt fehér</x:v>
      </x:c>
      <x:c t="str">
        <x:v>SAPHO</x:v>
      </x:c>
      <x:c t="str">
        <x:v>8034125973675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341531</x:v>
      </x:c>
      <x:c t="str">
        <x:v>KERASAN INKA kerámia lap, 12x35,5cm, matt fekete</x:v>
      </x:c>
      <x:c t="str">
        <x:v>SAPHO</x:v>
      </x:c>
      <x:c t="str">
        <x:v>8034125973682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341533</x:v>
      </x:c>
      <x:c t="str">
        <x:v>KERASAN INKA kerámia lap, 12x35,5cm, zebra</x:v>
      </x:c>
      <x:c t="str">
        <x:v>SAPHO</x:v>
      </x:c>
      <x:c t="str">
        <x:v>8034125973705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341534</x:v>
      </x:c>
      <x:c t="str">
        <x:v>KERASAN INKA kerámia lap, 12x35,5cm, víz</x:v>
      </x:c>
      <x:c t="str">
        <x:v>SAPHO</x:v>
      </x:c>
      <x:c t="str">
        <x:v>8034125973712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341601</x:v>
      </x:c>
      <x:c t="str">
        <x:v>KERASAN INKA kerámia lap, 22x35,5cm, fehér</x:v>
      </x:c>
      <x:c t="str">
        <x:v>SAPHO</x:v>
      </x:c>
      <x:c t="str">
        <x:v>8034125973729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72000.0000</x:v>
      </x:c>
      <x:c t="str">
        <x:v/>
      </x:c>
    </x:row>
    <x:row>
      <x:c t="str">
        <x:v>341604</x:v>
      </x:c>
      <x:c t="str">
        <x:v>KERASAN INKA kerámia lap, 22x35,5cm, fényes fekete</x:v>
      </x:c>
      <x:c t="str">
        <x:v>SAPHO</x:v>
      </x:c>
      <x:c t="str">
        <x:v>8034125973736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341630</x:v>
      </x:c>
      <x:c t="str">
        <x:v>KERASAN INKA kerámia lap, 22x35,5cm, matt fehér</x:v>
      </x:c>
      <x:c t="str">
        <x:v>SAPHO</x:v>
      </x:c>
      <x:c t="str">
        <x:v>8034125973743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341631</x:v>
      </x:c>
      <x:c t="str">
        <x:v>KERASAN INKA kerámia lap, 22x35,5cm, matt fekete</x:v>
      </x:c>
      <x:c t="str">
        <x:v>SAPHO</x:v>
      </x:c>
      <x:c t="str">
        <x:v>8034125973750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341633</x:v>
      </x:c>
      <x:c t="str">
        <x:v>KERASAN INKA kerámia lap, 22x35,5cm, zebra</x:v>
      </x:c>
      <x:c t="str">
        <x:v>SAPHO</x:v>
      </x:c>
      <x:c t="str">
        <x:v>8034125973774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341634</x:v>
      </x:c>
      <x:c t="str">
        <x:v>KERASAN INKA kerámia lap, 22x35,5cm, víz</x:v>
      </x:c>
      <x:c t="str">
        <x:v>SAPHO</x:v>
      </x:c>
      <x:c t="str">
        <x:v>8034125973781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341701</x:v>
      </x:c>
      <x:c t="str">
        <x:v>KERASAN INKA kerámia lap, 32x35,5cm, fehér</x:v>
      </x:c>
      <x:c t="str">
        <x:v>SAPHO</x:v>
      </x:c>
      <x:c t="str">
        <x:v>8034125973798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341704</x:v>
      </x:c>
      <x:c t="str">
        <x:v>KERASAN INKA kerámia lap, 32x35,5cm, fényes fekete</x:v>
      </x:c>
      <x:c t="str">
        <x:v>SAPHO</x:v>
      </x:c>
      <x:c t="str">
        <x:v>8034125973804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341730</x:v>
      </x:c>
      <x:c t="str">
        <x:v>KERASAN INKA kerámia lap, 32x35,5cm, matt fehér</x:v>
      </x:c>
      <x:c t="str">
        <x:v>SAPHO</x:v>
      </x:c>
      <x:c t="str">
        <x:v>8034125973811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341731</x:v>
      </x:c>
      <x:c t="str">
        <x:v>KERASAN INKA kerámia lap, 32x35,5cm, matt fekete</x:v>
      </x:c>
      <x:c t="str">
        <x:v>SAPHO</x:v>
      </x:c>
      <x:c t="str">
        <x:v>8034125973828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341733</x:v>
      </x:c>
      <x:c t="str">
        <x:v>KERASAN INKA kerámia lap, 32x35,5cm, zebra</x:v>
      </x:c>
      <x:c t="str">
        <x:v>SAPHO</x:v>
      </x:c>
      <x:c t="str">
        <x:v>8034125973842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341734</x:v>
      </x:c>
      <x:c t="str">
        <x:v>KERASAN INKA kerámia lap, 32x35,5cm, víz</x:v>
      </x:c>
      <x:c t="str">
        <x:v>SAPHO</x:v>
      </x:c>
      <x:c t="str">
        <x:v>8034125973859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341801</x:v>
      </x:c>
      <x:c t="str">
        <x:v>KERASAN INKA kerámia lap, 52x35,5cm, fehér</x:v>
      </x:c>
      <x:c t="str">
        <x:v>SAPHO</x:v>
      </x:c>
      <x:c t="str">
        <x:v>8034125973866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341804</x:v>
      </x:c>
      <x:c t="str">
        <x:v>KERASAN INKA kerámia lap, 52x35,5cm, fényes fekete</x:v>
      </x:c>
      <x:c t="str">
        <x:v>SAPHO</x:v>
      </x:c>
      <x:c t="str">
        <x:v>8034125973873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145000.0000</x:v>
      </x:c>
      <x:c t="str">
        <x:v/>
      </x:c>
    </x:row>
    <x:row>
      <x:c t="str">
        <x:v>341830</x:v>
      </x:c>
      <x:c t="str">
        <x:v>KERASAN INKA kerámia lap, 52x35,5cm, matt fehér</x:v>
      </x:c>
      <x:c t="str">
        <x:v>SAPHO</x:v>
      </x:c>
      <x:c t="str">
        <x:v>8034125973880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341831</x:v>
      </x:c>
      <x:c t="str">
        <x:v>KERASAN INKA kerámia lap, 52x35,5cm, matt fekete</x:v>
      </x:c>
      <x:c t="str">
        <x:v>SAPHO</x:v>
      </x:c>
      <x:c t="str">
        <x:v>8034125973897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341833</x:v>
      </x:c>
      <x:c t="str">
        <x:v>KERASAN INKA kerámia lap, 52x35,5cm, zebra</x:v>
      </x:c>
      <x:c t="str">
        <x:v>SAPHO</x:v>
      </x:c>
      <x:c t="str">
        <x:v>8034125973910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341834</x:v>
      </x:c>
      <x:c t="str">
        <x:v>KERASAN INKA kerámia lap, 52x35,5cm, víz</x:v>
      </x:c>
      <x:c t="str">
        <x:v>SAPHO</x:v>
      </x:c>
      <x:c t="str">
        <x:v>8034125973927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34611</x:v>
      </x:c>
      <x:c t="str">
        <x:v>POLYSAN ASTRA R kád, jobbos, 165x80x48cm</x:v>
      </x:c>
      <x:c t="str">
        <x:v>SAPHO</x:v>
      </x:c>
      <x:c t="str">
        <x:v>8590729044628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/>
      </x:c>
    </x:row>
    <x:row>
      <x:c t="str">
        <x:v>34611.1010</x:v>
      </x:c>
      <x:c t="str">
        <x:v>POLYSAN ASTRA R kád, jobbos, Active Hydro, 165x80x48cm, króm</x:v>
      </x:c>
      <x:c t="str">
        <x:v>SAPHO</x:v>
      </x:c>
      <x:c t="str">
        <x:v>8590729048671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882000.0000</x:v>
      </x:c>
      <x:c t="str">
        <x:v>újdonság: 2025.01</x:v>
      </x:c>
    </x:row>
    <x:row>
      <x:c t="str">
        <x:v>34611.2010</x:v>
      </x:c>
      <x:c t="str">
        <x:v>POLYSAN ASTRA R kád, jobbos, 165x80x48cm, Active Hydro-Air, króm</x:v>
      </x:c>
      <x:c t="str">
        <x:v>SAPHO</x:v>
      </x:c>
      <x:c t="str">
        <x:v>8590729048688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1345000.0000</x:v>
      </x:c>
      <x:c t="str">
        <x:v>újdonság: 2024.11</x:v>
      </x:c>
    </x:row>
    <x:row>
      <x:c t="str">
        <x:v>34611.3010</x:v>
      </x:c>
      <x:c t="str">
        <x:v>POLYSAN ASTRA R kád, jobbos, Attraction Hydro, 165x80x48cm, króm</x:v>
      </x:c>
      <x:c t="str">
        <x:v>SAPHO</x:v>
      </x:c>
      <x:c t="str">
        <x:v>8590729048695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1065000.0000</x:v>
      </x:c>
      <x:c t="str">
        <x:v>újdonság: 2025.01</x:v>
      </x:c>
    </x:row>
    <x:row>
      <x:c t="str">
        <x:v>34611.4010</x:v>
      </x:c>
      <x:c t="str">
        <x:v>POLYSAN ASTRA R kád, jobbos, 165x80x48cm, Attraction Hydro-Air, króm</x:v>
      </x:c>
      <x:c t="str">
        <x:v>SAPHO</x:v>
      </x:c>
      <x:c t="str">
        <x:v>8590729048701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1714000.0000</x:v>
      </x:c>
      <x:c t="str">
        <x:v>újdonság: 2024.11</x:v>
      </x:c>
    </x:row>
    <x:row>
      <x:c t="str">
        <x:v>34611.5010</x:v>
      </x:c>
      <x:c t="str">
        <x:v>POLYSAN ASTRA R kád, jobbos, Highline Hydro, 165x80x48cm, króm</x:v>
      </x:c>
      <x:c t="str">
        <x:v>SAPHO</x:v>
      </x:c>
      <x:c t="str">
        <x:v>8590729048718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1312000.0000</x:v>
      </x:c>
      <x:c t="str">
        <x:v>újdonság: 2025.01</x:v>
      </x:c>
    </x:row>
    <x:row>
      <x:c t="str">
        <x:v>34611.6010</x:v>
      </x:c>
      <x:c t="str">
        <x:v>POLYSAN ASTRA R kád, jobbos, 165x80x48cm, Highline Hydro-Air, króm</x:v>
      </x:c>
      <x:c t="str">
        <x:v>SAPHO</x:v>
      </x:c>
      <x:c t="str">
        <x:v>8590729048725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1853000.0000</x:v>
      </x:c>
      <x:c t="str">
        <x:v>újdonság: 2024.11</x:v>
      </x:c>
    </x:row>
    <x:row>
      <x:c t="str">
        <x:v>34611H</x:v>
      </x:c>
      <x:c t="str">
        <x:v>POLYSAN ASTRA R kád, Hidro rendszerrel, 165x75x48cm</x:v>
      </x:c>
      <x:c t="str">
        <x:v>SAPHO</x:v>
      </x:c>
      <x:c t="str">
        <x:v>8590729082323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889000.0000</x:v>
      </x:c>
      <x:c t="str">
        <x:v>kifutott: 2025.01</x:v>
      </x:c>
    </x:row>
    <x:row>
      <x:c t="str">
        <x:v>34611HA</x:v>
      </x:c>
      <x:c t="str">
        <x:v>POLYSAN ASTRA R kád, Hidro Air rendszerrel, 165x75x48cm</x:v>
      </x:c>
      <x:c t="str">
        <x:v>SAPHO</x:v>
      </x:c>
      <x:c t="str">
        <x:v>8590729082507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34611M</x:v>
      </x:c>
      <x:c t="str">
        <x:v>POLYSAN ASTRA R MONOLITH asszimetrikus kád, 160x75x60cm</x:v>
      </x:c>
      <x:c t="str">
        <x:v>SAPHO</x:v>
      </x:c>
      <x:c t="str">
        <x:v>8590729000372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34611M.30</x:v>
      </x:c>
      <x:c t="str">
        <x:v>POLYSAN ASTRA R MONOLITH aszimmetrikus kád, 160x75x60cm, szürke</x:v>
      </x:c>
      <x:c t="str">
        <x:v>SAPHO</x:v>
      </x:c>
      <x:c t="str">
        <x:v>8590729019428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1199000.0000</x:v>
      </x:c>
      <x:c t="str">
        <x:v>újdonság: 2024.10</x:v>
      </x:c>
    </x:row>
    <x:row>
      <x:c t="str">
        <x:v>34611M.41</x:v>
      </x:c>
      <x:c t="str">
        <x:v>POLYSAN ASTRA R MONOLITH aszimmetrikus kád, 160x75x60cm, fehér/carina</x:v>
      </x:c>
      <x:c t="str">
        <x:v>SAPHO</x:v>
      </x:c>
      <x:c t="str">
        <x:v>8590729078449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34611M.42</x:v>
      </x:c>
      <x:c t="str">
        <x:v>POLYSAN ASTRA R MONOLITH aszimmetrikus kád, 160x75x60cm, fehér/siena</x:v>
      </x:c>
      <x:c t="str">
        <x:v>SAPHO</x:v>
      </x:c>
      <x:c t="str">
        <x:v>8590729078456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34611M.43</x:v>
      </x:c>
      <x:c t="str">
        <x:v>POLYSAN ASTRA R MONOLITH aszimmetrikus kád, 160x75x60cm, fehér/agila</x:v>
      </x:c>
      <x:c t="str">
        <x:v>SAPHO</x:v>
      </x:c>
      <x:c t="str">
        <x:v>8590729078463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34611M.44</x:v>
      </x:c>
      <x:c t="str">
        <x:v>POLYSAN ASTRA R MONOLITH aszimmetrikus kád, 160x75x60cm, fehér/verde</x:v>
      </x:c>
      <x:c t="str">
        <x:v>SAPHO</x:v>
      </x:c>
      <x:c t="str">
        <x:v>8590729078470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34611MAR</x:v>
      </x:c>
      <x:c t="str">
        <x:v>POLYSAN ASTRA AR MONOLITH kád, sarokba, 160x75x60cm</x:v>
      </x:c>
      <x:c t="str">
        <x:v>SAPHO</x:v>
      </x:c>
      <x:c t="str">
        <x:v>8590729020035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2025.07</x:v>
      </x:c>
    </x:row>
    <x:row>
      <x:c t="str">
        <x:v>34611MB</x:v>
      </x:c>
      <x:c t="str">
        <x:v>POLYSAN ASTRA R MONOLITH aszimetrikus kád, 160x75x60cm, fehér/fekete</x:v>
      </x:c>
      <x:c t="str">
        <x:v>SAPHO</x:v>
      </x:c>
      <x:c t="str">
        <x:v>8590729002178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940000.0000</x:v>
      </x:c>
      <x:c t="str">
        <x:v/>
      </x:c>
    </x:row>
    <x:row>
      <x:c t="str">
        <x:v>34611MDR</x:v>
      </x:c>
      <x:c t="str">
        <x:v>POLYSAN ASTRA DR MONOLITH aszimmetrikus kád, 160x75x60cm</x:v>
      </x:c>
      <x:c t="str">
        <x:v>SAPHO</x:v>
      </x:c>
      <x:c t="str">
        <x:v>8590729082873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911000.0000</x:v>
      </x:c>
      <x:c t="str">
        <x:v/>
      </x:c>
    </x:row>
    <x:row>
      <x:c t="str">
        <x:v>34611MDRB</x:v>
      </x:c>
      <x:c t="str">
        <x:v>POLYSAN ASTRA DR MONOLITH aszimmetrikus kád, 160x75x60cm, fehér/fekete</x:v>
      </x:c>
      <x:c t="str">
        <x:v>SAPHO</x:v>
      </x:c>
      <x:c t="str">
        <x:v>8590729082880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1054000.0000</x:v>
      </x:c>
      <x:c t="str">
        <x:v/>
      </x:c>
    </x:row>
    <x:row>
      <x:c t="str">
        <x:v>34611S</x:v>
      </x:c>
      <x:c t="str">
        <x:v>POLYSAN ASTRA R SLIM kád, jobbos, 165x80x48cm</x:v>
      </x:c>
      <x:c t="str">
        <x:v>SAPHO</x:v>
      </x:c>
      <x:c t="str">
        <x:v>8590729085430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184000.0000</x:v>
      </x:c>
      <x:c t="n">
        <x:v>270000.0000</x:v>
      </x:c>
      <x:c t="str">
        <x:v/>
      </x:c>
    </x:row>
    <x:row>
      <x:c t="str">
        <x:v>346218011</x:v>
      </x:c>
      <x:c t="str">
        <x:v>BEMETA HOTEL ajtóütköző, rozsdamentes acél, polírozott</x:v>
      </x:c>
      <x:c t="str">
        <x:v>SAPHO</x:v>
      </x:c>
      <x:c t="str">
        <x:v>8592207046698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2024.07</x:v>
      </x:c>
    </x:row>
    <x:row>
      <x:c t="str">
        <x:v>346218015</x:v>
      </x:c>
      <x:c t="str">
        <x:v>BEMETA HOTEL ajtóütköző, rozsdamentes acél, matt</x:v>
      </x:c>
      <x:c t="str">
        <x:v>SAPHO</x:v>
      </x:c>
      <x:c t="str">
        <x:v>8592207051067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3800.0000</x:v>
      </x:c>
      <x:c t="str">
        <x:v>újdonság: 2024.07</x:v>
      </x:c>
    </x:row>
    <x:row>
      <x:c t="str">
        <x:v>346218021</x:v>
      </x:c>
      <x:c t="str">
        <x:v>BEMETA HOTEL ajtóütköző, rozsdamentes acél, polírozott</x:v>
      </x:c>
      <x:c t="str">
        <x:v>SAPHO</x:v>
      </x:c>
      <x:c t="str">
        <x:v>8592207046681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5700.0000</x:v>
      </x:c>
      <x:c t="str">
        <x:v>újdonság: 2024.07</x:v>
      </x:c>
    </x:row>
    <x:row>
      <x:c t="str">
        <x:v>346218025</x:v>
      </x:c>
      <x:c t="str">
        <x:v>BEMETA HOTEL ajtóütköző, rozsdamentes acél, matt</x:v>
      </x:c>
      <x:c t="str">
        <x:v>SAPHO</x:v>
      </x:c>
      <x:c t="str">
        <x:v>8592207046629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2024.07</x:v>
      </x:c>
    </x:row>
    <x:row>
      <x:c t="str">
        <x:v>346218111</x:v>
      </x:c>
      <x:c t="str">
        <x:v>BEMETA HOTEL ajtóütköző, rozsdamentes acél, polírozott</x:v>
      </x:c>
      <x:c t="str">
        <x:v>SAPHO</x:v>
      </x:c>
      <x:c t="str">
        <x:v>8592207046674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2024.07</x:v>
      </x:c>
    </x:row>
    <x:row>
      <x:c t="str">
        <x:v>346218115</x:v>
      </x:c>
      <x:c t="str">
        <x:v>BEMETA HOTEL ajtóütköző, rozsdamentes acél, matt</x:v>
      </x:c>
      <x:c t="str">
        <x:v>SAPHO</x:v>
      </x:c>
      <x:c t="str">
        <x:v>8592207046605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>újdonság: 2024.07</x:v>
      </x:c>
    </x:row>
    <x:row>
      <x:c t="str">
        <x:v>346218121</x:v>
      </x:c>
      <x:c t="str">
        <x:v>BEMETA HOTEL ajtóütköző, rozsdamentes acél, polírozott</x:v>
      </x:c>
      <x:c t="str">
        <x:v>SAPHO</x:v>
      </x:c>
      <x:c t="str">
        <x:v>8592207046667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>újdonság: 2024.07</x:v>
      </x:c>
    </x:row>
    <x:row>
      <x:c t="str">
        <x:v>346218125</x:v>
      </x:c>
      <x:c t="str">
        <x:v>BEMETA HOTEL ajtóütköző, rozsdamentes acél, matt</x:v>
      </x:c>
      <x:c t="str">
        <x:v>SAPHO</x:v>
      </x:c>
      <x:c t="str">
        <x:v>8592207046636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>újdonság: 2024.07</x:v>
      </x:c>
    </x:row>
    <x:row>
      <x:c t="str">
        <x:v>346218211</x:v>
      </x:c>
      <x:c t="str">
        <x:v>BEMETA HOTEL ajtóütköző, rozsdamentes acél, polírozott</x:v>
      </x:c>
      <x:c t="str">
        <x:v>SAPHO</x:v>
      </x:c>
      <x:c t="str">
        <x:v>8592207046650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5700.0000</x:v>
      </x:c>
      <x:c t="str">
        <x:v>újdonság: 2024.07</x:v>
      </x:c>
    </x:row>
    <x:row>
      <x:c t="str">
        <x:v>346218215</x:v>
      </x:c>
      <x:c t="str">
        <x:v>BEMETA HOTEL ajtóütköző, rozsdamentes acél, matt</x:v>
      </x:c>
      <x:c t="str">
        <x:v>SAPHO</x:v>
      </x:c>
      <x:c t="str">
        <x:v>8592207046612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4400.0000</x:v>
      </x:c>
      <x:c t="str">
        <x:v>újdonság: 2024.07</x:v>
      </x:c>
    </x:row>
    <x:row>
      <x:c t="str">
        <x:v>347125010</x:v>
      </x:c>
      <x:c t="str">
        <x:v>BEMETA HELP Lehajtható zuhany ülőke, 462x120x450mm, fekete</x:v>
      </x:c>
      <x:c t="str">
        <x:v>SAPHO</x:v>
      </x:c>
      <x:c t="str">
        <x:v>8592207031861</x:v>
      </x:c>
      <x:c t="str">
        <x:v>db        </x:v>
      </x:c>
      <x:c t="str">
        <x:v>83024190</x:v>
      </x:c>
      <x:c t="n">
        <x:v>5.2000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118000.0000</x:v>
      </x:c>
      <x:c t="str">
        <x:v/>
      </x:c>
    </x:row>
    <x:row>
      <x:c t="str">
        <x:v>347625051</x:v>
      </x:c>
      <x:c t="str">
        <x:v>BEMETA HELP Konzol a zuhanyülőke rögzítéséhez gipszkarton fal esetén, ABS/inox</x:v>
      </x:c>
      <x:c t="str">
        <x:v>SAPHO</x:v>
      </x:c>
      <x:c t="str">
        <x:v>8592207015229</x:v>
      </x:c>
      <x:c t="str">
        <x:v>db        </x:v>
      </x:c>
      <x:c t="str">
        <x:v>73249000</x:v>
      </x:c>
      <x:c t="n">
        <x:v>3.5600</x:v>
      </x:c>
      <x:c t="str">
        <x:v/>
      </x:c>
      <x:c t="str">
        <x:v>konzol</x:v>
      </x:c>
      <x:c t="str">
        <x:v>konzol</x:v>
      </x:c>
      <x:c t="n">
        <x:v>0.0000</x:v>
      </x:c>
      <x:c t="n">
        <x:v>47000.0000</x:v>
      </x:c>
      <x:c t="str">
        <x:v/>
      </x:c>
    </x:row>
    <x:row>
      <x:c t="str">
        <x:v>34812</x:v>
      </x:c>
      <x:c t="str">
        <x:v>POLYSAN ASTRA R előlap jobbos </x:v>
      </x:c>
      <x:c t="str">
        <x:v>SAPHO</x:v>
      </x:c>
      <x:c t="str">
        <x:v>8590729044802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34900CI</x:v>
      </x:c>
      <x:c t="str">
        <x:v>DARA CUT LED tükör fűtőszállal, 20W, átm.:100x90cm</x:v>
      </x:c>
      <x:c t="str">
        <x:v>SAPHO</x:v>
      </x:c>
      <x:c t="str">
        <x:v/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134000.0000</x:v>
      </x:c>
      <x:c t="str">
        <x:v>újdonság: 2025.09</x:v>
      </x:c>
    </x:row>
    <x:row>
      <x:c t="str">
        <x:v>35003TU</x:v>
      </x:c>
      <x:c t="str">
        <x:v>MAMUT ragasztó, 25ml</x:v>
      </x:c>
      <x:c t="str">
        <x:v>SAPHO</x:v>
      </x:c>
      <x:c t="str">
        <x:v>8595100126870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ragasztó</x:v>
      </x:c>
      <x:c t="n">
        <x:v>0.0000</x:v>
      </x:c>
      <x:c t="n">
        <x:v>1950.0000</x:v>
      </x:c>
      <x:c t="str">
        <x:v/>
      </x:c>
    </x:row>
    <x:row>
      <x:c t="str">
        <x:v>35111</x:v>
      </x:c>
      <x:c t="str">
        <x:v>POLYSAN KAMELIE kád, 170x80x44cm</x:v>
      </x:c>
      <x:c t="str">
        <x:v>SAPHO</x:v>
      </x:c>
      <x:c t="str">
        <x:v>8590729013662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190000.0000</x:v>
      </x:c>
      <x:c t="str">
        <x:v>kifutott: 2024.11</x:v>
      </x:c>
    </x:row>
    <x:row>
      <x:c t="str">
        <x:v>35111S</x:v>
      </x:c>
      <x:c t="str">
        <x:v>POLYSAN KAMELIE SLIM kád, 170x80x44cm</x:v>
      </x:c>
      <x:c t="str">
        <x:v>SAPHO</x:v>
      </x:c>
      <x:c t="str">
        <x:v>8590729084808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230000.0000</x:v>
      </x:c>
      <x:c t="str">
        <x:v>kifutott: 2024.11</x:v>
      </x:c>
    </x:row>
    <x:row>
      <x:c t="str">
        <x:v>353001</x:v>
      </x:c>
      <x:c t="str">
        <x:v>KERASAN CENTO kerámiamosdó, 50x45cm</x:v>
      </x:c>
      <x:c t="str">
        <x:v>SAPHO</x:v>
      </x:c>
      <x:c t="str">
        <x:v>8034125974184</x:v>
      </x:c>
      <x:c t="str">
        <x:v>db        </x:v>
      </x:c>
      <x:c t="str">
        <x:v>69109000</x:v>
      </x:c>
      <x:c t="n">
        <x:v>14.6100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353101</x:v>
      </x:c>
      <x:c t="str">
        <x:v>KERASAN CENTO kerámiamosdó, 60x45cm</x:v>
      </x:c>
      <x:c t="str">
        <x:v>SAPHO</x:v>
      </x:c>
      <x:c t="str">
        <x:v>8034125974207</x:v>
      </x:c>
      <x:c t="str">
        <x:v>db        </x:v>
      </x:c>
      <x:c t="str">
        <x:v>69109000</x:v>
      </x:c>
      <x:c t="n">
        <x:v>15.7100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353125033</x:v>
      </x:c>
      <x:c t="str">
        <x:v>BEMETA HELP felhajtható ülőke, </x:v>
      </x:c>
      <x:c t="str">
        <x:v>SAPHO</x:v>
      </x:c>
      <x:c t="str">
        <x:v>8592207024689</x:v>
      </x:c>
      <x:c t="str">
        <x:v>db        </x:v>
      </x:c>
      <x:c t="str">
        <x:v>94017900</x:v>
      </x:c>
      <x:c t="n">
        <x:v>2.1500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353125043</x:v>
      </x:c>
      <x:c t="str">
        <x:v>BEMETA HELP ülőke, </x:v>
      </x:c>
      <x:c t="str">
        <x:v>SAPHO</x:v>
      </x:c>
      <x:c t="str">
        <x:v>8592207025983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35000.0000</x:v>
      </x:c>
      <x:c t="str">
        <x:v/>
      </x:c>
    </x:row>
    <x:row>
      <x:c t="str">
        <x:v>353125103</x:v>
      </x:c>
      <x:c t="str">
        <x:v>BEMETA HELP ülőke kapaszkodóval, </x:v>
      </x:c>
      <x:c t="str">
        <x:v>SAPHO</x:v>
      </x:c>
      <x:c t="str">
        <x:v>8592207026485</x:v>
      </x:c>
      <x:c t="str">
        <x:v>db        </x:v>
      </x:c>
      <x:c t="str">
        <x:v>94017900</x:v>
      </x:c>
      <x:c t="n">
        <x:v>2.5000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353125113</x:v>
      </x:c>
      <x:c t="str">
        <x:v>BEMETA HELP ülőke kapaszkodóval és háttámlával, </x:v>
      </x:c>
      <x:c t="str">
        <x:v>SAPHO</x:v>
      </x:c>
      <x:c t="str">
        <x:v>8592207026522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55000.0000</x:v>
      </x:c>
      <x:c t="str">
        <x:v/>
      </x:c>
    </x:row>
    <x:row>
      <x:c t="str">
        <x:v>353125123</x:v>
      </x:c>
      <x:c t="str">
        <x:v>BEMETA HELP ülőke háttámlával, </x:v>
      </x:c>
      <x:c t="str">
        <x:v>SAPHO</x:v>
      </x:c>
      <x:c t="str">
        <x:v>8592207026218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353201</x:v>
      </x:c>
      <x:c t="str">
        <x:v>KERASAN CENTO kerámiamosdó, 70x45cm</x:v>
      </x:c>
      <x:c t="str">
        <x:v>SAPHO</x:v>
      </x:c>
      <x:c t="str">
        <x:v>8034125974214</x:v>
      </x:c>
      <x:c t="str">
        <x:v>db        </x:v>
      </x:c>
      <x:c t="str">
        <x:v>69109000</x:v>
      </x:c>
      <x:c t="n">
        <x:v>16.8100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149000.0000</x:v>
      </x:c>
      <x:c t="str">
        <x:v/>
      </x:c>
    </x:row>
    <x:row>
      <x:c t="str">
        <x:v>353301</x:v>
      </x:c>
      <x:c t="str">
        <x:v>KERASAN CENTO kerámiamosdó, 80x45cm</x:v>
      </x:c>
      <x:c t="str">
        <x:v>SAPHO</x:v>
      </x:c>
      <x:c t="str">
        <x:v>8034125974221</x:v>
      </x:c>
      <x:c t="str">
        <x:v>db        </x:v>
      </x:c>
      <x:c t="str">
        <x:v>69109000</x:v>
      </x:c>
      <x:c t="n">
        <x:v>19.1000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169000.0000</x:v>
      </x:c>
      <x:c t="str">
        <x:v/>
      </x:c>
    </x:row>
    <x:row>
      <x:c t="str">
        <x:v>353401</x:v>
      </x:c>
      <x:c t="str">
        <x:v>KERASAN CENTO kerámiamosdó, 120x45cm</x:v>
      </x:c>
      <x:c t="str">
        <x:v>SAPHO</x:v>
      </x:c>
      <x:c t="str">
        <x:v>8034125974245</x:v>
      </x:c>
      <x:c t="str">
        <x:v>db        </x:v>
      </x:c>
      <x:c t="str">
        <x:v>69109000</x:v>
      </x:c>
      <x:c t="n">
        <x:v>27.5100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353601</x:v>
      </x:c>
      <x:c t="str">
        <x:v>KERASAN CENTO kerámia duplamosdó, 140x45cm</x:v>
      </x:c>
      <x:c t="str">
        <x:v>SAPHO</x:v>
      </x:c>
      <x:c t="str">
        <x:v>8034125974276</x:v>
      </x:c>
      <x:c t="str">
        <x:v>db        </x:v>
      </x:c>
      <x:c t="str">
        <x:v>69109000</x:v>
      </x:c>
      <x:c t="n">
        <x:v>32.5100</x:v>
      </x:c>
      <x:c t="str">
        <x:v/>
      </x:c>
      <x:c t="str">
        <x:v>mosdók</x:v>
      </x:c>
      <x:c t="str">
        <x:v>mosdó</x:v>
      </x:c>
      <x:c t="n">
        <x:v>0.0000</x:v>
      </x:c>
      <x:c t="n">
        <x:v>436000.0000</x:v>
      </x:c>
      <x:c t="str">
        <x:v/>
      </x:c>
    </x:row>
    <x:row>
      <x:c t="str">
        <x:v>353701</x:v>
      </x:c>
      <x:c t="str">
        <x:v>KERASAN CENTO kerámiamosdó, 25x45cm</x:v>
      </x:c>
      <x:c t="str">
        <x:v>SAPHO</x:v>
      </x:c>
      <x:c t="str">
        <x:v>8034125974283</x:v>
      </x:c>
      <x:c t="str">
        <x:v>db        </x:v>
      </x:c>
      <x:c t="str">
        <x:v>69109000</x:v>
      </x:c>
      <x:c t="n">
        <x:v>7.4100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124000.0000</x:v>
      </x:c>
      <x:c t="str">
        <x:v/>
      </x:c>
    </x:row>
    <x:row>
      <x:c t="str">
        <x:v>354401</x:v>
      </x:c>
      <x:c t="str">
        <x:v>KERASAN CENTO pultra szerelhető kerámiamosdó túlfolyó nélkül, 45x45cm</x:v>
      </x:c>
      <x:c t="str">
        <x:v>SAPHO</x:v>
      </x:c>
      <x:c t="str">
        <x:v>8034125974351</x:v>
      </x:c>
      <x:c t="str">
        <x:v>db        </x:v>
      </x:c>
      <x:c t="str">
        <x:v>69109000</x:v>
      </x:c>
      <x:c t="n">
        <x:v>10.5600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>kiárusítás: 2025.03</x:v>
      </x:c>
    </x:row>
    <x:row>
      <x:c t="str">
        <x:v>3550</x:v>
      </x:c>
      <x:c t="str">
        <x:v>AQUALINE HELENA WC-ülőke, PP, fehér</x:v>
      </x:c>
      <x:c t="str">
        <x:v>AQUALINE</x:v>
      </x:c>
      <x:c t="str">
        <x:v>8590913897412</x:v>
      </x:c>
      <x:c t="str">
        <x:v>db        </x:v>
      </x:c>
      <x:c t="str">
        <x:v>39222000</x:v>
      </x:c>
      <x:c t="n">
        <x:v>0.9200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3500.0000</x:v>
      </x:c>
      <x:c t="str">
        <x:v/>
      </x:c>
    </x:row>
    <x:row>
      <x:c t="str">
        <x:v>3551</x:v>
      </x:c>
      <x:c t="str">
        <x:v>AQUALINE REGINA WC-ülőke, polypropylen, fehér</x:v>
      </x:c>
      <x:c t="str">
        <x:v>AQUALINE</x:v>
      </x:c>
      <x:c t="str">
        <x:v>8590913897429</x:v>
      </x:c>
      <x:c t="str">
        <x:v>db        </x:v>
      </x:c>
      <x:c t="str">
        <x:v>39222000</x:v>
      </x:c>
      <x:c t="n">
        <x:v>0.8700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3200.0000</x:v>
      </x:c>
      <x:c t="str">
        <x:v/>
      </x:c>
    </x:row>
    <x:row>
      <x:c t="str">
        <x:v>355107270</x:v>
      </x:c>
      <x:c t="str">
        <x:v>BEMETA HELP felhajtható kapaszkodó, U-típus, </x:v>
      </x:c>
      <x:c t="str">
        <x:v>SAPHO</x:v>
      </x:c>
      <x:c t="str">
        <x:v>8592207029202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355107272</x:v>
      </x:c>
      <x:c t="str">
        <x:v>BEMETA HELP felhajtható kapaszkodó, U-típus, </x:v>
      </x:c>
      <x:c t="str">
        <x:v>SAPHO</x:v>
      </x:c>
      <x:c t="str">
        <x:v>8592207029196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355125037</x:v>
      </x:c>
      <x:c t="str">
        <x:v>BEMETA HELP felhajtható ülőke, </x:v>
      </x:c>
      <x:c t="str">
        <x:v>SAPHO</x:v>
      </x:c>
      <x:c t="str">
        <x:v>8592207029219</x:v>
      </x:c>
      <x:c t="str">
        <x:v>db        </x:v>
      </x:c>
      <x:c t="str">
        <x:v>94017900</x:v>
      </x:c>
      <x:c t="n">
        <x:v>4.4480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131000.0000</x:v>
      </x:c>
      <x:c t="str">
        <x:v/>
      </x:c>
    </x:row>
    <x:row>
      <x:c t="str">
        <x:v>355125137</x:v>
      </x:c>
      <x:c t="str">
        <x:v>BEMETA HELP ülőke állítható magassággal, </x:v>
      </x:c>
      <x:c t="str">
        <x:v>SAPHO</x:v>
      </x:c>
      <x:c t="str">
        <x:v>8592207029233</x:v>
      </x:c>
      <x:c t="str">
        <x:v>db        </x:v>
      </x:c>
      <x:c t="str">
        <x:v>94017900</x:v>
      </x:c>
      <x:c t="n">
        <x:v>7.4500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224000.0000</x:v>
      </x:c>
      <x:c t="str">
        <x:v>kifutott: 2025.11</x:v>
      </x:c>
    </x:row>
    <x:row>
      <x:c t="str">
        <x:v>355125147</x:v>
      </x:c>
      <x:c t="str">
        <x:v>BEMETA HELP ülőke állítható magassággal, </x:v>
      </x:c>
      <x:c t="str">
        <x:v>SAPHO</x:v>
      </x:c>
      <x:c t="str">
        <x:v>8592207029240</x:v>
      </x:c>
      <x:c t="str">
        <x:v>db        </x:v>
      </x:c>
      <x:c t="str">
        <x:v>94017900</x:v>
      </x:c>
      <x:c t="n">
        <x:v>8.0000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266000.0000</x:v>
      </x:c>
      <x:c t="str">
        <x:v/>
      </x:c>
    </x:row>
    <x:row>
      <x:c t="str">
        <x:v>355125157</x:v>
      </x:c>
      <x:c t="str">
        <x:v>BEMETA HELP háttámla, </x:v>
      </x:c>
      <x:c t="str">
        <x:v>SAPHO</x:v>
      </x:c>
      <x:c t="str">
        <x:v>8592207029257</x:v>
      </x:c>
      <x:c t="str">
        <x:v>db        </x:v>
      </x:c>
      <x:c t="str">
        <x:v>94017900</x:v>
      </x:c>
      <x:c t="n">
        <x:v>1.9100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82000.0000</x:v>
      </x:c>
      <x:c t="str">
        <x:v/>
      </x:c>
    </x:row>
    <x:row>
      <x:c t="str">
        <x:v>355125167</x:v>
      </x:c>
      <x:c t="str">
        <x:v>BEMETA HELP háttámla kapaszkodóval, </x:v>
      </x:c>
      <x:c t="str">
        <x:v>SAPHO</x:v>
      </x:c>
      <x:c t="str">
        <x:v>8592207029264</x:v>
      </x:c>
      <x:c t="str">
        <x:v>db        </x:v>
      </x:c>
      <x:c t="str">
        <x:v>94017900</x:v>
      </x:c>
      <x:c t="n">
        <x:v>5.9000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195000.0000</x:v>
      </x:c>
      <x:c t="str">
        <x:v/>
      </x:c>
    </x:row>
    <x:row>
      <x:c t="str">
        <x:v>355125170</x:v>
      </x:c>
      <x:c t="str">
        <x:v>BEMETA HELP ülőke takaró, </x:v>
      </x:c>
      <x:c t="str">
        <x:v>SAPHO</x:v>
      </x:c>
      <x:c t="str">
        <x:v>8592207029226</x:v>
      </x:c>
      <x:c t="str">
        <x:v>db        </x:v>
      </x:c>
      <x:c t="str">
        <x:v>40169997</x:v>
      </x:c>
      <x:c t="n">
        <x:v>1.1500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/>
      </x:c>
    </x:row>
    <x:row>
      <x:c t="str">
        <x:v>355125177</x:v>
      </x:c>
      <x:c t="str">
        <x:v>BEMETA HELP ülőke állítható magassággal, </x:v>
      </x:c>
      <x:c t="str">
        <x:v>SAPHO</x:v>
      </x:c>
      <x:c t="str">
        <x:v>8592207053177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235600.0000</x:v>
      </x:c>
      <x:c t="str">
        <x:v>újdonság: 2026.02</x:v>
      </x:c>
    </x:row>
    <x:row>
      <x:c t="str">
        <x:v>35611</x:v>
      </x:c>
      <x:c t="str">
        <x:v>POLYSAN ASTRA O kád, 165x75x48cm</x:v>
      </x:c>
      <x:c t="str">
        <x:v>SAPHO</x:v>
      </x:c>
      <x:c t="str">
        <x:v>8590729044901</x:v>
      </x:c>
      <x:c t="str">
        <x:v>db        </x:v>
      </x:c>
      <x:c t="str">
        <x:v>39221000</x:v>
      </x:c>
      <x:c t="n">
        <x:v>21.4000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246000.0000</x:v>
      </x:c>
      <x:c t="str">
        <x:v/>
      </x:c>
    </x:row>
    <x:row>
      <x:c t="str">
        <x:v>35611.1010</x:v>
      </x:c>
      <x:c t="str">
        <x:v>POLYSAN ASTRA O kád, Active Hydro, 165x75x48cm, króm</x:v>
      </x:c>
      <x:c t="str">
        <x:v>SAPHO</x:v>
      </x:c>
      <x:c t="str">
        <x:v>8590729048794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876000.0000</x:v>
      </x:c>
      <x:c t="str">
        <x:v>újdonság: 2025.01</x:v>
      </x:c>
    </x:row>
    <x:row>
      <x:c t="str">
        <x:v>35611.2010</x:v>
      </x:c>
      <x:c t="str">
        <x:v>POLYSAN ASTRA O kád, 165x75x48cm, Active Hydro-Air, króm</x:v>
      </x:c>
      <x:c t="str">
        <x:v>SAPHO</x:v>
      </x:c>
      <x:c t="str">
        <x:v>8590729054276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1339000.0000</x:v>
      </x:c>
      <x:c t="str">
        <x:v>újdonság: 2024.11</x:v>
      </x:c>
    </x:row>
    <x:row>
      <x:c t="str">
        <x:v>35611.3010</x:v>
      </x:c>
      <x:c t="str">
        <x:v>POLYSAN ASTRA O kád, Attraction Hydro, 165x75x48cm, króm</x:v>
      </x:c>
      <x:c t="str">
        <x:v>SAPHO</x:v>
      </x:c>
      <x:c t="str">
        <x:v>8590729054283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1059000.0000</x:v>
      </x:c>
      <x:c t="str">
        <x:v>újdonság: 2025.01</x:v>
      </x:c>
    </x:row>
    <x:row>
      <x:c t="str">
        <x:v>35611.4010</x:v>
      </x:c>
      <x:c t="str">
        <x:v>POLYSAN ASTRA O kád, 165x75x48cm, Attraction Hydro-Air, króm</x:v>
      </x:c>
      <x:c t="str">
        <x:v>SAPHO</x:v>
      </x:c>
      <x:c t="str">
        <x:v>8590729054290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1708000.0000</x:v>
      </x:c>
      <x:c t="str">
        <x:v>újdonság: 2024.11</x:v>
      </x:c>
    </x:row>
    <x:row>
      <x:c t="str">
        <x:v>35611.5010</x:v>
      </x:c>
      <x:c t="str">
        <x:v>POLYSAN ASTRA O kád, Highline Hydro, 165x75x48cm, króm</x:v>
      </x:c>
      <x:c t="str">
        <x:v>SAPHO</x:v>
      </x:c>
      <x:c t="str">
        <x:v>8590729054306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1306000.0000</x:v>
      </x:c>
      <x:c t="str">
        <x:v>újdonság: 2025.01</x:v>
      </x:c>
    </x:row>
    <x:row>
      <x:c t="str">
        <x:v>35611.6010</x:v>
      </x:c>
      <x:c t="str">
        <x:v>POLYSAN ASTRA O kád, 165x75x48cm, Highline Hydro-Air, króm</x:v>
      </x:c>
      <x:c t="str">
        <x:v>SAPHO</x:v>
      </x:c>
      <x:c t="str">
        <x:v>8590729054313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1847000.0000</x:v>
      </x:c>
      <x:c t="str">
        <x:v>újdonság: 2024.11</x:v>
      </x:c>
    </x:row>
    <x:row>
      <x:c t="str">
        <x:v>35611H</x:v>
      </x:c>
      <x:c t="str">
        <x:v>POLYSAN ASTRA O kád, Hidro rendszerrel, 165x75x48cm</x:v>
      </x:c>
      <x:c t="str">
        <x:v>SAPHO</x:v>
      </x:c>
      <x:c t="str">
        <x:v>8590729082712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35611HA</x:v>
      </x:c>
      <x:c t="str">
        <x:v>POLYSAN ASTRA O kád, Hidro Air rendszerrel, 165x75x48cm</x:v>
      </x:c>
      <x:c t="str">
        <x:v>SAPHO</x:v>
      </x:c>
      <x:c t="str">
        <x:v>8590729082774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35V1200000</x:v>
      </x:c>
      <x:c t="str">
        <x:v>WARM TILES Műanyag kábel csipesz (csomag 50)</x:v>
      </x:c>
      <x:c t="str">
        <x:v>SAPHO</x:v>
      </x:c>
      <x:c t="str">
        <x:v>8590875019358</x:v>
      </x:c>
      <x:c t="str">
        <x:v>csomag    </x:v>
      </x:c>
      <x:c t="str">
        <x:v>39269097</x:v>
      </x:c>
      <x:c t="n">
        <x:v>0.0700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2300.0000</x:v>
      </x:c>
      <x:c t="str">
        <x:v/>
      </x:c>
    </x:row>
    <x:row>
      <x:c t="str">
        <x:v>35V2350009</x:v>
      </x:c>
      <x:c t="str">
        <x:v>WARM TILES Műanyag T-bar rögzítő a kábel, 50cm</x:v>
      </x:c>
      <x:c t="str">
        <x:v>SAPHO</x:v>
      </x:c>
      <x:c t="str">
        <x:v>8590875880736</x:v>
      </x:c>
      <x:c t="str">
        <x:v>db        </x:v>
      </x:c>
      <x:c t="str">
        <x:v>85168080</x:v>
      </x:c>
      <x:c t="n">
        <x:v>0.0300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420.0000</x:v>
      </x:c>
      <x:c t="str">
        <x:v/>
      </x:c>
    </x:row>
    <x:row>
      <x:c t="str">
        <x:v>36111</x:v>
      </x:c>
      <x:c t="str">
        <x:v>POLYSAN ADRIANA kád, 170x74x45cm</x:v>
      </x:c>
      <x:c t="str">
        <x:v>SAPHO</x:v>
      </x:c>
      <x:c t="str">
        <x:v>8590729014317</x:v>
      </x:c>
      <x:c t="str">
        <x:v>db        </x:v>
      </x:c>
      <x:c t="str">
        <x:v>39221000</x:v>
      </x:c>
      <x:c t="n">
        <x:v>20.4000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198000.0000</x:v>
      </x:c>
      <x:c t="str">
        <x:v>kifutott: 2024.09</x:v>
      </x:c>
    </x:row>
    <x:row>
      <x:c t="str">
        <x:v>366410</x:v>
      </x:c>
      <x:c t="str">
        <x:v>AQUALINE DUCK gyerekfellépő, szürke</x:v>
      </x:c>
      <x:c t="str">
        <x:v>AQUALINE</x:v>
      </x:c>
      <x:c t="str">
        <x:v>8590913965708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366411</x:v>
      </x:c>
      <x:c t="str">
        <x:v>AQUALINE DUCK gyerekfellépő, zöld</x:v>
      </x:c>
      <x:c t="str">
        <x:v>AQUALINE</x:v>
      </x:c>
      <x:c t="str">
        <x:v>8590913965715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366412</x:v>
      </x:c>
      <x:c t="str">
        <x:v>AQUALINE DUCK gyerekfellépő, kék</x:v>
      </x:c>
      <x:c t="str">
        <x:v>AQUALINE</x:v>
      </x:c>
      <x:c t="str">
        <x:v>8590913965722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366413</x:v>
      </x:c>
      <x:c t="str">
        <x:v>AQUALINE DUCK gyerekfellépő, rószaszín</x:v>
      </x:c>
      <x:c t="str">
        <x:v>AQUALINE</x:v>
      </x:c>
      <x:c t="str">
        <x:v>8590913965739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366414</x:v>
      </x:c>
      <x:c t="str">
        <x:v>AQUALINE DUCK gyerekfellépő, lila</x:v>
      </x:c>
      <x:c t="str">
        <x:v>AQUALINE</x:v>
      </x:c>
      <x:c t="str">
        <x:v>8590913117572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>újdonság: 2025.06</x:v>
      </x:c>
    </x:row>
    <x:row>
      <x:c t="str">
        <x:v>366420</x:v>
      </x:c>
      <x:c t="str">
        <x:v>AQUALINE DUCK WC szűkítő szürke</x:v>
      </x:c>
      <x:c t="str">
        <x:v>AQUALINE</x:v>
      </x:c>
      <x:c t="str">
        <x:v>8590913965746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/>
      </x:c>
    </x:row>
    <x:row>
      <x:c t="str">
        <x:v>366421</x:v>
      </x:c>
      <x:c t="str">
        <x:v>AQUALINE DUCK WC szűkítő zöld</x:v>
      </x:c>
      <x:c t="str">
        <x:v>AQUALINE</x:v>
      </x:c>
      <x:c t="str">
        <x:v>8590913965753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/>
      </x:c>
    </x:row>
    <x:row>
      <x:c t="str">
        <x:v>366422</x:v>
      </x:c>
      <x:c t="str">
        <x:v>AQUALINE DUCK WC szűkítő kék</x:v>
      </x:c>
      <x:c t="str">
        <x:v>AQUALINE</x:v>
      </x:c>
      <x:c t="str">
        <x:v>8590913965760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/>
      </x:c>
    </x:row>
    <x:row>
      <x:c t="str">
        <x:v>366423</x:v>
      </x:c>
      <x:c t="str">
        <x:v>AQUALINE DUCK WC szűkítő rószaszín</x:v>
      </x:c>
      <x:c t="str">
        <x:v>AQUALINE</x:v>
      </x:c>
      <x:c t="str">
        <x:v>8590913965777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/>
      </x:c>
    </x:row>
    <x:row>
      <x:c t="str">
        <x:v>366424</x:v>
      </x:c>
      <x:c t="str">
        <x:v>AQUALINE DUCK WC szűkítő, lila</x:v>
      </x:c>
      <x:c t="str">
        <x:v>AQUALINE</x:v>
      </x:c>
      <x:c t="str">
        <x:v>8590913117596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2025.06</x:v>
      </x:c>
    </x:row>
    <x:row>
      <x:c t="str">
        <x:v>37003</x:v>
      </x:c>
      <x:c t="str">
        <x:v>AQUALINE KRÓM LINE szappantartó, 190x30x150mm, króm</x:v>
      </x:c>
      <x:c t="str">
        <x:v>AQUALINE</x:v>
      </x:c>
      <x:c t="str">
        <x:v>8590913836855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2450.0000</x:v>
      </x:c>
      <x:c t="str">
        <x:v/>
      </x:c>
    </x:row>
    <x:row>
      <x:c t="str">
        <x:v>37004</x:v>
      </x:c>
      <x:c t="str">
        <x:v>AQUALINE KRÓM LINE polc, 250x90x125mm, króm</x:v>
      </x:c>
      <x:c t="str">
        <x:v>AQUALINE</x:v>
      </x:c>
      <x:c t="str">
        <x:v>8590913836862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37005</x:v>
      </x:c>
      <x:c t="str">
        <x:v>AQUALINE KRÓM LINE sarokpolc, 200x90x200mm, króm</x:v>
      </x:c>
      <x:c t="str">
        <x:v>AQUALINE</x:v>
      </x:c>
      <x:c t="str">
        <x:v>8590913836879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37006</x:v>
      </x:c>
      <x:c t="str">
        <x:v>AQUALINE KRÓM LINE fali csaptelepre akasztható polc, 260x300x115mm</x:v>
      </x:c>
      <x:c t="str">
        <x:v>AQUALINE</x:v>
      </x:c>
      <x:c t="str">
        <x:v>8590913883941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37007</x:v>
      </x:c>
      <x:c t="str">
        <x:v>AQUALINE KRÓM LINE dupla polc és akasztó, 220x700x200mm</x:v>
      </x:c>
      <x:c t="str">
        <x:v>AQUALINE</x:v>
      </x:c>
      <x:c t="str">
        <x:v>8590913883958</x:v>
      </x:c>
      <x:c t="str">
        <x:v>db        </x:v>
      </x:c>
      <x:c t="str">
        <x:v>94032080</x:v>
      </x:c>
      <x:c t="n">
        <x:v>1.1900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13100.0000</x:v>
      </x:c>
      <x:c t="str">
        <x:v>kifutott: 2025.08</x:v>
      </x:c>
    </x:row>
    <x:row>
      <x:c t="str">
        <x:v>37010</x:v>
      </x:c>
      <x:c t="str">
        <x:v>AQUALINE KRÓM LINE sarokpolc, 200x310x200mm, króm</x:v>
      </x:c>
      <x:c t="str">
        <x:v>AQUALINE</x:v>
      </x:c>
      <x:c t="str">
        <x:v>8590913836886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37014</x:v>
      </x:c>
      <x:c t="str">
        <x:v>AQUALINE KRÓM LINE polc, 250x310x125mm, króm</x:v>
      </x:c>
      <x:c t="str">
        <x:v>AQUALINE</x:v>
      </x:c>
      <x:c t="str">
        <x:v>8590913836893</x:v>
      </x:c>
      <x:c t="str">
        <x:v>db        </x:v>
      </x:c>
      <x:c t="str">
        <x:v>94032080</x:v>
      </x:c>
      <x:c t="n">
        <x:v>0.7700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37015</x:v>
      </x:c>
      <x:c t="str">
        <x:v>AQUALINE KRÓM LINE sarokpolc, 200x485x200mm, króm</x:v>
      </x:c>
      <x:c t="str">
        <x:v>AQUALINE</x:v>
      </x:c>
      <x:c t="str">
        <x:v>8590913836909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/>
      </x:c>
    </x:row>
    <x:row>
      <x:c t="str">
        <x:v>37020</x:v>
      </x:c>
      <x:c t="str">
        <x:v>AQUALINE KRÓM LINE fogas, akasztó zuhanykabinra, 8,5cm, króm</x:v>
      </x:c>
      <x:c t="str">
        <x:v>AQUALINE</x:v>
      </x:c>
      <x:c t="str">
        <x:v>8590913836916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950.0000</x:v>
      </x:c>
      <x:c t="str">
        <x:v/>
      </x:c>
    </x:row>
    <x:row>
      <x:c t="str">
        <x:v>37030</x:v>
      </x:c>
      <x:c t="str">
        <x:v>AQUALINE KRÓM LINE Duplafogas, akasztó zuhanykabinra, 8,5cm, króm</x:v>
      </x:c>
      <x:c t="str">
        <x:v>AQUALINE</x:v>
      </x:c>
      <x:c t="str">
        <x:v>8590913836923</x:v>
      </x:c>
      <x:c t="str">
        <x:v>db        </x:v>
      </x:c>
      <x:c t="str">
        <x:v>83025000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1500.0000</x:v>
      </x:c>
      <x:c t="str">
        <x:v/>
      </x:c>
    </x:row>
    <x:row>
      <x:c t="str">
        <x:v>37045</x:v>
      </x:c>
      <x:c t="str">
        <x:v>AQUALINE KRÓM LINE polc, 250x485x125mm, króm</x:v>
      </x:c>
      <x:c t="str">
        <x:v>AQUALINE</x:v>
      </x:c>
      <x:c t="str">
        <x:v>8590913836930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7000.0000</x:v>
      </x:c>
      <x:c t="str">
        <x:v/>
      </x:c>
    </x:row>
    <x:row>
      <x:c t="str">
        <x:v>37055</x:v>
      </x:c>
      <x:c t="str">
        <x:v>AQUALINE KRÓM LINE fogas, 250mm, króm</x:v>
      </x:c>
      <x:c t="str">
        <x:v>AQUALINE</x:v>
      </x:c>
      <x:c t="str">
        <x:v>8590913836947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37112</x:v>
      </x:c>
      <x:c t="str">
        <x:v>POLYSAN RECTIME szabadonálló kád, 158x76x71cm, fehér lábbal</x:v>
      </x:c>
      <x:c t="str">
        <x:v>SAPHO</x:v>
      </x:c>
      <x:c t="str">
        <x:v>8590729039563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37122</x:v>
      </x:c>
      <x:c t="str">
        <x:v>POLYSAN RECTIME szabadonálló kád, 158x76x71cm, króm lábbal</x:v>
      </x:c>
      <x:c t="str">
        <x:v>SAPHO</x:v>
      </x:c>
      <x:c t="str">
        <x:v>8590729039556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37127</x:v>
      </x:c>
      <x:c t="str">
        <x:v>POLYSAN ODESSA teleszkópos kádparaván, 970mm, transzparent üveg, csiszolt alumínium kerettel</x:v>
      </x:c>
      <x:c t="str">
        <x:v>SAPHO</x:v>
      </x:c>
      <x:c t="str">
        <x:v>8590729037064</x:v>
      </x:c>
      <x:c t="str">
        <x:v>db        </x:v>
      </x:c>
      <x:c t="str">
        <x:v>70200080</x:v>
      </x:c>
      <x:c t="n">
        <x:v>19.2600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284000.0000</x:v>
      </x:c>
      <x:c t="str">
        <x:v/>
      </x:c>
    </x:row>
    <x:row>
      <x:c t="str">
        <x:v>37132</x:v>
      </x:c>
      <x:c t="str">
        <x:v>POLYSAN RECTIME szabadonálló kád, 158x76x71cm, bronz lábbal</x:v>
      </x:c>
      <x:c t="str">
        <x:v>SAPHO</x:v>
      </x:c>
      <x:c t="str">
        <x:v>8590729039570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373001</x:v>
      </x:c>
      <x:c t="str">
        <x:v>KERASAN AQUATECH piszoár szifonnal és szerelőcsomaggal, 21x92,5x30cm</x:v>
      </x:c>
      <x:c t="str">
        <x:v>SAPHO</x:v>
      </x:c>
      <x:c t="str">
        <x:v>8034125976348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208000.0000</x:v>
      </x:c>
      <x:c t="str">
        <x:v/>
      </x:c>
    </x:row>
    <x:row>
      <x:c t="str">
        <x:v>373501</x:v>
      </x:c>
      <x:c t="str">
        <x:v>KERASAN AQUATECH piszoár szifonnal és szerelőcsomaggal, 21x53,5x30cm</x:v>
      </x:c>
      <x:c t="str">
        <x:v>SAPHO</x:v>
      </x:c>
      <x:c t="str">
        <x:v>8034125976331</x:v>
      </x:c>
      <x:c t="str">
        <x:v>db        </x:v>
      </x:c>
      <x:c t="str">
        <x:v>69109000</x:v>
      </x:c>
      <x:c t="n">
        <x:v>10.3000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169000.0000</x:v>
      </x:c>
      <x:c t="str">
        <x:v/>
      </x:c>
    </x:row>
    <x:row>
      <x:c t="str">
        <x:v>374201</x:v>
      </x:c>
      <x:c t="str">
        <x:v>KERASAN AQUATECH szabadonálló kerámiamosdó, 60x85x40cm</x:v>
      </x:c>
      <x:c t="str">
        <x:v>SAPHO</x:v>
      </x:c>
      <x:c t="str">
        <x:v>8034125976324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449000.0000</x:v>
      </x:c>
      <x:c t="str">
        <x:v/>
      </x:c>
    </x:row>
    <x:row>
      <x:c t="str">
        <x:v>375001</x:v>
      </x:c>
      <x:c t="str">
        <x:v>KERASAN AQUATECH szabadonálló kád, 170x70x56cm</x:v>
      </x:c>
      <x:c t="str">
        <x:v>SAPHO</x:v>
      </x:c>
      <x:c t="str">
        <x:v>8056093918755</x:v>
      </x:c>
      <x:c t="str">
        <x:v>db        </x:v>
      </x:c>
      <x:c t="str">
        <x:v>69109000</x:v>
      </x:c>
      <x:c t="n">
        <x:v>187.5000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2558000.0000</x:v>
      </x:c>
      <x:c t="str">
        <x:v/>
      </x:c>
    </x:row>
    <x:row>
      <x:c t="str">
        <x:v>37508</x:v>
      </x:c>
      <x:c t="str">
        <x:v>AQUALINE OLYMPOS piszoár térelválasztó, 61,5x10,8x40cm</x:v>
      </x:c>
      <x:c t="str">
        <x:v>AQUALINE</x:v>
      </x:c>
      <x:c t="str">
        <x:v>8694675088023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26100.0000</x:v>
      </x:c>
      <x:c t="str">
        <x:v>kifutott: 2025.12</x:v>
      </x:c>
    </x:row>
    <x:row>
      <x:c t="str">
        <x:v>375101</x:v>
      </x:c>
      <x:c t="str">
        <x:v>KERASAN AQUATECH teakfa polc 375001-es kádhoz </x:v>
      </x:c>
      <x:c t="str">
        <x:v>SAPHO</x:v>
      </x:c>
      <x:c t="str">
        <x:v>8056093918762</x:v>
      </x:c>
      <x:c t="str">
        <x:v>db        </x:v>
      </x:c>
      <x:c t="str">
        <x:v>44219910</x:v>
      </x:c>
      <x:c t="n">
        <x:v>3.4500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369000.0000</x:v>
      </x:c>
      <x:c t="str">
        <x:v/>
      </x:c>
    </x:row>
    <x:row>
      <x:c t="str">
        <x:v>3763</x:v>
      </x:c>
      <x:c t="str">
        <x:v>AQUALINE SNOW papíradagoló, fehér/bambusz</x:v>
      </x:c>
      <x:c t="str">
        <x:v>AQUALINE</x:v>
      </x:c>
      <x:c t="str">
        <x:v>8590913955129</x:v>
      </x:c>
      <x:c t="str">
        <x:v>db        </x:v>
      </x:c>
      <x:c t="str">
        <x:v>39249000</x:v>
      </x:c>
      <x:c t="n">
        <x:v>0.4050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5100.0000</x:v>
      </x:c>
      <x:c t="str">
        <x:v/>
      </x:c>
    </x:row>
    <x:row>
      <x:c t="str">
        <x:v>38112</x:v>
      </x:c>
      <x:c t="str">
        <x:v>POLYSAN CHARLESTON szabadonálló kád, 188x83x69cm, fehér lábbal</x:v>
      </x:c>
      <x:c t="str">
        <x:v>SAPHO</x:v>
      </x:c>
      <x:c t="str">
        <x:v>8590729039594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38122</x:v>
      </x:c>
      <x:c t="str">
        <x:v>POLYSAN CHARLESTON szabadonálló kád, 188x83x69cm, króm lábbal</x:v>
      </x:c>
      <x:c t="str">
        <x:v>SAPHO</x:v>
      </x:c>
      <x:c t="str">
        <x:v>8590729039587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38132</x:v>
      </x:c>
      <x:c t="str">
        <x:v>POLYSAN CHARLESTON szabadonálló kád, 188x83x69cm, bronz lábbal</x:v>
      </x:c>
      <x:c t="str">
        <x:v>SAPHO</x:v>
      </x:c>
      <x:c t="str">
        <x:v>8590729039600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38171</x:v>
      </x:c>
      <x:c t="str">
        <x:v>AQUALINE kerámiamosdó, átm.:38cm</x:v>
      </x:c>
      <x:c t="str">
        <x:v>AQUALINE</x:v>
      </x:c>
      <x:c t="str">
        <x:v>8590913948817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18300.0000</x:v>
      </x:c>
      <x:c t="str">
        <x:v>kifutott: 2025.06</x:v>
      </x:c>
    </x:row>
    <x:row>
      <x:c t="str">
        <x:v>3861</x:v>
      </x:c>
      <x:c t="str">
        <x:v>REITANO ANTEA zuhanycsaptelep, zuhanyszett nélkül, króm</x:v>
      </x:c>
      <x:c t="str">
        <x:v>SAPHO</x:v>
      </x:c>
      <x:c t="str">
        <x:v>8024587002549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3862</x:v>
      </x:c>
      <x:c t="str">
        <x:v>REITANO ANTEA zuhanycsaptelep, zuhanyszett nélkül, króm/arany</x:v>
      </x:c>
      <x:c t="str">
        <x:v>SAPHO</x:v>
      </x:c>
      <x:c t="str">
        <x:v>8024587002556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3865</x:v>
      </x:c>
      <x:c t="str">
        <x:v>REITANO ANTEA zuhanycsaptelep, zuhanyszett nélkül, arany</x:v>
      </x:c>
      <x:c t="str">
        <x:v>SAPHO</x:v>
      </x:c>
      <x:c t="str">
        <x:v>8590913859472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3866</x:v>
      </x:c>
      <x:c t="str">
        <x:v>REITANO ANTEA zuhanycsaptelep, zuhanyszett nélkül, bronz</x:v>
      </x:c>
      <x:c t="str">
        <x:v>SAPHO</x:v>
      </x:c>
      <x:c t="str">
        <x:v>8024587002563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3867</x:v>
      </x:c>
      <x:c t="str">
        <x:v>REITANO ANTEA zuhanycsaptelep, zuhanyszett nélkül, rózsaarany</x:v>
      </x:c>
      <x:c t="str">
        <x:v>SAPHO</x:v>
      </x:c>
      <x:c t="str">
        <x:v>8590913859489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3868</x:v>
      </x:c>
      <x:c t="str">
        <x:v>REITANO ANTEA zuhanycsaptelep, zuhanyszett nélkül, nikkel</x:v>
      </x:c>
      <x:c t="str">
        <x:v>SAPHO</x:v>
      </x:c>
      <x:c t="str">
        <x:v>8590913861697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3881</x:v>
      </x:c>
      <x:c t="str">
        <x:v>REITANO ANTEA 5 részes kádperemre szerelhető kádtöltő csaptelep, elforgatható kifolyóval, zuhanyváltóval, króm</x:v>
      </x:c>
      <x:c t="str">
        <x:v>SAPHO</x:v>
      </x:c>
      <x:c t="str">
        <x:v>8024587002570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220000.0000</x:v>
      </x:c>
      <x:c t="str">
        <x:v/>
      </x:c>
    </x:row>
    <x:row>
      <x:c t="str">
        <x:v>3882</x:v>
      </x:c>
      <x:c t="str">
        <x:v>REITANO ANTEA 5 részes kádperemre szerelhető kádtöltő csaptelep, elforgatható kifolyóval, zuhanyváltóval, króm/arany</x:v>
      </x:c>
      <x:c t="str">
        <x:v>SAPHO</x:v>
      </x:c>
      <x:c t="str">
        <x:v>8024587002587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3885</x:v>
      </x:c>
      <x:c t="str">
        <x:v>REITANO ANTEA 5 részes kádperemre szerelhető kádtöltő csaptelep, elforgatható kifolyóval, zuhanyváltóval, arany</x:v>
      </x:c>
      <x:c t="str">
        <x:v>SAPHO</x:v>
      </x:c>
      <x:c t="str">
        <x:v>8590913859496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3886</x:v>
      </x:c>
      <x:c t="str">
        <x:v>REITANO ANTEA 5 részes kádperemre szerelhető kádtöltő csaptelep, elforgatható kifolyóval, zuhanyváltóval, bronz</x:v>
      </x:c>
      <x:c t="str">
        <x:v>SAPHO</x:v>
      </x:c>
      <x:c t="str">
        <x:v>8024587002594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3887</x:v>
      </x:c>
      <x:c t="str">
        <x:v>REITANO ANTEA 5 részes kádperemre szerelhető kádtöltő csaptelep, elforgatható kifolyóval, zuhanyváltóval, rózsa arany</x:v>
      </x:c>
      <x:c t="str">
        <x:v>SAPHO</x:v>
      </x:c>
      <x:c t="str">
        <x:v>8590913859502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3888</x:v>
      </x:c>
      <x:c t="str">
        <x:v>REITANO ANTEA 5 részes kádperemre szerelhető kádtöltő csaptelep, elforgatható kifolyóval, zuhanyváltóval, nikkel</x:v>
      </x:c>
      <x:c t="str">
        <x:v>SAPHO</x:v>
      </x:c>
      <x:c t="str">
        <x:v>8590913861710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38TP0161I</x:v>
      </x:c>
      <x:c t="str">
        <x:v>ISVEA klik-klak mosdólefolyó, 5/4“, 20-70mm, fehér kerámia fedéllel</x:v>
      </x:c>
      <x:c t="str">
        <x:v>SAPHO</x:v>
      </x:c>
      <x:c t="str">
        <x:v>8697687665725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38TP0162I</x:v>
      </x:c>
      <x:c t="str">
        <x:v>ISVEA klik-klak mosdólefolyó, 5/4“, 20-70mm, antracit kerámia fedéllel</x:v>
      </x:c>
      <x:c t="str">
        <x:v>SAPHO</x:v>
      </x:c>
      <x:c t="str">
        <x:v>8697687665732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38TP0163I</x:v>
      </x:c>
      <x:c t="str">
        <x:v>ISVEA klik-klak mosdólefolyó, 5/4“, 20-70mm, matt fekete kerámia fedéllel</x:v>
      </x:c>
      <x:c t="str">
        <x:v>SAPHO</x:v>
      </x:c>
      <x:c t="str">
        <x:v>8697687665749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38TP0165I</x:v>
      </x:c>
      <x:c t="str">
        <x:v>ISVEA klik-klak mosdólefolyó, 5/4“, 20-70mm, matt elefántcsont kerámia fedéllel</x:v>
      </x:c>
      <x:c t="str">
        <x:v>SAPHO</x:v>
      </x:c>
      <x:c t="str">
        <x:v>8697687665763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38TP0166I</x:v>
      </x:c>
      <x:c t="str">
        <x:v>ISVEA klik-klak mosdólefolyó, 5/4“, 20-70mm, matt fehér kerámia fedéllel</x:v>
      </x:c>
      <x:c t="str">
        <x:v>SAPHO</x:v>
      </x:c>
      <x:c t="str">
        <x:v>8697687665770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38TP0167I</x:v>
      </x:c>
      <x:c t="str">
        <x:v>ISVEA klik-klak mosdólefolyó, 5/4“, 20-70mm, matt lazac kerámia fedéllel</x:v>
      </x:c>
      <x:c t="str">
        <x:v>SAPHO</x:v>
      </x:c>
      <x:c t="str">
        <x:v>8697687665787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38TP0168I</x:v>
      </x:c>
      <x:c t="str">
        <x:v>ISVEA klik-klak mosdólefolyó, 5/4“, 20-70mm, matt mentol fedéllel</x:v>
      </x:c>
      <x:c t="str">
        <x:v>SAPHO</x:v>
      </x:c>
      <x:c t="str">
        <x:v>8697687665794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38TP0169I</x:v>
      </x:c>
      <x:c t="str">
        <x:v>ISVEA klik-klak mosdólefolyó, 5/4“, 20-70mm, gesztenye vörös kerámia fedéllel</x:v>
      </x:c>
      <x:c t="str">
        <x:v>SAPHO</x:v>
      </x:c>
      <x:c t="str">
        <x:v>8697687017784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38TP0171I</x:v>
      </x:c>
      <x:c t="str">
        <x:v>ISVEA klik-klak mosdólefolyó, 5/4“, 20-70mm, fehér kerámia fedéllel</x:v>
      </x:c>
      <x:c t="str">
        <x:v>SAPHO</x:v>
      </x:c>
      <x:c t="str">
        <x:v>8697687665817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38TP0181I</x:v>
      </x:c>
      <x:c t="str">
        <x:v>ISVEA klik-klak mosdólefolyó, 5/4“, 20-70mm, zöld kerámia fedéllel</x:v>
      </x:c>
      <x:c t="str">
        <x:v>SAPHO</x:v>
      </x:c>
      <x:c t="str">
        <x:v>8697687017791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3902/S</x:v>
      </x:c>
      <x:c t="str">
        <x:v>REITANO TRIUMPH mosdócsaptelep leeresztő nélkül, króm</x:v>
      </x:c>
      <x:c t="str">
        <x:v>SAPHO</x:v>
      </x:c>
      <x:c t="str">
        <x:v>8024587004079</x:v>
      </x:c>
      <x:c t="str">
        <x:v>db        </x:v>
      </x:c>
      <x:c t="str">
        <x:v>84818011</x:v>
      </x:c>
      <x:c t="n">
        <x:v>3.2400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163000.0000</x:v>
      </x:c>
      <x:c t="str">
        <x:v>kifutott: 2025.03</x:v>
      </x:c>
    </x:row>
    <x:row>
      <x:c t="str">
        <x:v>3902L/S</x:v>
      </x:c>
      <x:c t="str">
        <x:v>REITANO TRIUMPH magasított mosdócsaptelep leeresztő nélkül, króm</x:v>
      </x:c>
      <x:c t="str">
        <x:v>SAPHO</x:v>
      </x:c>
      <x:c t="str">
        <x:v>8024587004192</x:v>
      </x:c>
      <x:c t="str">
        <x:v>db        </x:v>
      </x:c>
      <x:c t="str">
        <x:v>84818011</x:v>
      </x:c>
      <x:c t="n">
        <x:v>4.9400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200000.0000</x:v>
      </x:c>
      <x:c t="str">
        <x:v>kifutott: 2025.03</x:v>
      </x:c>
    </x:row>
    <x:row>
      <x:c t="str">
        <x:v>3911</x:v>
      </x:c>
      <x:c t="str">
        <x:v>DAFNE szappantartó, bambusz</x:v>
      </x:c>
      <x:c t="str">
        <x:v>SAPHO</x:v>
      </x:c>
      <x:c t="str">
        <x:v>8003341064238</x:v>
      </x:c>
      <x:c t="str">
        <x:v>db        </x:v>
      </x:c>
      <x:c t="str">
        <x:v>44219910</x:v>
      </x:c>
      <x:c t="n">
        <x:v>0.1460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>kiárusítás: 2026.02</x:v>
      </x:c>
    </x:row>
    <x:row>
      <x:c t="str">
        <x:v>3933</x:v>
      </x:c>
      <x:c t="str">
        <x:v>DAFNE WC-kefe és tartó, bambusz</x:v>
      </x:c>
      <x:c t="str">
        <x:v>SAPHO</x:v>
      </x:c>
      <x:c t="str">
        <x:v>8003341064245</x:v>
      </x:c>
      <x:c t="str">
        <x:v>db        </x:v>
      </x:c>
      <x:c t="str">
        <x:v>96039091</x:v>
      </x:c>
      <x:c t="n">
        <x:v>0.6680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>kiárusítás: 2026.02</x:v>
      </x:c>
    </x:row>
    <x:row>
      <x:c t="str">
        <x:v>3980</x:v>
      </x:c>
      <x:c t="str">
        <x:v>DAFNE szappanadagoló, 150ml, bambusz</x:v>
      </x:c>
      <x:c t="str">
        <x:v>SAPHO</x:v>
      </x:c>
      <x:c t="str">
        <x:v>8003341064214</x:v>
      </x:c>
      <x:c t="str">
        <x:v>db        </x:v>
      </x:c>
      <x:c t="str">
        <x:v>44219910</x:v>
      </x:c>
      <x:c t="n">
        <x:v>0.4340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>kiárusítás: 2026.02</x:v>
      </x:c>
    </x:row>
    <x:row>
      <x:c t="str">
        <x:v>3998</x:v>
      </x:c>
      <x:c t="str">
        <x:v>DAFNE pohár, bambusz</x:v>
      </x:c>
      <x:c t="str">
        <x:v>SAPHO</x:v>
      </x:c>
      <x:c t="str">
        <x:v>8003341064221</x:v>
      </x:c>
      <x:c t="str">
        <x:v>db        </x:v>
      </x:c>
      <x:c t="str">
        <x:v>44219910</x:v>
      </x:c>
      <x:c t="n">
        <x:v>0.2800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>kiárusítás: 2026.02</x:v>
      </x:c>
    </x:row>
    <x:row>
      <x:c t="str">
        <x:v>4000</x:v>
      </x:c>
      <x:c t="str">
        <x:v>AQUALINE kerámiamosdó, 39x25cm</x:v>
      </x:c>
      <x:c t="str">
        <x:v>AQUALINE</x:v>
      </x:c>
      <x:c t="str">
        <x:v>8590913922916</x:v>
      </x:c>
      <x:c t="str">
        <x:v>db        </x:v>
      </x:c>
      <x:c t="str">
        <x:v>69109000</x:v>
      </x:c>
      <x:c t="n">
        <x:v>6.8000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15500.0000</x:v>
      </x:c>
      <x:c t="str">
        <x:v/>
      </x:c>
    </x:row>
    <x:row>
      <x:c t="str">
        <x:v>40017</x:v>
      </x:c>
      <x:c t="str">
        <x:v>AQUALINE rögzítőcsavar mosdókhoz, 10x120mm</x:v>
      </x:c>
      <x:c t="str">
        <x:v>AQUALINE</x:v>
      </x:c>
      <x:c t="str">
        <x:v>8590913804533</x:v>
      </x:c>
      <x:c t="str">
        <x:v>csomag    </x:v>
      </x:c>
      <x:c t="str">
        <x:v>73181290</x:v>
      </x:c>
      <x:c t="n">
        <x:v>0.0110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520.0000</x:v>
      </x:c>
      <x:c t="str">
        <x:v/>
      </x:c>
    </x:row>
    <x:row>
      <x:c t="str">
        <x:v>40018</x:v>
      </x:c>
      <x:c t="str">
        <x:v>AQUALINE rögzítőcsavar mosdókhoz, 10x140mm</x:v>
      </x:c>
      <x:c t="str">
        <x:v>AQUALINE</x:v>
      </x:c>
      <x:c t="str">
        <x:v>8590285291313</x:v>
      </x:c>
      <x:c t="str">
        <x:v>csomag    </x:v>
      </x:c>
      <x:c t="str">
        <x:v>73181290</x:v>
      </x:c>
      <x:c t="n">
        <x:v>0.1600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1000.0000</x:v>
      </x:c>
      <x:c t="str">
        <x:v/>
      </x:c>
    </x:row>
    <x:row>
      <x:c t="str">
        <x:v>40023</x:v>
      </x:c>
      <x:c t="str">
        <x:v>AQUALINE szerelőkészlet álló WC-hez és piszoárhoz, 6x70mm</x:v>
      </x:c>
      <x:c t="str">
        <x:v>AQUALINE</x:v>
      </x:c>
      <x:c t="str">
        <x:v>8590285291610</x:v>
      </x:c>
      <x:c t="str">
        <x:v>csomag    </x:v>
      </x:c>
      <x:c t="str">
        <x:v>73181290</x:v>
      </x:c>
      <x:c t="n">
        <x:v>0.0300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40024</x:v>
      </x:c>
      <x:c t="str">
        <x:v>AQUALINE szerelőkészlet álló WC-hez és piszoárhoz, 6x80mm</x:v>
      </x:c>
      <x:c t="str">
        <x:v>AQUALINE</x:v>
      </x:c>
      <x:c t="str">
        <x:v>8590913959905</x:v>
      </x:c>
      <x:c t="str">
        <x:v>csomag    </x:v>
      </x:c>
      <x:c t="str">
        <x:v>73181290</x:v>
      </x:c>
      <x:c t="n">
        <x:v>0.7500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450.0000</x:v>
      </x:c>
      <x:c t="str">
        <x:v/>
      </x:c>
    </x:row>
    <x:row>
      <x:c t="str">
        <x:v>40027</x:v>
      </x:c>
      <x:c t="str">
        <x:v>AQUALINE rögzítőcsavar mosdókhoz, 8x120mm</x:v>
      </x:c>
      <x:c t="str">
        <x:v>AQUALINE</x:v>
      </x:c>
      <x:c t="str">
        <x:v>8590285291702</x:v>
      </x:c>
      <x:c t="str">
        <x:v>csomag    </x:v>
      </x:c>
      <x:c t="str">
        <x:v>73181290</x:v>
      </x:c>
      <x:c t="n">
        <x:v>0.0900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700.0000</x:v>
      </x:c>
      <x:c t="str">
        <x:v/>
      </x:c>
    </x:row>
    <x:row>
      <x:c t="str">
        <x:v>40150</x:v>
      </x:c>
      <x:c t="str">
        <x:v>AQUALINE kerámiamosdó, átm.:40cm</x:v>
      </x:c>
      <x:c t="str">
        <x:v>AQUALINE</x:v>
      </x:c>
      <x:c t="str">
        <x:v>8590913992063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40155</x:v>
      </x:c>
      <x:c t="str">
        <x:v>AQUALINE kerámiamosdó, átm.:40cm</x:v>
      </x:c>
      <x:c t="str">
        <x:v>AQUALINE</x:v>
      </x:c>
      <x:c t="str">
        <x:v>8590913992070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402/S</x:v>
      </x:c>
      <x:c t="str">
        <x:v>REITANO AIRTECH mosdócsaptelep, 3 részes, leersztő nélkül, króm</x:v>
      </x:c>
      <x:c t="str">
        <x:v>SAPHO</x:v>
      </x:c>
      <x:c t="str">
        <x:v>8024587002006</x:v>
      </x:c>
      <x:c t="str">
        <x:v>db        </x:v>
      </x:c>
      <x:c t="str">
        <x:v>84818011</x:v>
      </x:c>
      <x:c t="n">
        <x:v>2.8900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>kifutott: 2024.09</x:v>
      </x:c>
    </x:row>
    <x:row>
      <x:c t="str">
        <x:v>40235</x:v>
      </x:c>
      <x:c t="str">
        <x:v>BEMETA szappanadagoló tartály, 85x290x85mm, 1l</x:v>
      </x:c>
      <x:c t="str">
        <x:v>SAPHO</x:v>
      </x:c>
      <x:c t="str">
        <x:v>8592207017001</x:v>
      </x:c>
      <x:c t="str">
        <x:v>db        </x:v>
      </x:c>
      <x:c t="str">
        <x:v>70139900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>kifutott: 2025.11</x:v>
      </x:c>
    </x:row>
    <x:row>
      <x:c t="str">
        <x:v>40332</x:v>
      </x:c>
      <x:c t="str">
        <x:v>POLYSAN KAZUKO zuhanytálca, 90x90cm</x:v>
      </x:c>
      <x:c t="str">
        <x:v>SAPHO</x:v>
      </x:c>
      <x:c t="str">
        <x:v>8590729015420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127000.0000</x:v>
      </x:c>
      <x:c t="str">
        <x:v/>
      </x:c>
    </x:row>
    <x:row>
      <x:c t="str">
        <x:v>40336</x:v>
      </x:c>
      <x:c t="str">
        <x:v>POLYSAN KAZUKO zuhanytálca, 100x90cm</x:v>
      </x:c>
      <x:c t="str">
        <x:v>SAPHO</x:v>
      </x:c>
      <x:c t="str">
        <x:v>8590729015536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40338</x:v>
      </x:c>
      <x:c t="str">
        <x:v>POLYSAN KAZUKO zuhanytálca, 110x90cm</x:v>
      </x:c>
      <x:c t="str">
        <x:v>SAPHO</x:v>
      </x:c>
      <x:c t="str">
        <x:v>8590729015260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145000.0000</x:v>
      </x:c>
      <x:c t="str">
        <x:v/>
      </x:c>
    </x:row>
    <x:row>
      <x:c t="str">
        <x:v>40340</x:v>
      </x:c>
      <x:c t="str">
        <x:v>POLYSAN KAZUKO zuhanytálca, 120x90cm</x:v>
      </x:c>
      <x:c t="str">
        <x:v>SAPHO</x:v>
      </x:c>
      <x:c t="str">
        <x:v>8590729015352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40342</x:v>
      </x:c>
      <x:c t="str">
        <x:v>POLYSAN KAZUKO zuhanytálca, 130x90cm</x:v>
      </x:c>
      <x:c t="str">
        <x:v>SAPHO</x:v>
      </x:c>
      <x:c t="str">
        <x:v>8590729015444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40343</x:v>
      </x:c>
      <x:c t="str">
        <x:v>POLYSAN KAZUKO zuhanytálca, 140x90cm</x:v>
      </x:c>
      <x:c t="str">
        <x:v>SAPHO</x:v>
      </x:c>
      <x:c t="str">
        <x:v>8590729015277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40344</x:v>
      </x:c>
      <x:c t="str">
        <x:v>POLYSAN KAZUKO zuhanytálca, 150x90cm</x:v>
      </x:c>
      <x:c t="str">
        <x:v>SAPHO</x:v>
      </x:c>
      <x:c t="str">
        <x:v>8590729015185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40414</x:v>
      </x:c>
      <x:c t="str">
        <x:v>POLYSAN MIRELA kapaszkodó, ár/pár </x:v>
      </x:c>
      <x:c t="str">
        <x:v>SAPHO</x:v>
      </x:c>
      <x:c t="str">
        <x:v>8590729058182</x:v>
      </x:c>
      <x:c t="str">
        <x:v>pár       </x:v>
      </x:c>
      <x:c t="str">
        <x:v>39221000</x:v>
      </x:c>
      <x:c t="n">
        <x:v>0.7200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>kifutott: 2025.03</x:v>
      </x:c>
    </x:row>
    <x:row>
      <x:c t="str">
        <x:v>4045</x:v>
      </x:c>
      <x:c t="str">
        <x:v>AQUALINE ZORAN kerámiamosdó, 45x27,5cm</x:v>
      </x:c>
      <x:c t="str">
        <x:v>AKCIO</x:v>
      </x:c>
      <x:c t="str">
        <x:v>8590913872396</x:v>
      </x:c>
      <x:c t="str">
        <x:v>db        </x:v>
      </x:c>
      <x:c t="str">
        <x:v>69109000</x:v>
      </x:c>
      <x:c t="n">
        <x:v>6.3800</x:v>
      </x:c>
      <x:c t="str">
        <x:v/>
      </x:c>
      <x:c t="str">
        <x:v>mosdók</x:v>
      </x:c>
      <x:c t="str">
        <x:v>kismosdó</x:v>
      </x:c>
      <x:c t="n">
        <x:v>20900.0000</x:v>
      </x:c>
      <x:c t="n">
        <x:v>27500.0000</x:v>
      </x:c>
      <x:c t="str">
        <x:v/>
      </x:c>
    </x:row>
    <x:row>
      <x:c t="str">
        <x:v>4051</x:v>
      </x:c>
      <x:c t="str">
        <x:v>AQUALINE teleszkópos rúd, átm:2,2x63-105cm, alumínium/fehér</x:v>
      </x:c>
      <x:c t="str">
        <x:v>AQUALINE</x:v>
      </x:c>
      <x:c t="str">
        <x:v>8590913809101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7100.0000</x:v>
      </x:c>
      <x:c t="str">
        <x:v/>
      </x:c>
    </x:row>
    <x:row>
      <x:c t="str">
        <x:v>40511</x:v>
      </x:c>
      <x:c t="str">
        <x:v>POLYSAN SERA öntöttmárvány zuhanytálca, 80x80 cm, R550</x:v>
      </x:c>
      <x:c t="str">
        <x:v>SAPHO</x:v>
      </x:c>
      <x:c t="str">
        <x:v>8590729045090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/>
      </x:c>
    </x:row>
    <x:row>
      <x:c t="str">
        <x:v>4051B</x:v>
      </x:c>
      <x:c t="str">
        <x:v>AQUALINE teleszkópos rúd, 63-105cm, fekete</x:v>
      </x:c>
      <x:c t="str">
        <x:v>AQUALINE</x:v>
      </x:c>
      <x:c t="str">
        <x:v>8590913998799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7500.0000</x:v>
      </x:c>
      <x:c t="str">
        <x:v>újdonság: 2025.06</x:v>
      </x:c>
    </x:row>
    <x:row>
      <x:c t="str">
        <x:v>4057</x:v>
      </x:c>
      <x:c t="str">
        <x:v>MINOS kerámiamosdó, jobbos, 45x26cm</x:v>
      </x:c>
      <x:c t="str">
        <x:v>SAPHO</x:v>
      </x:c>
      <x:c t="str">
        <x:v>8590913920288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4059</x:v>
      </x:c>
      <x:c t="str">
        <x:v>MINOS kerámiamosdó, jobbos 40x22cm</x:v>
      </x:c>
      <x:c t="str">
        <x:v>SAPHO</x:v>
      </x:c>
      <x:c t="str">
        <x:v>8590913920301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405C</x:v>
      </x:c>
      <x:c t="str">
        <x:v>REITANO AIRTECH falba süllyesztett elzáró szelep, hideg, 1/2", króm</x:v>
      </x:c>
      <x:c t="str">
        <x:v>SAPHO</x:v>
      </x:c>
      <x:c t="str">
        <x:v>8590913859519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405H</x:v>
      </x:c>
      <x:c t="str">
        <x:v>REITANO AIRTECH falba süllyesztett elzáró szelep, meleg, 1/2", króm</x:v>
      </x:c>
      <x:c t="str">
        <x:v>SAPHO</x:v>
      </x:c>
      <x:c t="str">
        <x:v>8590913859526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406</x:v>
      </x:c>
      <x:c t="str">
        <x:v>REITANO AIRTECH Fali csaptelep, króm</x:v>
      </x:c>
      <x:c t="str">
        <x:v>SAPHO</x:v>
      </x:c>
      <x:c t="str">
        <x:v>8024587002020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70000.0000</x:v>
      </x:c>
      <x:c t="str">
        <x:v>kifutott: 2024.09</x:v>
      </x:c>
    </x:row>
    <x:row>
      <x:c t="str">
        <x:v>4061</x:v>
      </x:c>
      <x:c t="str">
        <x:v>AQUALINE teleszkópos rúd, átm:2,2x118-215cm, alumínium/fehér</x:v>
      </x:c>
      <x:c t="str">
        <x:v>AQUALINE</x:v>
      </x:c>
      <x:c t="str">
        <x:v>8590913809132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9300.0000</x:v>
      </x:c>
      <x:c t="str">
        <x:v/>
      </x:c>
    </x:row>
    <x:row>
      <x:c t="str">
        <x:v>4061B</x:v>
      </x:c>
      <x:c t="str">
        <x:v>AQUALINE teleszkópos rúd, 118-215cm, fekete</x:v>
      </x:c>
      <x:c t="str">
        <x:v>AQUALINE</x:v>
      </x:c>
      <x:c t="str">
        <x:v>8590913998805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9600.0000</x:v>
      </x:c>
      <x:c t="str">
        <x:v>újdonság: 2025.06</x:v>
      </x:c>
    </x:row>
    <x:row>
      <x:c t="str">
        <x:v>4077</x:v>
      </x:c>
      <x:c t="str">
        <x:v>SMALL LITOS kerámiamosdó, 55X32cm</x:v>
      </x:c>
      <x:c t="str">
        <x:v>SAPHO</x:v>
      </x:c>
      <x:c t="str">
        <x:v>8590913875656</x:v>
      </x:c>
      <x:c t="str">
        <x:v>db        </x:v>
      </x:c>
      <x:c t="str">
        <x:v>69109000</x:v>
      </x:c>
      <x:c t="n">
        <x:v>11.1300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38000.0000</x:v>
      </x:c>
      <x:c t="str">
        <x:v/>
      </x:c>
    </x:row>
    <x:row>
      <x:c t="str">
        <x:v>4079</x:v>
      </x:c>
      <x:c t="str">
        <x:v>SMALL LITOS kerámiamosdó, jobbos, 45x32cm</x:v>
      </x:c>
      <x:c t="str">
        <x:v>SAPHO</x:v>
      </x:c>
      <x:c t="str">
        <x:v>8590913875663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40812</x:v>
      </x:c>
      <x:c t="str">
        <x:v>POLYSAN SERA 80 zuhanytálca előlap, R550</x:v>
      </x:c>
      <x:c t="str">
        <x:v>SAPHO</x:v>
      </x:c>
      <x:c t="str">
        <x:v>8590729045274</x:v>
      </x:c>
      <x:c t="str">
        <x:v>db        </x:v>
      </x:c>
      <x:c t="str">
        <x:v>39221000</x:v>
      </x:c>
      <x:c t="n">
        <x:v>0.6000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409</x:v>
      </x:c>
      <x:c t="str">
        <x:v>REITANO AIRTECH Mosogató-csaptelep, mag. 38cm, króm</x:v>
      </x:c>
      <x:c t="str">
        <x:v>SAPHO</x:v>
      </x:c>
      <x:c t="str">
        <x:v>8024587002037</x:v>
      </x:c>
      <x:c t="str">
        <x:v>db        </x:v>
      </x:c>
      <x:c t="str">
        <x:v>84818011</x:v>
      </x:c>
      <x:c t="n">
        <x:v>3.0400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>kifutott: 2024.09</x:v>
      </x:c>
    </x:row>
    <x:row>
      <x:c t="str">
        <x:v>40D10200I</x:v>
      </x:c>
      <x:c t="str">
        <x:v>KAIRO SLIM WC-ülőke, Soft Close, Easy Take </x:v>
      </x:c>
      <x:c t="str">
        <x:v>SAPHO</x:v>
      </x:c>
      <x:c t="str">
        <x:v>8697687049617</x:v>
      </x:c>
      <x:c t="str">
        <x:v>db        </x:v>
      </x:c>
      <x:c t="str">
        <x:v>39222000</x:v>
      </x:c>
      <x:c t="n">
        <x:v>2.4000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>újdonság: 2025.03</x:v>
      </x:c>
    </x:row>
    <x:row>
      <x:c t="str">
        <x:v>40D10200I-S</x:v>
      </x:c>
      <x:c t="str">
        <x:v>ISVEA SENTIMENTI Slim WC-ülőke, Soft Close, Easy Take </x:v>
      </x:c>
      <x:c t="str">
        <x:v>SAPHO</x:v>
      </x:c>
      <x:c t="str">
        <x:v>8697687049624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36900.0000</x:v>
      </x:c>
      <x:c t="str">
        <x:v>újdonság: 2025.02</x:v>
      </x:c>
    </x:row>
    <x:row>
      <x:c t="str">
        <x:v>40D80200I</x:v>
      </x:c>
      <x:c t="str">
        <x:v>ISVEA SENTIMENTI Slim WC-ülőke, Soft Close, Easy Take (40D40200I)</x:v>
      </x:c>
      <x:c t="str">
        <x:v>SAPHO</x:v>
      </x:c>
      <x:c t="str">
        <x:v>8697687024317</x:v>
      </x:c>
      <x:c t="str">
        <x:v>db        </x:v>
      </x:c>
      <x:c t="str">
        <x:v>39222000</x:v>
      </x:c>
      <x:c t="n">
        <x:v>2.4000</x:v>
      </x:c>
      <x:c t="str">
        <x:v>40D40200I</x:v>
      </x:c>
      <x:c t="str">
        <x:v>ülőke</x:v>
      </x:c>
      <x:c t="str">
        <x:v>WC-ülőke</x:v>
      </x:c>
      <x:c t="n">
        <x:v>0.0000</x:v>
      </x:c>
      <x:c t="n">
        <x:v>35500.0000</x:v>
      </x:c>
      <x:c t="str">
        <x:v>kifutott: 2025.03</x:v>
      </x:c>
    </x:row>
    <x:row>
      <x:c t="str">
        <x:v>40D80200I-S</x:v>
      </x:c>
      <x:c t="str">
        <x:v>ISVEA SENTIMENTI WC-ülőke, Slim, Soft Close (smartFixPlus)</x:v>
      </x:c>
      <x:c t="str">
        <x:v>SAPHO</x:v>
      </x:c>
      <x:c t="str">
        <x:v>8697687023624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34500.0000</x:v>
      </x:c>
      <x:c t="str">
        <x:v>kifutott: 2025.02</x:v>
      </x:c>
    </x:row>
    <x:row>
      <x:c t="str">
        <x:v>40KF0200I</x:v>
      </x:c>
      <x:c t="str">
        <x:v>ISVEA SISTEMA A WC-ülőke, SLIM, Soft Close, Easy Take</x:v>
      </x:c>
      <x:c t="str">
        <x:v>SAPHO</x:v>
      </x:c>
      <x:c t="str">
        <x:v>8697687004517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34000.0000</x:v>
      </x:c>
      <x:c t="str">
        <x:v>újdonság: 2025.10</x:v>
      </x:c>
    </x:row>
    <x:row>
      <x:c t="str">
        <x:v>40KF0200I-S</x:v>
      </x:c>
      <x:c t="str">
        <x:v>ISVEA INFINITY WC-ülőke, soft close, easy take </x:v>
      </x:c>
      <x:c t="str">
        <x:v>SAPHO</x:v>
      </x:c>
      <x:c t="str">
        <x:v>8697687009062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32100.0000</x:v>
      </x:c>
      <x:c t="str">
        <x:v/>
      </x:c>
    </x:row>
    <x:row>
      <x:c t="str">
        <x:v>40KF0201I-S</x:v>
      </x:c>
      <x:c t="str">
        <x:v>ISVEA INFINITY SLIM WC-ülőke, soft close, matt fehér</x:v>
      </x:c>
      <x:c t="str">
        <x:v>SAPHO</x:v>
      </x:c>
      <x:c t="str">
        <x:v>8697687015414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40KF0522I-S</x:v>
      </x:c>
      <x:c t="str">
        <x:v>ISVEA INFINITY SLIM WC-ülőke, soft close, antracit</x:v>
      </x:c>
      <x:c t="str">
        <x:v>SAPHO</x:v>
      </x:c>
      <x:c t="str">
        <x:v>8697687009628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40KF0532I</x:v>
      </x:c>
      <x:c t="str">
        <x:v>ISVEA INFINITY SLIM WC-ülőke, soft close, EASY Take, elefántcsont</x:v>
      </x:c>
      <x:c t="str">
        <x:v>SAPHO</x:v>
      </x:c>
      <x:c t="str">
        <x:v>8697687042403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2026.02</x:v>
      </x:c>
    </x:row>
    <x:row>
      <x:c t="str">
        <x:v>40KF0532I-S</x:v>
      </x:c>
      <x:c t="str">
        <x:v>ISVEA INFINITY SLIM WC-ülőke, soft close, elefántcsont</x:v>
      </x:c>
      <x:c t="str">
        <x:v>SAPHO</x:v>
      </x:c>
      <x:c t="str">
        <x:v>8697687013397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40KF0541I-S</x:v>
      </x:c>
      <x:c t="str">
        <x:v>ISVEA INFINITY SLIM WC-ülőke, soft close, matt lazac</x:v>
      </x:c>
      <x:c t="str">
        <x:v>SAPHO</x:v>
      </x:c>
      <x:c t="str">
        <x:v>8697687014530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40KF0542I-S</x:v>
      </x:c>
      <x:c t="str">
        <x:v>ISVEA INFINITY SLIM WC-ülőke, soft close, mentol</x:v>
      </x:c>
      <x:c t="str">
        <x:v>SAPHO</x:v>
      </x:c>
      <x:c t="str">
        <x:v>8697687014547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40KF0543I</x:v>
      </x:c>
      <x:c t="str">
        <x:v>ISVEA INFINITY SLIM WC-ülőke, soft close, EASY Take, gesztenyevörös</x:v>
      </x:c>
      <x:c t="str">
        <x:v>SAPHO</x:v>
      </x:c>
      <x:c t="str">
        <x:v>8697687048269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2026.02</x:v>
      </x:c>
    </x:row>
    <x:row>
      <x:c t="str">
        <x:v>40KF0543I-S</x:v>
      </x:c>
      <x:c t="str">
        <x:v>ISVEA INFINITY SLIM WC-ülőke, soft close, gesztenyevörös</x:v>
      </x:c>
      <x:c t="str">
        <x:v>SAPHO</x:v>
      </x:c>
      <x:c t="str">
        <x:v>8697687017760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40KF0544I-S</x:v>
      </x:c>
      <x:c t="str">
        <x:v>ISVEA INFINITY SLIM WC-ülőke, soft close, EASY Take, matt kék</x:v>
      </x:c>
      <x:c t="str">
        <x:v>SAPHO</x:v>
      </x:c>
      <x:c t="str">
        <x:v>8697687017753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2026.02</x:v>
      </x:c>
    </x:row>
    <x:row>
      <x:c t="str">
        <x:v>40KF0545I-S</x:v>
      </x:c>
      <x:c t="str">
        <x:v>ISVEA INFINITY SLIM WC-ülőke, soft close, benzin zöld</x:v>
      </x:c>
      <x:c t="str">
        <x:v>SAPHO</x:v>
      </x:c>
      <x:c t="str">
        <x:v>8697687017777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40KF0547I-S</x:v>
      </x:c>
      <x:c t="str">
        <x:v>ISVEA INFINITY SLIM Soft Close WC-ülőke, szürke kő</x:v>
      </x:c>
      <x:c t="str">
        <x:v>SAPHO</x:v>
      </x:c>
      <x:c t="str">
        <x:v>8697687035573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2024.07</x:v>
      </x:c>
    </x:row>
    <x:row>
      <x:c t="str">
        <x:v>40KF0548I</x:v>
      </x:c>
      <x:c t="str">
        <x:v>ISVEA INFINITY SLIM WC-ülőke, soft close, EASY Take, terracotta</x:v>
      </x:c>
      <x:c t="str">
        <x:v>SAPHO</x:v>
      </x:c>
      <x:c t="str">
        <x:v>8697687048320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2026.02</x:v>
      </x:c>
    </x:row>
    <x:row>
      <x:c t="str">
        <x:v>40KF0548I-S</x:v>
      </x:c>
      <x:c t="str">
        <x:v>ISVEA INFINITY SLIM Soft Close WC-ülőke, terracotta</x:v>
      </x:c>
      <x:c t="str">
        <x:v>SAPHO</x:v>
      </x:c>
      <x:c t="str">
        <x:v>8697687035580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2024.07</x:v>
      </x:c>
    </x:row>
    <x:row>
      <x:c t="str">
        <x:v>40R30700I</x:v>
      </x:c>
      <x:c t="str">
        <x:v>AQUALINE ABSULUTE/RIGA WC-ülőke, Soft Close, duroplast</x:v>
      </x:c>
      <x:c t="str">
        <x:v>AQUALINE</x:v>
      </x:c>
      <x:c t="str">
        <x:v>8697687664490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29000.0000</x:v>
      </x:c>
      <x:c t="str">
        <x:v>kifutott: 2026.02</x:v>
      </x:c>
    </x:row>
    <x:row>
      <x:c t="str">
        <x:v>40R80200I</x:v>
      </x:c>
      <x:c t="str">
        <x:v>AQUALINE ABSULUTE WC-ülőke, Soft Close, Easy Take </x:v>
      </x:c>
      <x:c t="str">
        <x:v>AQUALINE</x:v>
      </x:c>
      <x:c t="str">
        <x:v>8697687024324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29000.0000</x:v>
      </x:c>
      <x:c t="str">
        <x:v>újdonság: 2025.12</x:v>
      </x:c>
    </x:row>
    <x:row>
      <x:c t="str">
        <x:v>40S10200I</x:v>
      </x:c>
      <x:c t="str">
        <x:v>ISVEA PURITY WC SLIM Soft Close ülőke, </x:v>
      </x:c>
      <x:c t="str">
        <x:v>SAPHO</x:v>
      </x:c>
      <x:c t="str">
        <x:v>8697687052563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36500.0000</x:v>
      </x:c>
      <x:c t="str">
        <x:v>újdonság: 2025.12</x:v>
      </x:c>
    </x:row>
    <x:row>
      <x:c t="str">
        <x:v>40S30700I</x:v>
      </x:c>
      <x:c t="str">
        <x:v>ISVEA PURITY WC-ülőke, soft close, inox pántok</x:v>
      </x:c>
      <x:c t="str">
        <x:v>SAPHO</x:v>
      </x:c>
      <x:c t="str">
        <x:v>8697687024331</x:v>
      </x:c>
      <x:c t="str">
        <x:v>db        </x:v>
      </x:c>
      <x:c t="str">
        <x:v>39222000</x:v>
      </x:c>
      <x:c t="n">
        <x:v>2.7000</x:v>
      </x:c>
      <x:c t="str">
        <x:v>40S30200I</x:v>
      </x:c>
      <x:c t="str">
        <x:v>ülőke</x:v>
      </x:c>
      <x:c t="str">
        <x:v>WC-ülőke</x:v>
      </x:c>
      <x:c t="n">
        <x:v>0.0000</x:v>
      </x:c>
      <x:c t="n">
        <x:v>32100.0000</x:v>
      </x:c>
      <x:c t="str">
        <x:v/>
      </x:c>
    </x:row>
    <x:row>
      <x:c t="str">
        <x:v>40S80200I</x:v>
      </x:c>
      <x:c t="str">
        <x:v>ISVEA PURITY WC SLIM Soft Close ülőke, </x:v>
      </x:c>
      <x:c t="str">
        <x:v>SAPHO</x:v>
      </x:c>
      <x:c t="str">
        <x:v>8697687024300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36500.0000</x:v>
      </x:c>
      <x:c t="str">
        <x:v>kifutott: 2026.02</x:v>
      </x:c>
    </x:row>
    <x:row>
      <x:c t="str">
        <x:v>40Z80200I-S</x:v>
      </x:c>
      <x:c t="str">
        <x:v>ISVEA VEA SLIM WC-ülőke, Soft Close, Easy Take </x:v>
      </x:c>
      <x:c t="str">
        <x:v>SAPHO</x:v>
      </x:c>
      <x:c t="str">
        <x:v>8697687023617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/>
      </x:c>
    </x:row>
    <x:row>
      <x:c t="str">
        <x:v>41119</x:v>
      </x:c>
      <x:c t="str">
        <x:v>POLYSAN ALIA 170 kád, 170x80x45cm</x:v>
      </x:c>
      <x:c t="str">
        <x:v>SAPHO</x:v>
      </x:c>
      <x:c t="str">
        <x:v>8590729025818</x:v>
      </x:c>
      <x:c t="str">
        <x:v>db        </x:v>
      </x:c>
      <x:c t="str">
        <x:v>39221000</x:v>
      </x:c>
      <x:c t="n">
        <x:v>22.5400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>kifutott: 2024.09</x:v>
      </x:c>
    </x:row>
    <x:row>
      <x:c t="str">
        <x:v>411501</x:v>
      </x:c>
      <x:c t="str">
        <x:v>KERASAN WALDORF Fali WC, 37x55cm</x:v>
      </x:c>
      <x:c t="str">
        <x:v>SAPHO</x:v>
      </x:c>
      <x:c t="str">
        <x:v>8034125977444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176000.0000</x:v>
      </x:c>
      <x:c t="str">
        <x:v/>
      </x:c>
    </x:row>
    <x:row>
      <x:c t="str">
        <x:v>411531</x:v>
      </x:c>
      <x:c t="str">
        <x:v>KERASAN WALDORF Fali WC, 37x55cm, matt fekete</x:v>
      </x:c>
      <x:c t="str">
        <x:v>SAPHO</x:v>
      </x:c>
      <x:c t="str">
        <x:v>8388777321897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411601</x:v>
      </x:c>
      <x:c t="str">
        <x:v>KERASAN WALDORF álló WC, alsó/hátsó kifolyású, 37x42x65cm</x:v>
      </x:c>
      <x:c t="str">
        <x:v>SAPHO</x:v>
      </x:c>
      <x:c t="str">
        <x:v>8056093917116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211000.0000</x:v>
      </x:c>
      <x:c t="str">
        <x:v/>
      </x:c>
    </x:row>
    <x:row>
      <x:c t="str">
        <x:v>411631</x:v>
      </x:c>
      <x:c t="str">
        <x:v>KERASAN WALDORF álló WC, alsó/hátsó kifolyású, 37x42x65cm</x:v>
      </x:c>
      <x:c t="str">
        <x:v>SAPHO</x:v>
      </x:c>
      <x:c t="str">
        <x:v>8388777321880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334000.0000</x:v>
      </x:c>
      <x:c t="str">
        <x:v/>
      </x:c>
    </x:row>
    <x:row>
      <x:c t="str">
        <x:v>411701</x:v>
      </x:c>
      <x:c t="str">
        <x:v>KERASAN WALDORF kombi WC, alsó/hátsó kifolyású, 40x42x68cm</x:v>
      </x:c>
      <x:c t="str">
        <x:v>SAPHO</x:v>
      </x:c>
      <x:c t="str">
        <x:v>8034125977314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229000.0000</x:v>
      </x:c>
      <x:c t="str">
        <x:v/>
      </x:c>
    </x:row>
    <x:row>
      <x:c t="str">
        <x:v>411731</x:v>
      </x:c>
      <x:c t="str">
        <x:v>KERASAN WALDORF kombi WC, alsó/hátsó kifolyású, 40x42x68cm, matt fekete</x:v>
      </x:c>
      <x:c t="str">
        <x:v>SAPHO</x:v>
      </x:c>
      <x:c t="str">
        <x:v>8388777321873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349000.0000</x:v>
      </x:c>
      <x:c t="str">
        <x:v/>
      </x:c>
    </x:row>
    <x:row>
      <x:c t="str">
        <x:v>4120K1</x:v>
      </x:c>
      <x:c t="str">
        <x:v>KERASAN WALDORF álló bidé 1 furattal, 37x42x65cm</x:v>
      </x:c>
      <x:c t="str">
        <x:v>SAPHO</x:v>
      </x:c>
      <x:c t="str">
        <x:v>8034125977260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/>
      </x:c>
    </x:row>
    <x:row>
      <x:c t="str">
        <x:v>4120K7</x:v>
      </x:c>
      <x:c t="str">
        <x:v>KERASAN WALDORF álló bidé 1 furattal, 37x42x65cm, matt fekete</x:v>
      </x:c>
      <x:c t="str">
        <x:v>SAPHO</x:v>
      </x:c>
      <x:c t="str">
        <x:v>8388777321538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329000.0000</x:v>
      </x:c>
      <x:c t="str">
        <x:v/>
      </x:c>
    </x:row>
    <x:row>
      <x:c t="str">
        <x:v>4125K1</x:v>
      </x:c>
      <x:c t="str">
        <x:v>KERASAN WALDORF Fali bidé, 37x33,5x55cm</x:v>
      </x:c>
      <x:c t="str">
        <x:v>SAPHO</x:v>
      </x:c>
      <x:c t="str">
        <x:v>8034125977697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174000.0000</x:v>
      </x:c>
      <x:c t="str">
        <x:v/>
      </x:c>
    </x:row>
    <x:row>
      <x:c t="str">
        <x:v>4125K7</x:v>
      </x:c>
      <x:c t="str">
        <x:v>KERASAN WALDORF Fali bidé, 37x33,5x55cm, matt fekete</x:v>
      </x:c>
      <x:c t="str">
        <x:v>SAPHO</x:v>
      </x:c>
      <x:c t="str">
        <x:v>8388777318835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284000.0000</x:v>
      </x:c>
      <x:c t="str">
        <x:v/>
      </x:c>
    </x:row>
    <x:row>
      <x:c t="str">
        <x:v>413001</x:v>
      </x:c>
      <x:c t="str">
        <x:v>KERASAN WALDORF piszoár szifonnal és szerelőcsomaggal, 44x69x37cm</x:v>
      </x:c>
      <x:c t="str">
        <x:v>SAPHO</x:v>
      </x:c>
      <x:c t="str">
        <x:v>8034125977833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359000.0000</x:v>
      </x:c>
      <x:c t="str">
        <x:v/>
      </x:c>
    </x:row>
    <x:row>
      <x:c t="str">
        <x:v>413031</x:v>
      </x:c>
      <x:c t="str">
        <x:v>KERASAN WALDORF piszoár szifonnal és szerelőcsomaggal, 44x69x37cm, matt fekete</x:v>
      </x:c>
      <x:c t="str">
        <x:v>SAPHO</x:v>
      </x:c>
      <x:c t="str">
        <x:v>8388777321811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576000.0000</x:v>
      </x:c>
      <x:c t="str">
        <x:v/>
      </x:c>
    </x:row>
    <x:row>
      <x:c t="str">
        <x:v>413101</x:v>
      </x:c>
      <x:c t="str">
        <x:v>KERASAN WALDORF piszoár szifonnal és szerelőcsomaggal, 44x124,5x34cm</x:v>
      </x:c>
      <x:c t="str">
        <x:v>SAPHO</x:v>
      </x:c>
      <x:c t="str">
        <x:v>8034125979394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712000.0000</x:v>
      </x:c>
      <x:c t="str">
        <x:v/>
      </x:c>
    </x:row>
    <x:row>
      <x:c t="str">
        <x:v>413131</x:v>
      </x:c>
      <x:c t="str">
        <x:v>KERASAN WALDORF piszoár szifonnal és szerelőcsomaggal, 44x124,5x34cm, matt fekete</x:v>
      </x:c>
      <x:c t="str">
        <x:v>SAPHO</x:v>
      </x:c>
      <x:c t="str">
        <x:v>8388777321804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1132000.0000</x:v>
      </x:c>
      <x:c t="str">
        <x:v/>
      </x:c>
    </x:row>
    <x:row>
      <x:c t="str">
        <x:v>4140K1</x:v>
      </x:c>
      <x:c t="str">
        <x:v>KERASAN WALDORF kerámiamosdó, 60x55cm</x:v>
      </x:c>
      <x:c t="str">
        <x:v>SAPHO</x:v>
      </x:c>
      <x:c t="str">
        <x:v>8034125978038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145000.0000</x:v>
      </x:c>
      <x:c t="str">
        <x:v/>
      </x:c>
    </x:row>
    <x:row>
      <x:c t="str">
        <x:v>4140K7</x:v>
      </x:c>
      <x:c t="str">
        <x:v>KERASAN WALDORF kerámiamosdó, 60x55cm, matt fekete</x:v>
      </x:c>
      <x:c t="str">
        <x:v>SAPHO</x:v>
      </x:c>
      <x:c t="str">
        <x:v>8388777318811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4141K1</x:v>
      </x:c>
      <x:c t="str">
        <x:v>KERASAN WALDORF kerámiamosdó, 80x55cm</x:v>
      </x:c>
      <x:c t="str">
        <x:v>SAPHO</x:v>
      </x:c>
      <x:c t="str">
        <x:v>8034125977222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184000.0000</x:v>
      </x:c>
      <x:c t="str">
        <x:v/>
      </x:c>
    </x:row>
    <x:row>
      <x:c t="str">
        <x:v>4141K7</x:v>
      </x:c>
      <x:c t="str">
        <x:v>KERASAN WALDORF kerámiamosdó, 80x55cm, matt fekete</x:v>
      </x:c>
      <x:c t="str">
        <x:v>SAPHO</x:v>
      </x:c>
      <x:c t="str">
        <x:v>8388777318804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289000.0000</x:v>
      </x:c>
      <x:c t="str">
        <x:v/>
      </x:c>
    </x:row>
    <x:row>
      <x:c t="str">
        <x:v>4142K1</x:v>
      </x:c>
      <x:c t="str">
        <x:v>KERASAN WALDORF kerámiamosdó, 100x55cm</x:v>
      </x:c>
      <x:c t="str">
        <x:v>SAPHO</x:v>
      </x:c>
      <x:c t="str">
        <x:v>8034125977239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250000.0000</x:v>
      </x:c>
      <x:c t="str">
        <x:v/>
      </x:c>
    </x:row>
    <x:row>
      <x:c t="str">
        <x:v>4142K7</x:v>
      </x:c>
      <x:c t="str">
        <x:v>KERASAN WALDORF kerámiamosdó, 100x55cm, matt fekete</x:v>
      </x:c>
      <x:c t="str">
        <x:v>SAPHO</x:v>
      </x:c>
      <x:c t="str">
        <x:v>8388777318781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mosdó</x:v>
      </x:c>
      <x:c t="n">
        <x:v>0.0000</x:v>
      </x:c>
      <x:c t="n">
        <x:v>417000.0000</x:v>
      </x:c>
      <x:c t="str">
        <x:v/>
      </x:c>
    </x:row>
    <x:row>
      <x:c t="str">
        <x:v>4143K1</x:v>
      </x:c>
      <x:c t="str">
        <x:v>KERASAN WALDORF dupla kerámiamosdó, 150x55cm</x:v>
      </x:c>
      <x:c t="str">
        <x:v>SAPHO</x:v>
      </x:c>
      <x:c t="str">
        <x:v>8034125977475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569000.0000</x:v>
      </x:c>
      <x:c t="str">
        <x:v/>
      </x:c>
    </x:row>
    <x:row>
      <x:c t="str">
        <x:v>4143K7</x:v>
      </x:c>
      <x:c t="str">
        <x:v>KERASAN WALDORF dupla kerámiamosdó, 150x55cm, matt fekete</x:v>
      </x:c>
      <x:c t="str">
        <x:v>SAPHO</x:v>
      </x:c>
      <x:c t="str">
        <x:v>8388777318774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889000.0000</x:v>
      </x:c>
      <x:c t="str">
        <x:v/>
      </x:c>
    </x:row>
    <x:row>
      <x:c t="str">
        <x:v>4144K1</x:v>
      </x:c>
      <x:c t="str">
        <x:v>KERASAN WALDORF kerámiamosdó, 120x55cm</x:v>
      </x:c>
      <x:c t="str">
        <x:v>SAPHO</x:v>
      </x:c>
      <x:c t="str">
        <x:v>8056093919387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4144K1-3</x:v>
      </x:c>
      <x:c t="str">
        <x:v>KERASAN WALDORF kerámiamosdó, 3 furattal, 120x55cm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4144K7</x:v>
      </x:c>
      <x:c t="str">
        <x:v>KERASAN WALDORF kerámiamosdó, 120x55cm, matt fekete</x:v>
      </x:c>
      <x:c t="str">
        <x:v>SAPHO</x:v>
      </x:c>
      <x:c t="str">
        <x:v>8388777318767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mosdó</x:v>
      </x:c>
      <x:c t="n">
        <x:v>0.0000</x:v>
      </x:c>
      <x:c t="n">
        <x:v>644000.0000</x:v>
      </x:c>
      <x:c t="str">
        <x:v/>
      </x:c>
    </x:row>
    <x:row>
      <x:c t="str">
        <x:v>41511</x:v>
      </x:c>
      <x:c t="str">
        <x:v>POLYSAN SERA öntöttmárvány zuhanytálca, 90x90 cm, R550</x:v>
      </x:c>
      <x:c t="str">
        <x:v>SAPHO</x:v>
      </x:c>
      <x:c t="str">
        <x:v>8590729045366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99000.0000</x:v>
      </x:c>
      <x:c t="str">
        <x:v/>
      </x:c>
    </x:row>
    <x:row>
      <x:c t="str">
        <x:v>41651</x:v>
      </x:c>
      <x:c t="str">
        <x:v>POLYSAN AURA öntöttmárvány zuhanytálca, 70x70cm</x:v>
      </x:c>
      <x:c t="str">
        <x:v>SAPHO</x:v>
      </x:c>
      <x:c t="str">
        <x:v>8590729045496</x:v>
      </x:c>
      <x:c t="str">
        <x:v>db        </x:v>
      </x:c>
      <x:c t="str">
        <x:v>39221000</x:v>
      </x:c>
      <x:c t="n">
        <x:v>22.1000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89000.0000</x:v>
      </x:c>
      <x:c t="str">
        <x:v>újdonság: 2025.12</x:v>
      </x:c>
    </x:row>
    <x:row>
      <x:c t="str">
        <x:v>417/S</x:v>
      </x:c>
      <x:c t="str">
        <x:v>REITANO AIRTECH mosdócsaptelep, leeresztő nélkül, króm</x:v>
      </x:c>
      <x:c t="str">
        <x:v>SAPHO</x:v>
      </x:c>
      <x:c t="str">
        <x:v>8024587002044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417001</x:v>
      </x:c>
      <x:c t="str">
        <x:v>KERASAN WALDORF Univerzális láb, 60-80cm</x:v>
      </x:c>
      <x:c t="str">
        <x:v>SAPHO</x:v>
      </x:c>
      <x:c t="str">
        <x:v>8034125977390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láb</x:v>
      </x:c>
      <x:c t="n">
        <x:v>0.0000</x:v>
      </x:c>
      <x:c t="n">
        <x:v>114000.0000</x:v>
      </x:c>
      <x:c t="str">
        <x:v/>
      </x:c>
    </x:row>
    <x:row>
      <x:c t="str">
        <x:v>417031</x:v>
      </x:c>
      <x:c t="str">
        <x:v>KERASAN WALDORF Univerzális láb, 60-80cm, matt fekete</x:v>
      </x:c>
      <x:c t="str">
        <x:v>SAPHO</x:v>
      </x:c>
      <x:c t="str">
        <x:v>8388777321781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179000.0000</x:v>
      </x:c>
      <x:c t="str">
        <x:v/>
      </x:c>
    </x:row>
    <x:row>
      <x:c t="str">
        <x:v>418/S</x:v>
      </x:c>
      <x:c t="str">
        <x:v>REITANO AIRTECH bidécsaptelep leeresztő nélkül, króm</x:v>
      </x:c>
      <x:c t="str">
        <x:v>SAPHO</x:v>
      </x:c>
      <x:c t="str">
        <x:v>8024587002051</x:v>
      </x:c>
      <x:c t="str">
        <x:v>db        </x:v>
      </x:c>
      <x:c t="str">
        <x:v>84818011</x:v>
      </x:c>
      <x:c t="n">
        <x:v>3.6400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>kifutott: 2024.09</x:v>
      </x:c>
    </x:row>
    <x:row>
      <x:c t="str">
        <x:v>418001</x:v>
      </x:c>
      <x:c t="str">
        <x:v>KERASAN WALDORF fali tartály, 40x36x14cm</x:v>
      </x:c>
      <x:c t="str">
        <x:v>SAPHO</x:v>
      </x:c>
      <x:c t="str">
        <x:v>8034125977864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418031</x:v>
      </x:c>
      <x:c t="str">
        <x:v>KERASAN WALDORF fali tartály, 40x36x14cm, matt fekete</x:v>
      </x:c>
      <x:c t="str">
        <x:v>SAPHO</x:v>
      </x:c>
      <x:c t="str">
        <x:v>8388777321774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418101</x:v>
      </x:c>
      <x:c t="str">
        <x:v>KERASAN WALDORF kombi WC tartály, 40x46x14cm</x:v>
      </x:c>
      <x:c t="str">
        <x:v>SAPHO</x:v>
      </x:c>
      <x:c t="str">
        <x:v>8034125977369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94000.0000</x:v>
      </x:c>
      <x:c t="str">
        <x:v/>
      </x:c>
    </x:row>
    <x:row>
      <x:c t="str">
        <x:v>41812</x:v>
      </x:c>
      <x:c t="str">
        <x:v>POLYSAN SERA 90 zuhanytálca előlap, R550</x:v>
      </x:c>
      <x:c t="str">
        <x:v>SAPHO</x:v>
      </x:c>
      <x:c t="str">
        <x:v>8590729045540</x:v>
      </x:c>
      <x:c t="str">
        <x:v>db        </x:v>
      </x:c>
      <x:c t="str">
        <x:v>39221000</x:v>
      </x:c>
      <x:c t="n">
        <x:v>0.3500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418131</x:v>
      </x:c>
      <x:c t="str">
        <x:v>KERASAN WALDORF kombi WC tartály, 40x46x14cm, matt fekete</x:v>
      </x:c>
      <x:c t="str">
        <x:v>SAPHO</x:v>
      </x:c>
      <x:c t="str">
        <x:v>8388777321767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418601</x:v>
      </x:c>
      <x:c t="str">
        <x:v>KERASAN WALDORF WC-ülőke, Soft Close, fehér/bronz pánt</x:v>
      </x:c>
      <x:c t="str">
        <x:v>SAPHO</x:v>
      </x:c>
      <x:c t="str">
        <x:v>8032543359835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134000.0000</x:v>
      </x:c>
      <x:c t="str">
        <x:v/>
      </x:c>
    </x:row>
    <x:row>
      <x:c t="str">
        <x:v>418640</x:v>
      </x:c>
      <x:c t="str">
        <x:v>KERASAN WALDORF WC-ülőke, Soft Close, dió/bronz pánt, tömör, fa</x:v>
      </x:c>
      <x:c t="str">
        <x:v>SAPHO</x:v>
      </x:c>
      <x:c t="str">
        <x:v>8032543359972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418801</x:v>
      </x:c>
      <x:c t="str">
        <x:v>KERASAN WALDORF WC-ülőke, Soft Close, fehér/króm pánt</x:v>
      </x:c>
      <x:c t="str">
        <x:v>SAPHO</x:v>
      </x:c>
      <x:c t="str">
        <x:v>8032543121746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105000.0000</x:v>
      </x:c>
      <x:c t="str">
        <x:v/>
      </x:c>
    </x:row>
    <x:row>
      <x:c t="str">
        <x:v>418831</x:v>
      </x:c>
      <x:c t="str">
        <x:v>KERASAN WALDORF WC-ülőke, Soft Close, matt fekete/króm pánt</x:v>
      </x:c>
      <x:c t="str">
        <x:v>SAPHO</x:v>
      </x:c>
      <x:c t="str">
        <x:v>8388777317913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418840</x:v>
      </x:c>
      <x:c t="str">
        <x:v>KERASAN WALDORF WC-ülőke, Soft Close, dió/króm pánt, tömör fa</x:v>
      </x:c>
      <x:c t="str">
        <x:v>SAPHO</x:v>
      </x:c>
      <x:c t="str">
        <x:v>8032543359965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154000.0000</x:v>
      </x:c>
      <x:c t="str">
        <x:v/>
      </x:c>
    </x:row>
    <x:row>
      <x:c t="str">
        <x:v>42071</x:v>
      </x:c>
      <x:c t="str">
        <x:v>VIOLA kerámiamosdó, 71x51,5cm</x:v>
      </x:c>
      <x:c t="str">
        <x:v>SAPHO</x:v>
      </x:c>
      <x:c t="str">
        <x:v>8590913913938</x:v>
      </x:c>
      <x:c t="str">
        <x:v>db        </x:v>
      </x:c>
      <x:c t="str">
        <x:v>69109000</x:v>
      </x:c>
      <x:c t="n">
        <x:v>19.9000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>kifutott: 2024.09</x:v>
      </x:c>
    </x:row>
    <x:row>
      <x:c t="str">
        <x:v>42112</x:v>
      </x:c>
      <x:c t="str">
        <x:v>POLYSAN RECTIME szabadonálló kád, 167,5x76x71cm, fehér lábbal</x:v>
      </x:c>
      <x:c t="str">
        <x:v>SAPHO</x:v>
      </x:c>
      <x:c t="str">
        <x:v>8590729039532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42122</x:v>
      </x:c>
      <x:c t="str">
        <x:v>POLYSAN RECTIME szabadonálló kád, 167,5x76x71cm, króm lábbal</x:v>
      </x:c>
      <x:c t="str">
        <x:v>SAPHO</x:v>
      </x:c>
      <x:c t="str">
        <x:v>8590729039525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42132</x:v>
      </x:c>
      <x:c t="str">
        <x:v>POLYSAN RECTIME szabadonálló kád, 167,5x76x71cm, bronz lábbal</x:v>
      </x:c>
      <x:c t="str">
        <x:v>SAPHO</x:v>
      </x:c>
      <x:c t="str">
        <x:v>8590729039549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>kifutott: 2026.02</x:v>
      </x:c>
    </x:row>
    <x:row>
      <x:c t="str">
        <x:v>424.001.1</x:v>
      </x:c>
      <x:c t="str">
        <x:v>BRUCKNER HOFFER mosdócsaptelep, túlfolyó nélkül, króm</x:v>
      </x:c>
      <x:c t="str">
        <x:v>SAPHO</x:v>
      </x:c>
      <x:c t="str">
        <x:v>8590913880391</x:v>
      </x:c>
      <x:c t="str">
        <x:v>db        </x:v>
      </x:c>
      <x:c t="str">
        <x:v>84818011</x:v>
      </x:c>
      <x:c t="n">
        <x:v>0.9600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13500.0000</x:v>
      </x:c>
      <x:c t="str">
        <x:v/>
      </x:c>
    </x:row>
    <x:row>
      <x:c t="str">
        <x:v>424.002.1</x:v>
      </x:c>
      <x:c t="str">
        <x:v>BRUCKNER HOFFER mosdócsaptelep, túlfolyó nélkül, króm</x:v>
      </x:c>
      <x:c t="str">
        <x:v>SAPHO</x:v>
      </x:c>
      <x:c t="str">
        <x:v>8590913878466</x:v>
      </x:c>
      <x:c t="str">
        <x:v>db 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424.004.1</x:v>
      </x:c>
      <x:c t="str">
        <x:v>BRUCKNER HOFFER mosdócsaptelep, orvosi karral</x:v>
      </x:c>
      <x:c t="str">
        <x:v>KOMPONENS</x:v>
      </x:c>
      <x:c t="str">
        <x:v>8590913921896</x:v>
      </x:c>
      <x:c t="str">
        <x:v>szett     </x:v>
      </x:c>
      <x:c t="str">
        <x:v>84818011</x:v>
      </x:c>
      <x:c t="n">
        <x:v>1.0870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16700.0000</x:v>
      </x:c>
      <x:c t="str">
        <x:v/>
      </x:c>
    </x:row>
    <x:row>
      <x:c t="str">
        <x:v>424.010.1</x:v>
      </x:c>
      <x:c t="str">
        <x:v>BRUCKNER HOFFER kádtöltő csaptelep, króm</x:v>
      </x:c>
      <x:c t="str">
        <x:v>SAPHO</x:v>
      </x:c>
      <x:c t="str">
        <x:v>8590913878480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30300.0000</x:v>
      </x:c>
      <x:c t="str">
        <x:v/>
      </x:c>
    </x:row>
    <x:row>
      <x:c t="str">
        <x:v>424.011.1</x:v>
      </x:c>
      <x:c t="str">
        <x:v>BRUCKNER HOFFER fali zuhanycsaptelep, króm</x:v>
      </x:c>
      <x:c t="str">
        <x:v>SAPHO</x:v>
      </x:c>
      <x:c t="str">
        <x:v>8590913878473</x:v>
      </x:c>
      <x:c t="str">
        <x:v>db        </x:v>
      </x:c>
      <x:c t="str">
        <x:v>84818011</x:v>
      </x:c>
      <x:c t="n">
        <x:v>1.0900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424.044.1</x:v>
      </x:c>
      <x:c t="str">
        <x:v>BRUCKNER HOFFER mosdócsaptelep, orvosi karral</x:v>
      </x:c>
      <x:c t="str">
        <x:v>KOMPONENS</x:v>
      </x:c>
      <x:c t="str">
        <x:v>8590913924255</x:v>
      </x:c>
      <x:c t="str">
        <x:v>szett     </x:v>
      </x:c>
      <x:c t="str">
        <x:v>84818011</x:v>
      </x:c>
      <x:c t="n">
        <x:v>1.1770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21200.0000</x:v>
      </x:c>
      <x:c t="str">
        <x:v/>
      </x:c>
    </x:row>
    <x:row>
      <x:c t="str">
        <x:v>424.050.1</x:v>
      </x:c>
      <x:c t="str">
        <x:v>BRUCKNER HOFFER mosogató-csaptelep, 221mm, króm</x:v>
      </x:c>
      <x:c t="str">
        <x:v>SAPHO</x:v>
      </x:c>
      <x:c t="str">
        <x:v>8590913878497</x:v>
      </x:c>
      <x:c t="str">
        <x:v>db        </x:v>
      </x:c>
      <x:c t="str">
        <x:v>84818011</x:v>
      </x:c>
      <x:c t="n">
        <x:v>0.9940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14000.0000</x:v>
      </x:c>
      <x:c t="str">
        <x:v/>
      </x:c>
    </x:row>
    <x:row>
      <x:c t="str">
        <x:v>424.054.1</x:v>
      </x:c>
      <x:c t="str">
        <x:v>BRUCKNER HOFFER mosogató-csaptelep, mozgatható kifolyóval és orvosi karral</x:v>
      </x:c>
      <x:c t="str">
        <x:v>KOMPONENS</x:v>
      </x:c>
      <x:c t="str">
        <x:v>8590913921902</x:v>
      </x:c>
      <x:c t="str">
        <x:v>szett     </x:v>
      </x:c>
      <x:c t="str">
        <x:v>84818011</x:v>
      </x:c>
      <x:c t="n">
        <x:v>1.1210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17200.0000</x:v>
      </x:c>
      <x:c t="str">
        <x:v/>
      </x:c>
    </x:row>
    <x:row>
      <x:c t="str">
        <x:v>424.070.1</x:v>
      </x:c>
      <x:c t="str">
        <x:v>BRUCKNER HOFFER mosogató-csaptelep, kihúzható zuhanyfejjel, króm</x:v>
      </x:c>
      <x:c t="str">
        <x:v>SAPHO</x:v>
      </x:c>
      <x:c t="str">
        <x:v>8590913878503</x:v>
      </x:c>
      <x:c t="str">
        <x:v>db        </x:v>
      </x:c>
      <x:c t="str">
        <x:v>84818011</x:v>
      </x:c>
      <x:c t="n">
        <x:v>1.7640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27000.0000</x:v>
      </x:c>
      <x:c t="str">
        <x:v/>
      </x:c>
    </x:row>
    <x:row>
      <x:c t="str">
        <x:v>42511</x:v>
      </x:c>
      <x:c t="str">
        <x:v>POLYSAN AURA öntöttmárvány zuhanytálca, 80x80x4cm</x:v>
      </x:c>
      <x:c t="str">
        <x:v>SAPHO</x:v>
      </x:c>
      <x:c t="str">
        <x:v>8590729045632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94000.0000</x:v>
      </x:c>
      <x:c t="n">
        <x:v>120000.0000</x:v>
      </x:c>
      <x:c t="str">
        <x:v/>
      </x:c>
    </x:row>
    <x:row>
      <x:c t="str">
        <x:v>42691</x:v>
      </x:c>
      <x:c t="str">
        <x:v>POLYSAN AURA 70 sarokelőlap </x:v>
      </x:c>
      <x:c t="str">
        <x:v>SAPHO</x:v>
      </x:c>
      <x:c t="str">
        <x:v>8590729045809</x:v>
      </x:c>
      <x:c t="str">
        <x:v>db        </x:v>
      </x:c>
      <x:c t="str">
        <x:v>39221000</x:v>
      </x:c>
      <x:c t="n">
        <x:v>0.6900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>újdonság: 2025.12</x:v>
      </x:c>
    </x:row>
    <x:row>
      <x:c t="str">
        <x:v>42812</x:v>
      </x:c>
      <x:c t="str">
        <x:v>POLYSAN AURA 80 zuhanytálca előlap </x:v>
      </x:c>
      <x:c t="str">
        <x:v>SAPHO</x:v>
      </x:c>
      <x:c t="str">
        <x:v>8590729045816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430</x:v>
      </x:c>
      <x:c t="str">
        <x:v>REITANO AIRTECH 5 részes kádperemre szerelhető kádtöltő csaptelep, króm</x:v>
      </x:c>
      <x:c t="str">
        <x:v>SAPHO</x:v>
      </x:c>
      <x:c t="str">
        <x:v>8024587002068</x:v>
      </x:c>
      <x:c t="str">
        <x:v>db        </x:v>
      </x:c>
      <x:c t="str">
        <x:v>84818011</x:v>
      </x:c>
      <x:c t="n">
        <x:v>5.5100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218000.0000</x:v>
      </x:c>
      <x:c t="str">
        <x:v>kifutott: 2024.09</x:v>
      </x:c>
    </x:row>
    <x:row>
      <x:c t="str">
        <x:v>43061</x:v>
      </x:c>
      <x:c t="str">
        <x:v>SANOVIT PIEDRA kerámiamosdó, 61x46,5cm</x:v>
      </x:c>
      <x:c t="str">
        <x:v>SAPHO</x:v>
      </x:c>
      <x:c t="str">
        <x:v>8590913925955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39000.0000</x:v>
      </x:c>
      <x:c t="str">
        <x:v/>
      </x:c>
    </x:row>
    <x:row>
      <x:c t="str">
        <x:v>43071</x:v>
      </x:c>
      <x:c t="str">
        <x:v>SANOVIT PIEDRA kerámiamosdó, 71x46,5cm</x:v>
      </x:c>
      <x:c t="str">
        <x:v>SAPHO</x:v>
      </x:c>
      <x:c t="str">
        <x:v>8590913925962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49000.0000</x:v>
      </x:c>
      <x:c t="str">
        <x:v/>
      </x:c>
    </x:row>
    <x:row>
      <x:c t="str">
        <x:v>43081</x:v>
      </x:c>
      <x:c t="str">
        <x:v>SANOVIT PIEDRA kerámiamosdó, 81x46,5cm</x:v>
      </x:c>
      <x:c t="str">
        <x:v>SAPHO</x:v>
      </x:c>
      <x:c t="str">
        <x:v>8590913925979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/>
      </x:c>
    </x:row>
    <x:row>
      <x:c t="str">
        <x:v>43101</x:v>
      </x:c>
      <x:c t="str">
        <x:v>SANOVIT PIEDRA kerámiamosdó, 101x46,5cm</x:v>
      </x:c>
      <x:c t="str">
        <x:v>SAPHO</x:v>
      </x:c>
      <x:c t="str">
        <x:v>8590913933738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/>
      </x:c>
    </x:row>
    <x:row>
      <x:c t="str">
        <x:v>43111</x:v>
      </x:c>
      <x:c t="str">
        <x:v>POLYSAN ADRIANA kád, 160x74x45cm</x:v>
      </x:c>
      <x:c t="str">
        <x:v>SAPHO</x:v>
      </x:c>
      <x:c t="str">
        <x:v>8590729015895</x:v>
      </x:c>
      <x:c t="str">
        <x:v>db        </x:v>
      </x:c>
      <x:c t="str">
        <x:v>39221000</x:v>
      </x:c>
      <x:c t="n">
        <x:v>19.1700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43511</x:v>
      </x:c>
      <x:c t="str">
        <x:v>POLYSAN AURA öntöttmárvány zuhanytálca, 90x90x4cm</x:v>
      </x:c>
      <x:c t="str">
        <x:v>SAPHO</x:v>
      </x:c>
      <x:c t="str">
        <x:v>8590729045908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/>
      </x:c>
    </x:row>
    <x:row>
      <x:c t="str">
        <x:v>43812</x:v>
      </x:c>
      <x:c t="str">
        <x:v>POLYSAN AURA 90 zuhanytálca előlap, 90x90x4 cm</x:v>
      </x:c>
      <x:c t="str">
        <x:v>SAPHO</x:v>
      </x:c>
      <x:c t="str">
        <x:v>8590729046080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438411</x:v>
      </x:c>
      <x:c t="str">
        <x:v>GSI kerámia zuhanytálca, 80x80x4,5cm, ExtraGlaze</x:v>
      </x:c>
      <x:c t="str">
        <x:v>SAPHO</x:v>
      </x:c>
      <x:c t="str">
        <x:v>8056590014752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90000.0000</x:v>
      </x:c>
      <x:c t="str">
        <x:v>kifutott: 2025.02</x:v>
      </x:c>
    </x:row>
    <x:row>
      <x:c t="str">
        <x:v>438511</x:v>
      </x:c>
      <x:c t="str">
        <x:v>GSI kerámia zuhanytálca, 100x80x4,5cm, ExtraGlaze</x:v>
      </x:c>
      <x:c t="str">
        <x:v>SAPHO</x:v>
      </x:c>
      <x:c t="str">
        <x:v>8056590014813</x:v>
      </x:c>
      <x:c t="str">
        <x:v>db        </x:v>
      </x:c>
      <x:c t="str">
        <x:v>69109000</x:v>
      </x:c>
      <x:c t="n">
        <x:v>38.6000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118000.0000</x:v>
      </x:c>
      <x:c t="str">
        <x:v>kifutott: 2025.07</x:v>
      </x:c>
    </x:row>
    <x:row>
      <x:c t="str">
        <x:v>438811</x:v>
      </x:c>
      <x:c t="str">
        <x:v>GSI kerámia zuhanytálca, 90x72x4,5cm, ExtraGlaze</x:v>
      </x:c>
      <x:c t="str">
        <x:v>SAPHO</x:v>
      </x:c>
      <x:c t="str">
        <x:v>8056590012765</x:v>
      </x:c>
      <x:c t="str">
        <x:v>db        </x:v>
      </x:c>
      <x:c t="str">
        <x:v>69109000</x:v>
      </x:c>
      <x:c t="n">
        <x:v>28.1000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>kifutott: 2025.10</x:v>
      </x:c>
    </x:row>
    <x:row>
      <x:c t="str">
        <x:v>439411</x:v>
      </x:c>
      <x:c t="str">
        <x:v>GSI kerámia zuhanytálca, 90x90x4,5cm, ExtraGlaze</x:v>
      </x:c>
      <x:c t="str">
        <x:v>SAPHO</x:v>
      </x:c>
      <x:c t="str">
        <x:v>8056590014769</x:v>
      </x:c>
      <x:c t="str">
        <x:v>db        </x:v>
      </x:c>
      <x:c t="str">
        <x:v>69109000</x:v>
      </x:c>
      <x:c t="n">
        <x:v>36.7000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107000.0000</x:v>
      </x:c>
      <x:c t="str">
        <x:v>kifutott: 2025.02</x:v>
      </x:c>
    </x:row>
    <x:row>
      <x:c t="str">
        <x:v>439811</x:v>
      </x:c>
      <x:c t="str">
        <x:v>GSI kerámia zuhanytálca, 120x80x4,5cm, ExtraGlaze</x:v>
      </x:c>
      <x:c t="str">
        <x:v>SAPHO</x:v>
      </x:c>
      <x:c t="str">
        <x:v>8056590012802</x:v>
      </x:c>
      <x:c t="str">
        <x:v>db        </x:v>
      </x:c>
      <x:c t="str">
        <x:v>69109000</x:v>
      </x:c>
      <x:c t="n">
        <x:v>41.3000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140000.0000</x:v>
      </x:c>
      <x:c t="str">
        <x:v>kifutott: 2024.11</x:v>
      </x:c>
    </x:row>
    <x:row>
      <x:c t="str">
        <x:v>43983</x:v>
      </x:c>
      <x:c t="str">
        <x:v>AQUALINE flexibilis kifolyócső, 470mm, 3/4 ", matt fekete</x:v>
      </x:c>
      <x:c t="str">
        <x:v>AQUALINE</x:v>
      </x:c>
      <x:c t="str">
        <x:v>8590913997808</x:v>
      </x:c>
      <x:c t="str">
        <x:v>db        </x:v>
      </x:c>
      <x:c t="str">
        <x:v>84819000</x:v>
      </x:c>
      <x:c t="n">
        <x:v>0.1570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>újdonság: 2025.05</x:v>
      </x:c>
    </x:row>
    <x:row>
      <x:c t="str">
        <x:v>43990</x:v>
      </x:c>
      <x:c t="str">
        <x:v>AQUALINE kifolyócső, 220mm, króm</x:v>
      </x:c>
      <x:c t="str">
        <x:v>AQUALINE</x:v>
      </x:c>
      <x:c t="str">
        <x:v>8590913910111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43990B</x:v>
      </x:c>
      <x:c t="str">
        <x:v>AQUALINE kifolyócső, 220mm, matt fekete</x:v>
      </x:c>
      <x:c t="str">
        <x:v>AQUALINE</x:v>
      </x:c>
      <x:c t="str">
        <x:v>8590913910128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2600.0000</x:v>
      </x:c>
      <x:c t="str">
        <x:v/>
      </x:c>
    </x:row>
    <x:row>
      <x:c t="str">
        <x:v>43991</x:v>
      </x:c>
      <x:c t="str">
        <x:v>AQUALINE kifolyócső, 320mm, króm</x:v>
      </x:c>
      <x:c t="str">
        <x:v>AQUALINE</x:v>
      </x:c>
      <x:c t="str">
        <x:v>8590913910135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43991B</x:v>
      </x:c>
      <x:c t="str">
        <x:v>AQUALINE kifolyócső, 320mm, matt fekete</x:v>
      </x:c>
      <x:c t="str">
        <x:v>AQUALINE</x:v>
      </x:c>
      <x:c t="str">
        <x:v>8590913910142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3150.0000</x:v>
      </x:c>
      <x:c t="str">
        <x:v/>
      </x:c>
    </x:row>
    <x:row>
      <x:c t="str">
        <x:v>43992</x:v>
      </x:c>
      <x:c t="str">
        <x:v>AQUALINE kifolyócső, 370mm, króm</x:v>
      </x:c>
      <x:c t="str">
        <x:v>AQUALINE</x:v>
      </x:c>
      <x:c t="str">
        <x:v>8590913910159</x:v>
      </x:c>
      <x:c t="str">
        <x:v>db        </x:v>
      </x:c>
      <x:c t="str">
        <x:v>84819000</x:v>
      </x:c>
      <x:c t="n">
        <x:v>0.1750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43993</x:v>
      </x:c>
      <x:c t="str">
        <x:v>AQUALINE kifolyócső, 220mm, króm</x:v>
      </x:c>
      <x:c t="str">
        <x:v>AQUALINE</x:v>
      </x:c>
      <x:c t="str">
        <x:v>8590913910166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43997</x:v>
      </x:c>
      <x:c t="str">
        <x:v>AQUALINE Kifolyócső zuhanyváltóval, 300mm, króm</x:v>
      </x:c>
      <x:c t="str">
        <x:v>AQUALINE</x:v>
      </x:c>
      <x:c t="str">
        <x:v>8590913829543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27000.0000</x:v>
      </x:c>
      <x:c t="str">
        <x:v/>
      </x:c>
    </x:row>
    <x:row>
      <x:c t="str">
        <x:v>43998</x:v>
      </x:c>
      <x:c t="str">
        <x:v>AQUALINE kifolyócső, 320mm, króm</x:v>
      </x:c>
      <x:c t="str">
        <x:v>AQUALINE</x:v>
      </x:c>
      <x:c t="str">
        <x:v>8590913910173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2400.0000</x:v>
      </x:c>
      <x:c t="str">
        <x:v/>
      </x:c>
    </x:row>
    <x:row>
      <x:c t="str">
        <x:v>43999</x:v>
      </x:c>
      <x:c t="str">
        <x:v>AQUALINE kifolyócső, 370mm, króm</x:v>
      </x:c>
      <x:c t="str">
        <x:v>AQUALINE</x:v>
      </x:c>
      <x:c t="str">
        <x:v>8590913910180</x:v>
      </x:c>
      <x:c t="str">
        <x:v>db        </x:v>
      </x:c>
      <x:c t="str">
        <x:v>84819000</x:v>
      </x:c>
      <x:c t="n">
        <x:v>0.1690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44050</x:v>
      </x:c>
      <x:c t="str">
        <x:v>PRACTICO kerámiamosdó, 50x40cm</x:v>
      </x:c>
      <x:c t="str">
        <x:v>SAPHO</x:v>
      </x:c>
      <x:c t="str">
        <x:v>8590913928376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44060</x:v>
      </x:c>
      <x:c t="str">
        <x:v>PRACTICO kerámiamosdó, 60x40cm</x:v>
      </x:c>
      <x:c t="str">
        <x:v>SAPHO</x:v>
      </x:c>
      <x:c t="str">
        <x:v>8590913928383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44080</x:v>
      </x:c>
      <x:c t="str">
        <x:v>PRACTICO kerámiamosdó, 80x40cm</x:v>
      </x:c>
      <x:c t="str">
        <x:v>SAPHO</x:v>
      </x:c>
      <x:c t="str">
        <x:v>8590913998140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42000.0000</x:v>
      </x:c>
      <x:c t="str">
        <x:v>újdonság: 2025.07</x:v>
      </x:c>
    </x:row>
    <x:row>
      <x:c t="str">
        <x:v>44119</x:v>
      </x:c>
      <x:c t="str">
        <x:v>POLYSAN SALSA kád, 190x100x47cm</x:v>
      </x:c>
      <x:c t="str">
        <x:v>SAPHO</x:v>
      </x:c>
      <x:c t="str">
        <x:v>8590729026440</x:v>
      </x:c>
      <x:c t="str">
        <x:v>db        </x:v>
      </x:c>
      <x:c t="str">
        <x:v>39221000</x:v>
      </x:c>
      <x:c t="n">
        <x:v>32.1800</x:v>
      </x:c>
      <x:c t="str">
        <x:v/>
      </x:c>
      <x:c t="str">
        <x:v>kád, mélytálca, előlap</x:v>
      </x:c>
      <x:c t="str">
        <x:v>kád</x:v>
      </x:c>
      <x:c t="n">
        <x:v>269000.0000</x:v>
      </x:c>
      <x:c t="n">
        <x:v>341000.0000</x:v>
      </x:c>
      <x:c t="str">
        <x:v/>
      </x:c>
    </x:row>
    <x:row>
      <x:c t="str">
        <x:v>44440</x:v>
      </x:c>
      <x:c t="str">
        <x:v>AQUALINE Flexibilis bekötőcső, FxMBK M10x1/2', 40cm</x:v>
      </x:c>
      <x:c t="str">
        <x:v>AQUALINE</x:v>
      </x:c>
      <x:c t="str">
        <x:v>8590913847493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850.0000</x:v>
      </x:c>
      <x:c t="str">
        <x:v/>
      </x:c>
    </x:row>
    <x:row>
      <x:c t="str">
        <x:v>44454</x:v>
      </x:c>
      <x:c t="str">
        <x:v>AQUALINE Flexibilis bekötőcső, FxMBK M 8x3/8', 40cm</x:v>
      </x:c>
      <x:c t="str">
        <x:v>AQUALINE</x:v>
      </x:c>
      <x:c t="str">
        <x:v>8590913847509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850.0000</x:v>
      </x:c>
      <x:c t="str">
        <x:v/>
      </x:c>
    </x:row>
    <x:row>
      <x:c t="str">
        <x:v>44456</x:v>
      </x:c>
      <x:c t="str">
        <x:v>AQUALINE flexibilis bekötőcső, FxMBK M10x1/2', 60cm</x:v>
      </x:c>
      <x:c t="str">
        <x:v>AQUALINE</x:v>
      </x:c>
      <x:c t="str">
        <x:v>8595163509962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44511</x:v>
      </x:c>
      <x:c t="str">
        <x:v>POLYSAN KARIA öntöttmárvány zuhanytálca, 90x70x3cm</x:v>
      </x:c>
      <x:c t="str">
        <x:v>SAPHO</x:v>
      </x:c>
      <x:c t="str">
        <x:v>8590729046172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/>
      </x:c>
    </x:row>
    <x:row>
      <x:c t="str">
        <x:v>44811320</x:v>
      </x:c>
      <x:c t="str">
        <x:v>ABELINE szappanadagoló pohár nélkül, króm</x:v>
      </x:c>
      <x:c t="str">
        <x:v>SAPHO</x:v>
      </x:c>
      <x:c t="str">
        <x:v>8590913931659</x:v>
      </x:c>
      <x:c t="str">
        <x:v>db        </x:v>
      </x:c>
      <x:c t="str">
        <x:v>84799070</x:v>
      </x:c>
      <x:c t="n">
        <x:v>0.1540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3900.0000</x:v>
      </x:c>
      <x:c t="str">
        <x:v/>
      </x:c>
    </x:row>
    <x:row>
      <x:c t="str">
        <x:v>44811420</x:v>
      </x:c>
      <x:c t="str">
        <x:v>ABELINE szappanadagoló pohár nélkül, fekete</x:v>
      </x:c>
      <x:c t="str">
        <x:v>SAPHO</x:v>
      </x:c>
      <x:c t="str">
        <x:v>8590913931642</x:v>
      </x:c>
      <x:c t="str">
        <x:v>db        </x:v>
      </x:c>
      <x:c t="str">
        <x:v>84799070</x:v>
      </x:c>
      <x:c t="n">
        <x:v>0.1510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4100.0000</x:v>
      </x:c>
      <x:c t="str">
        <x:v/>
      </x:c>
    </x:row>
    <x:row>
      <x:c t="str">
        <x:v>44812L</x:v>
      </x:c>
      <x:c t="str">
        <x:v>POLYSAN KARIA/VARESA sarok előlap, balos, 90x70x11cm</x:v>
      </x:c>
      <x:c t="str">
        <x:v>SAPHO</x:v>
      </x:c>
      <x:c t="str">
        <x:v>8590729046356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44812R</x:v>
      </x:c>
      <x:c t="str">
        <x:v>POLYSAN KARIA/VARESA sarok előlap, jobbos, 90x70x11cm</x:v>
      </x:c>
      <x:c t="str">
        <x:v>SAPHO</x:v>
      </x:c>
      <x:c t="str">
        <x:v>8590729046448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44845102</x:v>
      </x:c>
      <x:c t="str">
        <x:v>SAMONA JOAN WC WC-ülőke, SLIM, Soft Close, Easy Take</x:v>
      </x:c>
      <x:c t="str">
        <x:v>SAPHO</x:v>
      </x:c>
      <x:c t="str">
        <x:v>8590913120121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14000.0000</x:v>
      </x:c>
      <x:c t="str">
        <x:v>újdonság: 2026.01</x:v>
      </x:c>
    </x:row>
    <x:row>
      <x:c t="str">
        <x:v>44845202</x:v>
      </x:c>
      <x:c t="str">
        <x:v>SAMONA SAMANTA WC-ülőke, Soft Close, Easy Take</x:v>
      </x:c>
      <x:c t="str">
        <x:v>SAPHO</x:v>
      </x:c>
      <x:c t="str">
        <x:v>8590913120091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12900.0000</x:v>
      </x:c>
      <x:c t="str">
        <x:v>újdonság: 2026.01</x:v>
      </x:c>
    </x:row>
    <x:row>
      <x:c t="str">
        <x:v>44845302</x:v>
      </x:c>
      <x:c t="str">
        <x:v>SAMONA BOA WC-ülőke, Soft Close, Easy Take</x:v>
      </x:c>
      <x:c t="str">
        <x:v>SAPHO</x:v>
      </x:c>
      <x:c t="str">
        <x:v>8590913120145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9900.0000</x:v>
      </x:c>
      <x:c t="str">
        <x:v>újdonság: 2026.01</x:v>
      </x:c>
    </x:row>
    <x:row>
      <x:c t="str">
        <x:v>44R10400I</x:v>
      </x:c>
      <x:c t="str">
        <x:v>AQUALINE ABSOLUT WC-ülőke, pp</x:v>
      </x:c>
      <x:c t="str">
        <x:v>AQUALINE</x:v>
      </x:c>
      <x:c t="str">
        <x:v>8697687014257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10600.0000</x:v>
      </x:c>
      <x:c t="str">
        <x:v/>
      </x:c>
    </x:row>
    <x:row>
      <x:c t="str">
        <x:v>45021</x:v>
      </x:c>
      <x:c t="str">
        <x:v>AQUALINE ZOJA tükrösszekrény LED világítással, balos, 60x60x14cm, fehér</x:v>
      </x:c>
      <x:c t="str">
        <x:v>AQUALINE</x:v>
      </x:c>
      <x:c t="str">
        <x:v>8590913836046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45021S</x:v>
      </x:c>
      <x:c t="str">
        <x:v>AQUALINE ZOJA tükrösszekrény LED világítással, balos, 60x60x14cm</x:v>
      </x:c>
      <x:c t="str">
        <x:v>AQUALINE</x:v>
      </x:c>
      <x:c t="str">
        <x:v>8590913113642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45022</x:v>
      </x:c>
      <x:c t="str">
        <x:v>AQUALINE ZOJA tükrösszekrény LED világítással, jobbos, 60x60x14cm, fehér</x:v>
      </x:c>
      <x:c t="str">
        <x:v>AQUALINE</x:v>
      </x:c>
      <x:c t="str">
        <x:v>8590913836053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45022S</x:v>
      </x:c>
      <x:c t="str">
        <x:v>AQUALINE ZOJA tükrösszekrény LED világítással, jobbos, 60x60x14cm</x:v>
      </x:c>
      <x:c t="str">
        <x:v>AQUALINE</x:v>
      </x:c>
      <x:c t="str">
        <x:v>8590913113635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45025</x:v>
      </x:c>
      <x:c t="str">
        <x:v>AQUALINE ZOJA tükrösszekrény LED világítással, dugaljjal, kapcsolóval, 70x60x14cm, fehér</x:v>
      </x:c>
      <x:c t="str">
        <x:v>AQUALINE</x:v>
      </x:c>
      <x:c t="str">
        <x:v>8590913836084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91000.0000</x:v>
      </x:c>
      <x:c t="str">
        <x:v>kifutott: 2025.06</x:v>
      </x:c>
    </x:row>
    <x:row>
      <x:c t="str">
        <x:v>45025S</x:v>
      </x:c>
      <x:c t="str">
        <x:v>AQUALINE ZOJA tükrösszekrény LED világítással, dugaljjal, kapcsolóval, 70x60x14cm</x:v>
      </x:c>
      <x:c t="str">
        <x:v>AQUALINE</x:v>
      </x:c>
      <x:c t="str">
        <x:v>8590913113659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92000.0000</x:v>
      </x:c>
      <x:c t="str">
        <x:v>újdonság: 2025.06</x:v>
      </x:c>
    </x:row>
    <x:row>
      <x:c t="str">
        <x:v>45027</x:v>
      </x:c>
      <x:c t="str">
        <x:v>AQUALINE ZOJA tükrösszekrény LED világítással, balos, 60x60x14cm, platina tölgy</x:v>
      </x:c>
      <x:c t="str">
        <x:v>AQUALINE</x:v>
      </x:c>
      <x:c t="str">
        <x:v>8590913836107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kifutott: 2025.10</x:v>
      </x:c>
    </x:row>
    <x:row>
      <x:c t="str">
        <x:v>45027S</x:v>
      </x:c>
      <x:c t="str">
        <x:v>AQUALINE ZOJA tükrösszekrény LED világítással, balos, 60x60x14cm, platina strip tölgy</x:v>
      </x:c>
      <x:c t="str">
        <x:v>AQUALINE</x:v>
      </x:c>
      <x:c t="str">
        <x:v>8590913119057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45028</x:v>
      </x:c>
      <x:c t="str">
        <x:v>AQUALINE ZOJA tükrösszekrény LED világítással, jobbos, 60x60x14cm, platina tölgy</x:v>
      </x:c>
      <x:c t="str">
        <x:v>AQUALINE</x:v>
      </x:c>
      <x:c t="str">
        <x:v>8590913836114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kifutott: 2025.06</x:v>
      </x:c>
    </x:row>
    <x:row>
      <x:c t="str">
        <x:v>45028S</x:v>
      </x:c>
      <x:c t="str">
        <x:v>AQUALINE ZOJA tükrösszekrény LED világítással, jobbos, 60x60x14cm, platina strip tölgy</x:v>
      </x:c>
      <x:c t="str">
        <x:v>AQUALINE</x:v>
      </x:c>
      <x:c t="str">
        <x:v>8590913119033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45029</x:v>
      </x:c>
      <x:c t="str">
        <x:v>AQUALINE ZOJA tükrösszekrény LED világítással, dugaljjal, kapcsolóval, 70x60x14cm, platina tölgy</x:v>
      </x:c>
      <x:c t="str">
        <x:v>AQUALINE</x:v>
      </x:c>
      <x:c t="str">
        <x:v>8590913836121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79000.0000</x:v>
      </x:c>
      <x:c t="str">
        <x:v>kifutott: 2025.06</x:v>
      </x:c>
    </x:row>
    <x:row>
      <x:c t="str">
        <x:v>45029S</x:v>
      </x:c>
      <x:c t="str">
        <x:v>AQUALINE ZOJA tükrösszekrény LED világítással, 70x60x14cm, platina strip tölgy</x:v>
      </x:c>
      <x:c t="str">
        <x:v>AQUALINE</x:v>
      </x:c>
      <x:c t="str">
        <x:v>8590913119040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82000.0000</x:v>
      </x:c>
      <x:c t="str">
        <x:v>újdonság: 2025.08</x:v>
      </x:c>
    </x:row>
    <x:row>
      <x:c t="str">
        <x:v>452</x:v>
      </x:c>
      <x:c t="str">
        <x:v>REITANO AIRTECH Falba süllyesztett 3 részes mosdócsaptelep, króm</x:v>
      </x:c>
      <x:c t="str">
        <x:v>SAPHO</x:v>
      </x:c>
      <x:c t="str">
        <x:v>8024587002075</x:v>
      </x:c>
      <x:c t="str">
        <x:v>db        </x:v>
      </x:c>
      <x:c t="str">
        <x:v>84818011</x:v>
      </x:c>
      <x:c t="n">
        <x:v>3.3400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98000.0000</x:v>
      </x:c>
      <x:c t="str">
        <x:v>kifutott: 2024.09</x:v>
      </x:c>
    </x:row>
    <x:row>
      <x:c t="str">
        <x:v>45462</x:v>
      </x:c>
      <x:c t="str">
        <x:v>AQUALINE ZOJA felső szekrény polccal, balos, 20x70x1cm, fehér</x:v>
      </x:c>
      <x:c t="str">
        <x:v>AQUALINE</x:v>
      </x:c>
      <x:c t="str">
        <x:v>8590913858857</x:v>
      </x:c>
      <x:c t="str">
        <x:v>db        </x:v>
      </x:c>
      <x:c t="str">
        <x:v>94036090</x:v>
      </x:c>
      <x:c t="n">
        <x:v>7.2000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27500.0000</x:v>
      </x:c>
      <x:c t="str">
        <x:v/>
      </x:c>
    </x:row>
    <x:row>
      <x:c t="str">
        <x:v>45463</x:v>
      </x:c>
      <x:c t="str">
        <x:v>AQUALINE ZOJA nyitott szekrény, 20x70x12cm, fehér</x:v>
      </x:c>
      <x:c t="str">
        <x:v>AQUALINE</x:v>
      </x:c>
      <x:c t="str">
        <x:v>8590913858864</x:v>
      </x:c>
      <x:c t="str">
        <x:v>db        </x:v>
      </x:c>
      <x:c t="str">
        <x:v>94036090</x:v>
      </x:c>
      <x:c t="n">
        <x:v>5.4500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24000.0000</x:v>
      </x:c>
      <x:c t="str">
        <x:v/>
      </x:c>
    </x:row>
    <x:row>
      <x:c t="str">
        <x:v>45511</x:v>
      </x:c>
      <x:c t="str">
        <x:v>POLYSAN KARIA öntöttmárvány zuhanytálca, 100x80x3cm</x:v>
      </x:c>
      <x:c t="str">
        <x:v>SAPHO</x:v>
      </x:c>
      <x:c t="str">
        <x:v>8590729046530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45812L</x:v>
      </x:c>
      <x:c t="str">
        <x:v>POLYSAN KARIA/VARESA sarok előlap, balos, 100x80x11cm</x:v>
      </x:c>
      <x:c t="str">
        <x:v>SAPHO</x:v>
      </x:c>
      <x:c t="str">
        <x:v>8590729046714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45812R</x:v>
      </x:c>
      <x:c t="str">
        <x:v>POLYSAN KARIA/VARESA sarok előlap, jobbos, 100x80x11cm</x:v>
      </x:c>
      <x:c t="str">
        <x:v>SAPHO</x:v>
      </x:c>
      <x:c t="str">
        <x:v>8590729046806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46080704</x:v>
      </x:c>
      <x:c t="str">
        <x:v>GSI EXTRA FLAT zuhanytálca, 80x70x2cm, matt agave</x:v>
      </x:c>
      <x:c t="str">
        <x:v>SAPHO</x:v>
      </x:c>
      <x:c t="str">
        <x:v>8057729352844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>újdonság: 2025.03</x:v>
      </x:c>
    </x:row>
    <x:row>
      <x:c t="str">
        <x:v>46080708</x:v>
      </x:c>
      <x:c t="str">
        <x:v>GSI EXTRA FLAT zuhanytálca, 80x70x2cm, matt kréta</x:v>
      </x:c>
      <x:c t="str">
        <x:v>SAPHO</x:v>
      </x:c>
      <x:c t="str">
        <x:v>8057729352837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>újdonság: 2025.03</x:v>
      </x:c>
    </x:row>
    <x:row>
      <x:c t="str">
        <x:v>46080709</x:v>
      </x:c>
      <x:c t="str">
        <x:v>GSI EXTRA FLAT zuhanytálca, 80x70x2cm, matt fehér</x:v>
      </x:c>
      <x:c t="str">
        <x:v>SAPHO</x:v>
      </x:c>
      <x:c t="str">
        <x:v>8052015167898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188000.0000</x:v>
      </x:c>
      <x:c t="str">
        <x:v/>
      </x:c>
    </x:row>
    <x:row>
      <x:c t="str">
        <x:v>46080717</x:v>
      </x:c>
      <x:c t="str">
        <x:v>GSI EXTRA FLAT zuhanytálca, 80x70x2cm, matt cement</x:v>
      </x:c>
      <x:c t="str">
        <x:v>SAPHO</x:v>
      </x:c>
      <x:c t="str">
        <x:v>8057729352851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>újdonság: 2025.03</x:v>
      </x:c>
    </x:row>
    <x:row>
      <x:c t="str">
        <x:v>46080726</x:v>
      </x:c>
      <x:c t="str">
        <x:v>GSI EXTRA FLAT zuhanytálca, 80x70x2cm, matt fekete</x:v>
      </x:c>
      <x:c t="str">
        <x:v>SAPHO</x:v>
      </x:c>
      <x:c t="str">
        <x:v>8052015167904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>újdonság: 2024.04</x:v>
      </x:c>
    </x:row>
    <x:row>
      <x:c t="str">
        <x:v>46080804</x:v>
      </x:c>
      <x:c t="str">
        <x:v>GSI EXTRA FLAT zuhanytálca, 80x80x2cm, matt agave</x:v>
      </x:c>
      <x:c t="str">
        <x:v>SAPHO</x:v>
      </x:c>
      <x:c t="str">
        <x:v>8057729352875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46080808</x:v>
      </x:c>
      <x:c t="str">
        <x:v>GSI EXTRA FLAT zuhanytálca, 80x80x2cm, matt kréta</x:v>
      </x:c>
      <x:c t="str">
        <x:v>SAPHO</x:v>
      </x:c>
      <x:c t="str">
        <x:v>8057729352868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46080809</x:v>
      </x:c>
      <x:c t="str">
        <x:v>GSI EXTRA FLAT zuhanytálca, 80x80x2cm, matt fehér</x:v>
      </x:c>
      <x:c t="str">
        <x:v>SAPHO</x:v>
      </x:c>
      <x:c t="str">
        <x:v>8052015167911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46080817</x:v>
      </x:c>
      <x:c t="str">
        <x:v>GSI EXTRA FLAT zuhanytálca, 80x80x2cm, matt cement</x:v>
      </x:c>
      <x:c t="str">
        <x:v>SAPHO</x:v>
      </x:c>
      <x:c t="str">
        <x:v>8057729352882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46080826</x:v>
      </x:c>
      <x:c t="str">
        <x:v>GSI EXTRA FLAT zuhanytálca, 80x80x2cm, matt fekete</x:v>
      </x:c>
      <x:c t="str">
        <x:v>SAPHO</x:v>
      </x:c>
      <x:c t="str">
        <x:v>8052015167928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2024.04</x:v>
      </x:c>
    </x:row>
    <x:row>
      <x:c t="str">
        <x:v>46090704</x:v>
      </x:c>
      <x:c t="str">
        <x:v>GSI EXTRA FLAT zuhanytálca, 90x70x2cm, matt agave</x:v>
      </x:c>
      <x:c t="str">
        <x:v>SAPHO</x:v>
      </x:c>
      <x:c t="str">
        <x:v>8057729352899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>újdonság: 2025.03</x:v>
      </x:c>
    </x:row>
    <x:row>
      <x:c t="str">
        <x:v>46090708</x:v>
      </x:c>
      <x:c t="str">
        <x:v>GSI EXTRA FLAT zuhanytálca, 90x70x2cm, matt kréta</x:v>
      </x:c>
      <x:c t="str">
        <x:v>SAPHO</x:v>
      </x:c>
      <x:c t="str">
        <x:v>8057729352905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>újdonság: 2025.03</x:v>
      </x:c>
    </x:row>
    <x:row>
      <x:c t="str">
        <x:v>46090709</x:v>
      </x:c>
      <x:c t="str">
        <x:v>GSI EXTRA FLAT zuhanytálca, 90x70x2cm, matt fehér</x:v>
      </x:c>
      <x:c t="str">
        <x:v>SAPHO</x:v>
      </x:c>
      <x:c t="str">
        <x:v>8052015167935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/>
      </x:c>
    </x:row>
    <x:row>
      <x:c t="str">
        <x:v>46090717</x:v>
      </x:c>
      <x:c t="str">
        <x:v>GSI EXTRA FLAT zuhanytálca, 90x70x2cm, matt cement</x:v>
      </x:c>
      <x:c t="str">
        <x:v>SAPHO</x:v>
      </x:c>
      <x:c t="str">
        <x:v>8057729352912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>újdonság: 2025.03</x:v>
      </x:c>
    </x:row>
    <x:row>
      <x:c t="str">
        <x:v>46090726</x:v>
      </x:c>
      <x:c t="str">
        <x:v>GSI EXTRA FLAT zuhanytálca, 90x70x2cm, matt fekete</x:v>
      </x:c>
      <x:c t="str">
        <x:v>SAPHO</x:v>
      </x:c>
      <x:c t="str">
        <x:v>8052015167942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>újdonság: 2024.04</x:v>
      </x:c>
    </x:row>
    <x:row>
      <x:c t="str">
        <x:v>46090804</x:v>
      </x:c>
      <x:c t="str">
        <x:v>GSI EXTRA FLAT zuhanytálca, 90x80x2cm, matt agave</x:v>
      </x:c>
      <x:c t="str">
        <x:v>SAPHO</x:v>
      </x:c>
      <x:c t="str">
        <x:v>8057729352929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277000.0000</x:v>
      </x:c>
      <x:c t="str">
        <x:v>újdonság: 2025.03</x:v>
      </x:c>
    </x:row>
    <x:row>
      <x:c t="str">
        <x:v>46090808</x:v>
      </x:c>
      <x:c t="str">
        <x:v>GSI EXTRA FLAT zuhanytálca, 90x80x2cm, matt kréta</x:v>
      </x:c>
      <x:c t="str">
        <x:v>SAPHO</x:v>
      </x:c>
      <x:c t="str">
        <x:v>8057729352936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277000.0000</x:v>
      </x:c>
      <x:c t="str">
        <x:v>újdonság: 2025.03</x:v>
      </x:c>
    </x:row>
    <x:row>
      <x:c t="str">
        <x:v>46090809</x:v>
      </x:c>
      <x:c t="str">
        <x:v>GSI EXTRA FLAT zuhanytálca, 90x80x2cm, matt fehér</x:v>
      </x:c>
      <x:c t="str">
        <x:v>SAPHO</x:v>
      </x:c>
      <x:c t="str">
        <x:v>8052015167959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/>
      </x:c>
    </x:row>
    <x:row>
      <x:c t="str">
        <x:v>46090817</x:v>
      </x:c>
      <x:c t="str">
        <x:v>GSI EXTRA FLAT zuhanytálca, 90x80x2cm, matt cement</x:v>
      </x:c>
      <x:c t="str">
        <x:v>SAPHO</x:v>
      </x:c>
      <x:c t="str">
        <x:v>8057729352943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277000.0000</x:v>
      </x:c>
      <x:c t="str">
        <x:v>újdonság: 2025.03</x:v>
      </x:c>
    </x:row>
    <x:row>
      <x:c t="str">
        <x:v>46090826</x:v>
      </x:c>
      <x:c t="str">
        <x:v>GSI EXTRA FLAT zuhanytálca, 90x80x2cm, matt fekete</x:v>
      </x:c>
      <x:c t="str">
        <x:v>SAPHO</x:v>
      </x:c>
      <x:c t="str">
        <x:v>8052015167966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277000.0000</x:v>
      </x:c>
      <x:c t="str">
        <x:v>újdonság: 2024.04</x:v>
      </x:c>
    </x:row>
    <x:row>
      <x:c t="str">
        <x:v>46090904</x:v>
      </x:c>
      <x:c t="str">
        <x:v>GSI EXTRA FLAT zuhanytálca, 90x90x2cm, matt agave</x:v>
      </x:c>
      <x:c t="str">
        <x:v>SAPHO</x:v>
      </x:c>
      <x:c t="str">
        <x:v>8057729352950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46090908</x:v>
      </x:c>
      <x:c t="str">
        <x:v>GSI EXTRA FLAT zuhanytálca, 90x90x2cm, matt kréta</x:v>
      </x:c>
      <x:c t="str">
        <x:v>SAPHO</x:v>
      </x:c>
      <x:c t="str">
        <x:v>8057729352967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46090909</x:v>
      </x:c>
      <x:c t="str">
        <x:v>GSI EXTRA FLAT zuhanytálca, 90x90x2cm, matt fehér</x:v>
      </x:c>
      <x:c t="str">
        <x:v>SAPHO</x:v>
      </x:c>
      <x:c t="str">
        <x:v>8052015167973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258000.0000</x:v>
      </x:c>
      <x:c t="str">
        <x:v/>
      </x:c>
    </x:row>
    <x:row>
      <x:c t="str">
        <x:v>46090917</x:v>
      </x:c>
      <x:c t="str">
        <x:v>GSI EXTRA FLAT zuhanytálca, 90x90x2cm, matt cement</x:v>
      </x:c>
      <x:c t="str">
        <x:v>SAPHO</x:v>
      </x:c>
      <x:c t="str">
        <x:v>8057729352974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46090926</x:v>
      </x:c>
      <x:c t="str">
        <x:v>GSI EXTRA FLAT zuhanytálca, 90x90x2cm, matt fekete</x:v>
      </x:c>
      <x:c t="str">
        <x:v>SAPHO</x:v>
      </x:c>
      <x:c t="str">
        <x:v>8052015167980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2024.04</x:v>
      </x:c>
    </x:row>
    <x:row>
      <x:c t="str">
        <x:v>46100704</x:v>
      </x:c>
      <x:c t="str">
        <x:v>GSI EXTRA FLAT zuhanytálca, 100x70x2cm, matt agave</x:v>
      </x:c>
      <x:c t="str">
        <x:v>SAPHO</x:v>
      </x:c>
      <x:c t="str">
        <x:v>8057729352981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267000.0000</x:v>
      </x:c>
      <x:c t="str">
        <x:v>újdonság: 2025.03</x:v>
      </x:c>
    </x:row>
    <x:row>
      <x:c t="str">
        <x:v>46100708</x:v>
      </x:c>
      <x:c t="str">
        <x:v>GSI EXTRA FLAT zuhanytálca, 100x70x2cm, matt kréta</x:v>
      </x:c>
      <x:c t="str">
        <x:v>SAPHO</x:v>
      </x:c>
      <x:c t="str">
        <x:v>8057729352998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267000.0000</x:v>
      </x:c>
      <x:c t="str">
        <x:v>újdonság: 2025.03</x:v>
      </x:c>
    </x:row>
    <x:row>
      <x:c t="str">
        <x:v>46100709</x:v>
      </x:c>
      <x:c t="str">
        <x:v>GSI EXTRA FLAT zuhanytálca, 100x70x2cm, matt fehér</x:v>
      </x:c>
      <x:c t="str">
        <x:v>SAPHO</x:v>
      </x:c>
      <x:c t="str">
        <x:v>8052015167997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225000.0000</x:v>
      </x:c>
      <x:c t="str">
        <x:v/>
      </x:c>
    </x:row>
    <x:row>
      <x:c t="str">
        <x:v>46100717</x:v>
      </x:c>
      <x:c t="str">
        <x:v>GSI EXTRA FLAT zuhanytálca, 100x70x2cm, matt cement</x:v>
      </x:c>
      <x:c t="str">
        <x:v>SAPHO</x:v>
      </x:c>
      <x:c t="str">
        <x:v>8057729353001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267000.0000</x:v>
      </x:c>
      <x:c t="str">
        <x:v>újdonság: 2025.03</x:v>
      </x:c>
    </x:row>
    <x:row>
      <x:c t="str">
        <x:v>46100726</x:v>
      </x:c>
      <x:c t="str">
        <x:v>GSI EXTRA FLAT zuhanytálca, 100x70x2cm, matt fekete</x:v>
      </x:c>
      <x:c t="str">
        <x:v>SAPHO</x:v>
      </x:c>
      <x:c t="str">
        <x:v>8052015168000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267000.0000</x:v>
      </x:c>
      <x:c t="str">
        <x:v>újdonság: 2024.04</x:v>
      </x:c>
    </x:row>
    <x:row>
      <x:c t="str">
        <x:v>46100804</x:v>
      </x:c>
      <x:c t="str">
        <x:v>GSI EXTRA FLAT zuhanytálca, 100x80x2cm, matt agave</x:v>
      </x:c>
      <x:c t="str">
        <x:v>SAPHO</x:v>
      </x:c>
      <x:c t="str">
        <x:v>8057729353018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>újdonság: 2025.03</x:v>
      </x:c>
    </x:row>
    <x:row>
      <x:c t="str">
        <x:v>46100808</x:v>
      </x:c>
      <x:c t="str">
        <x:v>GSI EXTRA FLAT zuhanytálca, 100x80x2cm, matt kréta</x:v>
      </x:c>
      <x:c t="str">
        <x:v>SAPHO</x:v>
      </x:c>
      <x:c t="str">
        <x:v>8057729353025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>újdonság: 2025.03</x:v>
      </x:c>
    </x:row>
    <x:row>
      <x:c t="str">
        <x:v>46100809</x:v>
      </x:c>
      <x:c t="str">
        <x:v>GSI EXTRA FLAT zuhanytálca, 100x80x2cm, matt fehér</x:v>
      </x:c>
      <x:c t="str">
        <x:v>SAPHO</x:v>
      </x:c>
      <x:c t="str">
        <x:v>8052015168017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256000.0000</x:v>
      </x:c>
      <x:c t="str">
        <x:v/>
      </x:c>
    </x:row>
    <x:row>
      <x:c t="str">
        <x:v>46100817</x:v>
      </x:c>
      <x:c t="str">
        <x:v>GSI EXTRA FLAT zuhanytálca, 100x80x2cm, matt cement</x:v>
      </x:c>
      <x:c t="str">
        <x:v>SAPHO</x:v>
      </x:c>
      <x:c t="str">
        <x:v>8057729353032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>újdonság: 2025.03</x:v>
      </x:c>
    </x:row>
    <x:row>
      <x:c t="str">
        <x:v>46100826</x:v>
      </x:c>
      <x:c t="str">
        <x:v>GSI EXTRA FLAT zuhanytálca, 100x80x2cm, matt fekete</x:v>
      </x:c>
      <x:c t="str">
        <x:v>SAPHO</x:v>
      </x:c>
      <x:c t="str">
        <x:v>8052015168024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>újdonság: 2024.04</x:v>
      </x:c>
    </x:row>
    <x:row>
      <x:c t="str">
        <x:v>46101004</x:v>
      </x:c>
      <x:c t="str">
        <x:v>GSI EXTRA FLAT zuhanytálca, 100x100x2cm, matt agave</x:v>
      </x:c>
      <x:c t="str">
        <x:v>SAPHO</x:v>
      </x:c>
      <x:c t="str">
        <x:v>8057729353049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387000.0000</x:v>
      </x:c>
      <x:c t="str">
        <x:v>újdonság: 2025.03</x:v>
      </x:c>
    </x:row>
    <x:row>
      <x:c t="str">
        <x:v>46101008</x:v>
      </x:c>
      <x:c t="str">
        <x:v>GSI EXTRA FLAT zuhanytálca, 100x100x2cm, matt kréta</x:v>
      </x:c>
      <x:c t="str">
        <x:v>SAPHO</x:v>
      </x:c>
      <x:c t="str">
        <x:v>8057729353056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387000.0000</x:v>
      </x:c>
      <x:c t="str">
        <x:v>újdonság: 2025.03</x:v>
      </x:c>
    </x:row>
    <x:row>
      <x:c t="str">
        <x:v>46101009</x:v>
      </x:c>
      <x:c t="str">
        <x:v>GSI EXTRA FLAT zuhanytálca, 100x100x2cm, matt fehér</x:v>
      </x:c>
      <x:c t="str">
        <x:v>SAPHO</x:v>
      </x:c>
      <x:c t="str">
        <x:v>8052015168031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46101017</x:v>
      </x:c>
      <x:c t="str">
        <x:v>GSI EXTRA FLAT zuhanytálca, 100x100x2cm, matt cement</x:v>
      </x:c>
      <x:c t="str">
        <x:v>SAPHO</x:v>
      </x:c>
      <x:c t="str">
        <x:v>8057729353063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387000.0000</x:v>
      </x:c>
      <x:c t="str">
        <x:v>újdonság: 2025.03</x:v>
      </x:c>
    </x:row>
    <x:row>
      <x:c t="str">
        <x:v>46101026</x:v>
      </x:c>
      <x:c t="str">
        <x:v>GSI EXTRA FLAT zuhanytálca, 100x100x2cm, matt fekete</x:v>
      </x:c>
      <x:c t="str">
        <x:v>SAPHO</x:v>
      </x:c>
      <x:c t="str">
        <x:v>8052015168048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387000.0000</x:v>
      </x:c>
      <x:c t="str">
        <x:v>újdonság: 2024.04</x:v>
      </x:c>
    </x:row>
    <x:row>
      <x:c t="str">
        <x:v>46111</x:v>
      </x:c>
      <x:c t="str">
        <x:v>POLYSAN NAOS aszimmetrikus kád, balos, 180x100x43cm</x:v>
      </x:c>
      <x:c t="str">
        <x:v>SAPHO</x:v>
      </x:c>
      <x:c t="str">
        <x:v>8590729017479</x:v>
      </x:c>
      <x:c t="str">
        <x:v>db        </x:v>
      </x:c>
      <x:c t="str">
        <x:v>39221000</x:v>
      </x:c>
      <x:c t="n">
        <x:v>27.8900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2025.03</x:v>
      </x:c>
    </x:row>
    <x:row>
      <x:c t="str">
        <x:v>46120704</x:v>
      </x:c>
      <x:c t="str">
        <x:v>GSI EXTRA FLAT zuhanytálca, 120x70x2cm, matt agave</x:v>
      </x:c>
      <x:c t="str">
        <x:v>SAPHO</x:v>
      </x:c>
      <x:c t="str">
        <x:v>8057729353070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330000.0000</x:v>
      </x:c>
      <x:c t="str">
        <x:v>újdonság: 2025.03</x:v>
      </x:c>
    </x:row>
    <x:row>
      <x:c t="str">
        <x:v>46120708</x:v>
      </x:c>
      <x:c t="str">
        <x:v>GSI EXTRA FLAT zuhanytálca, 120x70x2cm, matt kréta</x:v>
      </x:c>
      <x:c t="str">
        <x:v>SAPHO</x:v>
      </x:c>
      <x:c t="str">
        <x:v>8057729353087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330000.0000</x:v>
      </x:c>
      <x:c t="str">
        <x:v>újdonság: 2025.03</x:v>
      </x:c>
    </x:row>
    <x:row>
      <x:c t="str">
        <x:v>46120709</x:v>
      </x:c>
      <x:c t="str">
        <x:v>GSI EXTRA FLAT zuhanytálca, 120x70x2cm, matt fehér</x:v>
      </x:c>
      <x:c t="str">
        <x:v>SAPHO</x:v>
      </x:c>
      <x:c t="str">
        <x:v>8052015168055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/>
      </x:c>
    </x:row>
    <x:row>
      <x:c t="str">
        <x:v>46120717</x:v>
      </x:c>
      <x:c t="str">
        <x:v>GSI EXTRA FLAT zuhanytálca, 120x70x2cm, matt cement</x:v>
      </x:c>
      <x:c t="str">
        <x:v>SAPHO</x:v>
      </x:c>
      <x:c t="str">
        <x:v>8057729353094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330000.0000</x:v>
      </x:c>
      <x:c t="str">
        <x:v>újdonság: 2025.03</x:v>
      </x:c>
    </x:row>
    <x:row>
      <x:c t="str">
        <x:v>46120726</x:v>
      </x:c>
      <x:c t="str">
        <x:v>GSI EXTRA FLAT zuhanytálca, 120x70x2cm, matt fekete</x:v>
      </x:c>
      <x:c t="str">
        <x:v>SAPHO</x:v>
      </x:c>
      <x:c t="str">
        <x:v>8052015168062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330000.0000</x:v>
      </x:c>
      <x:c t="str">
        <x:v>újdonság: 2024.04</x:v>
      </x:c>
    </x:row>
    <x:row>
      <x:c t="str">
        <x:v>46120804</x:v>
      </x:c>
      <x:c t="str">
        <x:v>GSI EXTRA FLAT zuhanytálca, 120x80x2cm, matt agave</x:v>
      </x:c>
      <x:c t="str">
        <x:v>SAPHO</x:v>
      </x:c>
      <x:c t="str">
        <x:v>8057729353100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46120808</x:v>
      </x:c>
      <x:c t="str">
        <x:v>GSI EXTRA FLAT zuhanytálca, 120x80x2cm, matt kréta</x:v>
      </x:c>
      <x:c t="str">
        <x:v>SAPHO</x:v>
      </x:c>
      <x:c t="str">
        <x:v>8057729353117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46120809</x:v>
      </x:c>
      <x:c t="str">
        <x:v>GSI EXTRA FLAT zuhanytálca, 120x80x2cm, matt fehér</x:v>
      </x:c>
      <x:c t="str">
        <x:v>SAPHO</x:v>
      </x:c>
      <x:c t="str">
        <x:v>8052015168079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/>
      </x:c>
    </x:row>
    <x:row>
      <x:c t="str">
        <x:v>46120817</x:v>
      </x:c>
      <x:c t="str">
        <x:v>GSI EXTRA FLAT zuhanytálca, 120x80x2cm, matt cement</x:v>
      </x:c>
      <x:c t="str">
        <x:v>SAPHO</x:v>
      </x:c>
      <x:c t="str">
        <x:v>8057729353124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46120826</x:v>
      </x:c>
      <x:c t="str">
        <x:v>GSI EXTRA FLAT zuhanytálca, 120x80x2cm, matt fekete</x:v>
      </x:c>
      <x:c t="str">
        <x:v>SAPHO</x:v>
      </x:c>
      <x:c t="str">
        <x:v>8052015168086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/>
      </x:c>
    </x:row>
    <x:row>
      <x:c t="str">
        <x:v>46120904</x:v>
      </x:c>
      <x:c t="str">
        <x:v>GSI EXTRA FLAT zuhanytálca, 120x90x2cm, matt agave</x:v>
      </x:c>
      <x:c t="str">
        <x:v>SAPHO</x:v>
      </x:c>
      <x:c t="str">
        <x:v>8057729353131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46120908</x:v>
      </x:c>
      <x:c t="str">
        <x:v>GSI EXTRA FLAT zuhanytálca, 120x90x2cm, matt kréta</x:v>
      </x:c>
      <x:c t="str">
        <x:v>SAPHO</x:v>
      </x:c>
      <x:c t="str">
        <x:v>8057729353148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46120909</x:v>
      </x:c>
      <x:c t="str">
        <x:v>GSI EXTRA FLAT zuhanytálca, 120x90x2cm, matt fehér</x:v>
      </x:c>
      <x:c t="str">
        <x:v>SAPHO</x:v>
      </x:c>
      <x:c t="str">
        <x:v>8052015168093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351000.0000</x:v>
      </x:c>
      <x:c t="str">
        <x:v/>
      </x:c>
    </x:row>
    <x:row>
      <x:c t="str">
        <x:v>46120917</x:v>
      </x:c>
      <x:c t="str">
        <x:v>GSI EXTRA FLAT zuhanytálca, 120x90x2cm, matt cement</x:v>
      </x:c>
      <x:c t="str">
        <x:v>SAPHO</x:v>
      </x:c>
      <x:c t="str">
        <x:v>8057729353155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46120926</x:v>
      </x:c>
      <x:c t="str">
        <x:v>GSI EXTRA FLAT zuhanytálca, 120x90x2cm, matt fekete</x:v>
      </x:c>
      <x:c t="str">
        <x:v>SAPHO</x:v>
      </x:c>
      <x:c t="str">
        <x:v>8052015168109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2024.04</x:v>
      </x:c>
    </x:row>
    <x:row>
      <x:c t="str">
        <x:v>46140704</x:v>
      </x:c>
      <x:c t="str">
        <x:v>GSI EXTRA FLAT zuhanytálca, 140x70x2cm, matt agave</x:v>
      </x:c>
      <x:c t="str">
        <x:v>SAPHO</x:v>
      </x:c>
      <x:c t="str">
        <x:v>8057729353162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382000.0000</x:v>
      </x:c>
      <x:c t="str">
        <x:v>újdonság: 2025.03</x:v>
      </x:c>
    </x:row>
    <x:row>
      <x:c t="str">
        <x:v>46140708</x:v>
      </x:c>
      <x:c t="str">
        <x:v>GSI EXTRA FLAT zuhanytálca, 140x70x2cm, matt kréta</x:v>
      </x:c>
      <x:c t="str">
        <x:v>SAPHO</x:v>
      </x:c>
      <x:c t="str">
        <x:v>8057729353179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382000.0000</x:v>
      </x:c>
      <x:c t="str">
        <x:v>újdonság: 2025.03</x:v>
      </x:c>
    </x:row>
    <x:row>
      <x:c t="str">
        <x:v>46140709</x:v>
      </x:c>
      <x:c t="str">
        <x:v>GSI EXTRA FLAT zuhanytálca, 140x70x2cm, matt fehér</x:v>
      </x:c>
      <x:c t="str">
        <x:v>SAPHO</x:v>
      </x:c>
      <x:c t="str">
        <x:v>8052015168116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319000.0000</x:v>
      </x:c>
      <x:c t="str">
        <x:v/>
      </x:c>
    </x:row>
    <x:row>
      <x:c t="str">
        <x:v>46140717</x:v>
      </x:c>
      <x:c t="str">
        <x:v>GSI EXTRA FLAT zuhanytálca, 140x70x2cm, matt cement</x:v>
      </x:c>
      <x:c t="str">
        <x:v>SAPHO</x:v>
      </x:c>
      <x:c t="str">
        <x:v>8057729353186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382000.0000</x:v>
      </x:c>
      <x:c t="str">
        <x:v>újdonság: 2025.03</x:v>
      </x:c>
    </x:row>
    <x:row>
      <x:c t="str">
        <x:v>46140726</x:v>
      </x:c>
      <x:c t="str">
        <x:v>GSI EXTRA FLAT zuhanytálca, 140x70x2cm, matt fekete</x:v>
      </x:c>
      <x:c t="str">
        <x:v>SAPHO</x:v>
      </x:c>
      <x:c t="str">
        <x:v>8052015168123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382000.0000</x:v>
      </x:c>
      <x:c t="str">
        <x:v>újdonság: 2024.04</x:v>
      </x:c>
    </x:row>
    <x:row>
      <x:c t="str">
        <x:v>46140804</x:v>
      </x:c>
      <x:c t="str">
        <x:v>GSI EXTRA FLAT zuhanytálca, 140x80x2cm, matt agave</x:v>
      </x:c>
      <x:c t="str">
        <x:v>SAPHO</x:v>
      </x:c>
      <x:c t="str">
        <x:v>8057729353193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2025.03</x:v>
      </x:c>
    </x:row>
    <x:row>
      <x:c t="str">
        <x:v>46140808</x:v>
      </x:c>
      <x:c t="str">
        <x:v>GSI EXTRA FLAT zuhanytálca, 140x80x2cm, matt kréta</x:v>
      </x:c>
      <x:c t="str">
        <x:v>SAPHO</x:v>
      </x:c>
      <x:c t="str">
        <x:v>8057729353209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2025.03</x:v>
      </x:c>
    </x:row>
    <x:row>
      <x:c t="str">
        <x:v>46140809</x:v>
      </x:c>
      <x:c t="str">
        <x:v>GSI EXTRA FLAT zuhanytálca, 140x80x2cm, matt fehér</x:v>
      </x:c>
      <x:c t="str">
        <x:v>SAPHO</x:v>
      </x:c>
      <x:c t="str">
        <x:v>8052015168130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366000.0000</x:v>
      </x:c>
      <x:c t="str">
        <x:v/>
      </x:c>
    </x:row>
    <x:row>
      <x:c t="str">
        <x:v>46140817</x:v>
      </x:c>
      <x:c t="str">
        <x:v>GSI EXTRA FLAT zuhanytálca, 140x80x2cm, matt cement</x:v>
      </x:c>
      <x:c t="str">
        <x:v>SAPHO</x:v>
      </x:c>
      <x:c t="str">
        <x:v>8057729353216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2025.03</x:v>
      </x:c>
    </x:row>
    <x:row>
      <x:c t="str">
        <x:v>46140826</x:v>
      </x:c>
      <x:c t="str">
        <x:v>GSI EXTRA FLAT zuhanytálca, 140x80x2cm, matt fekete</x:v>
      </x:c>
      <x:c t="str">
        <x:v>SAPHO</x:v>
      </x:c>
      <x:c t="str">
        <x:v>8052015168147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2024.04</x:v>
      </x:c>
    </x:row>
    <x:row>
      <x:c t="str">
        <x:v>46160704</x:v>
      </x:c>
      <x:c t="str">
        <x:v>GSI EXTRA FLAT zuhanytálca, 160x70x2cm, matt agave</x:v>
      </x:c>
      <x:c t="str">
        <x:v>SAPHO</x:v>
      </x:c>
      <x:c t="str">
        <x:v>8057729353230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46160708</x:v>
      </x:c>
      <x:c t="str">
        <x:v>GSI EXTRA FLAT zuhanytálca, 160x70x2cm, matt kréta</x:v>
      </x:c>
      <x:c t="str">
        <x:v>SAPHO</x:v>
      </x:c>
      <x:c t="str">
        <x:v>8057729353223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46160709</x:v>
      </x:c>
      <x:c t="str">
        <x:v>GSI EXTRA FLAT zuhanytálca, 160x70x2cm, matt fehér</x:v>
      </x:c>
      <x:c t="str">
        <x:v>SAPHO</x:v>
      </x:c>
      <x:c t="str">
        <x:v>8052015168154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429000.0000</x:v>
      </x:c>
      <x:c t="str">
        <x:v/>
      </x:c>
    </x:row>
    <x:row>
      <x:c t="str">
        <x:v>46160717</x:v>
      </x:c>
      <x:c t="str">
        <x:v>GSI EXTRA FLAT zuhanytálca, 160x70x2cm, matt cement</x:v>
      </x:c>
      <x:c t="str">
        <x:v>SAPHO</x:v>
      </x:c>
      <x:c t="str">
        <x:v>8057729353247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46160726</x:v>
      </x:c>
      <x:c t="str">
        <x:v>GSI EXTRA FLAT zuhanytálca, 160x70x2cm, matt fekete</x:v>
      </x:c>
      <x:c t="str">
        <x:v>SAPHO</x:v>
      </x:c>
      <x:c t="str">
        <x:v>8052015168161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2024.04</x:v>
      </x:c>
    </x:row>
    <x:row>
      <x:c t="str">
        <x:v>46160804</x:v>
      </x:c>
      <x:c t="str">
        <x:v>GSI EXTRA FLAT zuhanytálca, 160x80x2cm, matt agave</x:v>
      </x:c>
      <x:c t="str">
        <x:v>SAPHO</x:v>
      </x:c>
      <x:c t="str">
        <x:v>8057729353254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46160808</x:v>
      </x:c>
      <x:c t="str">
        <x:v>GSI EXTRA FLAT zuhanytálca, 160x80x2cm, matt kréta</x:v>
      </x:c>
      <x:c t="str">
        <x:v>SAPHO</x:v>
      </x:c>
      <x:c t="str">
        <x:v>8057729353261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46160809</x:v>
      </x:c>
      <x:c t="str">
        <x:v>GSI EXTRA FLAT zuhanytálca, 160x80x2cm, matt fehér</x:v>
      </x:c>
      <x:c t="str">
        <x:v>SAPHO</x:v>
      </x:c>
      <x:c t="str">
        <x:v>8052015168178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487000.0000</x:v>
      </x:c>
      <x:c t="str">
        <x:v/>
      </x:c>
    </x:row>
    <x:row>
      <x:c t="str">
        <x:v>46160817</x:v>
      </x:c>
      <x:c t="str">
        <x:v>GSI EXTRA FLAT zuhanytálca, 160x80x2cm, matt cement</x:v>
      </x:c>
      <x:c t="str">
        <x:v>SAPHO</x:v>
      </x:c>
      <x:c t="str">
        <x:v>8057729353278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46160826</x:v>
      </x:c>
      <x:c t="str">
        <x:v>GSI EXTRA FLAT zuhanytálca, 160x80x2cm, matt fekete</x:v>
      </x:c>
      <x:c t="str">
        <x:v>SAPHO</x:v>
      </x:c>
      <x:c t="str">
        <x:v>8052015168185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2024.04</x:v>
      </x:c>
    </x:row>
    <x:row>
      <x:c t="str">
        <x:v>46170704</x:v>
      </x:c>
      <x:c t="str">
        <x:v>GSI EXTRA FLAT zuhanytálca, 170x70x2cm, matt agave</x:v>
      </x:c>
      <x:c t="str">
        <x:v>SAPHO</x:v>
      </x:c>
      <x:c t="str">
        <x:v>8057729353285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545000.0000</x:v>
      </x:c>
      <x:c t="str">
        <x:v>újdonság: 2025.03</x:v>
      </x:c>
    </x:row>
    <x:row>
      <x:c t="str">
        <x:v>46170708</x:v>
      </x:c>
      <x:c t="str">
        <x:v>GSI EXTRA FLAT zuhanytálca, 170x70x2cm, matt kréta</x:v>
      </x:c>
      <x:c t="str">
        <x:v>SAPHO</x:v>
      </x:c>
      <x:c t="str">
        <x:v>8057729353292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545000.0000</x:v>
      </x:c>
      <x:c t="str">
        <x:v>újdonság: 2025.03</x:v>
      </x:c>
    </x:row>
    <x:row>
      <x:c t="str">
        <x:v>46170709</x:v>
      </x:c>
      <x:c t="str">
        <x:v>GSI EXTRA FLAT zuhanytálca, 170x70x2cm, matt fehér</x:v>
      </x:c>
      <x:c t="str">
        <x:v>SAPHO</x:v>
      </x:c>
      <x:c t="str">
        <x:v>8052015168192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456000.0000</x:v>
      </x:c>
      <x:c t="str">
        <x:v/>
      </x:c>
    </x:row>
    <x:row>
      <x:c t="str">
        <x:v>46170717</x:v>
      </x:c>
      <x:c t="str">
        <x:v>GSI EXTRA FLAT zuhanytálca, 170x70x2cm, matt cement</x:v>
      </x:c>
      <x:c t="str">
        <x:v>SAPHO</x:v>
      </x:c>
      <x:c t="str">
        <x:v>8057729353308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545000.0000</x:v>
      </x:c>
      <x:c t="str">
        <x:v>újdonság: 2025.03</x:v>
      </x:c>
    </x:row>
    <x:row>
      <x:c t="str">
        <x:v>46170726</x:v>
      </x:c>
      <x:c t="str">
        <x:v>GSI EXTRA FLAT zuhanytálca, 170x70x2cm, matt fekete</x:v>
      </x:c>
      <x:c t="str">
        <x:v>SAPHO</x:v>
      </x:c>
      <x:c t="str">
        <x:v>8052015168208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545000.0000</x:v>
      </x:c>
      <x:c t="str">
        <x:v>újdonság: 2024.04</x:v>
      </x:c>
    </x:row>
    <x:row>
      <x:c t="str">
        <x:v>46170804</x:v>
      </x:c>
      <x:c t="str">
        <x:v>GSI EXTRA FLAT zuhanytálca, 170x80x2cm, matt agave</x:v>
      </x:c>
      <x:c t="str">
        <x:v>SAPHO</x:v>
      </x:c>
      <x:c t="str">
        <x:v>8057729353315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618000.0000</x:v>
      </x:c>
      <x:c t="str">
        <x:v>újdonság: 2025.03</x:v>
      </x:c>
    </x:row>
    <x:row>
      <x:c t="str">
        <x:v>46170808</x:v>
      </x:c>
      <x:c t="str">
        <x:v>GSI EXTRA FLAT zuhanytálca, 170x80x2cm, matt kréta</x:v>
      </x:c>
      <x:c t="str">
        <x:v>SAPHO</x:v>
      </x:c>
      <x:c t="str">
        <x:v>8057729353322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618000.0000</x:v>
      </x:c>
      <x:c t="str">
        <x:v>újdonság: 2025.03</x:v>
      </x:c>
    </x:row>
    <x:row>
      <x:c t="str">
        <x:v>46170809</x:v>
      </x:c>
      <x:c t="str">
        <x:v>GSI EXTRA FLAT zuhanytálca, 170x80x2cm, matt fehér</x:v>
      </x:c>
      <x:c t="str">
        <x:v>SAPHO</x:v>
      </x:c>
      <x:c t="str">
        <x:v>8052015168215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513000.0000</x:v>
      </x:c>
      <x:c t="str">
        <x:v/>
      </x:c>
    </x:row>
    <x:row>
      <x:c t="str">
        <x:v>46170817</x:v>
      </x:c>
      <x:c t="str">
        <x:v>GSI EXTRA FLAT zuhanytálca, 170x80x2cm, matt cement</x:v>
      </x:c>
      <x:c t="str">
        <x:v>SAPHO</x:v>
      </x:c>
      <x:c t="str">
        <x:v>8057729353339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618000.0000</x:v>
      </x:c>
      <x:c t="str">
        <x:v>újdonság: 2025.03</x:v>
      </x:c>
    </x:row>
    <x:row>
      <x:c t="str">
        <x:v>46170826</x:v>
      </x:c>
      <x:c t="str">
        <x:v>GSI EXTRA FLAT zuhanytálca, 170x80x2cm, matt fekete</x:v>
      </x:c>
      <x:c t="str">
        <x:v>SAPHO</x:v>
      </x:c>
      <x:c t="str">
        <x:v>8052015168222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618000.0000</x:v>
      </x:c>
      <x:c t="str">
        <x:v>újdonság: 2024.04</x:v>
      </x:c>
    </x:row>
    <x:row>
      <x:c t="str">
        <x:v>46180804</x:v>
      </x:c>
      <x:c t="str">
        <x:v>GSI EXTRA FLAT zuhanytálca, 180x80x2cm, matt agave</x:v>
      </x:c>
      <x:c t="str">
        <x:v>SAPHO</x:v>
      </x:c>
      <x:c t="str">
        <x:v>8057729353346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681000.0000</x:v>
      </x:c>
      <x:c t="str">
        <x:v>újdonság: 2025.03</x:v>
      </x:c>
    </x:row>
    <x:row>
      <x:c t="str">
        <x:v>46180808</x:v>
      </x:c>
      <x:c t="str">
        <x:v>GSI EXTRA FLAT zuhanytálca, 180x80x2cm, matt kréta</x:v>
      </x:c>
      <x:c t="str">
        <x:v>SAPHO</x:v>
      </x:c>
      <x:c t="str">
        <x:v>8057729353353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681000.0000</x:v>
      </x:c>
      <x:c t="str">
        <x:v>újdonság: 2025.03</x:v>
      </x:c>
    </x:row>
    <x:row>
      <x:c t="str">
        <x:v>46180809</x:v>
      </x:c>
      <x:c t="str">
        <x:v>GSI EXTRA FLAT zuhanytálca, 180x80x2cm, matt fehér</x:v>
      </x:c>
      <x:c t="str">
        <x:v>SAPHO</x:v>
      </x:c>
      <x:c t="str">
        <x:v>8052015168239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566000.0000</x:v>
      </x:c>
      <x:c t="str">
        <x:v/>
      </x:c>
    </x:row>
    <x:row>
      <x:c t="str">
        <x:v>46180817</x:v>
      </x:c>
      <x:c t="str">
        <x:v>GSI EXTRA FLAT zuhanytálca, 180x80x2cm, matt cement</x:v>
      </x:c>
      <x:c t="str">
        <x:v>SAPHO</x:v>
      </x:c>
      <x:c t="str">
        <x:v>8057729353360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681000.0000</x:v>
      </x:c>
      <x:c t="str">
        <x:v>újdonság: 2025.03</x:v>
      </x:c>
    </x:row>
    <x:row>
      <x:c t="str">
        <x:v>46180826</x:v>
      </x:c>
      <x:c t="str">
        <x:v>GSI EXTRA FLAT zuhanytálca, 180x80x2cm, matt fekete</x:v>
      </x:c>
      <x:c t="str">
        <x:v>SAPHO</x:v>
      </x:c>
      <x:c t="str">
        <x:v>8052015168246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681000.0000</x:v>
      </x:c>
      <x:c t="str">
        <x:v>újdonság: 2024.04</x:v>
      </x:c>
    </x:row>
    <x:row>
      <x:c t="str">
        <x:v>46180904</x:v>
      </x:c>
      <x:c t="str">
        <x:v>GSI EXTRA FLAT zuhanytálca, 180x90x2cm, matt agave</x:v>
      </x:c>
      <x:c t="str">
        <x:v>SAPHO</x:v>
      </x:c>
      <x:c t="str">
        <x:v>8057729353377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797000.0000</x:v>
      </x:c>
      <x:c t="str">
        <x:v>újdonság: 2025.03</x:v>
      </x:c>
    </x:row>
    <x:row>
      <x:c t="str">
        <x:v>46180908</x:v>
      </x:c>
      <x:c t="str">
        <x:v>GSI EXTRA FLAT zuhanytálca, 180x90x2cm, matt kréta</x:v>
      </x:c>
      <x:c t="str">
        <x:v>SAPHO</x:v>
      </x:c>
      <x:c t="str">
        <x:v>8057729353384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797000.0000</x:v>
      </x:c>
      <x:c t="str">
        <x:v>újdonság: 2025.03</x:v>
      </x:c>
    </x:row>
    <x:row>
      <x:c t="str">
        <x:v>46180909</x:v>
      </x:c>
      <x:c t="str">
        <x:v>GSI EXTRA FLAT zuhanytálca, 180x90x2cm, matt fehér</x:v>
      </x:c>
      <x:c t="str">
        <x:v>SAPHO</x:v>
      </x:c>
      <x:c t="str">
        <x:v>8052015168253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666000.0000</x:v>
      </x:c>
      <x:c t="str">
        <x:v/>
      </x:c>
    </x:row>
    <x:row>
      <x:c t="str">
        <x:v>46180917</x:v>
      </x:c>
      <x:c t="str">
        <x:v>GSI EXTRA FLAT zuhanytálca, 180x90x2cm, matt cement</x:v>
      </x:c>
      <x:c t="str">
        <x:v>SAPHO</x:v>
      </x:c>
      <x:c t="str">
        <x:v>8057729353391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797000.0000</x:v>
      </x:c>
      <x:c t="str">
        <x:v>újdonság: 2025.03</x:v>
      </x:c>
    </x:row>
    <x:row>
      <x:c t="str">
        <x:v>46180926</x:v>
      </x:c>
      <x:c t="str">
        <x:v>GSI EXTRA FLAT zuhanytálca, 180x90x2cm, matt fekete</x:v>
      </x:c>
      <x:c t="str">
        <x:v>SAPHO</x:v>
      </x:c>
      <x:c t="str">
        <x:v>8052015168260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797000.0000</x:v>
      </x:c>
      <x:c t="str">
        <x:v>újdonság: 2024.04</x:v>
      </x:c>
    </x:row>
    <x:row>
      <x:c t="str">
        <x:v>46200804</x:v>
      </x:c>
      <x:c t="str">
        <x:v>GSI EXTRA FLAT zuhanytálca, 200x80x2cm, matt agave</x:v>
      </x:c>
      <x:c t="str">
        <x:v>SAPHO</x:v>
      </x:c>
      <x:c t="str">
        <x:v>8057729353407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792000.0000</x:v>
      </x:c>
      <x:c t="str">
        <x:v>újdonság: 2025.03</x:v>
      </x:c>
    </x:row>
    <x:row>
      <x:c t="str">
        <x:v>46200808</x:v>
      </x:c>
      <x:c t="str">
        <x:v>GSI EXTRA FLAT zuhanytálca, 200x80x2cm, matt kréta</x:v>
      </x:c>
      <x:c t="str">
        <x:v>SAPHO</x:v>
      </x:c>
      <x:c t="str">
        <x:v>8057729353414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792000.0000</x:v>
      </x:c>
      <x:c t="str">
        <x:v>újdonság: 2025.03</x:v>
      </x:c>
    </x:row>
    <x:row>
      <x:c t="str">
        <x:v>46200809</x:v>
      </x:c>
      <x:c t="str">
        <x:v>GSI EXTRA FLAT zuhanytálca, 200x80x2cm, matt fehér</x:v>
      </x:c>
      <x:c t="str">
        <x:v>SAPHO</x:v>
      </x:c>
      <x:c t="str">
        <x:v>8052015168277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660000.0000</x:v>
      </x:c>
      <x:c t="str">
        <x:v/>
      </x:c>
    </x:row>
    <x:row>
      <x:c t="str">
        <x:v>46200817</x:v>
      </x:c>
      <x:c t="str">
        <x:v>GSI EXTRA FLAT zuhanytálca, 200x80x2cm, matt cement</x:v>
      </x:c>
      <x:c t="str">
        <x:v>SAPHO</x:v>
      </x:c>
      <x:c t="str">
        <x:v>8057729353421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792000.0000</x:v>
      </x:c>
      <x:c t="str">
        <x:v>újdonság: 2025.03</x:v>
      </x:c>
    </x:row>
    <x:row>
      <x:c t="str">
        <x:v>46200826</x:v>
      </x:c>
      <x:c t="str">
        <x:v>GSI EXTRA FLAT zuhanytálca, 200x80x2cm, matt fekete</x:v>
      </x:c>
      <x:c t="str">
        <x:v>SAPHO</x:v>
      </x:c>
      <x:c t="str">
        <x:v>8052015168284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792000.0000</x:v>
      </x:c>
      <x:c t="str">
        <x:v>újdonság: 2024.04</x:v>
      </x:c>
    </x:row>
    <x:row>
      <x:c t="str">
        <x:v>46200904</x:v>
      </x:c>
      <x:c t="str">
        <x:v>GSI EXTRA FLAT zuhanytálca, 200x90x2cm, matt agave</x:v>
      </x:c>
      <x:c t="str">
        <x:v>SAPHO</x:v>
      </x:c>
      <x:c t="str">
        <x:v>8057729353438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876000.0000</x:v>
      </x:c>
      <x:c t="str">
        <x:v>újdonság: 2025.03</x:v>
      </x:c>
    </x:row>
    <x:row>
      <x:c t="str">
        <x:v>46200908</x:v>
      </x:c>
      <x:c t="str">
        <x:v>GSI EXTRA FLAT zuhanytálca, 200x90x2cm, matt kréta</x:v>
      </x:c>
      <x:c t="str">
        <x:v>SAPHO</x:v>
      </x:c>
      <x:c t="str">
        <x:v>8057729353445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876000.0000</x:v>
      </x:c>
      <x:c t="str">
        <x:v>újdonság: 2025.03</x:v>
      </x:c>
    </x:row>
    <x:row>
      <x:c t="str">
        <x:v>46200909</x:v>
      </x:c>
      <x:c t="str">
        <x:v>GSI EXTRA FLAT zuhanytálca, 200x90x2cm, matt fehér</x:v>
      </x:c>
      <x:c t="str">
        <x:v>SAPHO</x:v>
      </x:c>
      <x:c t="str">
        <x:v>8052015168291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729000.0000</x:v>
      </x:c>
      <x:c t="str">
        <x:v/>
      </x:c>
    </x:row>
    <x:row>
      <x:c t="str">
        <x:v>46200917</x:v>
      </x:c>
      <x:c t="str">
        <x:v>GSI EXTRA FLAT zuhanytálca, 200x90x2cm, matt cement</x:v>
      </x:c>
      <x:c t="str">
        <x:v>SAPHO</x:v>
      </x:c>
      <x:c t="str">
        <x:v>8057729353452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876000.0000</x:v>
      </x:c>
      <x:c t="str">
        <x:v>újdonság: 2025.03</x:v>
      </x:c>
    </x:row>
    <x:row>
      <x:c t="str">
        <x:v>46200926</x:v>
      </x:c>
      <x:c t="str">
        <x:v>GSI EXTRA FLAT zuhanytálca, 200x90x2cm, matt fekete</x:v>
      </x:c>
      <x:c t="str">
        <x:v>SAPHO</x:v>
      </x:c>
      <x:c t="str">
        <x:v>8052015168307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876000.0000</x:v>
      </x:c>
      <x:c t="str">
        <x:v>újdonság: 2024.04</x:v>
      </x:c>
    </x:row>
    <x:row>
      <x:c t="str">
        <x:v>46201004</x:v>
      </x:c>
      <x:c t="str">
        <x:v>GSI EXTRA FLAT zuhanytálca, 200x100x2cm, matt agave</x:v>
      </x:c>
      <x:c t="str">
        <x:v>SAPHO</x:v>
      </x:c>
      <x:c t="str">
        <x:v>8057729353469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986000.0000</x:v>
      </x:c>
      <x:c t="str">
        <x:v>újdonság: 2025.03</x:v>
      </x:c>
    </x:row>
    <x:row>
      <x:c t="str">
        <x:v>46201008</x:v>
      </x:c>
      <x:c t="str">
        <x:v>GSI EXTRA FLAT zuhanytálca, 200x100x2cm, matt kréta</x:v>
      </x:c>
      <x:c t="str">
        <x:v>SAPHO</x:v>
      </x:c>
      <x:c t="str">
        <x:v>8057729353476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986000.0000</x:v>
      </x:c>
      <x:c t="str">
        <x:v>újdonság: 2025.03</x:v>
      </x:c>
    </x:row>
    <x:row>
      <x:c t="str">
        <x:v>46201009</x:v>
      </x:c>
      <x:c t="str">
        <x:v>GSI EXTRA FLAT zuhanytálca, 200x100x2cm, matt fehér</x:v>
      </x:c>
      <x:c t="str">
        <x:v>SAPHO</x:v>
      </x:c>
      <x:c t="str">
        <x:v>8052015168314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823000.0000</x:v>
      </x:c>
      <x:c t="str">
        <x:v/>
      </x:c>
    </x:row>
    <x:row>
      <x:c t="str">
        <x:v>46201017</x:v>
      </x:c>
      <x:c t="str">
        <x:v>GSI EXTRA FLAT zuhanytálca, 200x100x2cm, matt cement</x:v>
      </x:c>
      <x:c t="str">
        <x:v>SAPHO</x:v>
      </x:c>
      <x:c t="str">
        <x:v>8057729353483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986000.0000</x:v>
      </x:c>
      <x:c t="str">
        <x:v>újdonság: 2025.03</x:v>
      </x:c>
    </x:row>
    <x:row>
      <x:c t="str">
        <x:v>46201026</x:v>
      </x:c>
      <x:c t="str">
        <x:v>GSI EXTRA FLAT zuhanytálca, 200x100x2cm, matt fekete</x:v>
      </x:c>
      <x:c t="str">
        <x:v>SAPHO</x:v>
      </x:c>
      <x:c t="str">
        <x:v>8052015168321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986000.0000</x:v>
      </x:c>
      <x:c t="str">
        <x:v>újdonság: 2024.04</x:v>
      </x:c>
    </x:row>
    <x:row>
      <x:c t="str">
        <x:v>46312</x:v>
      </x:c>
      <x:c t="str">
        <x:v>POLYSAN NAOS 180 előlap, </x:v>
      </x:c>
      <x:c t="str">
        <x:v>SAPHO</x:v>
      </x:c>
      <x:c t="str">
        <x:v>8590729017653</x:v>
      </x:c>
      <x:c t="str">
        <x:v>db        </x:v>
      </x:c>
      <x:c t="str">
        <x:v>39221000</x:v>
      </x:c>
      <x:c t="n">
        <x:v>7.0200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94000.0000</x:v>
      </x:c>
      <x:c t="str">
        <x:v/>
      </x:c>
    </x:row>
    <x:row>
      <x:c t="str">
        <x:v>46341</x:v>
      </x:c>
      <x:c t="str">
        <x:v>AQUALINE kerámiamosdó, 46x34cm</x:v>
      </x:c>
      <x:c t="str">
        <x:v>AQUALINE</x:v>
      </x:c>
      <x:c t="str">
        <x:v>8590913948824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20500.0000</x:v>
      </x:c>
      <x:c t="str">
        <x:v/>
      </x:c>
    </x:row>
    <x:row>
      <x:c t="str">
        <x:v>46511</x:v>
      </x:c>
      <x:c t="str">
        <x:v>POLYSAN KARIA öntöttmárvány zuhanytálca, 110x80x3cm</x:v>
      </x:c>
      <x:c t="str">
        <x:v>SAPHO</x:v>
      </x:c>
      <x:c t="str">
        <x:v>8590729046899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136000.0000</x:v>
      </x:c>
      <x:c t="str">
        <x:v/>
      </x:c>
    </x:row>
    <x:row>
      <x:c t="str">
        <x:v>46812L</x:v>
      </x:c>
      <x:c t="str">
        <x:v>POLYSAN KARIA sarokelőlap, balos, 110x80</x:v>
      </x:c>
      <x:c t="str">
        <x:v>SAPHO</x:v>
      </x:c>
      <x:c t="str">
        <x:v>8590913958960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46812R</x:v>
      </x:c>
      <x:c t="str">
        <x:v>POLYSAN KARIA sarokelőlap, jobbos, 110x80</x:v>
      </x:c>
      <x:c t="str">
        <x:v>SAPHO</x:v>
      </x:c>
      <x:c t="str">
        <x:v>8590729047162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47080811</x:v>
      </x:c>
      <x:c t="str">
        <x:v>GSI EXTRA FLAT zuhanytálca, 80x80x4cm, ExtraGlaze</x:v>
      </x:c>
      <x:c t="str">
        <x:v>SAPHO</x:v>
      </x:c>
      <x:c t="str">
        <x:v>8052015168345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125000.0000</x:v>
      </x:c>
      <x:c t="str">
        <x:v/>
      </x:c>
    </x:row>
    <x:row>
      <x:c t="str">
        <x:v>47090711</x:v>
      </x:c>
      <x:c t="str">
        <x:v>GSI EXTRA FLAT zuhanytálca, 90x70x4cm, ExtraGlaze</x:v>
      </x:c>
      <x:c t="str">
        <x:v>SAPHO</x:v>
      </x:c>
      <x:c t="str">
        <x:v>8052015168352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47090911</x:v>
      </x:c>
      <x:c t="str">
        <x:v>GSI EXTRA FLAT zuhanytálca, 90x90x4cm, ExtraGlaze</x:v>
      </x:c>
      <x:c t="str">
        <x:v>SAPHO</x:v>
      </x:c>
      <x:c t="str">
        <x:v>8052015168369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47100711</x:v>
      </x:c>
      <x:c t="str">
        <x:v>GSI EXTRA FLAT zuhanytálca, 100x70x4cm, ExtraGlaze</x:v>
      </x:c>
      <x:c t="str">
        <x:v>SAPHO</x:v>
      </x:c>
      <x:c t="str">
        <x:v>8052015168376</x:v>
      </x:c>
      <x:c t="str">
        <x:v>db        </x:v>
      </x:c>
      <x:c t="str">
        <x:v>69109000</x:v>
      </x:c>
      <x:c t="n">
        <x:v>30.1000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47100811</x:v>
      </x:c>
      <x:c t="str">
        <x:v>GSI EXTRA FLAT zuhanytálca, 100x80x4cm, ExtraGlaze</x:v>
      </x:c>
      <x:c t="str">
        <x:v>SAPHO</x:v>
      </x:c>
      <x:c t="str">
        <x:v>8052015168383</x:v>
      </x:c>
      <x:c t="str">
        <x:v>db        </x:v>
      </x:c>
      <x:c t="str">
        <x:v>69109000</x:v>
      </x:c>
      <x:c t="n">
        <x:v>34.1000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47111</x:v>
      </x:c>
      <x:c t="str">
        <x:v>POLYSAN NAOS kád, jobbos, 180x100x43cm</x:v>
      </x:c>
      <x:c t="str">
        <x:v>SAPHO</x:v>
      </x:c>
      <x:c t="str">
        <x:v>8590729017752</x:v>
      </x:c>
      <x:c t="str">
        <x:v>db        </x:v>
      </x:c>
      <x:c t="str">
        <x:v>39221000</x:v>
      </x:c>
      <x:c t="n">
        <x:v>27.8400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2025.06</x:v>
      </x:c>
    </x:row>
    <x:row>
      <x:c t="str">
        <x:v>47120711</x:v>
      </x:c>
      <x:c t="str">
        <x:v>GSI EXTRA FLAT zuhanytálca, 120x70x4cm, ExtraGlaze</x:v>
      </x:c>
      <x:c t="str">
        <x:v>SAPHO</x:v>
      </x:c>
      <x:c t="str">
        <x:v>8052015168390</x:v>
      </x:c>
      <x:c t="str">
        <x:v>db        </x:v>
      </x:c>
      <x:c t="str">
        <x:v>69109000</x:v>
      </x:c>
      <x:c t="n">
        <x:v>35.7000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/>
      </x:c>
    </x:row>
    <x:row>
      <x:c t="str">
        <x:v>47120811</x:v>
      </x:c>
      <x:c t="str">
        <x:v>GSI EXTRA FLAT zuhanytálca, 120x80x4cm, ExtraGlaze</x:v>
      </x:c>
      <x:c t="str">
        <x:v>SAPHO</x:v>
      </x:c>
      <x:c t="str">
        <x:v>8052015168406</x:v>
      </x:c>
      <x:c t="str">
        <x:v>db        </x:v>
      </x:c>
      <x:c t="str">
        <x:v>69109000</x:v>
      </x:c>
      <x:c t="n">
        <x:v>40.7000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192000.0000</x:v>
      </x:c>
      <x:c t="str">
        <x:v/>
      </x:c>
    </x:row>
    <x:row>
      <x:c t="str">
        <x:v>47140711</x:v>
      </x:c>
      <x:c t="str">
        <x:v>GSI EXTRA FLAT zuhanytálca, 140x70x4cm, ExtraGlaze</x:v>
      </x:c>
      <x:c t="str">
        <x:v>SAPHO</x:v>
      </x:c>
      <x:c t="str">
        <x:v>8052015168413</x:v>
      </x:c>
      <x:c t="str">
        <x:v>db        </x:v>
      </x:c>
      <x:c t="str">
        <x:v>69109000</x:v>
      </x:c>
      <x:c t="n">
        <x:v>40.5000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47140811</x:v>
      </x:c>
      <x:c t="str">
        <x:v>GSI EXTRA FLAT zuhanytálca, 140x80x4cm, ExtraGlaze</x:v>
      </x:c>
      <x:c t="str">
        <x:v>SAPHO</x:v>
      </x:c>
      <x:c t="str">
        <x:v>8052015168420</x:v>
      </x:c>
      <x:c t="str">
        <x:v>db        </x:v>
      </x:c>
      <x:c t="str">
        <x:v>69109000</x:v>
      </x:c>
      <x:c t="n">
        <x:v>47.5000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247000.0000</x:v>
      </x:c>
      <x:c t="str">
        <x:v/>
      </x:c>
    </x:row>
    <x:row>
      <x:c t="str">
        <x:v>4742K31</x:v>
      </x:c>
      <x:c t="str">
        <x:v>KERASAN BARREL álló kerámiamosdó, 45x90cm, matt fekete</x:v>
      </x:c>
      <x:c t="str">
        <x:v>SAPHO</x:v>
      </x:c>
      <x:c t="str">
        <x:v>8056093919899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1390000.0000</x:v>
      </x:c>
      <x:c t="n">
        <x:v>1649000.0000</x:v>
      </x:c>
      <x:c t="str">
        <x:v/>
      </x:c>
    </x:row>
    <x:row>
      <x:c t="str">
        <x:v>474331</x:v>
      </x:c>
      <x:c t="str">
        <x:v>KERASAN BARREL álló kerámiamosdó, túlfolyó nélkül, 45x90cm, matt fekete</x:v>
      </x:c>
      <x:c t="str">
        <x:v>SAPHO</x:v>
      </x:c>
      <x:c t="str">
        <x:v>0650414012986</x:v>
      </x:c>
      <x:c t="str">
        <x:v>db        </x:v>
      </x:c>
      <x:c t="str">
        <x:v>69109000</x:v>
      </x:c>
      <x:c t="n">
        <x:v>44.9500</x:v>
      </x:c>
      <x:c t="str">
        <x:v/>
      </x:c>
      <x:c t="str">
        <x:v>mosdók</x:v>
      </x:c>
      <x:c t="str">
        <x:v>fali mosdó</x:v>
      </x:c>
      <x:c t="n">
        <x:v>1390000.0000</x:v>
      </x:c>
      <x:c t="n">
        <x:v>1649000.0000</x:v>
      </x:c>
      <x:c t="str">
        <x:v/>
      </x:c>
    </x:row>
    <x:row>
      <x:c t="str">
        <x:v>47511</x:v>
      </x:c>
      <x:c t="str">
        <x:v>POLYSAN KARIA öntöttmárvány zuhanytálca, 120x70x3cm</x:v>
      </x:c>
      <x:c t="str">
        <x:v>SAPHO</x:v>
      </x:c>
      <x:c t="str">
        <x:v>8590729047254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4757</x:v>
      </x:c>
      <x:c t="str">
        <x:v>MINOS kerámiamosdó, balos, 45x26cm</x:v>
      </x:c>
      <x:c t="str">
        <x:v>SAPHO</x:v>
      </x:c>
      <x:c t="str">
        <x:v>8590913920295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4759</x:v>
      </x:c>
      <x:c t="str">
        <x:v>MINOS kerámiamosdó, balos, 40x22cm</x:v>
      </x:c>
      <x:c t="str">
        <x:v>SAPHO</x:v>
      </x:c>
      <x:c t="str">
        <x:v>8590913920318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4779</x:v>
      </x:c>
      <x:c t="str">
        <x:v>SMALL LITOS kerámiamosdó, balos, 45x32cm</x:v>
      </x:c>
      <x:c t="str">
        <x:v>SAPHO</x:v>
      </x:c>
      <x:c t="str">
        <x:v>8590913875670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47812L</x:v>
      </x:c>
      <x:c t="str">
        <x:v>POLYSAN KARIA/VARESA sarok előlap, balos, 120x70x11cm</x:v>
      </x:c>
      <x:c t="str">
        <x:v>SAPHO</x:v>
      </x:c>
      <x:c t="str">
        <x:v>8590729047438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47812R</x:v>
      </x:c>
      <x:c t="str">
        <x:v>POLYSAN KARIA/VARESA sarok előlap, jobbos, 120x70x11cm</x:v>
      </x:c>
      <x:c t="str">
        <x:v>SAPHO</x:v>
      </x:c>
      <x:c t="str">
        <x:v>8590729047520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481</x:v>
      </x:c>
      <x:c t="str">
        <x:v>REITANO AIRTECH fali kádtöltő csaptelep, zuhanyszett nélkül, króm</x:v>
      </x:c>
      <x:c t="str">
        <x:v>SAPHO</x:v>
      </x:c>
      <x:c t="str">
        <x:v>8024587002082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2024.09</x:v>
      </x:c>
    </x:row>
    <x:row>
      <x:c t="str">
        <x:v>48511</x:v>
      </x:c>
      <x:c t="str">
        <x:v>POLYSAN KARIA öntöttmárvány zuhanytálca, 120x80x3cm</x:v>
      </x:c>
      <x:c t="str">
        <x:v>SAPHO</x:v>
      </x:c>
      <x:c t="str">
        <x:v>8590729047612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486</x:v>
      </x:c>
      <x:c t="str">
        <x:v>REITANO AIRTECH zuhanycsaptelep, zuhanyszett nélkül, króm</x:v>
      </x:c>
      <x:c t="str">
        <x:v>SAPHO</x:v>
      </x:c>
      <x:c t="str">
        <x:v>8024587002099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kifutott: 2024.09</x:v>
      </x:c>
    </x:row>
    <x:row>
      <x:c t="str">
        <x:v>486R</x:v>
      </x:c>
      <x:c t="str">
        <x:v>REITANO AIRTECH zuhanycsaptelep zuhanyoszlophoz, zuhanyszett nélkül, króm</x:v>
      </x:c>
      <x:c t="str">
        <x:v>SAPHO</x:v>
      </x:c>
      <x:c t="str">
        <x:v>8024587002129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65000.0000</x:v>
      </x:c>
      <x:c t="str">
        <x:v>kifutott: 2024.09</x:v>
      </x:c>
    </x:row>
    <x:row>
      <x:c t="str">
        <x:v>48812L</x:v>
      </x:c>
      <x:c t="str">
        <x:v>POLYSAN KARIA/VARESA sarok előlap, balos, 120x80x11cm</x:v>
      </x:c>
      <x:c t="str">
        <x:v>SAPHO</x:v>
      </x:c>
      <x:c t="str">
        <x:v>8590729047797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48812R</x:v>
      </x:c>
      <x:c t="str">
        <x:v>POLYSAN KARIA/VARESA sarok előlap, jobbos, 120x80x11cm</x:v>
      </x:c>
      <x:c t="str">
        <x:v>SAPHO</x:v>
      </x:c>
      <x:c t="str">
        <x:v>8590729047889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48B100</x:v>
      </x:c>
      <x:c t="str">
        <x:v>kádbeömlő, 170mm, króm</x:v>
      </x:c>
      <x:c t="str">
        <x:v>SAPHO</x:v>
      </x:c>
      <x:c t="str">
        <x:v>8590913810411</x:v>
      </x:c>
      <x:c t="str">
        <x:v>db        </x:v>
      </x:c>
      <x:c t="str">
        <x:v>84818019</x:v>
      </x:c>
      <x:c t="n">
        <x:v>1.0360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31500.0000</x:v>
      </x:c>
      <x:c t="str">
        <x:v/>
      </x:c>
    </x:row>
    <x:row>
      <x:c t="str">
        <x:v>4906</x:v>
      </x:c>
      <x:c t="str">
        <x:v>AFRODITE piperetálca, cement/szürke</x:v>
      </x:c>
      <x:c t="str">
        <x:v>SAPHO</x:v>
      </x:c>
      <x:c t="str">
        <x:v>8003341064122</x:v>
      </x:c>
      <x:c t="str">
        <x:v>db        </x:v>
      </x:c>
      <x:c t="str">
        <x:v>68109900</x:v>
      </x:c>
      <x:c t="n">
        <x:v>0.8440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/>
      </x:c>
    </x:row>
    <x:row>
      <x:c t="str">
        <x:v>4911</x:v>
      </x:c>
      <x:c t="str">
        <x:v>AFRODITE szappantartó, cement/szürke</x:v>
      </x:c>
      <x:c t="str">
        <x:v>SAPHO</x:v>
      </x:c>
      <x:c t="str">
        <x:v>8003341064061</x:v>
      </x:c>
      <x:c t="str">
        <x:v>db        </x:v>
      </x:c>
      <x:c t="str">
        <x:v>68109900</x:v>
      </x:c>
      <x:c t="n">
        <x:v>0.2720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9600.0000</x:v>
      </x:c>
      <x:c t="str">
        <x:v/>
      </x:c>
    </x:row>
    <x:row>
      <x:c t="str">
        <x:v>49111</x:v>
      </x:c>
      <x:c t="str">
        <x:v>POLYSAN SIRIUS sarokkád, 130x130x43cm</x:v>
      </x:c>
      <x:c t="str">
        <x:v>SAPHO</x:v>
      </x:c>
      <x:c t="str">
        <x:v>8590729018599</x:v>
      </x:c>
      <x:c t="str">
        <x:v>db        </x:v>
      </x:c>
      <x:c t="str">
        <x:v>39221000</x:v>
      </x:c>
      <x:c t="n">
        <x:v>26.1300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219000.0000</x:v>
      </x:c>
      <x:c t="str">
        <x:v/>
      </x:c>
    </x:row>
    <x:row>
      <x:c t="str">
        <x:v>49111.1010</x:v>
      </x:c>
      <x:c t="str">
        <x:v>POLYSAN SIRIUS sarokkád, Active Hydro, 130x130x43cm, króm</x:v>
      </x:c>
      <x:c t="str">
        <x:v>SAPHO</x:v>
      </x:c>
      <x:c t="str">
        <x:v>8590729061793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940000.0000</x:v>
      </x:c>
      <x:c t="str">
        <x:v>újdonság: 2025.01</x:v>
      </x:c>
    </x:row>
    <x:row>
      <x:c t="str">
        <x:v>49111.2010</x:v>
      </x:c>
      <x:c t="str">
        <x:v>POLYSAN SIRIUS sarokkád, 130x130x43cm, Active Hydro-Air, króm</x:v>
      </x:c>
      <x:c t="str">
        <x:v>SAPHO</x:v>
      </x:c>
      <x:c t="str">
        <x:v>8590729061809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1379000.0000</x:v>
      </x:c>
      <x:c t="str">
        <x:v>újdonság: 2024.11</x:v>
      </x:c>
    </x:row>
    <x:row>
      <x:c t="str">
        <x:v>49111.3010</x:v>
      </x:c>
      <x:c t="str">
        <x:v>POLYSAN SIRIUS sarokkád, Attraction Hydro, 130x130x43cm, króm</x:v>
      </x:c>
      <x:c t="str">
        <x:v>SAPHO</x:v>
      </x:c>
      <x:c t="str">
        <x:v>8590729061816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1123000.0000</x:v>
      </x:c>
      <x:c t="str">
        <x:v>újdonság: 2025.01</x:v>
      </x:c>
    </x:row>
    <x:row>
      <x:c t="str">
        <x:v>49111.4010</x:v>
      </x:c>
      <x:c t="str">
        <x:v>POLYSAN SIRIUS sarokkád, 130x130x43cm, Attraction Hydro-Air, króm</x:v>
      </x:c>
      <x:c t="str">
        <x:v>SAPHO</x:v>
      </x:c>
      <x:c t="str">
        <x:v>8590729061823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1748000.0000</x:v>
      </x:c>
      <x:c t="str">
        <x:v>újdonság: 2024.11</x:v>
      </x:c>
    </x:row>
    <x:row>
      <x:c t="str">
        <x:v>49111.5010</x:v>
      </x:c>
      <x:c t="str">
        <x:v>POLYSAN SIRIUS sarokkád, Highline Hydro, 130x130x43cm, króm</x:v>
      </x:c>
      <x:c t="str">
        <x:v>SAPHO</x:v>
      </x:c>
      <x:c t="str">
        <x:v>8590729061830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1393000.0000</x:v>
      </x:c>
      <x:c t="str">
        <x:v>újdonság: 2025.01</x:v>
      </x:c>
    </x:row>
    <x:row>
      <x:c t="str">
        <x:v>49111.6010</x:v>
      </x:c>
      <x:c t="str">
        <x:v>POLYSAN SIRIUS sarokkád, 130x130x43cm, Highline Hydro-Air, króm</x:v>
      </x:c>
      <x:c t="str">
        <x:v>SAPHO</x:v>
      </x:c>
      <x:c t="str">
        <x:v>8590729061847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1910000.0000</x:v>
      </x:c>
      <x:c t="str">
        <x:v>újdonság: 2024.11</x:v>
      </x:c>
    </x:row>
    <x:row>
      <x:c t="str">
        <x:v>49312</x:v>
      </x:c>
      <x:c t="str">
        <x:v>POLYSAN SIRIUS előlap </x:v>
      </x:c>
      <x:c t="str">
        <x:v>SAPHO</x:v>
      </x:c>
      <x:c t="str">
        <x:v>8590729018773</x:v>
      </x:c>
      <x:c t="str">
        <x:v>db        </x:v>
      </x:c>
      <x:c t="str">
        <x:v>39221000</x:v>
      </x:c>
      <x:c t="n">
        <x:v>7.1900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4933</x:v>
      </x:c>
      <x:c t="str">
        <x:v>AFRODITE WC-kefe és tartó, cement/szürke</x:v>
      </x:c>
      <x:c t="str">
        <x:v>SAPHO</x:v>
      </x:c>
      <x:c t="str">
        <x:v>8003341064078</x:v>
      </x:c>
      <x:c t="str">
        <x:v>db        </x:v>
      </x:c>
      <x:c t="str">
        <x:v>68109900</x:v>
      </x:c>
      <x:c t="n">
        <x:v>0.9680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24900.0000</x:v>
      </x:c>
      <x:c t="str">
        <x:v/>
      </x:c>
    </x:row>
    <x:row>
      <x:c t="str">
        <x:v>49411</x:v>
      </x:c>
      <x:c t="str">
        <x:v>AQUALINE kerámiamosdó, 49,5x41,5x19,5cm</x:v>
      </x:c>
      <x:c t="str">
        <x:v>AQUALINE</x:v>
      </x:c>
      <x:c t="str">
        <x:v>8590913837456</x:v>
      </x:c>
      <x:c t="str">
        <x:v>db        </x:v>
      </x:c>
      <x:c t="str">
        <x:v>69109000</x:v>
      </x:c>
      <x:c t="n">
        <x:v>13.2480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24000.0000</x:v>
      </x:c>
      <x:c t="str">
        <x:v>kifutott: 2025.06</x:v>
      </x:c>
    </x:row>
    <x:row>
      <x:c t="str">
        <x:v>49412</x:v>
      </x:c>
      <x:c t="str">
        <x:v>AQUALINE kerámiamosdó, 42x33,5cm</x:v>
      </x:c>
      <x:c t="str">
        <x:v>AQUALINE</x:v>
      </x:c>
      <x:c t="str">
        <x:v>8590913880476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18400.0000</x:v>
      </x:c>
      <x:c t="str">
        <x:v/>
      </x:c>
    </x:row>
    <x:row>
      <x:c t="str">
        <x:v>49413</x:v>
      </x:c>
      <x:c t="str">
        <x:v>AQUALINE kerámiamosdó, 40x15cm</x:v>
      </x:c>
      <x:c t="str">
        <x:v>AQUALINE</x:v>
      </x:c>
      <x:c t="str">
        <x:v>8590913882371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19000.0000</x:v>
      </x:c>
      <x:c t="str">
        <x:v/>
      </x:c>
    </x:row>
    <x:row>
      <x:c t="str">
        <x:v>49414</x:v>
      </x:c>
      <x:c t="str">
        <x:v>AQUALINE kerámiamosdó, 42x17cm</x:v>
      </x:c>
      <x:c t="str">
        <x:v>AQUALINE</x:v>
      </x:c>
      <x:c t="str">
        <x:v>8590913882388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21000.0000</x:v>
      </x:c>
      <x:c t="str">
        <x:v>kifutott: 2025.10</x:v>
      </x:c>
    </x:row>
    <x:row>
      <x:c t="str">
        <x:v>4943.204.8C</x:v>
      </x:c>
      <x:c t="str">
        <x:v>OMP TEA RENOVA ECO LINE padlóösszefolyó rozsdamentes acél ráccsal, L-800, DN40</x:v>
      </x:c>
      <x:c t="str">
        <x:v>SAPHO</x:v>
      </x:c>
      <x:c t="str">
        <x:v>8019952199269</x:v>
      </x:c>
      <x:c t="str">
        <x:v>db        </x:v>
      </x:c>
      <x:c t="str">
        <x:v>73249000</x:v>
      </x:c>
      <x:c t="n">
        <x:v>2.0430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újdonság: 2025.02</x:v>
      </x:c>
    </x:row>
    <x:row>
      <x:c t="str">
        <x:v>4943.304.8C</x:v>
      </x:c>
      <x:c t="str">
        <x:v>OMP TEA RENOVA ECO LINE padlóösszefolyó rozsdamentes acél ráccsal, L-900, DN40</x:v>
      </x:c>
      <x:c t="str">
        <x:v>SAPHO</x:v>
      </x:c>
      <x:c t="str">
        <x:v>8019952202129</x:v>
      </x:c>
      <x:c t="str">
        <x:v>db        </x:v>
      </x:c>
      <x:c t="str">
        <x:v>73249000</x:v>
      </x:c>
      <x:c t="n">
        <x:v>2.2430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újdonság: 2025.02</x:v>
      </x:c>
    </x:row>
    <x:row>
      <x:c t="str">
        <x:v>4943.904.8C</x:v>
      </x:c>
      <x:c t="str">
        <x:v>OMP TEA RENOVA ECO LINE padlóösszefolyó rozsdamentes acél ráccsal, L-700, DN40</x:v>
      </x:c>
      <x:c t="str">
        <x:v>SAPHO</x:v>
      </x:c>
      <x:c t="str">
        <x:v>8019952194639</x:v>
      </x:c>
      <x:c t="str">
        <x:v>db        </x:v>
      </x:c>
      <x:c t="str">
        <x:v>73249000</x:v>
      </x:c>
      <x:c t="n">
        <x:v>1.8430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újdonság: 2025.02</x:v>
      </x:c>
    </x:row>
    <x:row>
      <x:c t="str">
        <x:v>49511</x:v>
      </x:c>
      <x:c t="str">
        <x:v>POLYSAN KARIA öntöttmárvány zuhanytálca, 120x90x3cm</x:v>
      </x:c>
      <x:c t="str">
        <x:v>SAPHO</x:v>
      </x:c>
      <x:c t="str">
        <x:v>8590729047971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4980</x:v>
      </x:c>
      <x:c t="str">
        <x:v>AFRODITE folyékonyszappan adagoló, 150ml, cement/szürke</x:v>
      </x:c>
      <x:c t="str">
        <x:v>SAPHO</x:v>
      </x:c>
      <x:c t="str">
        <x:v>8003341064023</x:v>
      </x:c>
      <x:c t="str">
        <x:v>db        </x:v>
      </x:c>
      <x:c t="str">
        <x:v>68109900</x:v>
      </x:c>
      <x:c t="n">
        <x:v>0.6840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/>
      </x:c>
    </x:row>
    <x:row>
      <x:c t="str">
        <x:v>49812L</x:v>
      </x:c>
      <x:c t="str">
        <x:v>POLYSAN KARIA/VARESA sarok előlap, balos, 120x90x11cm</x:v>
      </x:c>
      <x:c t="str">
        <x:v>SAPHO</x:v>
      </x:c>
      <x:c t="str">
        <x:v>8590729048152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49812R</x:v>
      </x:c>
      <x:c t="str">
        <x:v>POLYSAN KARIA/VARESA sarok előlap, jobbos, 120x90x11cm</x:v>
      </x:c>
      <x:c t="str">
        <x:v>SAPHO</x:v>
      </x:c>
      <x:c t="str">
        <x:v>8590729048244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4998</x:v>
      </x:c>
      <x:c t="str">
        <x:v>AFRODITE pohár, cement/szürke</x:v>
      </x:c>
      <x:c t="str">
        <x:v>SAPHO</x:v>
      </x:c>
      <x:c t="str">
        <x:v>8003341064054</x:v>
      </x:c>
      <x:c t="str">
        <x:v>db        </x:v>
      </x:c>
      <x:c t="str">
        <x:v>68109900</x:v>
      </x:c>
      <x:c t="n">
        <x:v>0.4420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9500.0000</x:v>
      </x:c>
      <x:c t="str">
        <x:v/>
      </x:c>
    </x:row>
    <x:row>
      <x:c t="str">
        <x:v>500.111.0</x:v>
      </x:c>
      <x:c t="str">
        <x:v>BRUCKNER NEON mosdótartószekrény, 42x71x35cm, fehér</x:v>
      </x:c>
      <x:c t="str">
        <x:v>SAPHO</x:v>
      </x:c>
      <x:c t="str">
        <x:v>8590913922671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/>
      </x:c>
    </x:row>
    <x:row>
      <x:c t="str">
        <x:v>500.112.0</x:v>
      </x:c>
      <x:c t="str">
        <x:v>BRUCKNER NEON mosdótartószekrény, 47x71x35cm, fehér</x:v>
      </x:c>
      <x:c t="str">
        <x:v>SAPHO</x:v>
      </x:c>
      <x:c t="str">
        <x:v>8590913922688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>kifutott: 2024.09</x:v>
      </x:c>
    </x:row>
    <x:row>
      <x:c t="str">
        <x:v>500.113.0</x:v>
      </x:c>
      <x:c t="str">
        <x:v>BRUCKNER NEON mosdótartószekrény, 56,5x45x35cm, fehér</x:v>
      </x:c>
      <x:c t="str">
        <x:v>SAPHO</x:v>
      </x:c>
      <x:c t="str">
        <x:v>8590913922695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94000.0000</x:v>
      </x:c>
      <x:c t="str">
        <x:v/>
      </x:c>
    </x:row>
    <x:row>
      <x:c t="str">
        <x:v>500.114.0</x:v>
      </x:c>
      <x:c t="str">
        <x:v>BRUCKNER NEON mosdótartószekrény, 47x45x35 cm, fehér</x:v>
      </x:c>
      <x:c t="str">
        <x:v>SAPHO</x:v>
      </x:c>
      <x:c t="str">
        <x:v>8590913930799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/>
      </x:c>
    </x:row>
    <x:row>
      <x:c t="str">
        <x:v>500.115.0</x:v>
      </x:c>
      <x:c t="str">
        <x:v>BRUCKNER NEON mosdótartószekrény, 76,5x45x35cm</x:v>
      </x:c>
      <x:c t="str">
        <x:v>SAPHO</x:v>
      </x:c>
      <x:c t="str">
        <x:v>8590913947339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500.117.0</x:v>
      </x:c>
      <x:c t="str">
        <x:v>BRUCKNER NERON mosdótartó szekrény, 57,5x64x44,7cm</x:v>
      </x:c>
      <x:c t="str">
        <x:v>SAPHO</x:v>
      </x:c>
      <x:c t="str">
        <x:v>8590913961489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/>
      </x:c>
    </x:row>
    <x:row>
      <x:c t="str">
        <x:v>5000AR</x:v>
      </x:c>
      <x:c t="str">
        <x:v>NOFER WC-ülőke, fehér</x:v>
      </x:c>
      <x:c t="str">
        <x:v>SAPHO</x:v>
      </x:c>
      <x:c t="str">
        <x:v>5012799500000</x:v>
      </x:c>
      <x:c t="str">
        <x:v>db        </x:v>
      </x:c>
      <x:c t="str">
        <x:v>39222000</x:v>
      </x:c>
      <x:c t="n">
        <x:v>3.0730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22600.0000</x:v>
      </x:c>
      <x:c t="str">
        <x:v/>
      </x:c>
    </x:row>
    <x:row>
      <x:c t="str">
        <x:v>5000AR047</x:v>
      </x:c>
      <x:c t="str">
        <x:v>NOFER WC-ülőke, fekete</x:v>
      </x:c>
      <x:c t="str">
        <x:v>SAPHO</x:v>
      </x:c>
      <x:c t="str">
        <x:v>5012799500178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27500.0000</x:v>
      </x:c>
      <x:c t="str">
        <x:v/>
      </x:c>
    </x:row>
    <x:row>
      <x:c t="str">
        <x:v>5000AR492</x:v>
      </x:c>
      <x:c t="str">
        <x:v>NOFER WC-ülőke, szürke</x:v>
      </x:c>
      <x:c t="str">
        <x:v>SAPHO</x:v>
      </x:c>
      <x:c t="str">
        <x:v>5012799501625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50057</x:v>
      </x:c>
      <x:c t="str">
        <x:v>AQUALINE KERAMIA FRESH mosdótartó szekrény, 51x74x34cm, fehér</x:v>
      </x:c>
      <x:c t="str">
        <x:v>AKCIO</x:v>
      </x:c>
      <x:c t="str">
        <x:v>8590913835711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57000.0000</x:v>
      </x:c>
      <x:c t="str">
        <x:v/>
      </x:c>
    </x:row>
    <x:row>
      <x:c t="str">
        <x:v>50058</x:v>
      </x:c>
      <x:c t="str">
        <x:v>AQUALINE KERAMIA FRESH mosdótartó szekrény, 51x74x34cm, platina tölgy</x:v>
      </x:c>
      <x:c t="str">
        <x:v>AQUALINE</x:v>
      </x:c>
      <x:c t="str">
        <x:v>8590913835759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50062</x:v>
      </x:c>
      <x:c t="str">
        <x:v>LUCIOLA öntöttmárvány mosdó, 60x48cm</x:v>
      </x:c>
      <x:c t="str">
        <x:v>SAPHO</x:v>
      </x:c>
      <x:c t="str">
        <x:v>8590913831751</x:v>
      </x:c>
      <x:c t="str">
        <x:v>db        </x:v>
      </x:c>
      <x:c t="str">
        <x:v>39221000</x:v>
      </x:c>
      <x:c t="n">
        <x:v>11.4590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85000.0000</x:v>
      </x:c>
      <x:c t="str">
        <x:v/>
      </x:c>
    </x:row>
    <x:row>
      <x:c t="str">
        <x:v>50063A</x:v>
      </x:c>
      <x:c t="str">
        <x:v>AQUALINE KERAMIA FRESH mosdótartó szekrény, 60,5x74x34cm, fehér</x:v>
      </x:c>
      <x:c t="str">
        <x:v>AQUALINE</x:v>
      </x:c>
      <x:c t="str">
        <x:v>8590913835728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50064A</x:v>
      </x:c>
      <x:c t="str">
        <x:v>AQUALINE KERAMIA FRESH mosdótartó szekrény, 60,5x74x34cm fehér</x:v>
      </x:c>
      <x:c t="str">
        <x:v>AQUALINE</x:v>
      </x:c>
      <x:c t="str">
        <x:v>8590913835742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50065</x:v>
      </x:c>
      <x:c t="str">
        <x:v>AQUALINE KERAMIA FRESH mosdótartó szekrény, 60,5x74x34cm, platina tölgy</x:v>
      </x:c>
      <x:c t="str">
        <x:v>AQUALINE</x:v>
      </x:c>
      <x:c t="str">
        <x:v>8590913875212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50066</x:v>
      </x:c>
      <x:c t="str">
        <x:v>AQUALINE KERAMIA FRESH mosdótartó szekrény, 60,5x74x34cm, platina tölgy</x:v>
      </x:c>
      <x:c t="str">
        <x:v>AQUALINE</x:v>
      </x:c>
      <x:c t="str">
        <x:v>8590913835766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50081</x:v>
      </x:c>
      <x:c t="str">
        <x:v>LUCIOLA öntöttmárvány mosdó, 80x48cm</x:v>
      </x:c>
      <x:c t="str">
        <x:v>SAPHO</x:v>
      </x:c>
      <x:c t="str">
        <x:v>8590913831768</x:v>
      </x:c>
      <x:c t="str">
        <x:v>db        </x:v>
      </x:c>
      <x:c t="str">
        <x:v>39221000</x:v>
      </x:c>
      <x:c t="n">
        <x:v>17.9600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50082A</x:v>
      </x:c>
      <x:c t="str">
        <x:v>AQUALINE KERAMIA FRESH mosdótartó szekrény, 74,5x74x34,5cm, fehér</x:v>
      </x:c>
      <x:c t="str">
        <x:v>AQUALINE</x:v>
      </x:c>
      <x:c t="str">
        <x:v>8590913835735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79000.0000</x:v>
      </x:c>
      <x:c t="str">
        <x:v/>
      </x:c>
    </x:row>
    <x:row>
      <x:c t="str">
        <x:v>50083</x:v>
      </x:c>
      <x:c t="str">
        <x:v>AQUALINE KERAMIA FRESH mosdótartó szekrény, 74,5x74x34,5cm, platina tölgy</x:v>
      </x:c>
      <x:c t="str">
        <x:v>AQUALINE</x:v>
      </x:c>
      <x:c t="str">
        <x:v>8590913835773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/>
      </x:c>
    </x:row>
    <x:row>
      <x:c t="str">
        <x:v>50093</x:v>
      </x:c>
      <x:c t="str">
        <x:v>LUCIOLA öntöttmárvány mosdó, balos, 90x48cm</x:v>
      </x:c>
      <x:c t="str">
        <x:v>SAPHO</x:v>
      </x:c>
      <x:c t="str">
        <x:v>8590913831775</x:v>
      </x:c>
      <x:c t="str">
        <x:v>db        </x:v>
      </x:c>
      <x:c t="str">
        <x:v>39221000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50094</x:v>
      </x:c>
      <x:c t="str">
        <x:v>LUCIOLA öntöttmárvány mosdó, jobbos, 90x48cm</x:v>
      </x:c>
      <x:c t="str">
        <x:v>SAPHO</x:v>
      </x:c>
      <x:c t="str">
        <x:v>8590913831782</x:v>
      </x:c>
      <x:c t="str">
        <x:v>db        </x:v>
      </x:c>
      <x:c t="str">
        <x:v>39221000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501.111.0</x:v>
      </x:c>
      <x:c t="str">
        <x:v>BRUCKNER NEON mosdótartószekrény mosdóval, 42x71x35cm</x:v>
      </x:c>
      <x:c t="str">
        <x:v>KOMPONENS</x:v>
      </x:c>
      <x:c t="str">
        <x:v>8590913926389</x:v>
      </x:c>
      <x:c t="str">
        <x:v>szett     </x:v>
      </x:c>
      <x:c t="str">
        <x:v/>
      </x:c>
      <x:c t="n">
        <x:v>25.5800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102200.0000</x:v>
      </x:c>
      <x:c t="str">
        <x:v/>
      </x:c>
    </x:row>
    <x:row>
      <x:c t="str">
        <x:v>501.112.0</x:v>
      </x:c>
      <x:c t="str">
        <x:v>BRUCKNER NEON mosdótartószekrény mosdóval, 47x71x35cm</x:v>
      </x:c>
      <x:c t="str">
        <x:v>KOMPONENS</x:v>
      </x:c>
      <x:c t="str">
        <x:v>8590913926396</x:v>
      </x:c>
      <x:c t="str">
        <x:v>szett     </x:v>
      </x:c>
      <x:c t="str">
        <x:v/>
      </x:c>
      <x:c t="n">
        <x:v>29.4000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94900.0000</x:v>
      </x:c>
      <x:c t="str">
        <x:v>kifutott: 2025.03</x:v>
      </x:c>
    </x:row>
    <x:row>
      <x:c t="str">
        <x:v>501.113.0</x:v>
      </x:c>
      <x:c t="str">
        <x:v>BRUCKNER NEON mosdótartószekrény mosdóval, 56,5x45x35cm</x:v>
      </x:c>
      <x:c t="str">
        <x:v>KOMPONENS</x:v>
      </x:c>
      <x:c t="str">
        <x:v>8590913926419</x:v>
      </x:c>
      <x:c t="str">
        <x:v>szett     </x:v>
      </x:c>
      <x:c t="str">
        <x:v/>
      </x:c>
      <x:c t="n">
        <x:v>33.9100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126400.0000</x:v>
      </x:c>
      <x:c t="str">
        <x:v/>
      </x:c>
    </x:row>
    <x:row>
      <x:c t="str">
        <x:v>501.114.0</x:v>
      </x:c>
      <x:c t="str">
        <x:v>BRUCKNER NEON mosdótartószekrény mosdóval, 47x45x35 cm, fehér</x:v>
      </x:c>
      <x:c t="str">
        <x:v>KOMPONENS</x:v>
      </x:c>
      <x:c t="str">
        <x:v>8590913947360</x:v>
      </x:c>
      <x:c t="str">
        <x:v>szett     </x:v>
      </x:c>
      <x:c t="str">
        <x:v/>
      </x:c>
      <x:c t="n">
        <x:v>32.4000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116900.0000</x:v>
      </x:c>
      <x:c t="str">
        <x:v/>
      </x:c>
    </x:row>
    <x:row>
      <x:c t="str">
        <x:v>501.200.0</x:v>
      </x:c>
      <x:c t="str">
        <x:v>BRUCKNER NEON tükrösszekrény, 600x665mm</x:v>
      </x:c>
      <x:c t="str">
        <x:v>SAPHO</x:v>
      </x:c>
      <x:c t="str">
        <x:v>8590913957840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124000.0000</x:v>
      </x:c>
      <x:c t="str">
        <x:v/>
      </x:c>
    </x:row>
    <x:row>
      <x:c t="str">
        <x:v>50111</x:v>
      </x:c>
      <x:c t="str">
        <x:v>POLYSAN VISLA DEEP zuhanytálca, 80x80x27cm, akril</x:v>
      </x:c>
      <x:c t="str">
        <x:v>SAPHO</x:v>
      </x:c>
      <x:c t="str">
        <x:v>8590729034636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79000.0000</x:v>
      </x:c>
      <x:c t="str">
        <x:v/>
      </x:c>
    </x:row>
    <x:row>
      <x:c t="str">
        <x:v>50122</x:v>
      </x:c>
      <x:c t="str">
        <x:v>LUCIOLA öntöttmárvány duplamosdó, 120x48cm</x:v>
      </x:c>
      <x:c t="str">
        <x:v>SAPHO</x:v>
      </x:c>
      <x:c t="str">
        <x:v>8590913831720</x:v>
      </x:c>
      <x:c t="str">
        <x:v>db        </x:v>
      </x:c>
      <x:c t="str">
        <x:v>39221000</x:v>
      </x:c>
      <x:c t="n">
        <x:v>25.6900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164000.0000</x:v>
      </x:c>
      <x:c t="str">
        <x:v/>
      </x:c>
    </x:row>
    <x:row>
      <x:c t="str">
        <x:v>50134</x:v>
      </x:c>
      <x:c t="str">
        <x:v>KAMA öntöttmárvány mosdó, 50x26cm</x:v>
      </x:c>
      <x:c t="str">
        <x:v>SAPHO</x:v>
      </x:c>
      <x:c t="str">
        <x:v>8590913831669</x:v>
      </x:c>
      <x:c t="str">
        <x:v>db        </x:v>
      </x:c>
      <x:c t="str">
        <x:v>39221000</x:v>
      </x:c>
      <x:c t="n">
        <x:v>5.7000</x:v>
      </x:c>
      <x:c t="str">
        <x:v/>
      </x:c>
      <x:c t="str">
        <x:v>mosdók</x:v>
      </x:c>
      <x:c t="str">
        <x:v>beépíthető mosdó</x:v>
      </x:c>
      <x:c t="n">
        <x:v>39000.0000</x:v>
      </x:c>
      <x:c t="n">
        <x:v>59000.0000</x:v>
      </x:c>
      <x:c t="str">
        <x:v/>
      </x:c>
    </x:row>
    <x:row>
      <x:c t="str">
        <x:v>50135</x:v>
      </x:c>
      <x:c t="str">
        <x:v>JAPURA öntöttmárvány mosdó, 55x36cm</x:v>
      </x:c>
      <x:c t="str">
        <x:v>SAPHO</x:v>
      </x:c>
      <x:c t="str">
        <x:v>8590913831652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34000.0000</x:v>
      </x:c>
      <x:c t="str">
        <x:v/>
      </x:c>
    </x:row>
    <x:row>
      <x:c t="str">
        <x:v>50135B</x:v>
      </x:c>
      <x:c t="str">
        <x:v>JAPURA öntöttmárvány mosdó, 55x36cm, matt fekete</x:v>
      </x:c>
      <x:c t="str">
        <x:v>SAPHO</x:v>
      </x:c>
      <x:c t="str">
        <x:v>8590913116070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>újdonság: 2025.10</x:v>
      </x:c>
    </x:row>
    <x:row>
      <x:c t="str">
        <x:v>50144</x:v>
      </x:c>
      <x:c t="str">
        <x:v>AQUALINE Fém szorító bilincs 8-12 mm </x:v>
      </x:c>
      <x:c t="str">
        <x:v>AQUALINE</x:v>
      </x:c>
      <x:c t="str">
        <x:v>8590913807107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180.0000</x:v>
      </x:c>
      <x:c t="str">
        <x:v/>
      </x:c>
    </x:row>
    <x:row>
      <x:c t="str">
        <x:v>50145</x:v>
      </x:c>
      <x:c t="str">
        <x:v>AQUALINE Fém szorító bilincs 10-16 mm </x:v>
      </x:c>
      <x:c t="str">
        <x:v>AQUALINE</x:v>
      </x:c>
      <x:c t="str">
        <x:v>8590913807176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200.0000</x:v>
      </x:c>
      <x:c t="str">
        <x:v/>
      </x:c>
    </x:row>
    <x:row>
      <x:c t="str">
        <x:v>50146</x:v>
      </x:c>
      <x:c t="str">
        <x:v>AQUALINE Fém szorító bilincs 12-20 mm </x:v>
      </x:c>
      <x:c t="str">
        <x:v>AQUALINE</x:v>
      </x:c>
      <x:c t="str">
        <x:v>8590913807169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50147</x:v>
      </x:c>
      <x:c t="str">
        <x:v>AQUALINE Fém szorító bilincs 16-25 mm </x:v>
      </x:c>
      <x:c t="str">
        <x:v>AQUALINE</x:v>
      </x:c>
      <x:c t="str">
        <x:v>8590913807152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50148</x:v>
      </x:c>
      <x:c t="str">
        <x:v>AQUALINE Fém szorító bilincs 20-32 mm </x:v>
      </x:c>
      <x:c t="str">
        <x:v>AQUALINE</x:v>
      </x:c>
      <x:c t="str">
        <x:v>8590913807145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50149</x:v>
      </x:c>
      <x:c t="str">
        <x:v>AQUALINE Fém szorító bilincs 25-40 mm </x:v>
      </x:c>
      <x:c t="str">
        <x:v>AQUALINE</x:v>
      </x:c>
      <x:c t="str">
        <x:v>8590913807138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50150</x:v>
      </x:c>
      <x:c t="str">
        <x:v>AQUALINE Fém szorító bilincs 30-45 mm </x:v>
      </x:c>
      <x:c t="str">
        <x:v>AQUALINE</x:v>
      </x:c>
      <x:c t="str">
        <x:v>8590913807121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50151</x:v>
      </x:c>
      <x:c t="str">
        <x:v>AQUALINE Fém szorító bilincs 32-50 mm </x:v>
      </x:c>
      <x:c t="str">
        <x:v>AQUALINE</x:v>
      </x:c>
      <x:c t="str">
        <x:v>8590913807114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50154</x:v>
      </x:c>
      <x:c t="str">
        <x:v>LUCIOLA öntöttmárvány duplamosdó, 150x48cm</x:v>
      </x:c>
      <x:c t="str">
        <x:v>SAPHO</x:v>
      </x:c>
      <x:c t="str">
        <x:v>8590913831737</x:v>
      </x:c>
      <x:c t="str">
        <x:v>db        </x:v>
      </x:c>
      <x:c t="str">
        <x:v>39221000</x:v>
      </x:c>
      <x:c t="n">
        <x:v>32.8600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194000.0000</x:v>
      </x:c>
      <x:c t="str">
        <x:v/>
      </x:c>
    </x:row>
    <x:row>
      <x:c t="str">
        <x:v>50166</x:v>
      </x:c>
      <x:c t="str">
        <x:v>ARYA kerámiamosogatótálca 66x62cm</x:v>
      </x:c>
      <x:c t="str">
        <x:v>SAPHO</x:v>
      </x:c>
      <x:c t="str">
        <x:v>8590913925931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50166-112</x:v>
      </x:c>
      <x:c t="str">
        <x:v>ARYA kerámia mosogatótálca, 66x62 cm, antracit</x:v>
      </x:c>
      <x:c t="str">
        <x:v>SAPHO</x:v>
      </x:c>
      <x:c t="str">
        <x:v>8590913942297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169000.0000</x:v>
      </x:c>
      <x:c t="str">
        <x:v>kifutott: 2025.08</x:v>
      </x:c>
    </x:row>
    <x:row>
      <x:c t="str">
        <x:v>50184</x:v>
      </x:c>
      <x:c t="str">
        <x:v>LUCIOLA öntöttmárvány duplamosdó, 180x48cm</x:v>
      </x:c>
      <x:c t="str">
        <x:v>SAPHO</x:v>
      </x:c>
      <x:c t="str">
        <x:v>8590913831744</x:v>
      </x:c>
      <x:c t="str">
        <x:v>db        </x:v>
      </x:c>
      <x:c t="str">
        <x:v>39221000</x:v>
      </x:c>
      <x:c t="n">
        <x:v>37.1600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226000.0000</x:v>
      </x:c>
      <x:c t="str">
        <x:v/>
      </x:c>
    </x:row>
    <x:row>
      <x:c t="str">
        <x:v>50185</x:v>
      </x:c>
      <x:c t="str">
        <x:v>ARYA kerámiamosogatótálca, 86x23x55,5cm</x:v>
      </x:c>
      <x:c t="str">
        <x:v>SAPHO</x:v>
      </x:c>
      <x:c t="str">
        <x:v>8590913933752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144000.0000</x:v>
      </x:c>
      <x:c t="n">
        <x:v>174000.0000</x:v>
      </x:c>
      <x:c t="str">
        <x:v/>
      </x:c>
    </x:row>
    <x:row>
      <x:c t="str">
        <x:v>50186</x:v>
      </x:c>
      <x:c t="str">
        <x:v>ARYA kerámiamosogatótálca, 86x23x62cm</x:v>
      </x:c>
      <x:c t="str">
        <x:v>SAPHO</x:v>
      </x:c>
      <x:c t="str">
        <x:v>8590913933769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154000.0000</x:v>
      </x:c>
      <x:c t="n">
        <x:v>194000.0000</x:v>
      </x:c>
      <x:c t="str">
        <x:v/>
      </x:c>
    </x:row>
    <x:row>
      <x:c t="str">
        <x:v>502/S</x:v>
      </x:c>
      <x:c t="str">
        <x:v>REITANO AXIA mosdócsaptelep, 3 részes, leeresztő nélkül, króm</x:v>
      </x:c>
      <x:c t="str">
        <x:v>SAPHO</x:v>
      </x:c>
      <x:c t="str">
        <x:v>8024587002686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/>
      </x:c>
    </x:row>
    <x:row>
      <x:c t="str">
        <x:v>50260</x:v>
      </x:c>
      <x:c t="str">
        <x:v>GLORY kerámiamosdó, 61x46cm</x:v>
      </x:c>
      <x:c t="str">
        <x:v>SAPHO</x:v>
      </x:c>
      <x:c t="str">
        <x:v>8590913925948</x:v>
      </x:c>
      <x:c t="str">
        <x:v>db        </x:v>
      </x:c>
      <x:c t="str">
        <x:v>69109000</x:v>
      </x:c>
      <x:c t="n">
        <x:v>38.3000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125000.0000</x:v>
      </x:c>
      <x:c t="str">
        <x:v/>
      </x:c>
    </x:row>
    <x:row>
      <x:c t="str">
        <x:v>50261</x:v>
      </x:c>
      <x:c t="str">
        <x:v>AQUALINE ZOJA/KERAMIA FRESH állószekrény, fiókkal, szennyestartóval, 35x78x2cm, fehér</x:v>
      </x:c>
      <x:c t="str">
        <x:v>AQUALINE</x:v>
      </x:c>
      <x:c t="str">
        <x:v>8590913839412</x:v>
      </x:c>
      <x:c t="str">
        <x:v>db        </x:v>
      </x:c>
      <x:c t="str">
        <x:v>94036090</x:v>
      </x:c>
      <x:c t="n">
        <x:v>14.7000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65000.0000</x:v>
      </x:c>
      <x:c t="str">
        <x:v/>
      </x:c>
    </x:row>
    <x:row>
      <x:c t="str">
        <x:v>50308</x:v>
      </x:c>
      <x:c t="str">
        <x:v>AQUALINE ZOJA/KERAMIA FRESH állószekrény, fiókokkal, 50x78x29cm, fehér</x:v>
      </x:c>
      <x:c t="str">
        <x:v>AQUALINE</x:v>
      </x:c>
      <x:c t="str">
        <x:v>8590913839443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82000.0000</x:v>
      </x:c>
      <x:c t="str">
        <x:v/>
      </x:c>
    </x:row>
    <x:row>
      <x:c t="str">
        <x:v>50313</x:v>
      </x:c>
      <x:c t="str">
        <x:v>AQUALINE ZOJA/KERAMIA FRESH állószekrény, fiókokkal, 50x78x29cm, fehér</x:v>
      </x:c>
      <x:c t="str">
        <x:v>AQUALINE</x:v>
      </x:c>
      <x:c t="str">
        <x:v>8590913839474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72000.0000</x:v>
      </x:c>
      <x:c t="str">
        <x:v/>
      </x:c>
    </x:row>
    <x:row>
      <x:c t="str">
        <x:v>50315</x:v>
      </x:c>
      <x:c t="str">
        <x:v>AQUALINE ZOJA/KERAMIA FRESH állószekrény, fiókokkal, 50x78x29cm, platina tölgy</x:v>
      </x:c>
      <x:c t="str">
        <x:v>AQUALINE</x:v>
      </x:c>
      <x:c t="str">
        <x:v>8590913839498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54000.0000</x:v>
      </x:c>
      <x:c t="str">
        <x:v/>
      </x:c>
    </x:row>
    <x:row>
      <x:c t="str">
        <x:v>50321</x:v>
      </x:c>
      <x:c t="str">
        <x:v>AQUALINE ZOJA/KERAMIA FRESH álló sarokszekrény, 35x78x35cm, fehér</x:v>
      </x:c>
      <x:c t="str">
        <x:v>AQUALINE</x:v>
      </x:c>
      <x:c t="str">
        <x:v>8590913839504</x:v>
      </x:c>
      <x:c t="str">
        <x:v>db        </x:v>
      </x:c>
      <x:c t="str">
        <x:v>94036090</x:v>
      </x:c>
      <x:c t="n">
        <x:v>15.7000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/>
      </x:c>
    </x:row>
    <x:row>
      <x:c t="str">
        <x:v>50323</x:v>
      </x:c>
      <x:c t="str">
        <x:v>AQUALINE ZOJA/KERAMIA FRESH álló sarokszekrény, 35x78x35cm, platina tölgy</x:v>
      </x:c>
      <x:c t="str">
        <x:v>AQUALINE</x:v>
      </x:c>
      <x:c t="str">
        <x:v>8590913922923</x:v>
      </x:c>
      <x:c t="str">
        <x:v>db        </x:v>
      </x:c>
      <x:c t="str">
        <x:v>94036090</x:v>
      </x:c>
      <x:c t="n">
        <x:v>12.3700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50331</x:v>
      </x:c>
      <x:c t="str">
        <x:v>AQUALINE ZOJA/KERAMIA FRESH felső sarokszekrény, 35x76x35cm, fehér</x:v>
      </x:c>
      <x:c t="str">
        <x:v>AQUALINE</x:v>
      </x:c>
      <x:c t="str">
        <x:v>8590913839511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66000.0000</x:v>
      </x:c>
      <x:c t="str">
        <x:v/>
      </x:c>
    </x:row>
    <x:row>
      <x:c t="str">
        <x:v>50333</x:v>
      </x:c>
      <x:c t="str">
        <x:v>AQUALINE ZOJA sarokszekrény 35x76x35 cm, platina tölgy</x:v>
      </x:c>
      <x:c t="str">
        <x:v>AQUALINE</x:v>
      </x:c>
      <x:c t="str">
        <x:v>8590913860904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50334</x:v>
      </x:c>
      <x:c t="str">
        <x:v>AQUALINE ZOJA/KERAMIA FRESH felső szekrény, 35x76x23cm, fehér</x:v>
      </x:c>
      <x:c t="str">
        <x:v>AQUALINE</x:v>
      </x:c>
      <x:c t="str">
        <x:v>8590913839528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50336</x:v>
      </x:c>
      <x:c t="str">
        <x:v>AQUALINE ZOJA/KERAMIA FRESH felső szekrény, 35x76x23cm, bal platina tölgy</x:v>
      </x:c>
      <x:c t="str">
        <x:v>AQUALINE</x:v>
      </x:c>
      <x:c t="str">
        <x:v>8590913839542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38000.0000</x:v>
      </x:c>
      <x:c t="str">
        <x:v/>
      </x:c>
    </x:row>
    <x:row>
      <x:c t="str">
        <x:v>50344</x:v>
      </x:c>
      <x:c t="str">
        <x:v>AQUALINE ZOJA mosdótartó szekrény, 2 ajtós, 39x74x39cm, platina tölgy</x:v>
      </x:c>
      <x:c t="str">
        <x:v>AQUALINE</x:v>
      </x:c>
      <x:c t="str">
        <x:v>8590913920370</x:v>
      </x:c>
      <x:c t="str">
        <x:v>db        </x:v>
      </x:c>
      <x:c t="str">
        <x:v>94036090</x:v>
      </x:c>
      <x:c t="n">
        <x:v>11.6920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50345</x:v>
      </x:c>
      <x:c t="str">
        <x:v>AQUALINE sarok mosdótartószekrény, 39x74x39cm, fehér</x:v>
      </x:c>
      <x:c t="str">
        <x:v>AQUALINE</x:v>
      </x:c>
      <x:c t="str">
        <x:v>8590913948138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50352</x:v>
      </x:c>
      <x:c t="str">
        <x:v>AQUALINE ZOJA sarok tükrösszekrény, 37x72x37cm, fehér</x:v>
      </x:c>
      <x:c t="str">
        <x:v>AQUALINE</x:v>
      </x:c>
      <x:c t="str">
        <x:v>8590913949463</x:v>
      </x:c>
      <x:c t="str">
        <x:v>db        </x:v>
      </x:c>
      <x:c t="str">
        <x:v>94036090</x:v>
      </x:c>
      <x:c t="n">
        <x:v>15.7000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50354</x:v>
      </x:c>
      <x:c t="str">
        <x:v>NUVO kerámiamosdó, 55x38cm</x:v>
      </x:c>
      <x:c t="str">
        <x:v>SAPHO</x:v>
      </x:c>
      <x:c t="str">
        <x:v>8590913998157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39500.0000</x:v>
      </x:c>
      <x:c t="str">
        <x:v>újdonság: 2025.02</x:v>
      </x:c>
    </x:row>
    <x:row>
      <x:c t="str">
        <x:v>50361</x:v>
      </x:c>
      <x:c t="str">
        <x:v>AQUALINE kerámiamosdó, 50,5x37cm</x:v>
      </x:c>
      <x:c t="str">
        <x:v>AQUALINE</x:v>
      </x:c>
      <x:c t="str">
        <x:v>8590913948831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22400.0000</x:v>
      </x:c>
      <x:c t="str">
        <x:v/>
      </x:c>
    </x:row>
    <x:row>
      <x:c t="str">
        <x:v>504</x:v>
      </x:c>
      <x:c t="str">
        <x:v>AQUALINE Papírkéztörlő tartó, 400x285x130mm</x:v>
      </x:c>
      <x:c t="str">
        <x:v>AQUALINE</x:v>
      </x:c>
      <x:c t="str">
        <x:v>8020090016653</x:v>
      </x:c>
      <x:c t="str">
        <x:v>db        </x:v>
      </x:c>
      <x:c t="str">
        <x:v>39249000</x:v>
      </x:c>
      <x:c t="n">
        <x:v>1.3950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15500.0000</x:v>
      </x:c>
      <x:c t="str">
        <x:v/>
      </x:c>
    </x:row>
    <x:row>
      <x:c t="str">
        <x:v>50511</x:v>
      </x:c>
      <x:c t="str">
        <x:v>POLYSAN ISA öntöttmárvány zuhanytálca, 90x90x4cm</x:v>
      </x:c>
      <x:c t="str">
        <x:v>SAPHO</x:v>
      </x:c>
      <x:c t="str">
        <x:v>8590729048336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505C</x:v>
      </x:c>
      <x:c t="str">
        <x:v>REITANO AXIA falsík alatti elzáró szelep, hideg, 1/2", króm</x:v>
      </x:c>
      <x:c t="str">
        <x:v>SAPHO</x:v>
      </x:c>
      <x:c t="str">
        <x:v>8590913859533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505H</x:v>
      </x:c>
      <x:c t="str">
        <x:v>REITANO AXIA falsík alatti elzáró szelep, meleg, 1/2", króm</x:v>
      </x:c>
      <x:c t="str">
        <x:v>SAPHO</x:v>
      </x:c>
      <x:c t="str">
        <x:v>8590913859540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506S</x:v>
      </x:c>
      <x:c t="str">
        <x:v>REITANO AXIA Fali csaptelep, króm</x:v>
      </x:c>
      <x:c t="str">
        <x:v>SAPHO</x:v>
      </x:c>
      <x:c t="str">
        <x:v>8024587002792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83000.0000</x:v>
      </x:c>
      <x:c t="str">
        <x:v/>
      </x:c>
    </x:row>
    <x:row>
      <x:c t="str">
        <x:v>50812</x:v>
      </x:c>
      <x:c t="str">
        <x:v>POLYSAN ISA zuhanytálca előlap </x:v>
      </x:c>
      <x:c t="str">
        <x:v>SAPHO</x:v>
      </x:c>
      <x:c t="str">
        <x:v>8590729048510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509</x:v>
      </x:c>
      <x:c t="str">
        <x:v>REITANO AXIA kétkaros mosogató-csaptelep, króm</x:v>
      </x:c>
      <x:c t="str">
        <x:v>SAPHO</x:v>
      </x:c>
      <x:c t="str">
        <x:v>8024587002709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85000.0000</x:v>
      </x:c>
      <x:c t="str">
        <x:v/>
      </x:c>
    </x:row>
    <x:row>
      <x:c t="str">
        <x:v>510.135.5.K</x:v>
      </x:c>
      <x:c t="str">
        <x:v>OMP TEA MINITOTI mosdó szifon 1'1/4-32, kerek, réz/króm</x:v>
      </x:c>
      <x:c t="str">
        <x:v>SAPHO</x:v>
      </x:c>
      <x:c t="str">
        <x:v>8019952148052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21000.0000</x:v>
      </x:c>
      <x:c t="str">
        <x:v/>
      </x:c>
    </x:row>
    <x:row>
      <x:c t="str">
        <x:v>510.135.5.X</x:v>
      </x:c>
      <x:c t="str">
        <x:v>OMP TEA MINITOTI mosdó szifon 1'1/4-32, kerek, réz/matt fekete</x:v>
      </x:c>
      <x:c t="str">
        <x:v>SAPHO</x:v>
      </x:c>
      <x:c t="str">
        <x:v>8019952199733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38000.0000</x:v>
      </x:c>
      <x:c t="str">
        <x:v>újdonság: 2024.09</x:v>
      </x:c>
    </x:row>
    <x:row>
      <x:c t="str">
        <x:v>5102LTT</x:v>
      </x:c>
      <x:c t="str">
        <x:v>REITANO INDUSTRY magasított mosdócsaptelep, leeresztő nélkül, króm/fekete</x:v>
      </x:c>
      <x:c t="str">
        <x:v>SAPHO</x:v>
      </x:c>
      <x:c t="str">
        <x:v>8590913879227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88000.0000</x:v>
      </x:c>
      <x:c t="str">
        <x:v>kifutott: 2025.08</x:v>
      </x:c>
    </x:row>
    <x:row>
      <x:c t="str">
        <x:v>5102LTT8</x:v>
      </x:c>
      <x:c t="str">
        <x:v>REITANO INDUSTRY magasított mosdócsaptelep, leeresztő nélkül, nikkel/fekete</x:v>
      </x:c>
      <x:c t="str">
        <x:v>SAPHO</x:v>
      </x:c>
      <x:c t="str">
        <x:v>8590913879234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>kifutott: 2025.02</x:v>
      </x:c>
    </x:row>
    <x:row>
      <x:c t="str">
        <x:v>5102TT8</x:v>
      </x:c>
      <x:c t="str">
        <x:v>REITANO INDUSTRY mosdócsaptelep leeresztő nélkül, nikkel/fekete</x:v>
      </x:c>
      <x:c t="str">
        <x:v>SAPHO</x:v>
      </x:c>
      <x:c t="str">
        <x:v>8590913879210</x:v>
      </x:c>
      <x:c t="str">
        <x:v>db        </x:v>
      </x:c>
      <x:c t="str">
        <x:v>84818011</x:v>
      </x:c>
      <x:c t="n">
        <x:v>2.3880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kiárusítás: 2025.03</x:v>
      </x:c>
    </x:row>
    <x:row>
      <x:c t="str">
        <x:v>51037A</x:v>
      </x:c>
      <x:c t="str">
        <x:v>AQUALINE ZOJA mosdótartó szekrény, 37x50x18cm</x:v>
      </x:c>
      <x:c t="str">
        <x:v>AQUALINE</x:v>
      </x:c>
      <x:c t="str">
        <x:v>8590913124433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26500.0000</x:v>
      </x:c>
      <x:c t="str">
        <x:v>újdonság: 2026.02</x:v>
      </x:c>
    </x:row>
    <x:row>
      <x:c t="str">
        <x:v>51045A</x:v>
      </x:c>
      <x:c t="str">
        <x:v>AQUALINE ZOJA mosdótartó szekrény, 2 ajtós, 42x74x25cm, fehér</x:v>
      </x:c>
      <x:c t="str">
        <x:v>AQUALINE</x:v>
      </x:c>
      <x:c t="str">
        <x:v>8590913837111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51046</x:v>
      </x:c>
      <x:c t="str">
        <x:v>AQUALINE ZOJA mosdótartó szekrény, 44x50x23,5cm, fehér</x:v>
      </x:c>
      <x:c t="str">
        <x:v>AKCIO</x:v>
      </x:c>
      <x:c t="str">
        <x:v>8590913822933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29000.0000</x:v>
      </x:c>
      <x:c t="n">
        <x:v>31000.0000</x:v>
      </x:c>
      <x:c t="str">
        <x:v/>
      </x:c>
    </x:row>
    <x:row>
      <x:c t="str">
        <x:v>51046DP</x:v>
      </x:c>
      <x:c t="str">
        <x:v>AQUALINE ZOJA mosdótartó szekrény, jobbos, 44x50x23,5cm, platina tölgy,</x:v>
      </x:c>
      <x:c t="str">
        <x:v>AQUALINE</x:v>
      </x:c>
      <x:c t="str">
        <x:v>8590913853050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51047A</x:v>
      </x:c>
      <x:c t="str">
        <x:v>AQUALINE ZOJA Mosdótartó szekrény, 49x50x24,6cm, két ajtós</x:v>
      </x:c>
      <x:c t="str">
        <x:v>AQUALINE</x:v>
      </x:c>
      <x:c t="str">
        <x:v>8590913828744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37000.0000</x:v>
      </x:c>
      <x:c t="str">
        <x:v/>
      </x:c>
    </x:row>
    <x:row>
      <x:c t="str">
        <x:v>51047DP</x:v>
      </x:c>
      <x:c t="str">
        <x:v>AQUALINE ZOJA mosdótartó szekrény, 49x50x23,5cm, platina tölgy, két ajtós</x:v>
      </x:c>
      <x:c t="str">
        <x:v>AQUALINE</x:v>
      </x:c>
      <x:c t="str">
        <x:v>8590913853074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29000.0000</x:v>
      </x:c>
      <x:c t="str">
        <x:v/>
      </x:c>
    </x:row>
    <x:row>
      <x:c t="str">
        <x:v>51048A</x:v>
      </x:c>
      <x:c t="str">
        <x:v>AQUALINE ZOJA mosdótartó szekrény, balos, 40x50x32cm, fehér</x:v>
      </x:c>
      <x:c t="str">
        <x:v>AQUALINE</x:v>
      </x:c>
      <x:c t="str">
        <x:v>8590913847653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37500.0000</x:v>
      </x:c>
      <x:c t="str">
        <x:v/>
      </x:c>
    </x:row>
    <x:row>
      <x:c t="str">
        <x:v>51048DP</x:v>
      </x:c>
      <x:c t="str">
        <x:v>AQUALINE ZOJA mosdótartó szekrény, jobbos, 40x50x32cm, platina tölgy,</x:v>
      </x:c>
      <x:c t="str">
        <x:v>AQUALINE</x:v>
      </x:c>
      <x:c t="str">
        <x:v>8590913853098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27000.0000</x:v>
      </x:c>
      <x:c t="str">
        <x:v/>
      </x:c>
    </x:row>
    <x:row>
      <x:c t="str">
        <x:v>51049A</x:v>
      </x:c>
      <x:c t="str">
        <x:v>AQUALINE ZOJA mosdótartó szekrény, 39,5x50x22cm, fehér</x:v>
      </x:c>
      <x:c t="str">
        <x:v>AQUALINE</x:v>
      </x:c>
      <x:c t="str">
        <x:v>8590913852794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32000.0000</x:v>
      </x:c>
      <x:c t="str">
        <x:v/>
      </x:c>
    </x:row>
    <x:row>
      <x:c t="str">
        <x:v>51049DP</x:v>
      </x:c>
      <x:c t="str">
        <x:v>AQUALINE ZOJA mosdótartó szekrény, 39,5x50x22cm, platinatölgy</x:v>
      </x:c>
      <x:c t="str">
        <x:v>AQUALINE</x:v>
      </x:c>
      <x:c t="str">
        <x:v>8590913853111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51049MW</x:v>
      </x:c>
      <x:c t="str">
        <x:v>AQUALINE ZOJA mosdótartó szekrény, 39,5x50x22cm, mali wenge</x:v>
      </x:c>
      <x:c t="str">
        <x:v>AQUALINE</x:v>
      </x:c>
      <x:c t="str">
        <x:v>8590913853104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28500.0000</x:v>
      </x:c>
      <x:c t="str">
        <x:v>kifutott: 2025.07</x:v>
      </x:c>
    </x:row>
    <x:row>
      <x:c t="str">
        <x:v>51051A</x:v>
      </x:c>
      <x:c t="str">
        <x:v>AQUALINE ZOJA mosdótartó szekrény, 2 fiókos, 50,5x74x30cm, fehér</x:v>
      </x:c>
      <x:c t="str">
        <x:v>AQUALINE</x:v>
      </x:c>
      <x:c t="str">
        <x:v>8590913851421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/>
      </x:c>
    </x:row>
    <x:row>
      <x:c t="str">
        <x:v>51055A</x:v>
      </x:c>
      <x:c t="str">
        <x:v>AQUALINE ZOJA mosdótartó szekrény, 2 ajtós, 50,5x74x30cm, fehér</x:v>
      </x:c>
      <x:c t="str">
        <x:v>AQUALINE</x:v>
      </x:c>
      <x:c t="str">
        <x:v>8590913510557</x:v>
      </x:c>
      <x:c t="str">
        <x:v>db        </x:v>
      </x:c>
      <x:c t="str">
        <x:v>94036090</x:v>
      </x:c>
      <x:c t="n">
        <x:v>13.6000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51057</x:v>
      </x:c>
      <x:c t="str">
        <x:v>AQUALINE ZOJA mosdótartó szekrény, 2 ajtós, 50,5x74x30cm, platina tölgy</x:v>
      </x:c>
      <x:c t="str">
        <x:v>AQUALINE</x:v>
      </x:c>
      <x:c t="str">
        <x:v>8590913920387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5105XTT</x:v>
      </x:c>
      <x:c t="str">
        <x:v>REITANO INDUSTRY Falbasüllyesztett zuhanycsaptelep, 1-irányú váltóval, króm/fekete</x:v>
      </x:c>
      <x:c t="str">
        <x:v>SAPHO</x:v>
      </x:c>
      <x:c t="str">
        <x:v>8590913879326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49000.0000</x:v>
      </x:c>
      <x:c t="str">
        <x:v>kifutott: 2025.01</x:v>
      </x:c>
    </x:row>
    <x:row>
      <x:c t="str">
        <x:v>5106</x:v>
      </x:c>
      <x:c t="str">
        <x:v>kádbeömlő, 145mm, króm</x:v>
      </x:c>
      <x:c t="str">
        <x:v>SAPHO</x:v>
      </x:c>
      <x:c t="str">
        <x:v>8590913831492</x:v>
      </x:c>
      <x:c t="str">
        <x:v>db        </x:v>
      </x:c>
      <x:c t="str">
        <x:v>84818011</x:v>
      </x:c>
      <x:c t="n">
        <x:v>4.4100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232000.0000</x:v>
      </x:c>
      <x:c t="str">
        <x:v/>
      </x:c>
    </x:row>
    <x:row>
      <x:c t="str">
        <x:v>51061A</x:v>
      </x:c>
      <x:c t="str">
        <x:v>AQUALINE ZOJA mosdótartó szekrény, 2 fiókos, 61,5x74x32cm, fehér</x:v>
      </x:c>
      <x:c t="str">
        <x:v>AQUALINE</x:v>
      </x:c>
      <x:c t="str">
        <x:v>8590913851438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81000.0000</x:v>
      </x:c>
      <x:c t="str">
        <x:v/>
      </x:c>
    </x:row>
    <x:row>
      <x:c t="str">
        <x:v>51063</x:v>
      </x:c>
      <x:c t="str">
        <x:v>AQUALINE ZOJA mosdótartó szekrény, 2 ajtós, 61,5x74x32,5cm, fehér</x:v>
      </x:c>
      <x:c t="str">
        <x:v>AKCIO</x:v>
      </x:c>
      <x:c t="str">
        <x:v>8590913837081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52000.0000</x:v>
      </x:c>
      <x:c t="n">
        <x:v>62000.0000</x:v>
      </x:c>
      <x:c t="str">
        <x:v/>
      </x:c>
    </x:row>
    <x:row>
      <x:c t="str">
        <x:v>51065A</x:v>
      </x:c>
      <x:c t="str">
        <x:v>AQUALINE ZOJA mosdótartó szekrény, 2 ajtó, 1 fiók 61,5x74x32,5cm, fehér</x:v>
      </x:c>
      <x:c t="str">
        <x:v>AQUALINE</x:v>
      </x:c>
      <x:c t="str">
        <x:v>8590913510656</x:v>
      </x:c>
      <x:c t="str">
        <x:v>db        </x:v>
      </x:c>
      <x:c t="str">
        <x:v>94036090</x:v>
      </x:c>
      <x:c t="n">
        <x:v>18.4000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5107</x:v>
      </x:c>
      <x:c t="str">
        <x:v>nyitott kádbeömlő, 145mm, króm</x:v>
      </x:c>
      <x:c t="str">
        <x:v>SAPHO</x:v>
      </x:c>
      <x:c t="str">
        <x:v>8590913831508</x:v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51071A</x:v>
      </x:c>
      <x:c t="str">
        <x:v>AQUALINE ZOJA mosdótartó szekrény, 2 fiókos, 71,5x74x34cm, fehér</x:v>
      </x:c>
      <x:c t="str">
        <x:v>AQUALINE</x:v>
      </x:c>
      <x:c t="str">
        <x:v>8590913851445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87000.0000</x:v>
      </x:c>
      <x:c t="str">
        <x:v/>
      </x:c>
    </x:row>
    <x:row>
      <x:c t="str">
        <x:v>51075A</x:v>
      </x:c>
      <x:c t="str">
        <x:v>AQUALINE ZOJA mosdótartó szekrény, 2 ajtó, 1 fiók 71,5x74x34cm, fehér</x:v>
      </x:c>
      <x:c t="str">
        <x:v>AQUALINE</x:v>
      </x:c>
      <x:c t="str">
        <x:v>8590913510755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/>
      </x:c>
    </x:row>
    <x:row>
      <x:c t="str">
        <x:v>5108</x:v>
      </x:c>
      <x:c t="str">
        <x:v>nyitott kádbeömlő, 145mm, króm</x:v>
      </x:c>
      <x:c t="str">
        <x:v>SAPHO</x:v>
      </x:c>
      <x:c t="str">
        <x:v>8590913831515</x:v>
      </x:c>
      <x:c t="str">
        <x:v>db        </x:v>
      </x:c>
      <x:c t="str">
        <x:v>84818011</x:v>
      </x:c>
      <x:c t="n">
        <x:v>3.2700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51083A</x:v>
      </x:c>
      <x:c t="str">
        <x:v>AQUALINE ZOJA Mosdótartó szekrény, 83x74x34cm, fehér</x:v>
      </x:c>
      <x:c t="str">
        <x:v>AQUALINE</x:v>
      </x:c>
      <x:c t="str">
        <x:v>8590913837098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5109</x:v>
      </x:c>
      <x:c t="str">
        <x:v>billenthető kádbeömlő, 153mm, króm</x:v>
      </x:c>
      <x:c t="str">
        <x:v>SAPHO</x:v>
      </x:c>
      <x:c t="str">
        <x:v>8590913831522</x:v>
      </x:c>
      <x:c t="str">
        <x:v>db        </x:v>
      </x:c>
      <x:c t="str">
        <x:v>84818011</x:v>
      </x:c>
      <x:c t="n">
        <x:v>4.0700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299000.0000</x:v>
      </x:c>
      <x:c t="str">
        <x:v/>
      </x:c>
    </x:row>
    <x:row>
      <x:c t="str">
        <x:v>51094A</x:v>
      </x:c>
      <x:c t="str">
        <x:v>AQUALINE ZOJA Mosdótartó szekrény, 93x74x34cm, fehér</x:v>
      </x:c>
      <x:c t="str">
        <x:v>AQUALINE</x:v>
      </x:c>
      <x:c t="str">
        <x:v>8590913837104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51111</x:v>
      </x:c>
      <x:c t="str">
        <x:v>POLYSAN KARIA öntöttmárvány zuhanytálca, 100x90x3cm</x:v>
      </x:c>
      <x:c t="str">
        <x:v>SAPHO</x:v>
      </x:c>
      <x:c t="str">
        <x:v>8590729056058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51125</x:v>
      </x:c>
      <x:c t="str">
        <x:v>AQUALINE ZOJA/KERAMIA FRESH állószekrény, balos/jobbos, 25x140x20cm, fehér</x:v>
      </x:c>
      <x:c t="str">
        <x:v>AQUALINE</x:v>
      </x:c>
      <x:c t="str">
        <x:v>8590913839580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59000.0000</x:v>
      </x:c>
      <x:c t="str">
        <x:v/>
      </x:c>
    </x:row>
    <x:row>
      <x:c t="str">
        <x:v>51127</x:v>
      </x:c>
      <x:c t="str">
        <x:v>AQUALINE ZOJA állószekrény 25x140x20cm, platina tölgy</x:v>
      </x:c>
      <x:c t="str">
        <x:v>AQUALINE</x:v>
      </x:c>
      <x:c t="str">
        <x:v>8590913839603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45000.0000</x:v>
      </x:c>
      <x:c t="str">
        <x:v/>
      </x:c>
    </x:row>
    <x:row>
      <x:c t="str">
        <x:v>511401</x:v>
      </x:c>
      <x:c t="str">
        <x:v>KERASAN TRIBECA NORIM fali WC, 35x54cm</x:v>
      </x:c>
      <x:c t="str">
        <x:v>SAPHO</x:v>
      </x:c>
      <x:c t="str">
        <x:v>8388777321736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511431</x:v>
      </x:c>
      <x:c t="str">
        <x:v>KERASAN TRIBECA fali WC, NORIM, 35x54cm, matt fekete</x:v>
      </x:c>
      <x:c t="str">
        <x:v>SAPHO</x:v>
      </x:c>
      <x:c t="str">
        <x:v>8056093912296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263000.0000</x:v>
      </x:c>
      <x:c t="str">
        <x:v/>
      </x:c>
    </x:row>
    <x:row>
      <x:c t="str">
        <x:v>51144</x:v>
      </x:c>
      <x:c t="str">
        <x:v>AQUALINE ZOJA mosdótartó szekrény, 2 ajtós, 42x74x25cm, platina tölgy</x:v>
      </x:c>
      <x:c t="str">
        <x:v>AQUALINE</x:v>
      </x:c>
      <x:c t="str">
        <x:v>8590913920394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39000.0000</x:v>
      </x:c>
      <x:c t="str">
        <x:v/>
      </x:c>
    </x:row>
    <x:row>
      <x:c t="str">
        <x:v>51155</x:v>
      </x:c>
      <x:c t="str">
        <x:v>AQUALINE ZOJA/KERAMIA FRESH állószekrény, balos/jobbos, 30x140x25cm, fehér</x:v>
      </x:c>
      <x:c t="str">
        <x:v>AQUALINE</x:v>
      </x:c>
      <x:c t="str">
        <x:v>8590913839610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69000.0000</x:v>
      </x:c>
      <x:c t="str">
        <x:v/>
      </x:c>
    </x:row>
    <x:row>
      <x:c t="str">
        <x:v>51157</x:v>
      </x:c>
      <x:c t="str">
        <x:v>AQUALINE ZOJA/KERAMIA FRESH állószekrény, balos/jobbos, 30x140x25cm, platina tölgy</x:v>
      </x:c>
      <x:c t="str">
        <x:v>AQUALINE</x:v>
      </x:c>
      <x:c t="str">
        <x:v>8590913839634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55000.0000</x:v>
      </x:c>
      <x:c t="str">
        <x:v/>
      </x:c>
    </x:row>
    <x:row>
      <x:c t="str">
        <x:v>51163</x:v>
      </x:c>
      <x:c t="str">
        <x:v>AQUALINE ZOJA mosdótartó szekrény, 2 ajtós, 61,5x74x32,5cm, platina tölgy</x:v>
      </x:c>
      <x:c t="str">
        <x:v>AQUALINE</x:v>
      </x:c>
      <x:c t="str">
        <x:v>8590913920363</x:v>
      </x:c>
      <x:c t="str">
        <x:v>db        </x:v>
      </x:c>
      <x:c t="str">
        <x:v>94036090</x:v>
      </x:c>
      <x:c t="n">
        <x:v>17.2600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46000.0000</x:v>
      </x:c>
      <x:c t="str">
        <x:v/>
      </x:c>
    </x:row>
    <x:row>
      <x:c t="str">
        <x:v>51165</x:v>
      </x:c>
      <x:c t="str">
        <x:v>AQUALINE ZOJA mosdótartó szekrény, 2 ajtó, 1 fiók 61,5x74x32,5cm, platina tölgy</x:v>
      </x:c>
      <x:c t="str">
        <x:v>AQUALINE</x:v>
      </x:c>
      <x:c t="str">
        <x:v>8590913920400</x:v>
      </x:c>
      <x:c t="str">
        <x:v>db        </x:v>
      </x:c>
      <x:c t="str">
        <x:v>94036090</x:v>
      </x:c>
      <x:c t="n">
        <x:v>17.2200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63000.0000</x:v>
      </x:c>
      <x:c t="str">
        <x:v/>
      </x:c>
    </x:row>
    <x:row>
      <x:c t="str">
        <x:v>51175</x:v>
      </x:c>
      <x:c t="str">
        <x:v>AQUALINE ZOJA mosdótartó szekrény, 2 ajtó, 1 fiók 71,5x74x34cm, platina tölgy</x:v>
      </x:c>
      <x:c t="str">
        <x:v>AQUALINE</x:v>
      </x:c>
      <x:c t="str">
        <x:v>8590913920417</x:v>
      </x:c>
      <x:c t="str">
        <x:v>db        </x:v>
      </x:c>
      <x:c t="str">
        <x:v>94036090</x:v>
      </x:c>
      <x:c t="n">
        <x:v>17.9500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512</x:v>
      </x:c>
      <x:c t="str">
        <x:v>REITANO AXIA SMALL állószelep, hideg vizes, króm</x:v>
      </x:c>
      <x:c t="str">
        <x:v>SAPHO</x:v>
      </x:c>
      <x:c t="str">
        <x:v>8024587002716</x:v>
      </x:c>
      <x:c t="str">
        <x:v>db        </x:v>
      </x:c>
      <x:c t="str">
        <x:v>84818019</x:v>
      </x:c>
      <x:c t="n">
        <x:v>1.6500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56000.0000</x:v>
      </x:c>
      <x:c t="str">
        <x:v/>
      </x:c>
    </x:row>
    <x:row>
      <x:c t="str">
        <x:v>51220</x:v>
      </x:c>
      <x:c t="str">
        <x:v>AQUALINE ZOJA állószekrény fiókkal, 35x184x29cm, fehér</x:v>
      </x:c>
      <x:c t="str">
        <x:v>AQUALINE</x:v>
      </x:c>
      <x:c t="str">
        <x:v>8590913839641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104000.0000</x:v>
      </x:c>
      <x:c t="str">
        <x:v/>
      </x:c>
    </x:row>
    <x:row>
      <x:c t="str">
        <x:v>51222</x:v>
      </x:c>
      <x:c t="str">
        <x:v>AQUALINE ZOJA állószekrény fiókkal, 35x184x29cm, platina tölgy</x:v>
      </x:c>
      <x:c t="str">
        <x:v>AQUALINE</x:v>
      </x:c>
      <x:c t="str">
        <x:v>8590913839665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89000.0000</x:v>
      </x:c>
      <x:c t="str">
        <x:v/>
      </x:c>
    </x:row>
    <x:row>
      <x:c t="str">
        <x:v>51230</x:v>
      </x:c>
      <x:c t="str">
        <x:v>AQUALINE ZOJA állószekrény fiókkal, szennyeskosárral, 35x184x29cm, fehér</x:v>
      </x:c>
      <x:c t="str">
        <x:v>AQUALINE</x:v>
      </x:c>
      <x:c t="str">
        <x:v>8590913839702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51232</x:v>
      </x:c>
      <x:c t="str">
        <x:v>AQUALINE ZOJA állószekrény fiókkal, szennyeskosárral, 35x184x29cm, platina tölgy</x:v>
      </x:c>
      <x:c t="str">
        <x:v>AQUALINE</x:v>
      </x:c>
      <x:c t="str">
        <x:v>8590913839726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92000.0000</x:v>
      </x:c>
      <x:c t="str">
        <x:v/>
      </x:c>
    </x:row>
    <x:row>
      <x:c t="str">
        <x:v>51250</x:v>
      </x:c>
      <x:c t="str">
        <x:v>AQUALINE ZOJA szekrény fiókkal, 35x78x2cm, fehér</x:v>
      </x:c>
      <x:c t="str">
        <x:v>AQUALINE</x:v>
      </x:c>
      <x:c t="str">
        <x:v>8590913839764</x:v>
      </x:c>
      <x:c t="str">
        <x:v>db        </x:v>
      </x:c>
      <x:c t="str">
        <x:v>94036090</x:v>
      </x:c>
      <x:c t="n">
        <x:v>15.1000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59000.0000</x:v>
      </x:c>
      <x:c t="str">
        <x:v/>
      </x:c>
    </x:row>
    <x:row>
      <x:c t="str">
        <x:v>512501</x:v>
      </x:c>
      <x:c t="str">
        <x:v>KERASAN TRIBECA fali bidé, 35x31,5x54cm</x:v>
      </x:c>
      <x:c t="str">
        <x:v>SAPHO</x:v>
      </x:c>
      <x:c t="str">
        <x:v>8034125979653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179000.0000</x:v>
      </x:c>
      <x:c t="str">
        <x:v/>
      </x:c>
    </x:row>
    <x:row>
      <x:c t="str">
        <x:v>512531</x:v>
      </x:c>
      <x:c t="str">
        <x:v>KERASAN TRIBECA fali bidé, 35x31,5x54cm, matt fekete</x:v>
      </x:c>
      <x:c t="str">
        <x:v>SAPHO</x:v>
      </x:c>
      <x:c t="str">
        <x:v>8056093912272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263000.0000</x:v>
      </x:c>
      <x:c t="str">
        <x:v/>
      </x:c>
    </x:row>
    <x:row>
      <x:c t="str">
        <x:v>51291</x:v>
      </x:c>
      <x:c t="str">
        <x:v>AQUALINE ZOJA állószekrény fiókkal, 50x184x29cm, fehér</x:v>
      </x:c>
      <x:c t="str">
        <x:v>AQUALINE</x:v>
      </x:c>
      <x:c t="str">
        <x:v>8590913839825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129000.0000</x:v>
      </x:c>
      <x:c t="str">
        <x:v/>
      </x:c>
    </x:row>
    <x:row>
      <x:c t="str">
        <x:v>51293</x:v>
      </x:c>
      <x:c t="str">
        <x:v>AQUALINE ZOJA állószekrény fiókkal, szennyeskosárral, 50x184x2cm, fehér</x:v>
      </x:c>
      <x:c t="str">
        <x:v>AQUALINE</x:v>
      </x:c>
      <x:c t="str">
        <x:v>8590913839849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51295</x:v>
      </x:c>
      <x:c t="str">
        <x:v>AQUALINE ZOJA állószekrény fiókkal, szennyeskosárral, 50x184x29cm, platina tölgy</x:v>
      </x:c>
      <x:c t="str">
        <x:v>AQUALINE</x:v>
      </x:c>
      <x:c t="str">
        <x:v>8590913839863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116000.0000</x:v>
      </x:c>
      <x:c t="str">
        <x:v/>
      </x:c>
    </x:row>
    <x:row>
      <x:c t="str">
        <x:v>51296</x:v>
      </x:c>
      <x:c t="str">
        <x:v>AQUALINE ZOJA állószekrény fiókkal, 50x184x29cm, platina tölgy</x:v>
      </x:c>
      <x:c t="str">
        <x:v>AQUALINE</x:v>
      </x:c>
      <x:c t="str">
        <x:v>8590913839870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109000.0000</x:v>
      </x:c>
      <x:c t="str">
        <x:v/>
      </x:c>
    </x:row>
    <x:row>
      <x:c t="str">
        <x:v>51302</x:v>
      </x:c>
      <x:c t="str">
        <x:v>AQUALINE ZOJA/KERAMIA FRESH felső szekrény, 50x76x2cm, fehér</x:v>
      </x:c>
      <x:c t="str">
        <x:v>AQUALINE</x:v>
      </x:c>
      <x:c t="str">
        <x:v>8590913839887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51304</x:v>
      </x:c>
      <x:c t="str">
        <x:v>AQUALINE ZOJA/KERAMIA FRESH felső szekrény, 50x76x23cm, platina tölgy</x:v>
      </x:c>
      <x:c t="str">
        <x:v>AQUALINE</x:v>
      </x:c>
      <x:c t="str">
        <x:v>8590913839900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45000.0000</x:v>
      </x:c>
      <x:c t="str">
        <x:v/>
      </x:c>
    </x:row>
    <x:row>
      <x:c t="str">
        <x:v>51310</x:v>
      </x:c>
      <x:c t="str">
        <x:v>AQUALINE ZOJA alsó szekrény szennyeskosárral, 50x78x2cm, fehér</x:v>
      </x:c>
      <x:c t="str">
        <x:v>AQUALINE</x:v>
      </x:c>
      <x:c t="str">
        <x:v>8590913839917</x:v>
      </x:c>
      <x:c t="str">
        <x:v>db        </x:v>
      </x:c>
      <x:c t="str">
        <x:v>94036090</x:v>
      </x:c>
      <x:c t="n">
        <x:v>17.4000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76000.0000</x:v>
      </x:c>
      <x:c t="str">
        <x:v/>
      </x:c>
    </x:row>
    <x:row>
      <x:c t="str">
        <x:v>51312L</x:v>
      </x:c>
      <x:c t="str">
        <x:v>POLYSAN KARIA/VARESA sarok előlap, balos, 100x90x11cm</x:v>
      </x:c>
      <x:c t="str">
        <x:v>SAPHO</x:v>
      </x:c>
      <x:c t="str">
        <x:v>8590729056232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51312R</x:v>
      </x:c>
      <x:c t="str">
        <x:v>POLYSAN KARIA/VARESA sarok előlap, jobbos, 100x90x11cm</x:v>
      </x:c>
      <x:c t="str">
        <x:v>SAPHO</x:v>
      </x:c>
      <x:c t="str">
        <x:v>8590729056324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5160</x:v>
      </x:c>
      <x:c t="str">
        <x:v>DISABLED kerámiamosdó, 60x55cm</x:v>
      </x:c>
      <x:c t="str">
        <x:v>SAPHO</x:v>
      </x:c>
      <x:c t="str">
        <x:v>8590913875687</x:v>
      </x:c>
      <x:c t="str">
        <x:v>db        </x:v>
      </x:c>
      <x:c t="str">
        <x:v>69109000</x:v>
      </x:c>
      <x:c t="n">
        <x:v>19.7500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/>
      </x:c>
    </x:row>
    <x:row>
      <x:c t="str">
        <x:v>517/S</x:v>
      </x:c>
      <x:c t="str">
        <x:v>REITANO AXIA mosdócsaptelep, leeresztő nélkül, króm</x:v>
      </x:c>
      <x:c t="str">
        <x:v>SAPHO</x:v>
      </x:c>
      <x:c t="str">
        <x:v>8024587002723</x:v>
      </x:c>
      <x:c t="str">
        <x:v>db        </x:v>
      </x:c>
      <x:c t="str">
        <x:v>84818011</x:v>
      </x:c>
      <x:c t="n">
        <x:v>2.5400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518/S</x:v>
      </x:c>
      <x:c t="str">
        <x:v>REITANO AXIA bidécsaptelep, leeresztő nélkül, króm</x:v>
      </x:c>
      <x:c t="str">
        <x:v>SAPHO</x:v>
      </x:c>
      <x:c t="str">
        <x:v>8024587002730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5181TT</x:v>
      </x:c>
      <x:c t="str">
        <x:v>REITANO INDUSTRY fali kádtöltő csaptelep, zuhanyszett nélkül, króm/fekete</x:v>
      </x:c>
      <x:c t="str">
        <x:v>SAPHO</x:v>
      </x:c>
      <x:c t="str">
        <x:v>8590913879289</x:v>
      </x:c>
      <x:c t="str">
        <x:v>db        </x:v>
      </x:c>
      <x:c t="str">
        <x:v>84818011</x:v>
      </x:c>
      <x:c t="n">
        <x:v>3.5460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2025.02</x:v>
      </x:c>
    </x:row>
    <x:row>
      <x:c t="str">
        <x:v>5184TT</x:v>
      </x:c>
      <x:c t="str">
        <x:v>REITANO INDUSTRY zuhanycsaptelep, zuhanyszett nélkül, króm/fekete</x:v>
      </x:c>
      <x:c t="str">
        <x:v>SAPHO</x:v>
      </x:c>
      <x:c t="str">
        <x:v>8590913879302</x:v>
      </x:c>
      <x:c t="str">
        <x:v>db        </x:v>
      </x:c>
      <x:c t="str">
        <x:v>84818011</x:v>
      </x:c>
      <x:c t="n">
        <x:v>2.3960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kifutott: 2024.11</x:v>
      </x:c>
    </x:row>
    <x:row>
      <x:c t="str">
        <x:v>5185XTT</x:v>
      </x:c>
      <x:c t="str">
        <x:v>REITANO INDUSTRY Falbasüllyesztett zuhanycsaptelep, 2-irányú váltóval, króm/fekete</x:v>
      </x:c>
      <x:c t="str">
        <x:v>SAPHO</x:v>
      </x:c>
      <x:c t="str">
        <x:v>8590913879340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kifutott: 2025.02</x:v>
      </x:c>
    </x:row>
    <x:row>
      <x:c t="str">
        <x:v>519101</x:v>
      </x:c>
      <x:c t="str">
        <x:v>KERASAN TRIBECA soft close WC-ülőke, fehér</x:v>
      </x:c>
      <x:c t="str">
        <x:v>SAPHO</x:v>
      </x:c>
      <x:c t="str">
        <x:v>8032543366734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79000.0000</x:v>
      </x:c>
      <x:c t="str">
        <x:v/>
      </x:c>
    </x:row>
    <x:row>
      <x:c t="str">
        <x:v>519131</x:v>
      </x:c>
      <x:c t="str">
        <x:v>KERASAN TRIBECA WC-ülőke, soft close, matt fekete</x:v>
      </x:c>
      <x:c t="str">
        <x:v>SAPHO</x:v>
      </x:c>
      <x:c t="str">
        <x:v>8032543368974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149000.0000</x:v>
      </x:c>
      <x:c t="str">
        <x:v/>
      </x:c>
    </x:row>
    <x:row>
      <x:c t="str">
        <x:v>52021</x:v>
      </x:c>
      <x:c t="str">
        <x:v>AQUALINE mosogató-csaptelep, 220mm-es kifolyócsővel, 100mm, króm</x:v>
      </x:c>
      <x:c t="str">
        <x:v>KOMPONENS</x:v>
      </x:c>
      <x:c t="str">
        <x:v>8590913916465</x:v>
      </x:c>
      <x:c t="str">
        <x:v>szett     </x:v>
      </x:c>
      <x:c t="str">
        <x:v/>
      </x:c>
      <x:c t="n">
        <x:v>1.1100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52024</x:v>
      </x:c>
      <x:c t="str">
        <x:v>AQUALINE mosogató-csaptelep, 220mm kifolyócsővel és orvosi karral</x:v>
      </x:c>
      <x:c t="str">
        <x:v>KOMPONENS</x:v>
      </x:c>
      <x:c t="str">
        <x:v>8590913924217</x:v>
      </x:c>
      <x:c t="str">
        <x:v>szett     </x:v>
      </x:c>
      <x:c t="str">
        <x:v>84818011</x:v>
      </x:c>
      <x:c t="n">
        <x:v>1.2320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22400.0000</x:v>
      </x:c>
      <x:c t="str">
        <x:v/>
      </x:c>
    </x:row>
    <x:row>
      <x:c t="str">
        <x:v>52031</x:v>
      </x:c>
      <x:c t="str">
        <x:v>AQUALINE 35 fali csaptelep, kifólyócsővel, króm</x:v>
      </x:c>
      <x:c t="str">
        <x:v>KOMPONENS</x:v>
      </x:c>
      <x:c t="str">
        <x:v>8590913916434</x:v>
      </x:c>
      <x:c t="str">
        <x:v>szett     </x:v>
      </x:c>
      <x:c t="str">
        <x:v/>
      </x:c>
      <x:c t="n">
        <x:v>1.1600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52032</x:v>
      </x:c>
      <x:c t="str">
        <x:v>AQUALINE mosogató-csaptelep, 220mm-es lapos kifolyócsővel, 100mm, króm</x:v>
      </x:c>
      <x:c t="str">
        <x:v>KOMPONENS</x:v>
      </x:c>
      <x:c t="str">
        <x:v>8590913916472</x:v>
      </x:c>
      <x:c t="str">
        <x:v>szett     </x:v>
      </x:c>
      <x:c t="str">
        <x:v/>
      </x:c>
      <x:c t="n">
        <x:v>1.0900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52034</x:v>
      </x:c>
      <x:c t="str">
        <x:v>AQUALINE 35 zuhanycsaptelep, 220mm kifolyócsővel és orvosi karral</x:v>
      </x:c>
      <x:c t="str">
        <x:v>KOMPONENS</x:v>
      </x:c>
      <x:c t="str">
        <x:v>8590913922848</x:v>
      </x:c>
      <x:c t="str">
        <x:v>szett     </x:v>
      </x:c>
      <x:c t="str">
        <x:v>84818011</x:v>
      </x:c>
      <x:c t="n">
        <x:v>1.2820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52044</x:v>
      </x:c>
      <x:c t="str">
        <x:v>AQUALINE mosogató-csaptelep, 220mm kifolyócsővel és orvosi karral</x:v>
      </x:c>
      <x:c t="str">
        <x:v>KOMPONENS</x:v>
      </x:c>
      <x:c t="str">
        <x:v>8590913924200</x:v>
      </x:c>
      <x:c t="str">
        <x:v>szett     </x:v>
      </x:c>
      <x:c t="str">
        <x:v>84818011</x:v>
      </x:c>
      <x:c t="n">
        <x:v>1.2120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21800.0000</x:v>
      </x:c>
      <x:c t="str">
        <x:v/>
      </x:c>
    </x:row>
    <x:row>
      <x:c t="str">
        <x:v>52102</x:v>
      </x:c>
      <x:c t="str">
        <x:v>AQUALINE 35 mosdócsaptelep leeresztő nélkül, króm</x:v>
      </x:c>
      <x:c t="str">
        <x:v>AKCIO</x:v>
      </x:c>
      <x:c t="str">
        <x:v>8590913820359</x:v>
      </x:c>
      <x:c t="str">
        <x:v>db        </x:v>
      </x:c>
      <x:c t="str">
        <x:v>84818011</x:v>
      </x:c>
      <x:c t="n">
        <x:v>0.7710</x:v>
      </x:c>
      <x:c t="str">
        <x:v/>
      </x:c>
      <x:c t="str">
        <x:v>csaptelepek</x:v>
      </x:c>
      <x:c t="str">
        <x:v>mosdócsaptelep</x:v>
      </x:c>
      <x:c t="n">
        <x:v>11500.0000</x:v>
      </x:c>
      <x:c t="n">
        <x:v>12500.0000</x:v>
      </x:c>
      <x:c t="str">
        <x:v/>
      </x:c>
    </x:row>
    <x:row>
      <x:c t="str">
        <x:v>52118</x:v>
      </x:c>
      <x:c t="str">
        <x:v>AQUALINE 50 kádtöltő csaptelep zuhanyszett nélkül, bekötés:150mm, króm</x:v>
      </x:c>
      <x:c t="str">
        <x:v>AKCIO</x:v>
      </x:c>
      <x:c t="str">
        <x:v>8590913823817</x:v>
      </x:c>
      <x:c t="str">
        <x:v>db        </x:v>
      </x:c>
      <x:c t="str">
        <x:v>84818011</x:v>
      </x:c>
      <x:c t="n">
        <x:v>1.1680</x:v>
      </x:c>
      <x:c t="str">
        <x:v/>
      </x:c>
      <x:c t="str">
        <x:v>csaptelepek</x:v>
      </x:c>
      <x:c t="str">
        <x:v>kádtöltő csaptelep</x:v>
      </x:c>
      <x:c t="n">
        <x:v>19300.0000</x:v>
      </x:c>
      <x:c t="n">
        <x:v>20500.0000</x:v>
      </x:c>
      <x:c t="str">
        <x:v/>
      </x:c>
    </x:row>
    <x:row>
      <x:c t="str">
        <x:v>52126</x:v>
      </x:c>
      <x:c t="str">
        <x:v>AQUALINE 50 zuhanycsaptelep zuhanyszett nélkül, bekötés:150mm, króm</x:v>
      </x:c>
      <x:c t="str">
        <x:v>AKCIO</x:v>
      </x:c>
      <x:c t="str">
        <x:v>8590913823824</x:v>
      </x:c>
      <x:c t="str">
        <x:v>db        </x:v>
      </x:c>
      <x:c t="str">
        <x:v>84818011</x:v>
      </x:c>
      <x:c t="n">
        <x:v>0.8390</x:v>
      </x:c>
      <x:c t="str">
        <x:v/>
      </x:c>
      <x:c t="str">
        <x:v>csaptelepek</x:v>
      </x:c>
      <x:c t="str">
        <x:v>zuhanycsaptelep</x:v>
      </x:c>
      <x:c t="n">
        <x:v>14200.0000</x:v>
      </x:c>
      <x:c t="n">
        <x:v>15500.0000</x:v>
      </x:c>
      <x:c t="str">
        <x:v/>
      </x:c>
    </x:row>
    <x:row>
      <x:c t="str">
        <x:v>52127</x:v>
      </x:c>
      <x:c t="str">
        <x:v>AQUALINE 40 fali kádtöltő csaptelep, bekötés:150mm, króm</x:v>
      </x:c>
      <x:c t="str">
        <x:v>AQUALINE</x:v>
      </x:c>
      <x:c t="str">
        <x:v>8590913858642</x:v>
      </x:c>
      <x:c t="str">
        <x:v>db        </x:v>
      </x:c>
      <x:c t="str">
        <x:v>84818011</x:v>
      </x:c>
      <x:c t="n">
        <x:v>1.4370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27800.0000</x:v>
      </x:c>
      <x:c t="str">
        <x:v>kifutott: 2024.09</x:v>
      </x:c>
    </x:row>
    <x:row>
      <x:c t="str">
        <x:v>52129</x:v>
      </x:c>
      <x:c t="str">
        <x:v>AQUALINE 35 fali csaptelep, kifolyócső nélkül, króm</x:v>
      </x:c>
      <x:c t="str">
        <x:v>AQUALINE</x:v>
      </x:c>
      <x:c t="str">
        <x:v>8590913909566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16500.0000</x:v>
      </x:c>
      <x:c t="str">
        <x:v/>
      </x:c>
    </x:row>
    <x:row>
      <x:c t="str">
        <x:v>52133</x:v>
      </x:c>
      <x:c t="str">
        <x:v>AQUALINE 40 mosogató-csaptelep, króm</x:v>
      </x:c>
      <x:c t="str">
        <x:v>AQUALINE</x:v>
      </x:c>
      <x:c t="str">
        <x:v>8590913858659</x:v>
      </x:c>
      <x:c t="str">
        <x:v>db        </x:v>
      </x:c>
      <x:c t="str">
        <x:v>84818011</x:v>
      </x:c>
      <x:c t="n">
        <x:v>0.9760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12000.0000</x:v>
      </x:c>
      <x:c t="str">
        <x:v>kifutott: 2025.01</x:v>
      </x:c>
    </x:row>
    <x:row>
      <x:c t="str">
        <x:v>52137</x:v>
      </x:c>
      <x:c t="str">
        <x:v>AQUALINE 40 mosogató-csaptelep, kihúzható zuhanyfejjel, króm</x:v>
      </x:c>
      <x:c t="str">
        <x:v>AQUALINE</x:v>
      </x:c>
      <x:c t="str">
        <x:v>8590913858666</x:v>
      </x:c>
      <x:c t="str">
        <x:v>db        </x:v>
      </x:c>
      <x:c t="str">
        <x:v>84818011</x:v>
      </x:c>
      <x:c t="n">
        <x:v>1.1700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25000.0000</x:v>
      </x:c>
      <x:c t="str">
        <x:v/>
      </x:c>
    </x:row>
    <x:row>
      <x:c t="str">
        <x:v>52139</x:v>
      </x:c>
      <x:c t="str">
        <x:v>AQUALINE 35 mosogató-csaptelep, mozgatható kifolyóval, króm</x:v>
      </x:c>
      <x:c t="str">
        <x:v>AKCIO</x:v>
      </x:c>
      <x:c t="str">
        <x:v>8590913823831</x:v>
      </x:c>
      <x:c t="str">
        <x:v>db        </x:v>
      </x:c>
      <x:c t="str">
        <x:v>84818011</x:v>
      </x:c>
      <x:c t="n">
        <x:v>0.7900</x:v>
      </x:c>
      <x:c t="str">
        <x:v/>
      </x:c>
      <x:c t="str">
        <x:v>csaptelepek</x:v>
      </x:c>
      <x:c t="str">
        <x:v>mosogató-csaptelep</x:v>
      </x:c>
      <x:c t="n">
        <x:v>10400.0000</x:v>
      </x:c>
      <x:c t="n">
        <x:v>15500.0000</x:v>
      </x:c>
      <x:c t="str">
        <x:v/>
      </x:c>
    </x:row>
    <x:row>
      <x:c t="str">
        <x:v>52140</x:v>
      </x:c>
      <x:c t="str">
        <x:v>AQUALINE 35 Kád/mosdócsaptelep, gipszkartonos szereléshez, bekötés 100 m</x:v>
      </x:c>
      <x:c t="str">
        <x:v>AKCIO</x:v>
      </x:c>
      <x:c t="str">
        <x:v>8590913805097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kádtöltő csaptelep</x:v>
      </x:c>
      <x:c t="n">
        <x:v>25000.0000</x:v>
      </x:c>
      <x:c t="n">
        <x:v>31500.0000</x:v>
      </x:c>
      <x:c t="str">
        <x:v>kifutott: 2025.08</x:v>
      </x:c>
    </x:row>
    <x:row>
      <x:c t="str">
        <x:v>52144</x:v>
      </x:c>
      <x:c t="str">
        <x:v>AQUALINE 35 zuhanycsaptelep, 220mm kifolyócsővel és orvosi karral</x:v>
      </x:c>
      <x:c t="str">
        <x:v>KOMPONENS</x:v>
      </x:c>
      <x:c t="str">
        <x:v>8590913922831</x:v>
      </x:c>
      <x:c t="str">
        <x:v>szett     </x:v>
      </x:c>
      <x:c t="str">
        <x:v>84818011</x:v>
      </x:c>
      <x:c t="n">
        <x:v>1.2620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52145</x:v>
      </x:c>
      <x:c t="str">
        <x:v>AQUALINE 35 zuhanycsaptelep, 220mm kifolyócsővel és orvosi karral</x:v>
      </x:c>
      <x:c t="str">
        <x:v>KOMPONENS</x:v>
      </x:c>
      <x:c t="str">
        <x:v>8590913922800</x:v>
      </x:c>
      <x:c t="str">
        <x:v>szett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52146</x:v>
      </x:c>
      <x:c t="str">
        <x:v>AQUALINE 35 zuhanycsaptelep, kifolyócsővel, króm</x:v>
      </x:c>
      <x:c t="str">
        <x:v>KOMPONENS</x:v>
      </x:c>
      <x:c t="str">
        <x:v>8590913922817</x:v>
      </x:c>
      <x:c t="str">
        <x:v>szett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18400.0000</x:v>
      </x:c>
      <x:c t="str">
        <x:v/>
      </x:c>
    </x:row>
    <x:row>
      <x:c t="str">
        <x:v>52147</x:v>
      </x:c>
      <x:c t="str">
        <x:v>AQUALINE 35 zuhanycsaptelep, 177mm kifolyócsővel és orvosi karral</x:v>
      </x:c>
      <x:c t="str">
        <x:v>KOMPONENS</x:v>
      </x:c>
      <x:c t="str">
        <x:v>8590913922824</x:v>
      </x:c>
      <x:c t="str">
        <x:v>szett     </x:v>
      </x:c>
      <x:c t="str">
        <x:v>84818011</x:v>
      </x:c>
      <x:c t="n">
        <x:v>2.1220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21600.0000</x:v>
      </x:c>
      <x:c t="str">
        <x:v/>
      </x:c>
    </x:row>
    <x:row>
      <x:c t="str">
        <x:v>52156</x:v>
      </x:c>
      <x:c t="str">
        <x:v>AQUALINE 50 fali zuhanycsaptelep, térköz 100mm, króm</x:v>
      </x:c>
      <x:c t="str">
        <x:v>AQUALINE</x:v>
      </x:c>
      <x:c t="str">
        <x:v>8590913839962</x:v>
      </x:c>
      <x:c t="str">
        <x:v>db        </x:v>
      </x:c>
      <x:c t="str">
        <x:v>84818011</x:v>
      </x:c>
      <x:c t="n">
        <x:v>0.8480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521601</x:v>
      </x:c>
      <x:c t="str">
        <x:v>AQUALINE Tartalék kartus Dingo, Cantino, Aqualine 35 csaptelepekhez</x:v>
      </x:c>
      <x:c t="str">
        <x:v>SAPHO</x:v>
      </x:c>
      <x:c t="str">
        <x:v>8590913809620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3600.0000</x:v>
      </x:c>
      <x:c t="str">
        <x:v/>
      </x:c>
    </x:row>
    <x:row>
      <x:c t="str">
        <x:v>52196</x:v>
      </x:c>
      <x:c t="str">
        <x:v>AQUALINE 50 mosdócsaptelep mozgatható kifolyóval, króm</x:v>
      </x:c>
      <x:c t="str">
        <x:v>AKCIO</x:v>
      </x:c>
      <x:c t="str">
        <x:v>8590913839986</x:v>
      </x:c>
      <x:c t="str">
        <x:v>db        </x:v>
      </x:c>
      <x:c t="str">
        <x:v>84818011</x:v>
      </x:c>
      <x:c t="n">
        <x:v>0.8100</x:v>
      </x:c>
      <x:c t="str">
        <x:v/>
      </x:c>
      <x:c t="str">
        <x:v>csaptelepek</x:v>
      </x:c>
      <x:c t="str">
        <x:v>mosdócsaptelep</x:v>
      </x:c>
      <x:c t="n">
        <x:v>10400.0000</x:v>
      </x:c>
      <x:c t="n">
        <x:v>15500.0000</x:v>
      </x:c>
      <x:c t="str">
        <x:v/>
      </x:c>
    </x:row>
    <x:row>
      <x:c t="str">
        <x:v>52232</x:v>
      </x:c>
      <x:c t="str">
        <x:v>AQUALINE mosogató-csaptelep, 177mm kifolyócsővel</x:v>
      </x:c>
      <x:c t="str">
        <x:v>KOMPONENS</x:v>
      </x:c>
      <x:c t="str">
        <x:v>8590913921964</x:v>
      </x:c>
      <x:c t="str">
        <x:v>szett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18300.0000</x:v>
      </x:c>
      <x:c t="str">
        <x:v/>
      </x:c>
    </x:row>
    <x:row>
      <x:c t="str">
        <x:v>52234</x:v>
      </x:c>
      <x:c t="str">
        <x:v>AQUALINE mosogató-csaptelep, 177mm kifolyócsővel és orvosi karral</x:v>
      </x:c>
      <x:c t="str">
        <x:v>KOMPONENS</x:v>
      </x:c>
      <x:c t="str">
        <x:v>8590913924224</x:v>
      </x:c>
      <x:c t="str">
        <x:v>szett     </x:v>
      </x:c>
      <x:c t="str">
        <x:v>84818011</x:v>
      </x:c>
      <x:c t="n">
        <x:v>2.0720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52330314</x:v>
      </x:c>
      <x:c t="str">
        <x:v>FLIP WC-kefe, Lift&amp;Clean, matt fekete</x:v>
      </x:c>
      <x:c t="str">
        <x:v>SAPHO</x:v>
      </x:c>
      <x:c t="str">
        <x:v>8003341290651</x:v>
      </x:c>
      <x:c t="str">
        <x:v>db        </x:v>
      </x:c>
      <x:c t="str">
        <x:v>96039091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8300.0000</x:v>
      </x:c>
      <x:c t="str">
        <x:v/>
      </x:c>
    </x:row>
    <x:row>
      <x:c t="str">
        <x:v>523314</x:v>
      </x:c>
      <x:c t="str">
        <x:v>AQUALINE álló WC-kefetartó, matt fekete</x:v>
      </x:c>
      <x:c t="str">
        <x:v>AQUALINE</x:v>
      </x:c>
      <x:c t="str">
        <x:v>8003341278680</x:v>
      </x:c>
      <x:c t="str">
        <x:v>db        </x:v>
      </x:c>
      <x:c t="str">
        <x:v>96039091</x:v>
      </x:c>
      <x:c t="n">
        <x:v>0.5140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52360</x:v>
      </x:c>
      <x:c t="str">
        <x:v>AQUALINE KERAMIA FRESH felsőszekrény, 70x50x20cm, fehér</x:v>
      </x:c>
      <x:c t="str">
        <x:v>AQUALINE</x:v>
      </x:c>
      <x:c t="str">
        <x:v>8590913853128</x:v>
      </x:c>
      <x:c t="str">
        <x:v>db        </x:v>
      </x:c>
      <x:c t="str">
        <x:v>94036090</x:v>
      </x:c>
      <x:c t="n">
        <x:v>12.3500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44000.0000</x:v>
      </x:c>
      <x:c t="str">
        <x:v/>
      </x:c>
    </x:row>
    <x:row>
      <x:c t="str">
        <x:v>52362</x:v>
      </x:c>
      <x:c t="str">
        <x:v>AQUALINE KERAMIA FRESH felsőszekrény, 70x50x20cm, fehér</x:v>
      </x:c>
      <x:c t="str">
        <x:v>AQUALINE</x:v>
      </x:c>
      <x:c t="str">
        <x:v>8590913853135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40000.0000</x:v>
      </x:c>
      <x:c t="str">
        <x:v/>
      </x:c>
    </x:row>
    <x:row>
      <x:c t="str">
        <x:v>52363</x:v>
      </x:c>
      <x:c t="str">
        <x:v>AQUALINE KERAMIA FRESH felsőszekrény, 60x50x20cm</x:v>
      </x:c>
      <x:c t="str">
        <x:v>AQUALINE</x:v>
      </x:c>
      <x:c t="str">
        <x:v>8590913892950</x:v>
      </x:c>
      <x:c t="str">
        <x:v>db        </x:v>
      </x:c>
      <x:c t="str">
        <x:v>94036090</x:v>
      </x:c>
      <x:c t="n">
        <x:v>11.9000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52364</x:v>
      </x:c>
      <x:c t="str">
        <x:v>AQUALINE KERAMIA FRESH felsőszekrény, 70x50x20cm, platina tölgy</x:v>
      </x:c>
      <x:c t="str">
        <x:v>AQUALINE</x:v>
      </x:c>
      <x:c t="str">
        <x:v>8590913920424</x:v>
      </x:c>
      <x:c t="str">
        <x:v>db        </x:v>
      </x:c>
      <x:c t="str">
        <x:v>94036090</x:v>
      </x:c>
      <x:c t="n">
        <x:v>13.2400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37000.0000</x:v>
      </x:c>
      <x:c t="str">
        <x:v>kifutott: 2026.02</x:v>
      </x:c>
    </x:row>
    <x:row>
      <x:c t="str">
        <x:v>5306</x:v>
      </x:c>
      <x:c t="str">
        <x:v>AQUALINE sarokszelep anya nélkül, 3/8"x1/2", króm</x:v>
      </x:c>
      <x:c t="str">
        <x:v>AQUALINE</x:v>
      </x:c>
      <x:c t="str">
        <x:v>8590913803802</x:v>
      </x:c>
      <x:c t="str">
        <x:v>pár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2900.0000</x:v>
      </x:c>
      <x:c t="str">
        <x:v/>
      </x:c>
    </x:row>
    <x:row>
      <x:c t="str">
        <x:v>5306B</x:v>
      </x:c>
      <x:c t="str">
        <x:v>AQUALINE sarokszelep anya nélkül, 3/8"x1/2", matt fekete</x:v>
      </x:c>
      <x:c t="str">
        <x:v>AQUALINE</x:v>
      </x:c>
      <x:c t="str">
        <x:v>8590913950209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5309</x:v>
      </x:c>
      <x:c t="str">
        <x:v>AQUALINE sarokszelep mosógép leágazással, visszacsapó szeleppel, 1/2"x3/4"x3/8", króm</x:v>
      </x:c>
      <x:c t="str">
        <x:v>AQUALINE</x:v>
      </x:c>
      <x:c t="str">
        <x:v>8590913803840</x:v>
      </x:c>
      <x:c t="str">
        <x:v>db        </x:v>
      </x:c>
      <x:c t="str">
        <x:v>84818019</x:v>
      </x:c>
      <x:c t="n">
        <x:v>0.2650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5100.0000</x:v>
      </x:c>
      <x:c t="str">
        <x:v/>
      </x:c>
    </x:row>
    <x:row>
      <x:c t="str">
        <x:v>5310</x:v>
      </x:c>
      <x:c t="str">
        <x:v>AQUALINE mosogatógép szelep visszacsapó szeleppel, 1/2"x3/4", króm</x:v>
      </x:c>
      <x:c t="str">
        <x:v>AQUALINE</x:v>
      </x:c>
      <x:c t="str">
        <x:v>8590913803826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2450.0000</x:v>
      </x:c>
      <x:c t="str">
        <x:v/>
      </x:c>
    </x:row>
    <x:row>
      <x:c t="str">
        <x:v>5312</x:v>
      </x:c>
      <x:c t="str">
        <x:v>AQUALINE sarokszelep, szűrővel, anya nélkül, 3/8"x1/2", króm</x:v>
      </x:c>
      <x:c t="str">
        <x:v>AQUALINE</x:v>
      </x:c>
      <x:c t="str">
        <x:v>8590913803819</x:v>
      </x:c>
      <x:c t="str">
        <x:v>pár       </x:v>
      </x:c>
      <x:c t="str">
        <x:v>84818081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5313</x:v>
      </x:c>
      <x:c t="str">
        <x:v>AQUALINE mosogatógép szelep visszacsapó szeleppel, 3/4“x1/2“, króm</x:v>
      </x:c>
      <x:c t="str">
        <x:v>AQUALINE</x:v>
      </x:c>
      <x:c t="str">
        <x:v>8590913823787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2800.0000</x:v>
      </x:c>
      <x:c t="str">
        <x:v/>
      </x:c>
    </x:row>
    <x:row>
      <x:c t="str">
        <x:v>531401</x:v>
      </x:c>
      <x:c t="str">
        <x:v>KERASAN NOLITA NORIM fali WC, 35x55cm</x:v>
      </x:c>
      <x:c t="str">
        <x:v>SAPHO</x:v>
      </x:c>
      <x:c t="str">
        <x:v>8056093913491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531431</x:v>
      </x:c>
      <x:c t="str">
        <x:v>KERASAN NOLITA fali WC, NORIM, 35x55cm, matt fekete</x:v>
      </x:c>
      <x:c t="str">
        <x:v>SAPHO</x:v>
      </x:c>
      <x:c t="str">
        <x:v>8056093913651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257000.0000</x:v>
      </x:c>
      <x:c t="str">
        <x:v/>
      </x:c>
    </x:row>
    <x:row>
      <x:c t="str">
        <x:v>5315</x:v>
      </x:c>
      <x:c t="str">
        <x:v>AQUALINE mosogatógép szelep, csaptelep elé, visszacsapó szeleppel, közcsavarral, 3/4"x3/4", króm</x:v>
      </x:c>
      <x:c t="str">
        <x:v>AQUALINE</x:v>
      </x:c>
      <x:c t="str">
        <x:v>8590913803857</x:v>
      </x:c>
      <x:c t="str">
        <x:v>db        </x:v>
      </x:c>
      <x:c t="str">
        <x:v>84818019</x:v>
      </x:c>
      <x:c t="n">
        <x:v>0.2920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5200.0000</x:v>
      </x:c>
      <x:c t="str">
        <x:v/>
      </x:c>
    </x:row>
    <x:row>
      <x:c t="str">
        <x:v>5316</x:v>
      </x:c>
      <x:c t="str">
        <x:v>AQUALINE sarokszelep, anya nélkül, 3/8"x1/2", króm</x:v>
      </x:c>
      <x:c t="str">
        <x:v>AQUALINE</x:v>
      </x:c>
      <x:c t="str">
        <x:v>8590913803833</x:v>
      </x:c>
      <x:c t="str">
        <x:v>pár       </x:v>
      </x:c>
      <x:c t="str">
        <x:v>84818019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5317</x:v>
      </x:c>
      <x:c t="str">
        <x:v>AQUALINE sarokszelep, anya nélkül, 3/8"x1/2", króm</x:v>
      </x:c>
      <x:c t="str">
        <x:v>AQUALINE</x:v>
      </x:c>
      <x:c t="str">
        <x:v>8590913803864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4300.0000</x:v>
      </x:c>
      <x:c t="str">
        <x:v/>
      </x:c>
    </x:row>
    <x:row>
      <x:c t="str">
        <x:v>5317B</x:v>
      </x:c>
      <x:c t="str">
        <x:v>AQUALINE sarokszelep, 1/2"x3/8", matt fekete</x:v>
      </x:c>
      <x:c t="str">
        <x:v>AQUALINE</x:v>
      </x:c>
      <x:c t="str">
        <x:v>8590913994395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>újdonság: 2025.08</x:v>
      </x:c>
    </x:row>
    <x:row>
      <x:c t="str">
        <x:v>5318</x:v>
      </x:c>
      <x:c t="str">
        <x:v>AQUALINE sarokszelep, anya nélkül, 3/8"x1/2", króm</x:v>
      </x:c>
      <x:c t="str">
        <x:v>AQUALINE</x:v>
      </x:c>
      <x:c t="str">
        <x:v>8590913803871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5318B</x:v>
      </x:c>
      <x:c t="str">
        <x:v>AQUALINE sarokszelep, 1/2"x3/8", matt fekete</x:v>
      </x:c>
      <x:c t="str">
        <x:v>AQUALINE</x:v>
      </x:c>
      <x:c t="str">
        <x:v>8590913994401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4400.0000</x:v>
      </x:c>
      <x:c t="str">
        <x:v>újdonság: 2025.08</x:v>
      </x:c>
    </x:row>
    <x:row>
      <x:c t="str">
        <x:v>532</x:v>
      </x:c>
      <x:c t="str">
        <x:v>REITANO AXIA 5 részes kádperemre szerelhető kádtöltő csaptelep, króm</x:v>
      </x:c>
      <x:c t="str">
        <x:v>SAPHO</x:v>
      </x:c>
      <x:c t="str">
        <x:v>8590913859557</x:v>
      </x:c>
      <x:c t="str">
        <x:v>db        </x:v>
      </x:c>
      <x:c t="str">
        <x:v>84818011</x:v>
      </x:c>
      <x:c t="n">
        <x:v>5.7000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224000.0000</x:v>
      </x:c>
      <x:c t="str">
        <x:v/>
      </x:c>
    </x:row>
    <x:row>
      <x:c t="str">
        <x:v>5320C</x:v>
      </x:c>
      <x:c t="str">
        <x:v>Vakdugó ?43 mm, króm </x:v>
      </x:c>
      <x:c t="str">
        <x:v>SAPHO</x:v>
      </x:c>
      <x:c t="str">
        <x:v>8590913825217</x:v>
      </x:c>
      <x:c t="str">
        <x:v>db        </x:v>
      </x:c>
      <x:c t="str">
        <x:v>74182000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1240.0000</x:v>
      </x:c>
      <x:c t="str">
        <x:v/>
      </x:c>
    </x:row>
    <x:row>
      <x:c t="str">
        <x:v>532501</x:v>
      </x:c>
      <x:c t="str">
        <x:v>KERASAN NOLITA fali bidé, 35x33x55cm</x:v>
      </x:c>
      <x:c t="str">
        <x:v>SAPHO</x:v>
      </x:c>
      <x:c t="str">
        <x:v>8056093913521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177000.0000</x:v>
      </x:c>
      <x:c t="str">
        <x:v/>
      </x:c>
    </x:row>
    <x:row>
      <x:c t="str">
        <x:v>532531</x:v>
      </x:c>
      <x:c t="str">
        <x:v>KERASAN NOLITA fali bidé, 35x33x55cm, matt fekete</x:v>
      </x:c>
      <x:c t="str">
        <x:v>SAPHO</x:v>
      </x:c>
      <x:c t="str">
        <x:v>8056093913811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257000.0000</x:v>
      </x:c>
      <x:c t="str">
        <x:v/>
      </x:c>
    </x:row>
    <x:row>
      <x:c t="str">
        <x:v>5350C</x:v>
      </x:c>
      <x:c t="str">
        <x:v>furat takaró elem, 50mm, króm</x:v>
      </x:c>
      <x:c t="str">
        <x:v>SAPHO</x:v>
      </x:c>
      <x:c t="str">
        <x:v>8590913914195</x:v>
      </x:c>
      <x:c t="str">
        <x:v>db        </x:v>
      </x:c>
      <x:c t="str">
        <x:v>74182000</x:v>
      </x:c>
      <x:c t="n">
        <x:v>0.7750</x:v>
      </x:c>
      <x:c t="str">
        <x:v/>
      </x:c>
      <x:c t="str">
        <x:v>egyéb</x:v>
      </x:c>
      <x:c t="str">
        <x:v>egyéb</x:v>
      </x:c>
      <x:c t="n">
        <x:v>0.0000</x:v>
      </x:c>
      <x:c t="n">
        <x:v>2400.0000</x:v>
      </x:c>
      <x:c t="str">
        <x:v/>
      </x:c>
    </x:row>
    <x:row>
      <x:c t="str">
        <x:v>539101</x:v>
      </x:c>
      <x:c t="str">
        <x:v>KERASAN NOLITA SLIM  soft close WC-ülőke, duroplast, fehér</x:v>
      </x:c>
      <x:c t="str">
        <x:v>SAPHO</x:v>
      </x:c>
      <x:c t="str">
        <x:v>8032543369926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539131</x:v>
      </x:c>
      <x:c t="str">
        <x:v>KERASAN NOLITA SLIM WC-ülőke, Soft Close, duroplast, matt fekete</x:v>
      </x:c>
      <x:c t="str">
        <x:v>SAPHO</x:v>
      </x:c>
      <x:c t="str">
        <x:v>8032543371752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140000.0000</x:v>
      </x:c>
      <x:c t="str">
        <x:v/>
      </x:c>
    </x:row>
    <x:row>
      <x:c t="str">
        <x:v>54-045-00-02-09</x:v>
      </x:c>
      <x:c t="str">
        <x:v>SAMONA DELUXE rögzítőcsavarok, 50db, fekete</x:v>
      </x:c>
      <x:c t="str">
        <x:v>SAPHO</x:v>
      </x:c>
      <x:c t="str">
        <x:v>8595677169553</x:v>
      </x:c>
      <x:c t="str">
        <x:v>db        </x:v>
      </x:c>
      <x:c t="str">
        <x:v>76109090</x:v>
      </x:c>
      <x:c t="n">
        <x:v>92.0000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3300.0000</x:v>
      </x:c>
      <x:c t="str">
        <x:v>újdonság: 2025.07</x:v>
      </x:c>
    </x:row>
    <x:row>
      <x:c t="str">
        <x:v>541101</x:v>
      </x:c>
      <x:c t="str">
        <x:v>KERASAN ESSEX kerámiamosdó, 76x25,4x45,6cm</x:v>
      </x:c>
      <x:c t="str">
        <x:v>SAPHO</x:v>
      </x:c>
      <x:c t="str">
        <x:v>8056093913477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541201</x:v>
      </x:c>
      <x:c t="str">
        <x:v>KERASAN ESSEX kerámiamosdó, 91x25,4x45,6cm</x:v>
      </x:c>
      <x:c t="str">
        <x:v>SAPHO</x:v>
      </x:c>
      <x:c t="str">
        <x:v>8056093913484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414000.0000</x:v>
      </x:c>
      <x:c t="str">
        <x:v/>
      </x:c>
    </x:row>
    <x:row>
      <x:c t="str">
        <x:v>541202</x:v>
      </x:c>
      <x:c t="str">
        <x:v>AQUALINE ANGY tükrösszekrény, húzókapcsolóval, fiókkal, 59x50x15cm, 12W, E14, fehér, műanyag</x:v>
      </x:c>
      <x:c t="str">
        <x:v>AKCIO</x:v>
      </x:c>
      <x:c t="str">
        <x:v>4013251852300</x:v>
      </x:c>
      <x:c t="str">
        <x:v>db        </x:v>
      </x:c>
      <x:c t="str">
        <x:v>70099100</x:v>
      </x:c>
      <x:c t="n">
        <x:v>3.9300</x:v>
      </x:c>
      <x:c t="str">
        <x:v/>
      </x:c>
      <x:c t="str">
        <x:v>bútorok</x:v>
      </x:c>
      <x:c t="str">
        <x:v>tükrösszekrény</x:v>
      </x:c>
      <x:c t="n">
        <x:v>22000.0000</x:v>
      </x:c>
      <x:c t="n">
        <x:v>27000.0000</x:v>
      </x:c>
      <x:c t="str">
        <x:v/>
      </x:c>
    </x:row>
    <x:row>
      <x:c t="str">
        <x:v>541302</x:v>
      </x:c>
      <x:c t="str">
        <x:v>AQUALINE RANO tükrösszekrény, 59x51x16cm, fehér, műanyag</x:v>
      </x:c>
      <x:c t="str">
        <x:v>AQUALINE</x:v>
      </x:c>
      <x:c t="str">
        <x:v>4013251854205</x:v>
      </x:c>
      <x:c t="str">
        <x:v>db        </x:v>
      </x:c>
      <x:c t="str">
        <x:v>70099100</x:v>
      </x:c>
      <x:c t="n">
        <x:v>3.8550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28000.0000</x:v>
      </x:c>
      <x:c t="str">
        <x:v/>
      </x:c>
    </x:row>
    <x:row>
      <x:c t="str">
        <x:v>54139</x:v>
      </x:c>
      <x:c t="str">
        <x:v>AQUALINE 35 mosogató-csaptelep, mozgatható kifolyóval és orvosi karral, króm</x:v>
      </x:c>
      <x:c t="str">
        <x:v>KOMPONENS</x:v>
      </x:c>
      <x:c t="str">
        <x:v>8590913921926</x:v>
      </x:c>
      <x:c t="str">
        <x:v>szett     </x:v>
      </x:c>
      <x:c t="str">
        <x:v>84818011</x:v>
      </x:c>
      <x:c t="n">
        <x:v>0.9120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14500.0000</x:v>
      </x:c>
      <x:c t="str">
        <x:v/>
      </x:c>
    </x:row>
    <x:row>
      <x:c t="str">
        <x:v>54196</x:v>
      </x:c>
      <x:c t="str">
        <x:v>AQUALINE 35 mosdócsaptelep, mozgatható kifolyóval és orvosi karral</x:v>
      </x:c>
      <x:c t="str">
        <x:v>KOMPONENS</x:v>
      </x:c>
      <x:c t="str">
        <x:v>8590913921933</x:v>
      </x:c>
      <x:c t="str">
        <x:v>szett     </x:v>
      </x:c>
      <x:c t="str">
        <x:v>84818011</x:v>
      </x:c>
      <x:c t="n">
        <x:v>0.9320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14500.0000</x:v>
      </x:c>
      <x:c t="str">
        <x:v/>
      </x:c>
    </x:row>
    <x:row>
      <x:c t="str">
        <x:v>542.742.5</x:v>
      </x:c>
      <x:c t="str">
        <x:v>OMP TEA mosdólefolyó, 1"1/4, króm</x:v>
      </x:c>
      <x:c t="str">
        <x:v>SAPHO</x:v>
      </x:c>
      <x:c t="str">
        <x:v>8019952127200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8700.0000</x:v>
      </x:c>
      <x:c t="str">
        <x:v>kifutott: 2026.02</x:v>
      </x:c>
    </x:row>
    <x:row>
      <x:c t="str">
        <x:v>542.742.5B</x:v>
      </x:c>
      <x:c t="str">
        <x:v>OMP TEA mosdólefolyó, 1"1/4, fekete</x:v>
      </x:c>
      <x:c t="str">
        <x:v>SAPHO</x:v>
      </x:c>
      <x:c t="str">
        <x:v>8019952193540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15500.0000</x:v>
      </x:c>
      <x:c t="str">
        <x:v>kiárusítás: 2025.03</x:v>
      </x:c>
    </x:row>
    <x:row>
      <x:c t="str">
        <x:v>542.742.5GB</x:v>
      </x:c>
      <x:c t="str">
        <x:v>mosdólefolyó, 1"1/4, matt arany</x:v>
      </x:c>
      <x:c t="str">
        <x:v>SAPHO</x:v>
      </x:c>
      <x:c t="str">
        <x:v>8590913953316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8600.0000</x:v>
      </x:c>
      <x:c t="str">
        <x:v/>
      </x:c>
    </x:row>
    <x:row>
      <x:c t="str">
        <x:v>542.742.5GM</x:v>
      </x:c>
      <x:c t="str">
        <x:v>mosdólefolyó, 1"1/4, gun metal</x:v>
      </x:c>
      <x:c t="str">
        <x:v>SAPHO</x:v>
      </x:c>
      <x:c t="str">
        <x:v>8590913953330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9200.0000</x:v>
      </x:c>
      <x:c t="str">
        <x:v/>
      </x:c>
    </x:row>
    <x:row>
      <x:c t="str">
        <x:v>542.742.5PG</x:v>
      </x:c>
      <x:c t="str">
        <x:v>mosdólefolyó, 1"1/4, matt réz</x:v>
      </x:c>
      <x:c t="str">
        <x:v>SAPHO</x:v>
      </x:c>
      <x:c t="str">
        <x:v>8590913953323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9700.0000</x:v>
      </x:c>
      <x:c t="str">
        <x:v/>
      </x:c>
    </x:row>
    <x:row>
      <x:c t="str">
        <x:v>542201</x:v>
      </x:c>
      <x:c t="str">
        <x:v>KERASAN YORKSHIRE kerámiamosdó, 92x25,4x47cm</x:v>
      </x:c>
      <x:c t="str">
        <x:v>SAPHO</x:v>
      </x:c>
      <x:c t="str">
        <x:v>8056093916065</x:v>
      </x:c>
      <x:c t="str">
        <x:v>db        </x:v>
      </x:c>
      <x:c t="str">
        <x:v>69109000</x:v>
      </x:c>
      <x:c t="n">
        <x:v>63.0000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493000.0000</x:v>
      </x:c>
      <x:c t="str">
        <x:v/>
      </x:c>
    </x:row>
    <x:row>
      <x:c t="str">
        <x:v>54-240-11-84-12</x:v>
      </x:c>
      <x:c t="str">
        <x:v>SAMONA DELUXE akusztikus panel, 2400x520x18mm, dió/fekete</x:v>
      </x:c>
      <x:c t="str">
        <x:v>SAPHO</x:v>
      </x:c>
      <x:c t="str">
        <x:v>8595677199307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54-240-11-86-12</x:v>
      </x:c>
      <x:c t="str">
        <x:v>SAMONA DELUXE akusztikus panel, 2400x520x18mm, tölgy/fekete</x:v>
      </x:c>
      <x:c t="str">
        <x:v>SAPHO</x:v>
      </x:c>
      <x:c t="str">
        <x:v>8595677199291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54331</x:v>
      </x:c>
      <x:c t="str">
        <x:v>AQUALINE kerámiamosdó, 54x33cm</x:v>
      </x:c>
      <x:c t="str">
        <x:v>AQUALINE</x:v>
      </x:c>
      <x:c t="str">
        <x:v>8590913992087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28000.0000</x:v>
      </x:c>
      <x:c t="str">
        <x:v>újdonság: 2025.03</x:v>
      </x:c>
    </x:row>
    <x:row>
      <x:c t="str">
        <x:v>544001</x:v>
      </x:c>
      <x:c t="str">
        <x:v>KERASAN DEVON kerámiamosdó, 60x22x53cm</x:v>
      </x:c>
      <x:c t="str">
        <x:v>SAPHO</x:v>
      </x:c>
      <x:c t="str">
        <x:v>8056093916072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544101</x:v>
      </x:c>
      <x:c t="str">
        <x:v>KERASAN DEVON kerámiamosdó, 76x25,4x53cm</x:v>
      </x:c>
      <x:c t="str">
        <x:v>SAPHO</x:v>
      </x:c>
      <x:c t="str">
        <x:v>8056093916089</x:v>
      </x:c>
      <x:c t="str">
        <x:v>db        </x:v>
      </x:c>
      <x:c t="str">
        <x:v>69109000</x:v>
      </x:c>
      <x:c t="n">
        <x:v>58.0000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447000.0000</x:v>
      </x:c>
      <x:c t="str">
        <x:v/>
      </x:c>
    </x:row>
    <x:row>
      <x:c t="str">
        <x:v>54441000</x:v>
      </x:c>
      <x:c t="str">
        <x:v>ABELINE fogkefetartó vagy szappanadagoló pohár, matt üveg</x:v>
      </x:c>
      <x:c t="str">
        <x:v>SAPHO</x:v>
      </x:c>
      <x:c t="str">
        <x:v>8003341223741</x:v>
      </x:c>
      <x:c t="str">
        <x:v>db        </x:v>
      </x:c>
      <x:c t="str">
        <x:v>70139900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6800.0000</x:v>
      </x:c>
      <x:c t="str">
        <x:v/>
      </x:c>
    </x:row>
    <x:row>
      <x:c t="str">
        <x:v>545113</x:v>
      </x:c>
      <x:c t="str">
        <x:v>LOUNGE szappantartó króm</x:v>
      </x:c>
      <x:c t="str">
        <x:v>SAPHO</x:v>
      </x:c>
      <x:c t="str">
        <x:v>8003341180761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20800.0000</x:v>
      </x:c>
      <x:c t="str">
        <x:v/>
      </x:c>
    </x:row>
    <x:row>
      <x:c t="str">
        <x:v>545114</x:v>
      </x:c>
      <x:c t="str">
        <x:v>LOUNGE szappantartó, matt fekete</x:v>
      </x:c>
      <x:c t="str">
        <x:v>SAPHO</x:v>
      </x:c>
      <x:c t="str">
        <x:v>8003341073056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21800.0000</x:v>
      </x:c>
      <x:c t="str">
        <x:v/>
      </x:c>
    </x:row>
    <x:row>
      <x:c t="str">
        <x:v>545513</x:v>
      </x:c>
      <x:c t="str">
        <x:v>LOUNGE szappanadagoló króm</x:v>
      </x:c>
      <x:c t="str">
        <x:v>SAPHO</x:v>
      </x:c>
      <x:c t="str">
        <x:v>8003341180778</x:v>
      </x:c>
      <x:c t="str">
        <x:v>db        </x:v>
      </x:c>
      <x:c t="str">
        <x:v>70139900</x:v>
      </x:c>
      <x:c t="n">
        <x:v>0.5800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30100.0000</x:v>
      </x:c>
      <x:c t="str">
        <x:v/>
      </x:c>
    </x:row>
    <x:row>
      <x:c t="str">
        <x:v>545514</x:v>
      </x:c>
      <x:c t="str">
        <x:v>LOUNGE szappanadagoló, matt fekete</x:v>
      </x:c>
      <x:c t="str">
        <x:v>SAPHO</x:v>
      </x:c>
      <x:c t="str">
        <x:v>8003341073070</x:v>
      </x:c>
      <x:c t="str">
        <x:v>db        </x:v>
      </x:c>
      <x:c t="str">
        <x:v>70139900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31600.0000</x:v>
      </x:c>
      <x:c t="str">
        <x:v/>
      </x:c>
    </x:row>
    <x:row>
      <x:c t="str">
        <x:v>549813</x:v>
      </x:c>
      <x:c t="str">
        <x:v>LOUNGE pohár, króm</x:v>
      </x:c>
      <x:c t="str">
        <x:v>SAPHO</x:v>
      </x:c>
      <x:c t="str">
        <x:v>8003341180754</x:v>
      </x:c>
      <x:c t="str">
        <x:v>db        </x:v>
      </x:c>
      <x:c t="str">
        <x:v>70139900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20800.0000</x:v>
      </x:c>
      <x:c t="str">
        <x:v/>
      </x:c>
    </x:row>
    <x:row>
      <x:c t="str">
        <x:v>549814</x:v>
      </x:c>
      <x:c t="str">
        <x:v>LOUNGE pohár, matt fekete</x:v>
      </x:c>
      <x:c t="str">
        <x:v>SAPHO</x:v>
      </x:c>
      <x:c t="str">
        <x:v>8003341073049</x:v>
      </x:c>
      <x:c t="str">
        <x:v>db        </x:v>
      </x:c>
      <x:c t="str">
        <x:v>70139900</x:v>
      </x:c>
      <x:c t="n">
        <x:v>0.5700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21800.0000</x:v>
      </x:c>
      <x:c t="str">
        <x:v/>
      </x:c>
    </x:row>
    <x:row>
      <x:c t="str">
        <x:v>5502/S</x:v>
      </x:c>
      <x:c t="str">
        <x:v>RHAPSODY mosdócsaptelep, leeresztő nélkül, króm</x:v>
      </x:c>
      <x:c t="str">
        <x:v>SAPHO</x:v>
      </x:c>
      <x:c t="str">
        <x:v>8024587003614</x:v>
      </x:c>
      <x:c t="str">
        <x:v>db        </x:v>
      </x:c>
      <x:c t="str">
        <x:v>84818011</x:v>
      </x:c>
      <x:c t="n">
        <x:v>2.3710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2025.03</x:v>
      </x:c>
    </x:row>
    <x:row>
      <x:c t="str">
        <x:v>5502L/S</x:v>
      </x:c>
      <x:c t="str">
        <x:v>RHAPSODY magasított mosdócsaptelep, leeresztő nélkül, króm</x:v>
      </x:c>
      <x:c t="str">
        <x:v>SAPHO</x:v>
      </x:c>
      <x:c t="str">
        <x:v>8024587003799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2025.03</x:v>
      </x:c>
    </x:row>
    <x:row>
      <x:c t="str">
        <x:v>5502LL/S</x:v>
      </x:c>
      <x:c t="str">
        <x:v>RHAPSODY magasított mosdócsaptelep, leeresztő nélkül, hosszított kifolyóval króm</x:v>
      </x:c>
      <x:c t="str">
        <x:v>SAPHO</x:v>
      </x:c>
      <x:c t="str">
        <x:v>8590913859564</x:v>
      </x:c>
      <x:c t="str">
        <x:v>db        </x:v>
      </x:c>
      <x:c t="str">
        <x:v>84818011</x:v>
      </x:c>
      <x:c t="n">
        <x:v>5.1900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108000.0000</x:v>
      </x:c>
      <x:c t="str">
        <x:v>kifutott: 2024.09</x:v>
      </x:c>
    </x:row>
    <x:row>
      <x:c t="str">
        <x:v>5502N/S</x:v>
      </x:c>
      <x:c t="str">
        <x:v>RHAPSODY mosdócsaptelep leeresztő nélkül, króm/matt fekete</x:v>
      </x:c>
      <x:c t="str">
        <x:v>SAPHO</x:v>
      </x:c>
      <x:c t="str">
        <x:v>8024587003805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kifutott: 2024.09</x:v>
      </x:c>
    </x:row>
    <x:row>
      <x:c t="str">
        <x:v>5503/S</x:v>
      </x:c>
      <x:c t="str">
        <x:v>RHAPSODY bidécsaptelep leeresztő nélkül, króm</x:v>
      </x:c>
      <x:c t="str">
        <x:v>SAPHO</x:v>
      </x:c>
      <x:c t="str">
        <x:v>8024587003621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72000.0000</x:v>
      </x:c>
      <x:c t="str">
        <x:v>kifutott: 2024.09</x:v>
      </x:c>
    </x:row>
    <x:row>
      <x:c t="str">
        <x:v>55030</x:v>
      </x:c>
      <x:c t="str">
        <x:v>AMUR öntöttmárvány mosdó, 60x15x45cm</x:v>
      </x:c>
      <x:c t="str">
        <x:v>SAPHO</x:v>
      </x:c>
      <x:c t="str">
        <x:v>8590913856563</x:v>
      </x:c>
      <x:c t="str">
        <x:v>db        </x:v>
      </x:c>
      <x:c t="str">
        <x:v>68109900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55030-0</x:v>
      </x:c>
      <x:c t="str">
        <x:v>AMUR öntöttmárvány mosdó, csaptelep furat nélkül 60x15x45cm</x:v>
      </x:c>
      <x:c t="str">
        <x:v>SAPHO</x:v>
      </x:c>
      <x:c t="str">
        <x:v>8590913892721</x:v>
      </x:c>
      <x:c t="str">
        <x:v>db        </x:v>
      </x:c>
      <x:c t="str">
        <x:v>68109900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55032</x:v>
      </x:c>
      <x:c t="str">
        <x:v>AMUR öntöttmárvány mosdó, 90x9x46cm</x:v>
      </x:c>
      <x:c t="str">
        <x:v>SAPHO</x:v>
      </x:c>
      <x:c t="str">
        <x:v>8590913831560</x:v>
      </x:c>
      <x:c t="str">
        <x:v>db        </x:v>
      </x:c>
      <x:c t="str">
        <x:v>39221000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55032-0</x:v>
      </x:c>
      <x:c t="str">
        <x:v>AMUR öntöttmárvány mosdó, furat nélkül, 90x46cm</x:v>
      </x:c>
      <x:c t="str">
        <x:v>SAPHO</x:v>
      </x:c>
      <x:c t="str">
        <x:v>8590913892738</x:v>
      </x:c>
      <x:c t="str">
        <x:v>db        </x:v>
      </x:c>
      <x:c t="str">
        <x:v>39221000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55033</x:v>
      </x:c>
      <x:c t="str">
        <x:v>ASTORIA öntöttmárvány mosdó, 55x12x37cm</x:v>
      </x:c>
      <x:c t="str">
        <x:v>SAPHO</x:v>
      </x:c>
      <x:c t="str">
        <x:v>8590913831577</x:v>
      </x:c>
      <x:c t="str">
        <x:v>db        </x:v>
      </x:c>
      <x:c t="str">
        <x:v>39221000</x:v>
      </x:c>
      <x:c t="n">
        <x:v>9.8500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5505X</x:v>
      </x:c>
      <x:c t="str">
        <x:v>RHAPSODY falba süllyesztett zuhanycsaptelep, zuhanyszett nélkül, króm</x:v>
      </x:c>
      <x:c t="str">
        <x:v>SAPHO</x:v>
      </x:c>
      <x:c t="str">
        <x:v>8590913863165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>kifutott: 2024.09</x:v>
      </x:c>
    </x:row>
    <x:row>
      <x:c t="str">
        <x:v>5506</x:v>
      </x:c>
      <x:c t="str">
        <x:v>RHAPSODY Fali csaptelep, króm</x:v>
      </x:c>
      <x:c t="str">
        <x:v>SAPHO</x:v>
      </x:c>
      <x:c t="str">
        <x:v>8024587003645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kifutott: 2025.03</x:v>
      </x:c>
    </x:row>
    <x:row>
      <x:c t="str">
        <x:v>5507S</x:v>
      </x:c>
      <x:c t="str">
        <x:v>RHAPSODY dönthető Mosogató-csaptelep, króm</x:v>
      </x:c>
      <x:c t="str">
        <x:v>SAPHO</x:v>
      </x:c>
      <x:c t="str">
        <x:v>8024587004413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5508</x:v>
      </x:c>
      <x:c t="str">
        <x:v>RHAPSODY falsík alatti termosztátos kádtöltő csaptelep, 2-irányú váltóval, zuhanyszettel, króm</x:v>
      </x:c>
      <x:c t="str">
        <x:v>SAPHO</x:v>
      </x:c>
      <x:c t="str">
        <x:v>8590913918940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55086</x:v>
      </x:c>
      <x:c t="str">
        <x:v>AVORIA csepegtető tálcával </x:v>
      </x:c>
      <x:c t="str">
        <x:v>SAPHO</x:v>
      </x:c>
      <x:c t="str">
        <x:v>8590913933745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154000.0000</x:v>
      </x:c>
      <x:c t="str">
        <x:v/>
      </x:c>
    </x:row>
    <x:row>
      <x:c t="str">
        <x:v>5512</x:v>
      </x:c>
      <x:c t="str">
        <x:v>RHAPSODY SMALL mosdócsaptelep, m:15cm, króm</x:v>
      </x:c>
      <x:c t="str">
        <x:v>SAPHO</x:v>
      </x:c>
      <x:c t="str">
        <x:v>8024587003652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2025.08</x:v>
      </x:c>
    </x:row>
    <x:row>
      <x:c t="str">
        <x:v>5516</x:v>
      </x:c>
      <x:c t="str">
        <x:v>RHAPSODY térbenálló magasított mosdócsaptelep, klik-klak leeresztővel, laptesttel, króm</x:v>
      </x:c>
      <x:c t="str">
        <x:v>SAPHO</x:v>
      </x:c>
      <x:c t="str">
        <x:v>8590913830341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345000.0000</x:v>
      </x:c>
      <x:c t="str">
        <x:v>kifutott: 2024.09</x:v>
      </x:c>
    </x:row>
    <x:row>
      <x:c t="str">
        <x:v>552 AXIA</x:v>
      </x:c>
      <x:c t="str">
        <x:v>REITANO AXIA falba süllyesztett 3 részes mosdócsaptelep, króm</x:v>
      </x:c>
      <x:c t="str">
        <x:v>SAPHO</x:v>
      </x:c>
      <x:c t="str">
        <x:v>8024587002761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5521</x:v>
      </x:c>
      <x:c t="str">
        <x:v>RHAPSODY LINK kádtöltő csaptelep zuhannyal, króm</x:v>
      </x:c>
      <x:c t="str">
        <x:v>SAPHO</x:v>
      </x:c>
      <x:c t="str">
        <x:v>8024587003676</x:v>
      </x:c>
      <x:c t="str">
        <x:v>db        </x:v>
      </x:c>
      <x:c t="str">
        <x:v>84818011</x:v>
      </x:c>
      <x:c t="n">
        <x:v>4.0500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120000.0000</x:v>
      </x:c>
      <x:c t="str">
        <x:v>kifutott: 2024.09</x:v>
      </x:c>
    </x:row>
    <x:row>
      <x:c t="str">
        <x:v>5522/S</x:v>
      </x:c>
      <x:c t="str">
        <x:v>RHAPSODY mosdócsaptelep leeresztő nélkül, króm</x:v>
      </x:c>
      <x:c t="str">
        <x:v>SAPHO</x:v>
      </x:c>
      <x:c t="str">
        <x:v>8590913859588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65000.0000</x:v>
      </x:c>
      <x:c t="str">
        <x:v>kifutott: 2025.06</x:v>
      </x:c>
    </x:row>
    <x:row>
      <x:c t="str">
        <x:v>55227</x:v>
      </x:c>
      <x:c t="str">
        <x:v>AQUALINE pultba süllyeszthető kerámiamosdó, 51,5x45cm</x:v>
      </x:c>
      <x:c t="str">
        <x:v>AQUALINE</x:v>
      </x:c>
      <x:c t="str">
        <x:v>8590913944352</x:v>
      </x:c>
      <x:c t="str">
        <x:v>db        </x:v>
      </x:c>
      <x:c t="str">
        <x:v>69109000</x:v>
      </x:c>
      <x:c t="n">
        <x:v>7.9800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19500.0000</x:v>
      </x:c>
      <x:c t="str">
        <x:v/>
      </x:c>
    </x:row>
    <x:row>
      <x:c t="str">
        <x:v>5522L/S</x:v>
      </x:c>
      <x:c t="str">
        <x:v>REITANO RHAPSODY magasított mosdócsaptelep, leeresztő nélkül, króm</x:v>
      </x:c>
      <x:c t="str">
        <x:v>SAPHO</x:v>
      </x:c>
      <x:c t="str">
        <x:v>8590913859595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2024.11</x:v>
      </x:c>
    </x:row>
    <x:row>
      <x:c t="str">
        <x:v>552TT</x:v>
      </x:c>
      <x:c t="str">
        <x:v>REITANO INDUSTRY falba süllyesztett 3 részes mosdócsaptelep, króm/fekete</x:v>
      </x:c>
      <x:c t="str">
        <x:v>SAPHO</x:v>
      </x:c>
      <x:c t="str">
        <x:v>8590913879401</x:v>
      </x:c>
      <x:c t="str">
        <x:v>db        </x:v>
      </x:c>
      <x:c t="str">
        <x:v>84818011</x:v>
      </x:c>
      <x:c t="n">
        <x:v>3.4880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119000.0000</x:v>
      </x:c>
      <x:c t="str">
        <x:v>kifutott: 2025.02</x:v>
      </x:c>
    </x:row>
    <x:row>
      <x:c t="str">
        <x:v>5540</x:v>
      </x:c>
      <x:c t="str">
        <x:v>RHAPSODY falba süllyesztett csaptelep, 1-irányú váltóval, zuhanyszett nélkül, króm</x:v>
      </x:c>
      <x:c t="str">
        <x:v>SAPHO</x:v>
      </x:c>
      <x:c t="str">
        <x:v>8590913840067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554001</x:v>
      </x:c>
      <x:c t="str">
        <x:v>KERASAN OKE pultra helyezhető kerámiamosdó, átm.:30cm</x:v>
      </x:c>
      <x:c t="str">
        <x:v>SAPHO</x:v>
      </x:c>
      <x:c t="str">
        <x:v>8388777317845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2025.11</x:v>
      </x:c>
    </x:row>
    <x:row>
      <x:c t="str">
        <x:v>5540-01</x:v>
      </x:c>
      <x:c t="str">
        <x:v>RHAPSODY falba süllyesztett csaptelep bidézuhannyal, gégecsővel, króm</x:v>
      </x:c>
      <x:c t="str">
        <x:v>KOMPONENS</x:v>
      </x:c>
      <x:c t="str">
        <x:v>8590913902352</x:v>
      </x:c>
      <x:c t="str">
        <x:v>szett     </x:v>
      </x:c>
      <x:c t="str">
        <x:v/>
      </x:c>
      <x:c t="n">
        <x:v>1.9150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82500.0000</x:v>
      </x:c>
      <x:c t="str">
        <x:v/>
      </x:c>
    </x:row>
    <x:row>
      <x:c t="str">
        <x:v>554011</x:v>
      </x:c>
      <x:c t="str">
        <x:v>KERASAN OKE pultra helyezhető kerámiamosdó, átm.:30cm, matt zöld</x:v>
      </x:c>
      <x:c t="str">
        <x:v>SAPHO</x:v>
      </x:c>
      <x:c t="str">
        <x:v>8388777321231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554031</x:v>
      </x:c>
      <x:c t="str">
        <x:v>KERASAN OKE pultra helyezhető kerámiamosdó, átm.:30cm, matt fekete</x:v>
      </x:c>
      <x:c t="str">
        <x:v>SAPHO</x:v>
      </x:c>
      <x:c t="str">
        <x:v>8388777319252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5541</x:v>
      </x:c>
      <x:c t="str">
        <x:v>RHAPSODY falba süllyesztett csaptelep, 1-irányú váltóval, zuhanyszett nélkül, króm</x:v>
      </x:c>
      <x:c t="str">
        <x:v>SAPHO</x:v>
      </x:c>
      <x:c t="str">
        <x:v>8590913927270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554101</x:v>
      </x:c>
      <x:c t="str">
        <x:v>KERASAN OKE pultra helyezhető kerámiamosdó, átm.:40cm</x:v>
      </x:c>
      <x:c t="str">
        <x:v>SAPHO</x:v>
      </x:c>
      <x:c t="str">
        <x:v>8388777317838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2025.11</x:v>
      </x:c>
    </x:row>
    <x:row>
      <x:c t="str">
        <x:v>554111</x:v>
      </x:c>
      <x:c t="str">
        <x:v>KERASAN OKE pultra helyezhető kerámiamosdó, átm.:40cm, matt zöld</x:v>
      </x:c>
      <x:c t="str">
        <x:v>SAPHO</x:v>
      </x:c>
      <x:c t="str">
        <x:v>8388777321156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554131</x:v>
      </x:c>
      <x:c t="str">
        <x:v>KERASAN OKE pultra helyezhető kerámiamosdó, átm.:40cm, matt fekete</x:v>
      </x:c>
      <x:c t="str">
        <x:v>SAPHO</x:v>
      </x:c>
      <x:c t="str">
        <x:v>8388777321217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55421</x:v>
      </x:c>
      <x:c t="str">
        <x:v>AQUALINE kerámiamosdó, 55x42cm</x:v>
      </x:c>
      <x:c t="str">
        <x:v>AQUALINE</x:v>
      </x:c>
      <x:c t="str">
        <x:v>8590913992094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2025.03</x:v>
      </x:c>
    </x:row>
    <x:row>
      <x:c t="str">
        <x:v>554301</x:v>
      </x:c>
      <x:c t="str">
        <x:v>KERASAN HAKO pultra helyezhető kerámiamosdó, 30x30cm</x:v>
      </x:c>
      <x:c t="str">
        <x:v>SAPHO</x:v>
      </x:c>
      <x:c t="str">
        <x:v>8388777317807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2025.11</x:v>
      </x:c>
    </x:row>
    <x:row>
      <x:c t="str">
        <x:v>554311</x:v>
      </x:c>
      <x:c t="str">
        <x:v>KERASAN HAKO pultra helyezhető kerámiamosdó, 30x30cm, matt zöld</x:v>
      </x:c>
      <x:c t="str">
        <x:v>SAPHO</x:v>
      </x:c>
      <x:c t="str">
        <x:v>8388777320616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554331</x:v>
      </x:c>
      <x:c t="str">
        <x:v>KERASAN HAKO pultra helyezhető kerámiamosdó, 30x30cm, matt fekete</x:v>
      </x:c>
      <x:c t="str">
        <x:v>SAPHO</x:v>
      </x:c>
      <x:c t="str">
        <x:v>8388777320692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554401</x:v>
      </x:c>
      <x:c t="str">
        <x:v>KERASAN HAKO pultra helyezhető kerámiamosdó, 40x40cm</x:v>
      </x:c>
      <x:c t="str">
        <x:v>SAPHO</x:v>
      </x:c>
      <x:c t="str">
        <x:v>8388777317791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2025.11</x:v>
      </x:c>
    </x:row>
    <x:row>
      <x:c t="str">
        <x:v>554411</x:v>
      </x:c>
      <x:c t="str">
        <x:v>KERASAN HAKO pultra helyezhető kerámiamosdó, 40x40cm, matt zöld</x:v>
      </x:c>
      <x:c t="str">
        <x:v>SAPHO</x:v>
      </x:c>
      <x:c t="str">
        <x:v>8388777320715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554431</x:v>
      </x:c>
      <x:c t="str">
        <x:v>KERASAN HAKO pultra helyezhető kerámiamosdó, 40x40 , matt fekete</x:v>
      </x:c>
      <x:c t="str">
        <x:v>SAPHO</x:v>
      </x:c>
      <x:c t="str">
        <x:v>8388777320777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5547</x:v>
      </x:c>
      <x:c t="str">
        <x:v>RHAPSODY PROFESSIONAL mosogató-csaptelep kihúzható zuhanyfejjel, króm</x:v>
      </x:c>
      <x:c t="str">
        <x:v>SAPHO</x:v>
      </x:c>
      <x:c t="str">
        <x:v>8024587003690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196000.0000</x:v>
      </x:c>
      <x:c t="str">
        <x:v>kiárusítás: 2025.10</x:v>
      </x:c>
    </x:row>
    <x:row>
      <x:c t="str">
        <x:v>5550</x:v>
      </x:c>
      <x:c t="str">
        <x:v>RHAPSODY Mosogató-csaptelep kihúzható zuhanyfejjel, króm</x:v>
      </x:c>
      <x:c t="str">
        <x:v>SAPHO</x:v>
      </x:c>
      <x:c t="str">
        <x:v>8024587003706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106000.0000</x:v>
      </x:c>
      <x:c t="str">
        <x:v/>
      </x:c>
    </x:row>
    <x:row>
      <x:c t="str">
        <x:v>5552</x:v>
      </x:c>
      <x:c t="str">
        <x:v>RHAPSODY falba süllyesztett mosdócsaptelep, króm</x:v>
      </x:c>
      <x:c t="str">
        <x:v>SAPHO</x:v>
      </x:c>
      <x:c t="str">
        <x:v>8024587003713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5553</x:v>
      </x:c>
      <x:c t="str">
        <x:v>RHAPSODY falba süllyesztett csaptelep, króm</x:v>
      </x:c>
      <x:c t="str">
        <x:v>SAPHO</x:v>
      </x:c>
      <x:c t="str">
        <x:v>8590913916342</x:v>
      </x:c>
      <x:c t="str">
        <x:v>db        </x:v>
      </x:c>
      <x:c t="str">
        <x:v>84818011</x:v>
      </x:c>
      <x:c t="n">
        <x:v>1.8910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71000.0000</x:v>
      </x:c>
      <x:c t="str">
        <x:v>kiárusítás: 2025.03</x:v>
      </x:c>
    </x:row>
    <x:row>
      <x:c t="str">
        <x:v>557001</x:v>
      </x:c>
      <x:c t="str">
        <x:v>KERASAN OKE falraszerelhető mosdóláb, 554001 mosdóhoz</x:v>
      </x:c>
      <x:c t="str">
        <x:v>SAPHO</x:v>
      </x:c>
      <x:c t="str">
        <x:v>8388777317814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557011</x:v>
      </x:c>
      <x:c t="str">
        <x:v>KERASAN OKE falraszerelhető mosdóláb, 554011 mosdóhoz, matt zöld</x:v>
      </x:c>
      <x:c t="str">
        <x:v>SAPHO</x:v>
      </x:c>
      <x:c t="str">
        <x:v>8388777321088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557031</x:v>
      </x:c>
      <x:c t="str">
        <x:v>KERASAN OKE falraszerelhető mosdóláb, 554031 mosdóhoz, matt fekete</x:v>
      </x:c>
      <x:c t="str">
        <x:v>SAPHO</x:v>
      </x:c>
      <x:c t="str">
        <x:v>8388777321149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557101</x:v>
      </x:c>
      <x:c t="str">
        <x:v>KERASAN HAKO falraszerelhető mosdóláb, 554301 mosdóhoz</x:v>
      </x:c>
      <x:c t="str">
        <x:v>SAPHO</x:v>
      </x:c>
      <x:c t="str">
        <x:v>8388777317777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557111</x:v>
      </x:c>
      <x:c t="str">
        <x:v>KERASAN HAKO falraszerelhető mosdóláb, 554301 mosdóhoz, matt zöld</x:v>
      </x:c>
      <x:c t="str">
        <x:v>SAPHO</x:v>
      </x:c>
      <x:c t="str">
        <x:v>8388777320524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557131</x:v>
      </x:c>
      <x:c t="str">
        <x:v>KERASAN HAKO falraszerelhető mosdóláb, 554331 mosdóhoz, matt fekete</x:v>
      </x:c>
      <x:c t="str">
        <x:v>SAPHO</x:v>
      </x:c>
      <x:c t="str">
        <x:v>8388777320593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557201</x:v>
      </x:c>
      <x:c t="str">
        <x:v>KERASAN OKE szabadonálló mosdóláb, 554001 mosdóhoz</x:v>
      </x:c>
      <x:c t="str">
        <x:v>SAPHO</x:v>
      </x:c>
      <x:c t="str">
        <x:v>8388777320913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557211</x:v>
      </x:c>
      <x:c t="str">
        <x:v>KERASAN OKE szabadonálló mosdóláb, 554011 mosdóhoz, matt zöld</x:v>
      </x:c>
      <x:c t="str">
        <x:v>SAPHO</x:v>
      </x:c>
      <x:c t="str">
        <x:v>8388777320838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557231</x:v>
      </x:c>
      <x:c t="str">
        <x:v>KERASAN OKE szabadonálló mosdóláb, 554031 mosdóhoz, matt fekete</x:v>
      </x:c>
      <x:c t="str">
        <x:v>SAPHO</x:v>
      </x:c>
      <x:c t="str">
        <x:v>8388777320890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557301</x:v>
      </x:c>
      <x:c t="str">
        <x:v>KERASAN HAKO szabadonálló mosdóláb, 554301 mosdóhoz</x:v>
      </x:c>
      <x:c t="str">
        <x:v>SAPHO</x:v>
      </x:c>
      <x:c t="str">
        <x:v>8388777320517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557311</x:v>
      </x:c>
      <x:c t="str">
        <x:v>KERASAN HAKO szabadonálló mosdóláb, 554311 mosdóhoz, matt zöld</x:v>
      </x:c>
      <x:c t="str">
        <x:v>SAPHO</x:v>
      </x:c>
      <x:c t="str">
        <x:v>8388777320432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557331</x:v>
      </x:c>
      <x:c t="str">
        <x:v>KERASAN HAKO szabadonálló mosdóláb, 554331 mosdóhoz, matt fekete</x:v>
      </x:c>
      <x:c t="str">
        <x:v>SAPHO</x:v>
      </x:c>
      <x:c t="str">
        <x:v>8388777320487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5577</x:v>
      </x:c>
      <x:c t="str">
        <x:v>RHAPSODY álló magasított mosogató-csaptelep, 185/180/260mm, króm</x:v>
      </x:c>
      <x:c t="str">
        <x:v>SAPHO</x:v>
      </x:c>
      <x:c t="str">
        <x:v>8590913840739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98000.0000</x:v>
      </x:c>
      <x:c t="str">
        <x:v>kifutott: 2024.11</x:v>
      </x:c>
    </x:row>
    <x:row>
      <x:c t="str">
        <x:v>5578</x:v>
      </x:c>
      <x:c t="str">
        <x:v>RHAPSODY Falba süllyesztett kádtöltő csaptelep, 2-irányú váltóval, króm</x:v>
      </x:c>
      <x:c t="str">
        <x:v>SAPHO</x:v>
      </x:c>
      <x:c t="str">
        <x:v>8590913943935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>kifutott: 2024.09</x:v>
      </x:c>
    </x:row>
    <x:row>
      <x:c t="str">
        <x:v>5581</x:v>
      </x:c>
      <x:c t="str">
        <x:v>RHAPSODY fali ádtöltő csaptelep, zuhanyszett nélkül, króm</x:v>
      </x:c>
      <x:c t="str">
        <x:v>SAPHO</x:v>
      </x:c>
      <x:c t="str">
        <x:v>8024587003744</x:v>
      </x:c>
      <x:c t="str">
        <x:v>db        </x:v>
      </x:c>
      <x:c t="str">
        <x:v>84818011</x:v>
      </x:c>
      <x:c t="n">
        <x:v>3.5500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106000.0000</x:v>
      </x:c>
      <x:c t="str">
        <x:v>kifutott: 2025.06</x:v>
      </x:c>
    </x:row>
    <x:row>
      <x:c t="str">
        <x:v>5583Q</x:v>
      </x:c>
      <x:c t="str">
        <x:v>RHAPSODY falba süllyesztett zuhanycsaptelep, 2-irányú váltóval, króm</x:v>
      </x:c>
      <x:c t="str">
        <x:v>SAPHO</x:v>
      </x:c>
      <x:c t="str">
        <x:v>8590913858437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kifutott: 2024.09</x:v>
      </x:c>
    </x:row>
    <x:row>
      <x:c t="str">
        <x:v>5583Q-01</x:v>
      </x:c>
      <x:c t="str">
        <x:v>RHAPSODY falba süllyesztett zuhanycsaptelep, 2-irányú váltóval, zuhanyszettel, fejzuhannyal, króm</x:v>
      </x:c>
      <x:c t="str">
        <x:v>KOMPONENS</x:v>
      </x:c>
      <x:c t="str">
        <x:v>8590913909757</x:v>
      </x:c>
      <x:c t="str">
        <x:v>szett     </x:v>
      </x:c>
      <x:c t="str">
        <x:v/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120600.0000</x:v>
      </x:c>
      <x:c t="str">
        <x:v>kifutott: 2025.03</x:v>
      </x:c>
    </x:row>
    <x:row>
      <x:c t="str">
        <x:v>5583Q-02</x:v>
      </x:c>
      <x:c t="str">
        <x:v>RHAPSODY falba süllyesztett zuhanycsaptelep, 2-irányú váltóval, zuhanyszettel, króm</x:v>
      </x:c>
      <x:c t="str">
        <x:v>KOMPONENS</x:v>
      </x:c>
      <x:c t="str">
        <x:v>8590913909764</x:v>
      </x:c>
      <x:c t="str">
        <x:v>szett     </x:v>
      </x:c>
      <x:c t="str">
        <x:v/>
      </x:c>
      <x:c t="n">
        <x:v>5.9300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148450.0000</x:v>
      </x:c>
      <x:c t="str">
        <x:v>kifutott: 2025.03</x:v>
      </x:c>
    </x:row>
    <x:row>
      <x:c t="str">
        <x:v>5583Q-03</x:v>
      </x:c>
      <x:c t="str">
        <x:v>RHAPSODY falba süllyesztett zuhanycsaptelep, 2-irányú váltóval, zuhanyszettel, króm</x:v>
      </x:c>
      <x:c t="str">
        <x:v>KOMPONENS</x:v>
      </x:c>
      <x:c t="str">
        <x:v>8590913909771</x:v>
      </x:c>
      <x:c t="str">
        <x:v>szett     </x:v>
      </x:c>
      <x:c t="str">
        <x:v/>
      </x:c>
      <x:c t="n">
        <x:v>5.6900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148150.0000</x:v>
      </x:c>
      <x:c t="str">
        <x:v>kifutott: 2025.03</x:v>
      </x:c>
    </x:row>
    <x:row>
      <x:c t="str">
        <x:v>5584</x:v>
      </x:c>
      <x:c t="str">
        <x:v>RHAPSODY zuhanycsaptelep, zuhanyszett nélkül, króm</x:v>
      </x:c>
      <x:c t="str">
        <x:v>SAPHO</x:v>
      </x:c>
      <x:c t="str">
        <x:v>8024587003751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>kifutott: 2024.11</x:v>
      </x:c>
    </x:row>
    <x:row>
      <x:c t="str">
        <x:v>5585T</x:v>
      </x:c>
      <x:c t="str">
        <x:v>RHAPSODY falba süllyesztett termosztátos zuhanycsaptelep, 2-irányú váltóval, króm</x:v>
      </x:c>
      <x:c t="str">
        <x:v>SAPHO</x:v>
      </x:c>
      <x:c t="str">
        <x:v>8590913840760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184000.0000</x:v>
      </x:c>
      <x:c t="str">
        <x:v>kifutott: 2025.06</x:v>
      </x:c>
    </x:row>
    <x:row>
      <x:c t="str">
        <x:v>5585T-21</x:v>
      </x:c>
      <x:c t="str">
        <x:v>RHAPSODY falba süllyesztett termosztátos csaptelep, 2-irányú váltóval, zuhanyszettel, króm</x:v>
      </x:c>
      <x:c t="str">
        <x:v>KOMPONENS</x:v>
      </x:c>
      <x:c t="str">
        <x:v>8590913905896</x:v>
      </x:c>
      <x:c t="str">
        <x:v>szett     </x:v>
      </x:c>
      <x:c t="str">
        <x:v/>
      </x:c>
      <x:c t="n">
        <x:v>7.9500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297500.0000</x:v>
      </x:c>
      <x:c t="str">
        <x:v>kifutott: 2025.03</x:v>
      </x:c>
    </x:row>
    <x:row>
      <x:c t="str">
        <x:v>5586</x:v>
      </x:c>
      <x:c t="str">
        <x:v>RHAPSODY kádtöltő csaptelep zuhanyváltóval, befordítható kifolyóval, króm</x:v>
      </x:c>
      <x:c t="str">
        <x:v>SAPHO</x:v>
      </x:c>
      <x:c t="str">
        <x:v>8590913916540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55000.0000</x:v>
      </x:c>
      <x:c t="str">
        <x:v/>
      </x:c>
    </x:row>
    <x:row>
      <x:c t="str">
        <x:v>55900</x:v>
      </x:c>
      <x:c t="str">
        <x:v>YUKON öntöttmárvány mosdó, 90x45cm</x:v>
      </x:c>
      <x:c t="str">
        <x:v>SAPHO</x:v>
      </x:c>
      <x:c t="str">
        <x:v>8590913832062</x:v>
      </x:c>
      <x:c t="str">
        <x:v>db        </x:v>
      </x:c>
      <x:c t="str">
        <x:v>39221000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5592T</x:v>
      </x:c>
      <x:c t="str">
        <x:v>RHAPSODY falsík alatti termosztátos zuhanycsaptelep, 3-irányú váltóval, króm</x:v>
      </x:c>
      <x:c t="str">
        <x:v>SAPHO</x:v>
      </x:c>
      <x:c t="str">
        <x:v>8590913840777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189000.0000</x:v>
      </x:c>
      <x:c t="str">
        <x:v>kiárusítás: 2025.03</x:v>
      </x:c>
    </x:row>
    <x:row>
      <x:c t="str">
        <x:v>5593</x:v>
      </x:c>
      <x:c t="str">
        <x:v>RHAPSODY falba süllyesztett mosdócsaptelep, króm</x:v>
      </x:c>
      <x:c t="str">
        <x:v>SAPHO</x:v>
      </x:c>
      <x:c t="str">
        <x:v>8590913943942</x:v>
      </x:c>
      <x:c t="str">
        <x:v>db        </x:v>
      </x:c>
      <x:c t="str">
        <x:v>84818011</x:v>
      </x:c>
      <x:c t="n">
        <x:v>2.5800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102000.0000</x:v>
      </x:c>
      <x:c t="str">
        <x:v>kifutott: 2025.03</x:v>
      </x:c>
    </x:row>
    <x:row>
      <x:c t="str">
        <x:v>561801</x:v>
      </x:c>
      <x:c t="str">
        <x:v>KERASAN THE NEW YORKER álló WC, alsó/hátsó kifolyású, 36,5x60cm</x:v>
      </x:c>
      <x:c t="str">
        <x:v>SAPHO</x:v>
      </x:c>
      <x:c t="str">
        <x:v>8388777318118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199000.0000</x:v>
      </x:c>
      <x:c t="str">
        <x:v>újdonság: 2025.12</x:v>
      </x:c>
    </x:row>
    <x:row>
      <x:c t="str">
        <x:v>561801-1</x:v>
      </x:c>
      <x:c t="str">
        <x:v>KERASAN THE NEW YORKER álló WC külső tartályhoz, alsó/hátsó kifolyású, 36,5x60cm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199000.0000</x:v>
      </x:c>
      <x:c t="str">
        <x:v>újdonság: 2025.12</x:v>
      </x:c>
    </x:row>
    <x:row>
      <x:c t="str">
        <x:v>562</x:v>
      </x:c>
      <x:c t="str">
        <x:v>MARPLAST szappanadagoló, 800ml, 10x25x9,5cm, fehér</x:v>
      </x:c>
      <x:c t="str">
        <x:v>SAPHO</x:v>
      </x:c>
      <x:c t="str">
        <x:v>8020090003066</x:v>
      </x:c>
      <x:c t="str">
        <x:v>db        </x:v>
      </x:c>
      <x:c t="str">
        <x:v>39249000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562001</x:v>
      </x:c>
      <x:c t="str">
        <x:v>KERASAN THE NEW YORKER álló bidé, 36,5x60cm</x:v>
      </x:c>
      <x:c t="str">
        <x:v>SAPHO</x:v>
      </x:c>
      <x:c t="str">
        <x:v>8388777318156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199000.0000</x:v>
      </x:c>
      <x:c t="str">
        <x:v>újdonság: 2025.12</x:v>
      </x:c>
    </x:row>
    <x:row>
      <x:c t="str">
        <x:v>562613</x:v>
      </x:c>
      <x:c t="str">
        <x:v>THOR falra szerelhető üvegtisztító tartó, króm</x:v>
      </x:c>
      <x:c t="str">
        <x:v>SAPHO</x:v>
      </x:c>
      <x:c t="str">
        <x:v>8003341282717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/>
      </x:c>
    </x:row>
    <x:row>
      <x:c t="str">
        <x:v>562614</x:v>
      </x:c>
      <x:c t="str">
        <x:v>THOR falra szerelhető üvegtisztító tartó, matt fekete</x:v>
      </x:c>
      <x:c t="str">
        <x:v>SAPHO</x:v>
      </x:c>
      <x:c t="str">
        <x:v>8003341324059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/>
      </x:c>
    </x:row>
    <x:row>
      <x:c t="str">
        <x:v>562713</x:v>
      </x:c>
      <x:c t="str">
        <x:v>THOR ragasztható üvegtisztító tartó, króm</x:v>
      </x:c>
      <x:c t="str">
        <x:v>SAPHO</x:v>
      </x:c>
      <x:c t="str">
        <x:v>8003341329078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2024.09</x:v>
      </x:c>
    </x:row>
    <x:row>
      <x:c t="str">
        <x:v>562714</x:v>
      </x:c>
      <x:c t="str">
        <x:v>THOR ragasztható üvegtisztító tartó, matt fekete</x:v>
      </x:c>
      <x:c t="str">
        <x:v>SAPHO</x:v>
      </x:c>
      <x:c t="str">
        <x:v>8003341329085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56372</x:v>
      </x:c>
      <x:c t="str">
        <x:v>AQUALINE ZOJA Mosdótartó szekrény, 41,5x63x37,6cm, fehér</x:v>
      </x:c>
      <x:c t="str">
        <x:v>AQUALINE</x:v>
      </x:c>
      <x:c t="str">
        <x:v>8590913910302</x:v>
      </x:c>
      <x:c t="str">
        <x:v>db        </x:v>
      </x:c>
      <x:c t="str">
        <x:v>94036090</x:v>
      </x:c>
      <x:c t="n">
        <x:v>12.8000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56373</x:v>
      </x:c>
      <x:c t="str">
        <x:v>AQUALINE ZOJA Mosdótartó szekrény, 50,5x63x37,1cm, fehér</x:v>
      </x:c>
      <x:c t="str">
        <x:v>AQUALINE</x:v>
      </x:c>
      <x:c t="str">
        <x:v>8590913910319</x:v>
      </x:c>
      <x:c t="str">
        <x:v>db        </x:v>
      </x:c>
      <x:c t="str">
        <x:v>94036090</x:v>
      </x:c>
      <x:c t="n">
        <x:v>14.1500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56379</x:v>
      </x:c>
      <x:c t="str">
        <x:v>AQUALINE ZOJA mosdótartó szekrény, 50,5x50x37,1cm, fehér</x:v>
      </x:c>
      <x:c t="str">
        <x:v>AQUALINE</x:v>
      </x:c>
      <x:c t="str">
        <x:v>8590913920769</x:v>
      </x:c>
      <x:c t="str">
        <x:v>db        </x:v>
      </x:c>
      <x:c t="str">
        <x:v>94036090</x:v>
      </x:c>
      <x:c t="n">
        <x:v>17.7400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/>
      </x:c>
    </x:row>
    <x:row>
      <x:c t="str">
        <x:v>564101</x:v>
      </x:c>
      <x:c t="str">
        <x:v>KERASAN THE NEW YORKER kerámiamosdó, 80x53cm, bílá</x:v>
      </x:c>
      <x:c t="str">
        <x:v>SAPHO</x:v>
      </x:c>
      <x:c t="str">
        <x:v>8388777318071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2025.12</x:v>
      </x:c>
    </x:row>
    <x:row>
      <x:c t="str">
        <x:v>564113</x:v>
      </x:c>
      <x:c t="str">
        <x:v>THOR falra szerelhető üvegtisztító, króm</x:v>
      </x:c>
      <x:c t="str">
        <x:v>SAPHO</x:v>
      </x:c>
      <x:c t="str">
        <x:v>8003341113707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564114</x:v>
      </x:c>
      <x:c t="str">
        <x:v>THOR falra szerelhető üvegtisztító, matt fekete</x:v>
      </x:c>
      <x:c t="str">
        <x:v>SAPHO</x:v>
      </x:c>
      <x:c t="str">
        <x:v>8003341324042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564201</x:v>
      </x:c>
      <x:c t="str">
        <x:v>KERASAN THE NEW YORKER kerámiamosdó, 100x53cm</x:v>
      </x:c>
      <x:c t="str">
        <x:v>SAPHO</x:v>
      </x:c>
      <x:c t="str">
        <x:v>8388777318064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2025.12</x:v>
      </x:c>
    </x:row>
    <x:row>
      <x:c t="str">
        <x:v>564301</x:v>
      </x:c>
      <x:c t="str">
        <x:v>KERASAN THE NEW YORKER kerámiamosdó, 120x53cm</x:v>
      </x:c>
      <x:c t="str">
        <x:v>SAPHO</x:v>
      </x:c>
      <x:c t="str">
        <x:v>8388777318095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2025.12</x:v>
      </x:c>
    </x:row>
    <x:row>
      <x:c t="str">
        <x:v>564401</x:v>
      </x:c>
      <x:c t="str">
        <x:v>KERASAN THE NEW YORKER kerámiamosdó, átm.:40cm, matt fehér</x:v>
      </x:c>
      <x:c t="str">
        <x:v>SAPHO</x:v>
      </x:c>
      <x:c t="str">
        <x:v>8388777318101</x:v>
      </x:c>
      <x:c t="str">
        <x:v>db        </x:v>
      </x:c>
      <x:c t="str">
        <x:v>69109000</x:v>
      </x:c>
      <x:c t="n">
        <x:v>17.0000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2025.12</x:v>
      </x:c>
    </x:row>
    <x:row>
      <x:c t="str">
        <x:v>564501</x:v>
      </x:c>
      <x:c t="str">
        <x:v>KERASAN THE NEW YORKER szabadonálló kerámiamosdó, falhoz, 40x89x40cm</x:v>
      </x:c>
      <x:c t="str">
        <x:v>SAPHO</x:v>
      </x:c>
      <x:c t="str">
        <x:v>8388777318088</x:v>
      </x:c>
      <x:c t="str">
        <x:v>db        </x:v>
      </x:c>
      <x:c t="str">
        <x:v>69109000</x:v>
      </x:c>
      <x:c t="n">
        <x:v>37.0000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749000.0000</x:v>
      </x:c>
      <x:c t="str">
        <x:v>újdonság: 2025.12</x:v>
      </x:c>
    </x:row>
    <x:row>
      <x:c t="str">
        <x:v>564601</x:v>
      </x:c>
      <x:c t="str">
        <x:v>KERASAN THE NEW YORKER szabadonálló kerámiamosdó, alsó kifolyású, 40x89x40cm</x:v>
      </x:c>
      <x:c t="str">
        <x:v>SAPHO</x:v>
      </x:c>
      <x:c t="str">
        <x:v>8388777321323</x:v>
      </x:c>
      <x:c t="str">
        <x:v>db        </x:v>
      </x:c>
      <x:c t="str">
        <x:v>69109000</x:v>
      </x:c>
      <x:c t="n">
        <x:v>37.0000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749000.0000</x:v>
      </x:c>
      <x:c t="str">
        <x:v>újdonság: 2025.12</x:v>
      </x:c>
    </x:row>
    <x:row>
      <x:c t="str">
        <x:v>568001</x:v>
      </x:c>
      <x:c t="str">
        <x:v>KERASAN THE NEW YORKER WC-tartály </x:v>
      </x:c>
      <x:c t="str">
        <x:v>SAPHO</x:v>
      </x:c>
      <x:c t="str">
        <x:v>8388777317333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144000.0000</x:v>
      </x:c>
      <x:c t="str">
        <x:v>újdonság: 2025.12</x:v>
      </x:c>
    </x:row>
    <x:row>
      <x:c t="str">
        <x:v>569101</x:v>
      </x:c>
      <x:c t="str">
        <x:v>KERASAN THE NEW YORKER SLIM WC-ülőke, Soft Close, fehér/króm</x:v>
      </x:c>
      <x:c t="str">
        <x:v>SAPHO</x:v>
      </x:c>
      <x:c t="str">
        <x:v>8388777317364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69000.0000</x:v>
      </x:c>
      <x:c t="str">
        <x:v>újdonság: 2025.12</x:v>
      </x:c>
    </x:row>
    <x:row>
      <x:c t="str">
        <x:v>569201</x:v>
      </x:c>
      <x:c t="str">
        <x:v>KERASAN THE NEW YORKER SLIM WC-ülőke, fehér/króm</x:v>
      </x:c>
      <x:c t="str">
        <x:v>SAPHO</x:v>
      </x:c>
      <x:c t="str">
        <x:v>8055596050207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48000.0000</x:v>
      </x:c>
      <x:c t="str">
        <x:v>újdonság: 2025.12</x:v>
      </x:c>
    </x:row>
    <x:row>
      <x:c t="str">
        <x:v>569914</x:v>
      </x:c>
      <x:c t="str">
        <x:v>THOR falra szerelhető üvegtisztító, matt fekete</x:v>
      </x:c>
      <x:c t="str">
        <x:v>SAPHO</x:v>
      </x:c>
      <x:c t="str">
        <x:v>8003341324066</x:v>
      </x:c>
      <x:c t="str">
        <x:v>db        </x:v>
      </x:c>
      <x:c t="str">
        <x:v>39249000</x:v>
      </x:c>
      <x:c t="n">
        <x:v>0.2850</x:v>
      </x:c>
      <x:c t="str">
        <x:v/>
      </x:c>
      <x:c t="str">
        <x:v>egyéb</x:v>
      </x:c>
      <x:c t="str">
        <x:v>egyéb</x:v>
      </x:c>
      <x:c t="n">
        <x:v>0.0000</x:v>
      </x:c>
      <x:c t="n">
        <x:v>14500.0000</x:v>
      </x:c>
      <x:c t="str">
        <x:v>kifutott: 2024.09</x:v>
      </x:c>
    </x:row>
    <x:row>
      <x:c t="str">
        <x:v>57030</x:v>
      </x:c>
      <x:c t="str">
        <x:v>AQUALINE mosdótartó szekrény, 50x30x50cm, fehér</x:v>
      </x:c>
      <x:c t="str">
        <x:v>AKCIO</x:v>
      </x:c>
      <x:c t="str">
        <x:v>8590913822957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39000.0000</x:v>
      </x:c>
      <x:c t="n">
        <x:v>48500.0000</x:v>
      </x:c>
      <x:c t="str">
        <x:v/>
      </x:c>
    </x:row>
    <x:row>
      <x:c t="str">
        <x:v>57034</x:v>
      </x:c>
      <x:c t="str">
        <x:v>AQUALINE mosdótartó szekrény, 43x70x47,8cm</x:v>
      </x:c>
      <x:c t="str">
        <x:v>AQUALINE</x:v>
      </x:c>
      <x:c t="str">
        <x:v>8590913874499</x:v>
      </x:c>
      <x:c t="str">
        <x:v>db        </x:v>
      </x:c>
      <x:c t="str">
        <x:v>94036090</x:v>
      </x:c>
      <x:c t="n">
        <x:v>14.4500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48000.0000</x:v>
      </x:c>
      <x:c t="str">
        <x:v/>
      </x:c>
    </x:row>
    <x:row>
      <x:c t="str">
        <x:v>57035</x:v>
      </x:c>
      <x:c t="str">
        <x:v>AQUALINE Fali szekrény 59,5x70x49cm</x:v>
      </x:c>
      <x:c t="str">
        <x:v>AQUALINE</x:v>
      </x:c>
      <x:c t="str">
        <x:v>8590913882944</x:v>
      </x:c>
      <x:c t="str">
        <x:v>db        </x:v>
      </x:c>
      <x:c t="str">
        <x:v>94036090</x:v>
      </x:c>
      <x:c t="n">
        <x:v>18.1000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57000.0000</x:v>
      </x:c>
      <x:c t="str">
        <x:v/>
      </x:c>
    </x:row>
    <x:row>
      <x:c t="str">
        <x:v>57036</x:v>
      </x:c>
      <x:c t="str">
        <x:v>AQUALINE mosdótartó szekrény 78x70x48cm</x:v>
      </x:c>
      <x:c t="str">
        <x:v>AQUALINE</x:v>
      </x:c>
      <x:c t="str">
        <x:v>8590913928888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5710</x:v>
      </x:c>
      <x:c t="str">
        <x:v>GLAMOUR fogkefetartó, króm/tejüveg</x:v>
      </x:c>
      <x:c t="str">
        <x:v>SAPHO</x:v>
      </x:c>
      <x:c t="str">
        <x:v>8003341196144</x:v>
      </x:c>
      <x:c t="str">
        <x:v>db        </x:v>
      </x:c>
      <x:c t="str">
        <x:v>79070000</x:v>
      </x:c>
      <x:c t="n">
        <x:v>0.6550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22400.0000</x:v>
      </x:c>
      <x:c t="str">
        <x:v>kifutott: 2025.06</x:v>
      </x:c>
    </x:row>
    <x:row>
      <x:c t="str">
        <x:v>5711</x:v>
      </x:c>
      <x:c t="str">
        <x:v>GLAMOUR szappantartó, króm/tejüveg</x:v>
      </x:c>
      <x:c t="str">
        <x:v>SAPHO</x:v>
      </x:c>
      <x:c t="str">
        <x:v>8003341152638</x:v>
      </x:c>
      <x:c t="str">
        <x:v>db        </x:v>
      </x:c>
      <x:c t="str">
        <x:v>79070000</x:v>
      </x:c>
      <x:c t="n">
        <x:v>0.5850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>kifutott: 2024.11</x:v>
      </x:c>
    </x:row>
    <x:row>
      <x:c t="str">
        <x:v>572130</x:v>
      </x:c>
      <x:c t="str">
        <x:v>GLAMOUR törölközőtartó, 300x82mm, króm</x:v>
      </x:c>
      <x:c t="str">
        <x:v>SAPHO</x:v>
      </x:c>
      <x:c t="str">
        <x:v>8003341152669</x:v>
      </x:c>
      <x:c t="str">
        <x:v>db        </x:v>
      </x:c>
      <x:c t="str">
        <x:v>83025000</x:v>
      </x:c>
      <x:c t="n">
        <x:v>0.5690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kiárusítás: 2025.03</x:v>
      </x:c>
    </x:row>
    <x:row>
      <x:c t="str">
        <x:v>572145</x:v>
      </x:c>
      <x:c t="str">
        <x:v>GLAMOUR törölközőtartó, 450x82mm, króm</x:v>
      </x:c>
      <x:c t="str">
        <x:v>SAPHO</x:v>
      </x:c>
      <x:c t="str">
        <x:v>8003341152676</x:v>
      </x:c>
      <x:c t="str">
        <x:v>db        </x:v>
      </x:c>
      <x:c t="str">
        <x:v>83025000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2025.06</x:v>
      </x:c>
    </x:row>
    <x:row>
      <x:c t="str">
        <x:v>572160</x:v>
      </x:c>
      <x:c t="str">
        <x:v>GLAMOUR törölközőtartó, 600x82mm, króm</x:v>
      </x:c>
      <x:c t="str">
        <x:v>SAPHO</x:v>
      </x:c>
      <x:c t="str">
        <x:v>8003341152683</x:v>
      </x:c>
      <x:c t="str">
        <x:v>db        </x:v>
      </x:c>
      <x:c t="str">
        <x:v>83025000</x:v>
      </x:c>
      <x:c t="n">
        <x:v>0.7450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>kifutott: 2025.10</x:v>
      </x:c>
    </x:row>
    <x:row>
      <x:c t="str">
        <x:v>5724</x:v>
      </x:c>
      <x:c t="str">
        <x:v>GLAMOUR WC-papírtartó, króm</x:v>
      </x:c>
      <x:c t="str">
        <x:v>SAPHO</x:v>
      </x:c>
      <x:c t="str">
        <x:v>8003341196205</x:v>
      </x:c>
      <x:c t="str">
        <x:v>db        </x:v>
      </x:c>
      <x:c t="str">
        <x:v>79070000</x:v>
      </x:c>
      <x:c t="n">
        <x:v>0.3350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>kifutott: 2024.11</x:v>
      </x:c>
    </x:row>
    <x:row>
      <x:c t="str">
        <x:v>5726</x:v>
      </x:c>
      <x:c t="str">
        <x:v>GLAMOUR duplafogas, króm</x:v>
      </x:c>
      <x:c t="str">
        <x:v>SAPHO</x:v>
      </x:c>
      <x:c t="str">
        <x:v>8003341152720</x:v>
      </x:c>
      <x:c t="str">
        <x:v>db        </x:v>
      </x:c>
      <x:c t="str">
        <x:v>83025000</x:v>
      </x:c>
      <x:c t="n">
        <x:v>0.1340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9400.0000</x:v>
      </x:c>
      <x:c t="str">
        <x:v>kifutott: 2024.09</x:v>
      </x:c>
    </x:row>
    <x:row>
      <x:c t="str">
        <x:v>5728</x:v>
      </x:c>
      <x:c t="str">
        <x:v>GLAMOUR duplafogas, króm</x:v>
      </x:c>
      <x:c t="str">
        <x:v>SAPHO</x:v>
      </x:c>
      <x:c t="str">
        <x:v>8003341152737</x:v>
      </x:c>
      <x:c t="str">
        <x:v>db        </x:v>
      </x:c>
      <x:c t="str">
        <x:v>83025000</x:v>
      </x:c>
      <x:c t="n">
        <x:v>0.3100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21800.0000</x:v>
      </x:c>
      <x:c t="str">
        <x:v>kifutott: 2024.09</x:v>
      </x:c>
    </x:row>
    <x:row>
      <x:c t="str">
        <x:v>573303</x:v>
      </x:c>
      <x:c t="str">
        <x:v>GLAMOUR WC-kefe, fali, króm</x:v>
      </x:c>
      <x:c t="str">
        <x:v>SAPHO</x:v>
      </x:c>
      <x:c t="str">
        <x:v>8003341327487</x:v>
      </x:c>
      <x:c t="str">
        <x:v>db        </x:v>
      </x:c>
      <x:c t="str">
        <x:v>96039091</x:v>
      </x:c>
      <x:c t="n">
        <x:v>1.6100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>kifutott: 2025.08</x:v>
      </x:c>
    </x:row>
    <x:row>
      <x:c t="str">
        <x:v>57395</x:v>
      </x:c>
      <x:c t="str">
        <x:v>AQUALINE BETA tükör, 40x70x12cm</x:v>
      </x:c>
      <x:c t="str">
        <x:v>AQUALINE</x:v>
      </x:c>
      <x:c t="str">
        <x:v>8590913892899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20000.0000</x:v>
      </x:c>
      <x:c t="str">
        <x:v/>
      </x:c>
    </x:row>
    <x:row>
      <x:c t="str">
        <x:v>57396</x:v>
      </x:c>
      <x:c t="str">
        <x:v>AQUALINE BETA tükör polccal, 50x70x12cm, fehér</x:v>
      </x:c>
      <x:c t="str">
        <x:v>AQUALINE</x:v>
      </x:c>
      <x:c t="str">
        <x:v>8590913822889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21000.0000</x:v>
      </x:c>
      <x:c t="str">
        <x:v/>
      </x:c>
    </x:row>
    <x:row>
      <x:c t="str">
        <x:v>57397</x:v>
      </x:c>
      <x:c t="str">
        <x:v>AQUALINE BETA tükör polccal, 60x80x12cm, fehér</x:v>
      </x:c>
      <x:c t="str">
        <x:v>AQUALINE</x:v>
      </x:c>
      <x:c t="str">
        <x:v>8590913822896</x:v>
      </x:c>
      <x:c t="str">
        <x:v>db        </x:v>
      </x:c>
      <x:c t="str">
        <x:v>70099100</x:v>
      </x:c>
      <x:c t="n">
        <x:v>6.9000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574001</x:v>
      </x:c>
      <x:c t="str">
        <x:v>KERASAN KANAAL kerámiamosdó, 60x46,5cm</x:v>
      </x:c>
      <x:c t="str">
        <x:v>SAPHO</x:v>
      </x:c>
      <x:c t="str">
        <x:v>8055596050313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339000.0000</x:v>
      </x:c>
      <x:c t="str">
        <x:v>újdonság: 2025.11</x:v>
      </x:c>
    </x:row>
    <x:row>
      <x:c t="str">
        <x:v>574011</x:v>
      </x:c>
      <x:c t="str">
        <x:v>KERASAN KANAAL kerámiamosdó, 60x46,5cm, matt zöld</x:v>
      </x:c>
      <x:c t="str">
        <x:v>SAPHO</x:v>
      </x:c>
      <x:c t="str">
        <x:v>8055596050337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574031</x:v>
      </x:c>
      <x:c t="str">
        <x:v>KERASAN KANAAL kerámiamosdó, 60x46,5cm, matt fekete</x:v>
      </x:c>
      <x:c t="str">
        <x:v>SAPHO</x:v>
      </x:c>
      <x:c t="str">
        <x:v>8055596050320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459000.0000</x:v>
      </x:c>
      <x:c t="str">
        <x:v>újdonság: 2025.11</x:v>
      </x:c>
    </x:row>
    <x:row>
      <x:c t="str">
        <x:v>574101</x:v>
      </x:c>
      <x:c t="str">
        <x:v>KERASAN KANAAL kerámiamosdó, 80x46,5cm</x:v>
      </x:c>
      <x:c t="str">
        <x:v>SAPHO</x:v>
      </x:c>
      <x:c t="str">
        <x:v>8055596050344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574111</x:v>
      </x:c>
      <x:c t="str">
        <x:v>KERASAN KANAAL kerámiamosdó, 80x46,5cm, matt zöld</x:v>
      </x:c>
      <x:c t="str">
        <x:v>SAPHO</x:v>
      </x:c>
      <x:c t="str">
        <x:v>8055596050368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469000.0000</x:v>
      </x:c>
      <x:c t="str">
        <x:v>újdonság: 2025.11</x:v>
      </x:c>
    </x:row>
    <x:row>
      <x:c t="str">
        <x:v>574131</x:v>
      </x:c>
      <x:c t="str">
        <x:v>KERASAN KANAAL kerámiamosdó, 80x46,5cm, matt fekete</x:v>
      </x:c>
      <x:c t="str">
        <x:v>SAPHO</x:v>
      </x:c>
      <x:c t="str">
        <x:v>8055596050351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539000.0000</x:v>
      </x:c>
      <x:c t="str">
        <x:v>újdonság: 2025.11</x:v>
      </x:c>
    </x:row>
    <x:row>
      <x:c t="str">
        <x:v>574201</x:v>
      </x:c>
      <x:c t="str">
        <x:v>KERASAN KANAAL kerámiamosdó, 120x40cm</x:v>
      </x:c>
      <x:c t="str">
        <x:v>SAPHO</x:v>
      </x:c>
      <x:c t="str">
        <x:v>8055596050108</x:v>
      </x:c>
      <x:c t="str">
        <x:v>db        </x:v>
      </x:c>
      <x:c t="str">
        <x:v>69109000</x:v>
      </x:c>
      <x:c t="n">
        <x:v>43.5000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574211</x:v>
      </x:c>
      <x:c t="str">
        <x:v>KERASAN KANAAL kerámiamosdó, 120x40cm, matt zöld</x:v>
      </x:c>
      <x:c t="str">
        <x:v>SAPHO</x:v>
      </x:c>
      <x:c t="str">
        <x:v>8055596050382</x:v>
      </x:c>
      <x:c t="str">
        <x:v>db        </x:v>
      </x:c>
      <x:c t="str">
        <x:v>69109000</x:v>
      </x:c>
      <x:c t="n">
        <x:v>43.5000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469000.0000</x:v>
      </x:c>
      <x:c t="str">
        <x:v>újdonság: 2025.11</x:v>
      </x:c>
    </x:row>
    <x:row>
      <x:c t="str">
        <x:v>574231</x:v>
      </x:c>
      <x:c t="str">
        <x:v>KERASAN KANAAL kerámiamosdó, 120x40cm, matt fekete</x:v>
      </x:c>
      <x:c t="str">
        <x:v>SAPHO</x:v>
      </x:c>
      <x:c t="str">
        <x:v>8055596050375</x:v>
      </x:c>
      <x:c t="str">
        <x:v>db        </x:v>
      </x:c>
      <x:c t="str">
        <x:v>69109000</x:v>
      </x:c>
      <x:c t="n">
        <x:v>43.5000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539000.0000</x:v>
      </x:c>
      <x:c t="str">
        <x:v>újdonság: 2025.11</x:v>
      </x:c>
    </x:row>
    <x:row>
      <x:c t="str">
        <x:v>574301</x:v>
      </x:c>
      <x:c t="str">
        <x:v>KERASAN KANAAL kerámiamosdó, 100x40cm</x:v>
      </x:c>
      <x:c t="str">
        <x:v>SAPHO</x:v>
      </x:c>
      <x:c t="str">
        <x:v>8055596050092</x:v>
      </x:c>
      <x:c t="str">
        <x:v>db        </x:v>
      </x:c>
      <x:c t="str">
        <x:v>69109000</x:v>
      </x:c>
      <x:c t="n">
        <x:v>36.5000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2025.11</x:v>
      </x:c>
    </x:row>
    <x:row>
      <x:c t="str">
        <x:v>574311</x:v>
      </x:c>
      <x:c t="str">
        <x:v>KERASAN KANAAL kerámiamosdó, 100x40cm, matt zöld</x:v>
      </x:c>
      <x:c t="str">
        <x:v>SAPHO</x:v>
      </x:c>
      <x:c t="str">
        <x:v>8055596050405</x:v>
      </x:c>
      <x:c t="str">
        <x:v>db        </x:v>
      </x:c>
      <x:c t="str">
        <x:v>69109000</x:v>
      </x:c>
      <x:c t="n">
        <x:v>36.5000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369000.0000</x:v>
      </x:c>
      <x:c t="str">
        <x:v>újdonság: 2025.11</x:v>
      </x:c>
    </x:row>
    <x:row>
      <x:c t="str">
        <x:v>574331</x:v>
      </x:c>
      <x:c t="str">
        <x:v>KERASAN KANAAL kerámiamosdó, 100x40cm, matt fekete</x:v>
      </x:c>
      <x:c t="str">
        <x:v>SAPHO</x:v>
      </x:c>
      <x:c t="str">
        <x:v>8055596050399</x:v>
      </x:c>
      <x:c t="str">
        <x:v>db        </x:v>
      </x:c>
      <x:c t="str">
        <x:v>69109000</x:v>
      </x:c>
      <x:c t="n">
        <x:v>36.5000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2025.11</x:v>
      </x:c>
    </x:row>
    <x:row>
      <x:c t="str">
        <x:v>5770</x:v>
      </x:c>
      <x:c t="str">
        <x:v>GLAMOUR törölközőtartó, króm</x:v>
      </x:c>
      <x:c t="str">
        <x:v>SAPHO</x:v>
      </x:c>
      <x:c t="str">
        <x:v>8003341152713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>kifutott: 2025.02</x:v>
      </x:c>
    </x:row>
    <x:row>
      <x:c t="str">
        <x:v>5781</x:v>
      </x:c>
      <x:c t="str">
        <x:v>GLAMOUR szappanadagoló, króm/tejüveg</x:v>
      </x:c>
      <x:c t="str">
        <x:v>SAPHO</x:v>
      </x:c>
      <x:c t="str">
        <x:v>8003341152645</x:v>
      </x:c>
      <x:c t="str">
        <x:v>db        </x:v>
      </x:c>
      <x:c t="str">
        <x:v>84798997</x:v>
      </x:c>
      <x:c t="n">
        <x:v>0.8650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kifutott: 2025.01</x:v>
      </x:c>
    </x:row>
    <x:row>
      <x:c t="str">
        <x:v>57900</x:v>
      </x:c>
      <x:c t="str">
        <x:v>AQUALINE Univerzális ajtó, szerelvények takarására, 70x70cm</x:v>
      </x:c>
      <x:c t="str">
        <x:v>AQUALINE</x:v>
      </x:c>
      <x:c t="str">
        <x:v>8590913865763</x:v>
      </x:c>
      <x:c t="str">
        <x:v>db        </x:v>
      </x:c>
      <x:c t="str">
        <x:v>94036090</x:v>
      </x:c>
      <x:c t="n">
        <x:v>10.1000</x:v>
      </x:c>
      <x:c t="str">
        <x:v/>
      </x:c>
      <x:c t="str">
        <x:v>egyéb</x:v>
      </x:c>
      <x:c t="str">
        <x:v>kisajtó</x:v>
      </x:c>
      <x:c t="n">
        <x:v>0.0000</x:v>
      </x:c>
      <x:c t="n">
        <x:v>49000.0000</x:v>
      </x:c>
      <x:c t="str">
        <x:v/>
      </x:c>
    </x:row>
    <x:row>
      <x:c t="str">
        <x:v>5802L/S</x:v>
      </x:c>
      <x:c t="str">
        <x:v>DANDY magasított mosdócsaptelep, hosszított kifolyóval, leeresztő nélkül, m: 340mm, króm</x:v>
      </x:c>
      <x:c t="str">
        <x:v>SAPHO</x:v>
      </x:c>
      <x:c t="str">
        <x:v>8590913859618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kifutott: 2024.09</x:v>
      </x:c>
    </x:row>
    <x:row>
      <x:c t="str">
        <x:v>5803/S</x:v>
      </x:c>
      <x:c t="str">
        <x:v>DANDY bidécsaptelep, leeresztő nélkül, króm</x:v>
      </x:c>
      <x:c t="str">
        <x:v>SAPHO</x:v>
      </x:c>
      <x:c t="str">
        <x:v>8590913859625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>kifutott: 2024.09</x:v>
      </x:c>
    </x:row>
    <x:row>
      <x:c t="str">
        <x:v>5805X</x:v>
      </x:c>
      <x:c t="str">
        <x:v>DANDY Falbasüllyesztett zuhanycsaptelep, 1-irányú váltóval, króm</x:v>
      </x:c>
      <x:c t="str">
        <x:v>SAPHO</x:v>
      </x:c>
      <x:c t="str">
        <x:v>8590913859632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kifutott: 2024.09</x:v>
      </x:c>
    </x:row>
    <x:row>
      <x:c t="str">
        <x:v>581</x:v>
      </x:c>
      <x:c t="str">
        <x:v>REITANO AXIA fali kádtöltő csaptelep, zuhanyszett nélkül, króm</x:v>
      </x:c>
      <x:c t="str">
        <x:v>SAPHO</x:v>
      </x:c>
      <x:c t="str">
        <x:v>8024587002778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58200</x:v>
      </x:c>
      <x:c t="str">
        <x:v>RIDDER OMBRELLA összerakható zuhanyfülke, 100x70 cm, mag.170 cm</x:v>
      </x:c>
      <x:c t="str">
        <x:v>SAPHO</x:v>
      </x:c>
      <x:c t="str">
        <x:v>4006956582009</x:v>
      </x:c>
      <x:c t="str">
        <x:v>db        </x:v>
      </x:c>
      <x:c t="str">
        <x:v>39229000</x:v>
      </x:c>
      <x:c t="n">
        <x:v>1.2570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23000.0000</x:v>
      </x:c>
      <x:c t="str">
        <x:v/>
      </x:c>
    </x:row>
    <x:row>
      <x:c t="str">
        <x:v>58312</x:v>
      </x:c>
      <x:c t="str">
        <x:v>POLYSAN SONATA R55 előlap 100x100cm, fehér</x:v>
      </x:c>
      <x:c t="str">
        <x:v>SAPHO</x:v>
      </x:c>
      <x:c t="str">
        <x:v>8590729032915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583BI</x:v>
      </x:c>
      <x:c t="str">
        <x:v>MARPLAST szappanadagoló, 170ml, 5x15x7 cm, fehér</x:v>
      </x:c>
      <x:c t="str">
        <x:v>SAPHO</x:v>
      </x:c>
      <x:c t="str">
        <x:v>8020090003813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583CH</x:v>
      </x:c>
      <x:c t="str">
        <x:v>MARPLAST szappanadagoló, 170ml, 5x15x7 cm, króm</x:v>
      </x:c>
      <x:c t="str">
        <x:v>SAPHO</x:v>
      </x:c>
      <x:c t="str">
        <x:v>8020090003790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586</x:v>
      </x:c>
      <x:c t="str">
        <x:v>REITANO AXIA Fali zuhanycsaptelep, zuhanyszett nélkül, króm</x:v>
      </x:c>
      <x:c t="str">
        <x:v>SAPHO</x:v>
      </x:c>
      <x:c t="str">
        <x:v>8024587002785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83000.0000</x:v>
      </x:c>
      <x:c t="str">
        <x:v/>
      </x:c>
    </x:row>
    <x:row>
      <x:c t="str">
        <x:v>586R</x:v>
      </x:c>
      <x:c t="str">
        <x:v>REITANO AXIA csaptelep 990E zuhanyoszlophoz, króm</x:v>
      </x:c>
      <x:c t="str">
        <x:v>SAPHO</x:v>
      </x:c>
      <x:c t="str">
        <x:v>8590913892677</x:v>
      </x:c>
      <x:c t="str">
        <x:v>db        </x:v>
      </x:c>
      <x:c t="str">
        <x:v>84818011</x:v>
      </x:c>
      <x:c t="n">
        <x:v>1.8330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5884</x:v>
      </x:c>
      <x:c t="str">
        <x:v>DANDY zuhanycsaptelep, zuhanyszett nélkül, króm</x:v>
      </x:c>
      <x:c t="str">
        <x:v>SAPHO</x:v>
      </x:c>
      <x:c t="str">
        <x:v>8590913859670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>kifutott: 2025.06</x:v>
      </x:c>
    </x:row>
    <x:row>
      <x:c t="str">
        <x:v>59111</x:v>
      </x:c>
      <x:c t="str">
        <x:v>POLYSAN KARIA öntöttmárvány zuhanytálca, 110x90x3cm</x:v>
      </x:c>
      <x:c t="str">
        <x:v>SAPHO</x:v>
      </x:c>
      <x:c t="str">
        <x:v>8590729056416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591322</x:v>
      </x:c>
      <x:c t="str">
        <x:v>AQUALINE SAPHIR tükrösszekrény, húzókapcsolóval, 60x51x18cm, 15W, G13, fehér, műanyag</x:v>
      </x:c>
      <x:c t="str">
        <x:v>AQUALINE</x:v>
      </x:c>
      <x:c t="str">
        <x:v>4013251836102</x:v>
      </x:c>
      <x:c t="str">
        <x:v>db        </x:v>
      </x:c>
      <x:c t="str">
        <x:v>70099100</x:v>
      </x:c>
      <x:c t="n">
        <x:v>6.6650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56000.0000</x:v>
      </x:c>
      <x:c t="str">
        <x:v>kifutott: 2024.11</x:v>
      </x:c>
    </x:row>
    <x:row>
      <x:c t="str">
        <x:v>59312L</x:v>
      </x:c>
      <x:c t="str">
        <x:v>POLYSAN KARIA/VARESA sarok előlap, balos, 110x90x11cm</x:v>
      </x:c>
      <x:c t="str">
        <x:v>SAPHO</x:v>
      </x:c>
      <x:c t="str">
        <x:v>8590729056591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59312R</x:v>
      </x:c>
      <x:c t="str">
        <x:v>POLYSAN KARIA/VARESA sarok előlap, jobbos, 110x90x11cm</x:v>
      </x:c>
      <x:c t="str">
        <x:v>SAPHO</x:v>
      </x:c>
      <x:c t="str">
        <x:v>8590729056683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59500</x:v>
      </x:c>
      <x:c t="str">
        <x:v>RIDDER sarok zuhanyrúd, 3db/csomag, króm</x:v>
      </x:c>
      <x:c t="str">
        <x:v>SAPHO</x:v>
      </x:c>
      <x:c t="str">
        <x:v>4006956595009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17700.0000</x:v>
      </x:c>
      <x:c t="str">
        <x:v/>
      </x:c>
    </x:row>
    <x:row>
      <x:c t="str">
        <x:v>59501</x:v>
      </x:c>
      <x:c t="str">
        <x:v>RIDDER sarok zuhanyrúd, 3db/csomag, fehér</x:v>
      </x:c>
      <x:c t="str">
        <x:v>SAPHO</x:v>
      </x:c>
      <x:c t="str">
        <x:v>4006956595016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19300.0000</x:v>
      </x:c>
      <x:c t="str">
        <x:v/>
      </x:c>
    </x:row>
    <x:row>
      <x:c t="str">
        <x:v>59511</x:v>
      </x:c>
      <x:c t="str">
        <x:v>RIDDER Zuhanyfüggöny tartó, fekete</x:v>
      </x:c>
      <x:c t="str">
        <x:v>SAPHO</x:v>
      </x:c>
      <x:c t="str">
        <x:v>4006956595115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19300.0000</x:v>
      </x:c>
      <x:c t="str">
        <x:v/>
      </x:c>
    </x:row>
    <x:row>
      <x:c t="str">
        <x:v>596000</x:v>
      </x:c>
      <x:c t="str">
        <x:v>RIDDER Zuhanyrúd merevítő, univerzális, 55cm, króm</x:v>
      </x:c>
      <x:c t="str">
        <x:v>SAPHO</x:v>
      </x:c>
      <x:c t="str">
        <x:v>4006956596006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9200.0000</x:v>
      </x:c>
      <x:c t="str">
        <x:v/>
      </x:c>
    </x:row>
    <x:row>
      <x:c t="str">
        <x:v>596001</x:v>
      </x:c>
      <x:c t="str">
        <x:v>RIDDER Univerzális zuahanyrúd rögzítő mennyezethez, fehér</x:v>
      </x:c>
      <x:c t="str">
        <x:v>SAPHO</x:v>
      </x:c>
      <x:c t="str">
        <x:v>4006956596013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9600.0000</x:v>
      </x:c>
      <x:c t="str">
        <x:v/>
      </x:c>
    </x:row>
    <x:row>
      <x:c t="str">
        <x:v>59611</x:v>
      </x:c>
      <x:c t="str">
        <x:v>zuhanyrúd tartó, fekete</x:v>
      </x:c>
      <x:c t="str">
        <x:v>SAPHO</x:v>
      </x:c>
      <x:c t="str">
        <x:v>4006956596129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9500.0000</x:v>
      </x:c>
      <x:c t="str">
        <x:v/>
      </x:c>
    </x:row>
    <x:row>
      <x:c t="str">
        <x:v>600.111.1</x:v>
      </x:c>
      <x:c t="str">
        <x:v>BRUCKNER ALBRECHT radiátor, középső bekötéssel, 400x930mm, króm</x:v>
      </x:c>
      <x:c t="str">
        <x:v>SAPHO</x:v>
      </x:c>
      <x:c t="str">
        <x:v>8590913964763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600.111.4</x:v>
      </x:c>
      <x:c t="str">
        <x:v>BRUCKNER ALBRECHT fürdőszobai radiátor, 400x930mm</x:v>
      </x:c>
      <x:c t="str">
        <x:v>SAPHO</x:v>
      </x:c>
      <x:c t="str">
        <x:v>8590913922725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600.111.6</x:v>
      </x:c>
      <x:c t="str">
        <x:v>BRUCKNER ALBRECHT radiátor, középső bekötéssel, 400x930mm, matt fekete</x:v>
      </x:c>
      <x:c t="str">
        <x:v>SAPHO</x:v>
      </x:c>
      <x:c t="str">
        <x:v>8590913943034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600.112.1</x:v>
      </x:c>
      <x:c t="str">
        <x:v>BRUCKNER ALBRECHT radiátor, középső bekötéssel, 400x1250mm, króm</x:v>
      </x:c>
      <x:c t="str">
        <x:v>SAPHO</x:v>
      </x:c>
      <x:c t="str">
        <x:v>8590913964756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600.112.4</x:v>
      </x:c>
      <x:c t="str">
        <x:v>BRUCKNER ALBRECHT fürdőszobai radiátor, 400x1250mm</x:v>
      </x:c>
      <x:c t="str">
        <x:v>SAPHO</x:v>
      </x:c>
      <x:c t="str">
        <x:v>8590913922732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600.112.6</x:v>
      </x:c>
      <x:c t="str">
        <x:v>BRUCKNER ALBRECHT radiátor, középső bekötéssel, 400x1250mm, matt fekete</x:v>
      </x:c>
      <x:c t="str">
        <x:v>SAPHO</x:v>
      </x:c>
      <x:c t="str">
        <x:v>8590913943041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45000.0000</x:v>
      </x:c>
      <x:c t="str">
        <x:v/>
      </x:c>
    </x:row>
    <x:row>
      <x:c t="str">
        <x:v>600.113.1</x:v>
      </x:c>
      <x:c t="str">
        <x:v>BRUCKNER ALBRECHT radiátor, középső bekötéssel, 400x1570mm, króm</x:v>
      </x:c>
      <x:c t="str">
        <x:v>SAPHO</x:v>
      </x:c>
      <x:c t="str">
        <x:v>8590913964732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600.113.4</x:v>
      </x:c>
      <x:c t="str">
        <x:v>BRUCKNER ALBRECHT fürdőszobai radiátor, 400x1570mm</x:v>
      </x:c>
      <x:c t="str">
        <x:v>SAPHO</x:v>
      </x:c>
      <x:c t="str">
        <x:v>8590913922749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600.113.6</x:v>
      </x:c>
      <x:c t="str">
        <x:v>BRUCKNER ALBRECHT radiátor, középső bekötéssel, 400x1570mm, matt fekete</x:v>
      </x:c>
      <x:c t="str">
        <x:v>SAPHO</x:v>
      </x:c>
      <x:c t="str">
        <x:v>8590913943058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600.114.1</x:v>
      </x:c>
      <x:c t="str">
        <x:v>BRUCKNER ALBRECHT radiátor, középső bekötéssel, 500x1250mm, króm</x:v>
      </x:c>
      <x:c t="str">
        <x:v>SAPHO</x:v>
      </x:c>
      <x:c t="str">
        <x:v>8590913964749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600.114.4</x:v>
      </x:c>
      <x:c t="str">
        <x:v>BRUCKNER ALBRECHT fürdőszobai radiátor, 500x1250mm</x:v>
      </x:c>
      <x:c t="str">
        <x:v>SAPHO</x:v>
      </x:c>
      <x:c t="str">
        <x:v>8590913922756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600.114.6</x:v>
      </x:c>
      <x:c t="str">
        <x:v>BRUCKNER ALBRECHT radiátor, középső bekötéssel, 500x1250mm, matt fekete</x:v>
      </x:c>
      <x:c t="str">
        <x:v>SAPHO</x:v>
      </x:c>
      <x:c t="str">
        <x:v>8590913943065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600.115.1</x:v>
      </x:c>
      <x:c t="str">
        <x:v>BRUCKNER ALBRECHT radiátor, középső bekötéssel, 500x1570mm, króm</x:v>
      </x:c>
      <x:c t="str">
        <x:v>SAPHO</x:v>
      </x:c>
      <x:c t="str">
        <x:v>8590913964725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/>
      </x:c>
    </x:row>
    <x:row>
      <x:c t="str">
        <x:v>600.115.4</x:v>
      </x:c>
      <x:c t="str">
        <x:v>BRUCKNER ALBRECHT fürdőszobai radiátor, 500x1570mm</x:v>
      </x:c>
      <x:c t="str">
        <x:v>SAPHO</x:v>
      </x:c>
      <x:c t="str">
        <x:v>8590913922763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53000.0000</x:v>
      </x:c>
      <x:c t="str">
        <x:v/>
      </x:c>
    </x:row>
    <x:row>
      <x:c t="str">
        <x:v>600.115.6</x:v>
      </x:c>
      <x:c t="str">
        <x:v>BRUCKNER ALBRECHT radiátor, középső bekötéssel, 500x1570mm, matt fekete</x:v>
      </x:c>
      <x:c t="str">
        <x:v>SAPHO</x:v>
      </x:c>
      <x:c t="str">
        <x:v>8590913943072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600.116.4</x:v>
      </x:c>
      <x:c t="str">
        <x:v>BRUCKNER ALBRECHT fürdőszobai radiátor, 600x930mm</x:v>
      </x:c>
      <x:c t="str">
        <x:v>SAPHO</x:v>
      </x:c>
      <x:c t="str">
        <x:v>8590913922770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600.117.1</x:v>
      </x:c>
      <x:c t="str">
        <x:v>BRUCKNER ALBRECHT radiátor, középső bekötéssel, 600x1250mm, króm</x:v>
      </x:c>
      <x:c t="str">
        <x:v>SAPHO</x:v>
      </x:c>
      <x:c t="str">
        <x:v>8590913964718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600.117.4</x:v>
      </x:c>
      <x:c t="str">
        <x:v>BRUCKNER ALBRECHT fürdőszobai radiátor, 600x1250mm</x:v>
      </x:c>
      <x:c t="str">
        <x:v>SAPHO</x:v>
      </x:c>
      <x:c t="str">
        <x:v>8590913922787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600.117.6</x:v>
      </x:c>
      <x:c t="str">
        <x:v>BRUCKNER ALBRECHT radiátor, középső bekötéssel, 600x1250mm, matt fekete</x:v>
      </x:c>
      <x:c t="str">
        <x:v>SAPHO</x:v>
      </x:c>
      <x:c t="str">
        <x:v>8590913943089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600.118.1</x:v>
      </x:c>
      <x:c t="str">
        <x:v>BRUCKNER ALBRECHT radiátor, középső bekötéssel, 600x1570mm, króm</x:v>
      </x:c>
      <x:c t="str">
        <x:v>SAPHO</x:v>
      </x:c>
      <x:c t="str">
        <x:v>8590913964701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600.118.4</x:v>
      </x:c>
      <x:c t="str">
        <x:v>BRUCKNER ALBRECHT fürdőszobai radiátor, 600x1570mm</x:v>
      </x:c>
      <x:c t="str">
        <x:v>SAPHO</x:v>
      </x:c>
      <x:c t="str">
        <x:v>8590913922794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58000.0000</x:v>
      </x:c>
      <x:c t="str">
        <x:v/>
      </x:c>
    </x:row>
    <x:row>
      <x:c t="str">
        <x:v>600.118.6</x:v>
      </x:c>
      <x:c t="str">
        <x:v>BRUCKNER ALBRECHT radiátor, középső bekötéssel, 600x1570mm, matt fekete</x:v>
      </x:c>
      <x:c t="str">
        <x:v>SAPHO</x:v>
      </x:c>
      <x:c t="str">
        <x:v>8590913943096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59000.0000</x:v>
      </x:c>
      <x:c t="str">
        <x:v/>
      </x:c>
    </x:row>
    <x:row>
      <x:c t="str">
        <x:v>600.121.4</x:v>
      </x:c>
      <x:c t="str">
        <x:v>BRUCKNER GRUNT fürdőszobai radiátor, középső bekötés, 500x1050mm, fehér</x:v>
      </x:c>
      <x:c t="str">
        <x:v>SAPHO</x:v>
      </x:c>
      <x:c t="str">
        <x:v>8590913928628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600.121.6</x:v>
      </x:c>
      <x:c t="str">
        <x:v>BRUCKNER GRUNT fürdőszobai radiátor, középső bekötés, 500x1050mm, matt fekete</x:v>
      </x:c>
      <x:c t="str">
        <x:v>SAPHO</x:v>
      </x:c>
      <x:c t="str">
        <x:v>8590913928680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68000.0000</x:v>
      </x:c>
      <x:c t="str">
        <x:v/>
      </x:c>
    </x:row>
    <x:row>
      <x:c t="str">
        <x:v>600.122.4</x:v>
      </x:c>
      <x:c t="str">
        <x:v>BRUCKNER GRUNT fürdőszobai radiátor, középső bekötés, 500x1330mm, fehér</x:v>
      </x:c>
      <x:c t="str">
        <x:v>SAPHO</x:v>
      </x:c>
      <x:c t="str">
        <x:v>8590913928635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75000.0000</x:v>
      </x:c>
      <x:c t="str">
        <x:v/>
      </x:c>
    </x:row>
    <x:row>
      <x:c t="str">
        <x:v>600.122.6</x:v>
      </x:c>
      <x:c t="str">
        <x:v>BRUCKNER GRUNT fürdőszobai radiátor, középső bekötés, 500x1330mm, matt fekete</x:v>
      </x:c>
      <x:c t="str">
        <x:v>SAPHO</x:v>
      </x:c>
      <x:c t="str">
        <x:v>8590913928697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600.123.4</x:v>
      </x:c>
      <x:c t="str">
        <x:v>BRUCKNER GRUNT fürdőszobai radiátor, középső bekötés, 500x1610mm, fehér</x:v>
      </x:c>
      <x:c t="str">
        <x:v>SAPHO</x:v>
      </x:c>
      <x:c t="str">
        <x:v>8590913928666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/>
      </x:c>
    </x:row>
    <x:row>
      <x:c t="str">
        <x:v>600.123.6</x:v>
      </x:c>
      <x:c t="str">
        <x:v>BRUCKNER GRUNT fürdőszobai radiátor, középső bekötés, 500x1610mm, matt fekete</x:v>
      </x:c>
      <x:c t="str">
        <x:v>SAPHO</x:v>
      </x:c>
      <x:c t="str">
        <x:v>8590913928703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/>
      </x:c>
    </x:row>
    <x:row>
      <x:c t="str">
        <x:v>600.202.1</x:v>
      </x:c>
      <x:c t="str">
        <x:v>BRUCKNER WICHER elektromos termosztátos fűtőpatron, 300W, króm</x:v>
      </x:c>
      <x:c t="str">
        <x:v>SAPHO</x:v>
      </x:c>
      <x:c t="str">
        <x:v>8590913992179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600.202.4</x:v>
      </x:c>
      <x:c t="str">
        <x:v>BRUCKNER WICHER elektromos termosztátos fűtőpatron, 300W, fehér</x:v>
      </x:c>
      <x:c t="str">
        <x:v>SAPHO</x:v>
      </x:c>
      <x:c t="str">
        <x:v>8590913992223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600.202.6</x:v>
      </x:c>
      <x:c t="str">
        <x:v>BRUCKNER WICHER elektromos termosztátos fűtőpatron, 300W, matt fekete</x:v>
      </x:c>
      <x:c t="str">
        <x:v>SAPHO</x:v>
      </x:c>
      <x:c t="str">
        <x:v>8590913992278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600.203.1</x:v>
      </x:c>
      <x:c t="str">
        <x:v>BRUCKNER WICHER elektromos termosztátos fűtőpatron, 400W, króm</x:v>
      </x:c>
      <x:c t="str">
        <x:v>SAPHO</x:v>
      </x:c>
      <x:c t="str">
        <x:v>8590913992186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600.203.4</x:v>
      </x:c>
      <x:c t="str">
        <x:v>BRUCKNER WICHER elektromos termosztátos fűtőpatron, 400W, fehér</x:v>
      </x:c>
      <x:c t="str">
        <x:v>SAPHO</x:v>
      </x:c>
      <x:c t="str">
        <x:v>8590913992230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600.203.6</x:v>
      </x:c>
      <x:c t="str">
        <x:v>BRUCKNER WICHER elektromos termosztátos fűtőpatron, 400W, matt fekete</x:v>
      </x:c>
      <x:c t="str">
        <x:v>SAPHO</x:v>
      </x:c>
      <x:c t="str">
        <x:v>8590913992285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600.205.1</x:v>
      </x:c>
      <x:c t="str">
        <x:v>BRUCKNER WICHER elektromos termosztátos fűtőpatron, 600W, króm</x:v>
      </x:c>
      <x:c t="str">
        <x:v>SAPHO</x:v>
      </x:c>
      <x:c t="str">
        <x:v>8590913992209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600.205.4</x:v>
      </x:c>
      <x:c t="str">
        <x:v>BRUCKNER WICHER elektromos termosztátos fűtőpatron, 600W, fehér</x:v>
      </x:c>
      <x:c t="str">
        <x:v>SAPHO</x:v>
      </x:c>
      <x:c t="str">
        <x:v>8590913992254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600.205.6</x:v>
      </x:c>
      <x:c t="str">
        <x:v>BRUCKNER WICHER elektromos termosztátos fűtőpatron, 600W, matt fekete</x:v>
      </x:c>
      <x:c t="str">
        <x:v>SAPHO</x:v>
      </x:c>
      <x:c t="str">
        <x:v>8590913992308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600.206.1</x:v>
      </x:c>
      <x:c t="str">
        <x:v>BRUCKNER WICHER elektromos termosztátos fűtőpatron, 800W, króm</x:v>
      </x:c>
      <x:c t="str">
        <x:v>SAPHO</x:v>
      </x:c>
      <x:c t="str">
        <x:v>8590913992216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600.206.4</x:v>
      </x:c>
      <x:c t="str">
        <x:v>BRUCKNER WICHER elektromos termosztátos fűtőpatron, 800W, fehér</x:v>
      </x:c>
      <x:c t="str">
        <x:v>SAPHO</x:v>
      </x:c>
      <x:c t="str">
        <x:v>8590913992261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600.206.6</x:v>
      </x:c>
      <x:c t="str">
        <x:v>BRUCKNER WICHER elektromos termosztátos fűtőpatron, 800W, matt fekete</x:v>
      </x:c>
      <x:c t="str">
        <x:v>SAPHO</x:v>
      </x:c>
      <x:c t="str">
        <x:v>8590913992315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600.311.1</x:v>
      </x:c>
      <x:c t="str">
        <x:v>BRUCKNER WICHER csatlakozó készlet termosztáttal, középső bekötéshez, 50mm, króm</x:v>
      </x:c>
      <x:c t="str">
        <x:v>SAPHO</x:v>
      </x:c>
      <x:c t="str">
        <x:v>8590913924552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34000.0000</x:v>
      </x:c>
      <x:c t="str">
        <x:v/>
      </x:c>
    </x:row>
    <x:row>
      <x:c t="str">
        <x:v>600.311.4</x:v>
      </x:c>
      <x:c t="str">
        <x:v>BRUCKNER WICHER csatlakozó készlet termosztáttal, középső bekötéshez, 50mm, fehér</x:v>
      </x:c>
      <x:c t="str">
        <x:v>SAPHO</x:v>
      </x:c>
      <x:c t="str">
        <x:v>8590913924569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37000.0000</x:v>
      </x:c>
      <x:c t="str">
        <x:v/>
      </x:c>
    </x:row>
    <x:row>
      <x:c t="str">
        <x:v>600.311.6</x:v>
      </x:c>
      <x:c t="str">
        <x:v>BRUCKNER WICHER csatlakozó készlet termosztáttal, középső bekötéshez, 50mm, matt fekete</x:v>
      </x:c>
      <x:c t="str">
        <x:v>SAPHO</x:v>
      </x:c>
      <x:c t="str">
        <x:v>8590913927065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39000.0000</x:v>
      </x:c>
      <x:c t="str">
        <x:v/>
      </x:c>
    </x:row>
    <x:row>
      <x:c t="str">
        <x:v>600.315.1</x:v>
      </x:c>
      <x:c t="str">
        <x:v>BRUCKNER WICHER takarórozetta, 50mm, króm</x:v>
      </x:c>
      <x:c t="str">
        <x:v>SAPHO</x:v>
      </x:c>
      <x:c t="str">
        <x:v>8590913927096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9000.0000</x:v>
      </x:c>
      <x:c t="str">
        <x:v/>
      </x:c>
    </x:row>
    <x:row>
      <x:c t="str">
        <x:v>600.315.4</x:v>
      </x:c>
      <x:c t="str">
        <x:v>BRUCKNER WICHER takarórozetta, 50mm, fehér</x:v>
      </x:c>
      <x:c t="str">
        <x:v>SAPHO</x:v>
      </x:c>
      <x:c t="str">
        <x:v>8590913927133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9900.0000</x:v>
      </x:c>
      <x:c t="str">
        <x:v/>
      </x:c>
    </x:row>
    <x:row>
      <x:c t="str">
        <x:v>600.315.6</x:v>
      </x:c>
      <x:c t="str">
        <x:v>BRUCKNER WICHER takarórozetta, 50mm, matt fekete</x:v>
      </x:c>
      <x:c t="str">
        <x:v>SAPHO</x:v>
      </x:c>
      <x:c t="str">
        <x:v>8590913927157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9900.0000</x:v>
      </x:c>
      <x:c t="str">
        <x:v/>
      </x:c>
    </x:row>
    <x:row>
      <x:c t="str">
        <x:v>600.316.1</x:v>
      </x:c>
      <x:c t="str">
        <x:v>BRUCKNER WICHER takarórozetta, 2db, króm</x:v>
      </x:c>
      <x:c t="str">
        <x:v>SAPHO</x:v>
      </x:c>
      <x:c t="str">
        <x:v>8590913979255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7500.0000</x:v>
      </x:c>
      <x:c t="str">
        <x:v>újdonság: 2024.10</x:v>
      </x:c>
    </x:row>
    <x:row>
      <x:c t="str">
        <x:v>600.316.4</x:v>
      </x:c>
      <x:c t="str">
        <x:v>BRUCKNER WICHER takarórozetta, 2db, fehér</x:v>
      </x:c>
      <x:c t="str">
        <x:v>SAPHO</x:v>
      </x:c>
      <x:c t="str">
        <x:v>8590913979262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600.316.6</x:v>
      </x:c>
      <x:c t="str">
        <x:v>BRUCKNER WICHER takarórozetta, 2db, matt fekete</x:v>
      </x:c>
      <x:c t="str">
        <x:v>SAPHO</x:v>
      </x:c>
      <x:c t="str">
        <x:v>8590913979279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600.321.1</x:v>
      </x:c>
      <x:c t="str">
        <x:v>BRUCKNER WICHER ECK COMBI csatlakozókészlet, termosztátos szeleppel, króm</x:v>
      </x:c>
      <x:c t="str">
        <x:v>SAPHO</x:v>
      </x:c>
      <x:c t="str">
        <x:v>8590913979224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39000.0000</x:v>
      </x:c>
      <x:c t="str">
        <x:v>újdonság: 2024.10</x:v>
      </x:c>
    </x:row>
    <x:row>
      <x:c t="str">
        <x:v>600.321.4</x:v>
      </x:c>
      <x:c t="str">
        <x:v>BRUCKNER WICHER ECK COMBI csatlakozókészlet, termosztátos szeleppel, fehér</x:v>
      </x:c>
      <x:c t="str">
        <x:v>SAPHO</x:v>
      </x:c>
      <x:c t="str">
        <x:v>8590913979231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600.321.6</x:v>
      </x:c>
      <x:c t="str">
        <x:v>BRUCKNER WICHER ECK COMBI csatlakozókészlet, termosztátos szeleppel, matt fekete</x:v>
      </x:c>
      <x:c t="str">
        <x:v>SAPHO</x:v>
      </x:c>
      <x:c t="str">
        <x:v>8590913979248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600.331.1</x:v>
      </x:c>
      <x:c t="str">
        <x:v>BRUCKNER WICHER COMBI csatlakozókészlet, termosztátos szelleppel, 50mm, króm</x:v>
      </x:c>
      <x:c t="str">
        <x:v>SAPHO</x:v>
      </x:c>
      <x:c t="str">
        <x:v>8590913957352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45000.0000</x:v>
      </x:c>
      <x:c t="str">
        <x:v/>
      </x:c>
    </x:row>
    <x:row>
      <x:c t="str">
        <x:v>600.331.4</x:v>
      </x:c>
      <x:c t="str">
        <x:v>BRUCKNER WICHER COMBI csatlakozókészlet, termosztátos szelleppel, 50mm, matt fehér</x:v>
      </x:c>
      <x:c t="str">
        <x:v>SAPHO</x:v>
      </x:c>
      <x:c t="str">
        <x:v>8590913957376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48500.0000</x:v>
      </x:c>
      <x:c t="str">
        <x:v/>
      </x:c>
    </x:row>
    <x:row>
      <x:c t="str">
        <x:v>600.331.6</x:v>
      </x:c>
      <x:c t="str">
        <x:v>BRUCKNER WICHER COMBI csatlakozókészlet, termosztátos szelleppel, 50mm, matt fekete</x:v>
      </x:c>
      <x:c t="str">
        <x:v>SAPHO</x:v>
      </x:c>
      <x:c t="str">
        <x:v>8590913957383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48500.0000</x:v>
      </x:c>
      <x:c t="str">
        <x:v/>
      </x:c>
    </x:row>
    <x:row>
      <x:c t="str">
        <x:v>6000</x:v>
      </x:c>
      <x:c t="str">
        <x:v>AQUALINE kerek tükör, akasztó nélkül, 60cm, matt fekete</x:v>
      </x:c>
      <x:c t="str">
        <x:v>AQUALINE</x:v>
      </x:c>
      <x:c t="str">
        <x:v>8003341282021</x:v>
      </x:c>
      <x:c t="str">
        <x:v>db        </x:v>
      </x:c>
      <x:c t="str">
        <x:v>70099100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27000.0000</x:v>
      </x:c>
      <x:c t="str">
        <x:v/>
      </x:c>
    </x:row>
    <x:row>
      <x:c t="str">
        <x:v>600002</x:v>
      </x:c>
      <x:c t="str">
        <x:v>kerek tükör, átm:60cm, fehér</x:v>
      </x:c>
      <x:c t="str">
        <x:v>SAPHO</x:v>
      </x:c>
      <x:c t="str">
        <x:v>8003341020777</x:v>
      </x:c>
      <x:c t="str">
        <x:v>db        </x:v>
      </x:c>
      <x:c t="str">
        <x:v>70099100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28000.0000</x:v>
      </x:c>
      <x:c t="str">
        <x:v/>
      </x:c>
    </x:row>
    <x:row>
      <x:c t="str">
        <x:v>60038</x:v>
      </x:c>
      <x:c t="str">
        <x:v>cső átmérő szűkítő, F3/8xM1/2, króm</x:v>
      </x:c>
      <x:c t="str">
        <x:v>SAPHO</x:v>
      </x:c>
      <x:c t="str">
        <x:v>8590913914119</x:v>
      </x:c>
      <x:c t="str">
        <x:v>db        </x:v>
      </x:c>
      <x:c t="str">
        <x:v>74182000</x:v>
      </x:c>
      <x:c t="n">
        <x:v>0.0190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700.0000</x:v>
      </x:c>
      <x:c t="str">
        <x:v/>
      </x:c>
    </x:row>
    <x:row>
      <x:c t="str">
        <x:v>6003900401</x:v>
      </x:c>
      <x:c t="str">
        <x:v>SCHWAB FRESCOBLUE piszoárrács, piros</x:v>
      </x:c>
      <x:c t="str">
        <x:v>SAPHO</x:v>
      </x:c>
      <x:c t="str">
        <x:v>8711778176607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6003900501</x:v>
      </x:c>
      <x:c t="str">
        <x:v>SCHWAB FRESCOBLUE piszoárrács kék</x:v>
      </x:c>
      <x:c t="str">
        <x:v>SAPHO</x:v>
      </x:c>
      <x:c t="str">
        <x:v>8711778176614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60061</x:v>
      </x:c>
      <x:c t="str">
        <x:v>cső átmérő szűkítő, F3/8xM1/2, króm</x:v>
      </x:c>
      <x:c t="str">
        <x:v>SAPHO</x:v>
      </x:c>
      <x:c t="str">
        <x:v>8590913914027</x:v>
      </x:c>
      <x:c t="str">
        <x:v>db        </x:v>
      </x:c>
      <x:c t="str">
        <x:v>74182000</x:v>
      </x:c>
      <x:c t="n">
        <x:v>0.0380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1450.0000</x:v>
      </x:c>
      <x:c t="str">
        <x:v/>
      </x:c>
    </x:row>
    <x:row>
      <x:c t="str">
        <x:v>60092</x:v>
      </x:c>
      <x:c t="str">
        <x:v>WEGA Tükör polccal, 100x80cm</x:v>
      </x:c>
      <x:c t="str">
        <x:v>SAPHO</x:v>
      </x:c>
      <x:c t="str">
        <x:v>8590913812101</x:v>
      </x:c>
      <x:c t="str">
        <x:v>db        </x:v>
      </x:c>
      <x:c t="str">
        <x:v>70099100</x:v>
      </x:c>
      <x:c t="n">
        <x:v>10.7300</x:v>
      </x:c>
      <x:c t="str">
        <x:v/>
      </x:c>
      <x:c t="str">
        <x:v>tükör</x:v>
      </x:c>
      <x:c t="str">
        <x:v>tükör</x:v>
      </x:c>
      <x:c t="n">
        <x:v>0.0000</x:v>
      </x:c>
      <x:c t="n">
        <x:v>40500.0000</x:v>
      </x:c>
      <x:c t="str">
        <x:v/>
      </x:c>
    </x:row>
    <x:row>
      <x:c t="str">
        <x:v>60092-4</x:v>
      </x:c>
      <x:c t="str">
        <x:v>WEGA Tükör polccal, 40x80cm</x:v>
      </x:c>
      <x:c t="str">
        <x:v>SAPHO</x:v>
      </x:c>
      <x:c t="str">
        <x:v>8590913812200</x:v>
      </x:c>
      <x:c t="str">
        <x:v>db        </x:v>
      </x:c>
      <x:c t="str">
        <x:v>70099100</x:v>
      </x:c>
      <x:c t="n">
        <x:v>4.6250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25500.0000</x:v>
      </x:c>
      <x:c t="str">
        <x:v/>
      </x:c>
    </x:row>
    <x:row>
      <x:c t="str">
        <x:v>60092-5</x:v>
      </x:c>
      <x:c t="str">
        <x:v>WEGA Tükör polccal, 50x80cm</x:v>
      </x:c>
      <x:c t="str">
        <x:v>SAPHO</x:v>
      </x:c>
      <x:c t="str">
        <x:v>8590913812194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28500.0000</x:v>
      </x:c>
      <x:c t="str">
        <x:v/>
      </x:c>
    </x:row>
    <x:row>
      <x:c t="str">
        <x:v>60092-5B</x:v>
      </x:c>
      <x:c t="str">
        <x:v>WEGA Tükör polccal, matt fekete, 50x80cm</x:v>
      </x:c>
      <x:c t="str">
        <x:v>SAPHO</x:v>
      </x:c>
      <x:c t="str">
        <x:v>8590913888212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24600.0000</x:v>
      </x:c>
      <x:c t="str">
        <x:v>kifutott: 2024.09</x:v>
      </x:c>
    </x:row>
    <x:row>
      <x:c t="str">
        <x:v>60092-6</x:v>
      </x:c>
      <x:c t="str">
        <x:v>WEGA Tükör polccal, 60x80cm</x:v>
      </x:c>
      <x:c t="str">
        <x:v>SAPHO</x:v>
      </x:c>
      <x:c t="str">
        <x:v>8590913812187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/>
      </x:c>
    </x:row>
    <x:row>
      <x:c t="str">
        <x:v>60092-6B</x:v>
      </x:c>
      <x:c t="str">
        <x:v>WEGA Tükör polccal, matt fekete, 60x80cm</x:v>
      </x:c>
      <x:c t="str">
        <x:v>SAPHO</x:v>
      </x:c>
      <x:c t="str">
        <x:v>8590913888229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25400.0000</x:v>
      </x:c>
      <x:c t="str">
        <x:v>kifutott: 2024.09</x:v>
      </x:c>
    </x:row>
    <x:row>
      <x:c t="str">
        <x:v>60092-7</x:v>
      </x:c>
      <x:c t="str">
        <x:v>WEGA Tükör polccal, 70x80cm</x:v>
      </x:c>
      <x:c t="str">
        <x:v>SAPHO</x:v>
      </x:c>
      <x:c t="str">
        <x:v>8590913812170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31000.0000</x:v>
      </x:c>
      <x:c t="str">
        <x:v/>
      </x:c>
    </x:row>
    <x:row>
      <x:c t="str">
        <x:v>60092-7B</x:v>
      </x:c>
      <x:c t="str">
        <x:v>WEGA Tükör polccal, matt fekete, 70x80cm</x:v>
      </x:c>
      <x:c t="str">
        <x:v>SAPHO</x:v>
      </x:c>
      <x:c t="str">
        <x:v>8590913888236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27100.0000</x:v>
      </x:c>
      <x:c t="str">
        <x:v>kifutott: 2024.11</x:v>
      </x:c>
    </x:row>
    <x:row>
      <x:c t="str">
        <x:v>60092-8</x:v>
      </x:c>
      <x:c t="str">
        <x:v>WEGA Tükör polccal, 80x80cm</x:v>
      </x:c>
      <x:c t="str">
        <x:v>SAPHO</x:v>
      </x:c>
      <x:c t="str">
        <x:v>8590913812163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33500.0000</x:v>
      </x:c>
      <x:c t="str">
        <x:v/>
      </x:c>
    </x:row>
    <x:row>
      <x:c t="str">
        <x:v>60092-8B</x:v>
      </x:c>
      <x:c t="str">
        <x:v>WEGA Tükör polccal, matt fekete, 80x80cm</x:v>
      </x:c>
      <x:c t="str">
        <x:v>SAPHO</x:v>
      </x:c>
      <x:c t="str">
        <x:v>8590913888243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33000.0000</x:v>
      </x:c>
      <x:c t="str">
        <x:v>kifutott: 2026.02</x:v>
      </x:c>
    </x:row>
    <x:row>
      <x:c t="str">
        <x:v>60092-9</x:v>
      </x:c>
      <x:c t="str">
        <x:v>WEGA Tükör polccal, 90x80cm</x:v>
      </x:c>
      <x:c t="str">
        <x:v>SAPHO</x:v>
      </x:c>
      <x:c t="str">
        <x:v>8590913812156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39500.0000</x:v>
      </x:c>
      <x:c t="str">
        <x:v/>
      </x:c>
    </x:row>
    <x:row>
      <x:c t="str">
        <x:v>60092-9B</x:v>
      </x:c>
      <x:c t="str">
        <x:v>WEGA Tükör polccal, matt fekete, 90x80cm</x:v>
      </x:c>
      <x:c t="str">
        <x:v>SAPHO</x:v>
      </x:c>
      <x:c t="str">
        <x:v>8590913888250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39000.0000</x:v>
      </x:c>
      <x:c t="str">
        <x:v>kifutott: 2025.06</x:v>
      </x:c>
    </x:row>
    <x:row>
      <x:c t="str">
        <x:v>60092B</x:v>
      </x:c>
      <x:c t="str">
        <x:v>WEGA Tükör polccal, matt fekete, 100x80cm</x:v>
      </x:c>
      <x:c t="str">
        <x:v>SAPHO</x:v>
      </x:c>
      <x:c t="str">
        <x:v>8590913888267</x:v>
      </x:c>
      <x:c t="str">
        <x:v>db        </x:v>
      </x:c>
      <x:c t="str">
        <x:v>70099100</x:v>
      </x:c>
      <x:c t="n">
        <x:v>10.7400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>kifutott: 2025.03</x:v>
      </x:c>
    </x:row>
    <x:row>
      <x:c t="str">
        <x:v>602/S</x:v>
      </x:c>
      <x:c t="str">
        <x:v>TRAX mosdócsaptelep, 3 részes, leeresztő nélkül, króm</x:v>
      </x:c>
      <x:c t="str">
        <x:v>SAPHO</x:v>
      </x:c>
      <x:c t="str">
        <x:v>8590913983788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>újdonság: 2024.11</x:v>
      </x:c>
    </x:row>
    <x:row>
      <x:c t="str">
        <x:v>6045</x:v>
      </x:c>
      <x:c t="str">
        <x:v>AQUALINE ZERO kerámiamosdó, 45,5x40cm</x:v>
      </x:c>
      <x:c t="str">
        <x:v>AQUALINE</x:v>
      </x:c>
      <x:c t="str">
        <x:v>8590913872273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21800.0000</x:v>
      </x:c>
      <x:c t="str">
        <x:v/>
      </x:c>
    </x:row>
    <x:row>
      <x:c t="str">
        <x:v>60511</x:v>
      </x:c>
      <x:c t="str">
        <x:v>POLYSAN AURA öntöttmárvány zuhanytálca, 100x100x4cm</x:v>
      </x:c>
      <x:c t="str">
        <x:v>SAPHO</x:v>
      </x:c>
      <x:c t="str">
        <x:v>8590729001829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6055</x:v>
      </x:c>
      <x:c t="str">
        <x:v>AQUALINE ZERO kerámiamosdó, 55x43,5cm</x:v>
      </x:c>
      <x:c t="str">
        <x:v>AQUALINE</x:v>
      </x:c>
      <x:c t="str">
        <x:v>8590913804908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26600.0000</x:v>
      </x:c>
      <x:c t="str">
        <x:v/>
      </x:c>
    </x:row>
    <x:row>
      <x:c t="str">
        <x:v>605BI</x:v>
      </x:c>
      <x:c t="str">
        <x:v>MARPLAST szappanadagoló, 250ml, 5x18x7,5 cm, fehér</x:v>
      </x:c>
      <x:c t="str">
        <x:v>SAPHO</x:v>
      </x:c>
      <x:c t="str">
        <x:v>8020090018527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12600.0000</x:v>
      </x:c>
      <x:c t="str">
        <x:v/>
      </x:c>
    </x:row>
    <x:row>
      <x:c t="str">
        <x:v>605C</x:v>
      </x:c>
      <x:c t="str">
        <x:v>TRAX falsík alatti elzáró szelep, hideg, króm</x:v>
      </x:c>
      <x:c t="str">
        <x:v>SAPHO</x:v>
      </x:c>
      <x:c t="str">
        <x:v>8590913983757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605CH</x:v>
      </x:c>
      <x:c t="str">
        <x:v>MARPLAST szappanadagoló, 250ml, 5x18x7,5 cm, króm</x:v>
      </x:c>
      <x:c t="str">
        <x:v>SAPHO</x:v>
      </x:c>
      <x:c t="str">
        <x:v>8020090018497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14600.0000</x:v>
      </x:c>
      <x:c t="str">
        <x:v/>
      </x:c>
    </x:row>
    <x:row>
      <x:c t="str">
        <x:v>605H</x:v>
      </x:c>
      <x:c t="str">
        <x:v>TRAX falsík alatti elzáró szelep, meleg, króm</x:v>
      </x:c>
      <x:c t="str">
        <x:v>SAPHO</x:v>
      </x:c>
      <x:c t="str">
        <x:v>8590913983740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606</x:v>
      </x:c>
      <x:c t="str">
        <x:v>TRAX Fali csaptelep, króm</x:v>
      </x:c>
      <x:c t="str">
        <x:v>SAPHO</x:v>
      </x:c>
      <x:c t="str">
        <x:v>8590913983764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60611</x:v>
      </x:c>
      <x:c t="str">
        <x:v>POLYSAN KALDERA kád, 180x80x40cm</x:v>
      </x:c>
      <x:c t="str">
        <x:v>SAPHO</x:v>
      </x:c>
      <x:c t="str">
        <x:v>8590729018957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211000.0000</x:v>
      </x:c>
      <x:c t="str">
        <x:v/>
      </x:c>
    </x:row>
    <x:row>
      <x:c t="str">
        <x:v>60611S</x:v>
      </x:c>
      <x:c t="str">
        <x:v>POLYSAN KALDERA SLIM kád, 180x80x40cm</x:v>
      </x:c>
      <x:c t="str">
        <x:v>SAPHO</x:v>
      </x:c>
      <x:c t="str">
        <x:v>8590729018940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251000.0000</x:v>
      </x:c>
      <x:c t="str">
        <x:v/>
      </x:c>
    </x:row>
    <x:row>
      <x:c t="str">
        <x:v>6065</x:v>
      </x:c>
      <x:c t="str">
        <x:v>AQUALINE ZERO kerámiamosdó, 65x46cm</x:v>
      </x:c>
      <x:c t="str">
        <x:v>AQUALINE</x:v>
      </x:c>
      <x:c t="str">
        <x:v>8590913872327</x:v>
      </x:c>
      <x:c t="str">
        <x:v>db        </x:v>
      </x:c>
      <x:c t="str">
        <x:v>69109000</x:v>
      </x:c>
      <x:c t="n">
        <x:v>16.9000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28800.0000</x:v>
      </x:c>
      <x:c t="str">
        <x:v/>
      </x:c>
    </x:row>
    <x:row>
      <x:c t="str">
        <x:v>6075</x:v>
      </x:c>
      <x:c t="str">
        <x:v>AQUALINE ZERO kerámiamosdó, 75x48,5cm</x:v>
      </x:c>
      <x:c t="str">
        <x:v>AQUALINE</x:v>
      </x:c>
      <x:c t="str">
        <x:v>8590913872334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38300.0000</x:v>
      </x:c>
      <x:c t="str">
        <x:v/>
      </x:c>
    </x:row>
    <x:row>
      <x:c t="str">
        <x:v>608</x:v>
      </x:c>
      <x:c t="str">
        <x:v>AQUALINE WC-papírtartó, 33x13x33cm, max:29cm</x:v>
      </x:c>
      <x:c t="str">
        <x:v>AQUALINE</x:v>
      </x:c>
      <x:c t="str">
        <x:v>8020090035012</x:v>
      </x:c>
      <x:c t="str">
        <x:v>db        </x:v>
      </x:c>
      <x:c t="str">
        <x:v>39249000</x:v>
      </x:c>
      <x:c t="n">
        <x:v>1.1000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60812</x:v>
      </x:c>
      <x:c t="str">
        <x:v>POLYSAN AURA 100 zuhanytálca előlap </x:v>
      </x:c>
      <x:c t="str">
        <x:v>SAPHO</x:v>
      </x:c>
      <x:c t="str">
        <x:v>8590729019046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6085</x:v>
      </x:c>
      <x:c t="str">
        <x:v>AQUALINE ZERO kerámiamosdó, 86X50cm</x:v>
      </x:c>
      <x:c t="str">
        <x:v>AQUALINE</x:v>
      </x:c>
      <x:c t="str">
        <x:v>8590913872280</x:v>
      </x:c>
      <x:c t="str">
        <x:v>db        </x:v>
      </x:c>
      <x:c t="str">
        <x:v>69109000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52000.0000</x:v>
      </x:c>
      <x:c t="str">
        <x:v/>
      </x:c>
    </x:row>
    <x:row>
      <x:c t="str">
        <x:v>6095</x:v>
      </x:c>
      <x:c t="str">
        <x:v>AQUALINE ZERO kerámiamosdó, 97x51cm</x:v>
      </x:c>
      <x:c t="str">
        <x:v>AQUALINE</x:v>
      </x:c>
      <x:c t="str">
        <x:v>8590913872297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/>
      </x:c>
    </x:row>
    <x:row>
      <x:c t="str">
        <x:v>612.002.1</x:v>
      </x:c>
      <x:c t="str">
        <x:v>BRUCKNER BARON mosdócsaptelep, túlfolyó nélkül, króm</x:v>
      </x:c>
      <x:c t="str">
        <x:v>SAPHO</x:v>
      </x:c>
      <x:c t="str">
        <x:v>8590913878305</x:v>
      </x:c>
      <x:c t="str">
        <x:v>db        </x:v>
      </x:c>
      <x:c t="str">
        <x:v>84818011</x:v>
      </x:c>
      <x:c t="n">
        <x:v>0.9820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612.010.1</x:v>
      </x:c>
      <x:c t="str">
        <x:v>BRUCKNER BARON kádtöltő csaptelep zuhanyváltóval, króm</x:v>
      </x:c>
      <x:c t="str">
        <x:v>SAPHO</x:v>
      </x:c>
      <x:c t="str">
        <x:v>8590913878343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612.011.1</x:v>
      </x:c>
      <x:c t="str">
        <x:v>BRUCKNER BARON fali zuhanycsaptelep, króm</x:v>
      </x:c>
      <x:c t="str">
        <x:v>SAPHO</x:v>
      </x:c>
      <x:c t="str">
        <x:v>8590913878336</x:v>
      </x:c>
      <x:c t="str">
        <x:v>db        </x:v>
      </x:c>
      <x:c t="str">
        <x:v>84818011</x:v>
      </x:c>
      <x:c t="n">
        <x:v>1.3700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21800.0000</x:v>
      </x:c>
      <x:c t="str">
        <x:v/>
      </x:c>
    </x:row>
    <x:row>
      <x:c t="str">
        <x:v>612.014.1</x:v>
      </x:c>
      <x:c t="str">
        <x:v>BRUCKNER BARON fali csaptelep, orvosi karral </x:v>
      </x:c>
      <x:c t="str">
        <x:v>KOMPONENS</x:v>
      </x:c>
      <x:c t="str">
        <x:v>8590913921940</x:v>
      </x:c>
      <x:c t="str">
        <x:v>szett     </x:v>
      </x:c>
      <x:c t="str">
        <x:v>84818011</x:v>
      </x:c>
      <x:c t="n">
        <x:v>1.5020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27200.0000</x:v>
      </x:c>
      <x:c t="str">
        <x:v/>
      </x:c>
    </x:row>
    <x:row>
      <x:c t="str">
        <x:v>612.015.1</x:v>
      </x:c>
      <x:c t="str">
        <x:v>BRUCKNER BARON fali csaptelep, króm</x:v>
      </x:c>
      <x:c t="str">
        <x:v>SAPHO</x:v>
      </x:c>
      <x:c t="str">
        <x:v>8590913878329</x:v>
      </x:c>
      <x:c t="str">
        <x:v>db        </x:v>
      </x:c>
      <x:c t="str">
        <x:v>84818011</x:v>
      </x:c>
      <x:c t="n">
        <x:v>1.3800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24000.0000</x:v>
      </x:c>
      <x:c t="str">
        <x:v/>
      </x:c>
    </x:row>
    <x:row>
      <x:c t="str">
        <x:v>612.025.1</x:v>
      </x:c>
      <x:c t="str">
        <x:v>BRUCKNER BARON kádtöltő csaptelep, 338mm kifolyócső, króm</x:v>
      </x:c>
      <x:c t="str">
        <x:v>SAPHO</x:v>
      </x:c>
      <x:c t="str">
        <x:v>8590913878350</x:v>
      </x:c>
      <x:c t="str">
        <x:v>db        </x:v>
      </x:c>
      <x:c t="str">
        <x:v>84818011</x:v>
      </x:c>
      <x:c t="n">
        <x:v>1.7460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612.041.1</x:v>
      </x:c>
      <x:c t="str">
        <x:v>BRUCKNER BARON falsík alatti zuhanycsaptelep színkészlet, 1 irányú, króm</x:v>
      </x:c>
      <x:c t="str">
        <x:v>SAPHO</x:v>
      </x:c>
      <x:c t="str">
        <x:v>8590913878374</x:v>
      </x:c>
      <x:c t="str">
        <x:v>db        </x:v>
      </x:c>
      <x:c t="str">
        <x:v>84818011</x:v>
      </x:c>
      <x:c t="n">
        <x:v>0.4560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612.042.1</x:v>
      </x:c>
      <x:c t="str">
        <x:v>BRUCKNER BARON falsík alatti zuhanycsaptelep színkészlet, 2 irányú, króm</x:v>
      </x:c>
      <x:c t="str">
        <x:v>SAPHO</x:v>
      </x:c>
      <x:c t="str">
        <x:v>8590913878381</x:v>
      </x:c>
      <x:c t="str">
        <x:v>db        </x:v>
      </x:c>
      <x:c t="str">
        <x:v>84818011</x:v>
      </x:c>
      <x:c t="n">
        <x:v>0.4830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612.050.1</x:v>
      </x:c>
      <x:c t="str">
        <x:v>BRUCKNER BARON mosogató-csaptelep, króm</x:v>
      </x:c>
      <x:c t="str">
        <x:v>SAPHO</x:v>
      </x:c>
      <x:c t="str">
        <x:v>8590913878312</x:v>
      </x:c>
      <x:c t="str">
        <x:v>db        </x:v>
      </x:c>
      <x:c t="str">
        <x:v>84818011</x:v>
      </x:c>
      <x:c t="n">
        <x:v>0.9240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17600.0000</x:v>
      </x:c>
      <x:c t="str">
        <x:v/>
      </x:c>
    </x:row>
    <x:row>
      <x:c t="str">
        <x:v>612.139.1</x:v>
      </x:c>
      <x:c t="str">
        <x:v>BRUCKNER BARON zuhanyoszlop zuhanyszettel, króm</x:v>
      </x:c>
      <x:c t="str">
        <x:v>SAPHO</x:v>
      </x:c>
      <x:c t="str">
        <x:v>8590913878367</x:v>
      </x:c>
      <x:c t="str">
        <x:v>db        </x:v>
      </x:c>
      <x:c t="str">
        <x:v>84818011</x:v>
      </x:c>
      <x:c t="n">
        <x:v>3.9000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59000.0000</x:v>
      </x:c>
      <x:c t="str">
        <x:v/>
      </x:c>
    </x:row>
    <x:row>
      <x:c t="str">
        <x:v>61414</x:v>
      </x:c>
      <x:c t="str">
        <x:v>POLYSAN SIMONA kapaszkodó, króm</x:v>
      </x:c>
      <x:c t="str">
        <x:v>SAPHO</x:v>
      </x:c>
      <x:c t="str">
        <x:v>8590729064305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617/S</x:v>
      </x:c>
      <x:c t="str">
        <x:v>TRAX mosdócsaptelep, leeresztő nélkül, króm</x:v>
      </x:c>
      <x:c t="str">
        <x:v>SAPHO</x:v>
      </x:c>
      <x:c t="str">
        <x:v>8590913981821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618/S</x:v>
      </x:c>
      <x:c t="str">
        <x:v>TRAX bidécsaptelep, leeresztő nélkül, króm</x:v>
      </x:c>
      <x:c t="str">
        <x:v>SAPHO</x:v>
      </x:c>
      <x:c t="str">
        <x:v>8590913981838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619</x:v>
      </x:c>
      <x:c t="str">
        <x:v>TRAX álló mosogatócsaptelep, króm</x:v>
      </x:c>
      <x:c t="str">
        <x:v>SAPHO</x:v>
      </x:c>
      <x:c t="str">
        <x:v>8590913983795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621.100.1</x:v>
      </x:c>
      <x:c t="str">
        <x:v>BRUCKNER zuhanyszett, króm</x:v>
      </x:c>
      <x:c t="str">
        <x:v>SAPHO</x:v>
      </x:c>
      <x:c t="str">
        <x:v>8590913881503</x:v>
      </x:c>
      <x:c t="str">
        <x:v>db        </x:v>
      </x:c>
      <x:c t="str">
        <x:v>84248970</x:v>
      </x:c>
      <x:c t="n">
        <x:v>0.4600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8800.0000</x:v>
      </x:c>
      <x:c t="str">
        <x:v/>
      </x:c>
    </x:row>
    <x:row>
      <x:c t="str">
        <x:v>621.200.1</x:v>
      </x:c>
      <x:c t="str">
        <x:v>BRUCKNER zuhanyszett, 645mm, króm</x:v>
      </x:c>
      <x:c t="str">
        <x:v>SAPHO</x:v>
      </x:c>
      <x:c t="str">
        <x:v>8590913881510</x:v>
      </x:c>
      <x:c t="str">
        <x:v>db        </x:v>
      </x:c>
      <x:c t="str">
        <x:v>84248970</x:v>
      </x:c>
      <x:c t="n">
        <x:v>0.8700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16000.0000</x:v>
      </x:c>
      <x:c t="str">
        <x:v/>
      </x:c>
    </x:row>
    <x:row>
      <x:c t="str">
        <x:v>621.300.1</x:v>
      </x:c>
      <x:c t="str">
        <x:v>BRUCKNER fejzuhany, 230mm, ABS/króm</x:v>
      </x:c>
      <x:c t="str">
        <x:v>SAPHO</x:v>
      </x:c>
      <x:c t="str">
        <x:v>8590913881527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13000.0000</x:v>
      </x:c>
      <x:c t="str">
        <x:v/>
      </x:c>
    </x:row>
    <x:row>
      <x:c t="str">
        <x:v>621.400.1</x:v>
      </x:c>
      <x:c t="str">
        <x:v>BRUCKNER zuhanykar, 380mm, réz/króm</x:v>
      </x:c>
      <x:c t="str">
        <x:v>SAPHO</x:v>
      </x:c>
      <x:c t="str">
        <x:v>8590913881534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621.500.1</x:v>
      </x:c>
      <x:c t="str">
        <x:v>BRUCKNER fali csatlakozó zuhanyzóba, 1/2", réz/króm</x:v>
      </x:c>
      <x:c t="str">
        <x:v>SAPHO</x:v>
      </x:c>
      <x:c t="str">
        <x:v>8590913881541</x:v>
      </x:c>
      <x:c t="str">
        <x:v>db        </x:v>
      </x:c>
      <x:c t="str">
        <x:v>70200080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8800.0000</x:v>
      </x:c>
      <x:c t="str">
        <x:v/>
      </x:c>
    </x:row>
    <x:row>
      <x:c t="str">
        <x:v>62111</x:v>
      </x:c>
      <x:c t="str">
        <x:v>POLYSAN SERA öntöttmárvány zuhanytálca, 100x100x4cm, R550</x:v>
      </x:c>
      <x:c t="str">
        <x:v>SAPHO</x:v>
      </x:c>
      <x:c t="str">
        <x:v>8590729049135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62312</x:v>
      </x:c>
      <x:c t="str">
        <x:v>GELCO SERA 100 zuhanytálca előlap, R550/fehér</x:v>
      </x:c>
      <x:c t="str">
        <x:v>SAPHO</x:v>
      </x:c>
      <x:c t="str">
        <x:v>8590729049319</x:v>
      </x:c>
      <x:c t="str">
        <x:v>db        </x:v>
      </x:c>
      <x:c t="str">
        <x:v>39221000</x:v>
      </x:c>
      <x:c t="n">
        <x:v>0.6300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630622</x:v>
      </x:c>
      <x:c t="str">
        <x:v>SEVENTY szappantartó, fehér</x:v>
      </x:c>
      <x:c t="str">
        <x:v>SAPHO</x:v>
      </x:c>
      <x:c t="str">
        <x:v>8003341324660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630808</x:v>
      </x:c>
      <x:c t="str">
        <x:v>SEVENTY asztali szemetes, ABS/szürke</x:v>
      </x:c>
      <x:c t="str">
        <x:v>SAPHO</x:v>
      </x:c>
      <x:c t="str">
        <x:v>8003341290941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630822</x:v>
      </x:c>
      <x:c t="str">
        <x:v>SEVENTY asztali szemetes, ABS/fehér</x:v>
      </x:c>
      <x:c t="str">
        <x:v>SAPHO</x:v>
      </x:c>
      <x:c t="str">
        <x:v>8003341290989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630852</x:v>
      </x:c>
      <x:c t="str">
        <x:v>SEVENTY asztali szemetes, ABS/tortora</x:v>
      </x:c>
      <x:c t="str">
        <x:v>SAPHO</x:v>
      </x:c>
      <x:c t="str">
        <x:v>8003341291023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>kiárusítás: 2025.10</x:v>
      </x:c>
    </x:row>
    <x:row>
      <x:c t="str">
        <x:v>630866</x:v>
      </x:c>
      <x:c t="str">
        <x:v>SEVENTY asztali szemetes, ABS/bézs</x:v>
      </x:c>
      <x:c t="str">
        <x:v>SAPHO</x:v>
      </x:c>
      <x:c t="str">
        <x:v>8003341291061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630908</x:v>
      </x:c>
      <x:c t="str">
        <x:v>SEVENTY szemetes, 8l, ABS/króm</x:v>
      </x:c>
      <x:c t="str">
        <x:v>SAPHO</x:v>
      </x:c>
      <x:c t="str">
        <x:v>8003341113660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630922</x:v>
      </x:c>
      <x:c t="str">
        <x:v>SEVENTY szemetes, 8l, ABS/fehér</x:v>
      </x:c>
      <x:c t="str">
        <x:v>SAPHO</x:v>
      </x:c>
      <x:c t="str">
        <x:v>8003341113677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630966</x:v>
      </x:c>
      <x:c t="str">
        <x:v>SEVENTY szemetes, 8l, ABS/bézs</x:v>
      </x:c>
      <x:c t="str">
        <x:v>SAPHO</x:v>
      </x:c>
      <x:c t="str">
        <x:v>8003341113691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631108</x:v>
      </x:c>
      <x:c t="str">
        <x:v>SEVENTY szappantartó, szürke</x:v>
      </x:c>
      <x:c t="str">
        <x:v>SAPHO</x:v>
      </x:c>
      <x:c t="str">
        <x:v>8003341044681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631122</x:v>
      </x:c>
      <x:c t="str">
        <x:v>SEVENTY szappantartó, fehér</x:v>
      </x:c>
      <x:c t="str">
        <x:v>SAPHO</x:v>
      </x:c>
      <x:c t="str">
        <x:v>8003341004319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631152</x:v>
      </x:c>
      <x:c t="str">
        <x:v>SEVENTY szappantartó, tortora</x:v>
      </x:c>
      <x:c t="str">
        <x:v>SAPHO</x:v>
      </x:c>
      <x:c t="str">
        <x:v>8003341050033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>kiárusítás: 2025.10</x:v>
      </x:c>
    </x:row>
    <x:row>
      <x:c t="str">
        <x:v>631166</x:v>
      </x:c>
      <x:c t="str">
        <x:v>SEVENTY szappantartó, bézs</x:v>
      </x:c>
      <x:c t="str">
        <x:v>SAPHO</x:v>
      </x:c>
      <x:c t="str">
        <x:v>8003341068823</x:v>
      </x:c>
      <x:c t="str">
        <x:v>db        </x:v>
      </x:c>
      <x:c t="str">
        <x:v>39249000</x:v>
      </x:c>
      <x:c t="n">
        <x:v>0.3350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63119</x:v>
      </x:c>
      <x:c t="str">
        <x:v>POLYSAN ROSANA sarokkád, 150x150x49cm</x:v>
      </x:c>
      <x:c t="str">
        <x:v>SAPHO</x:v>
      </x:c>
      <x:c t="str">
        <x:v>8590729027072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332000.0000</x:v>
      </x:c>
      <x:c t="str">
        <x:v/>
      </x:c>
    </x:row>
    <x:row>
      <x:c t="str">
        <x:v>63119.1010</x:v>
      </x:c>
      <x:c t="str">
        <x:v>POLYSAN ROSANA sarokkád, Active Hydro, 150x150x49cm, króm</x:v>
      </x:c>
      <x:c t="str">
        <x:v>SAPHO</x:v>
      </x:c>
      <x:c t="str">
        <x:v>8590729061434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989000.0000</x:v>
      </x:c>
      <x:c t="str">
        <x:v>újdonság: 2025.01</x:v>
      </x:c>
    </x:row>
    <x:row>
      <x:c t="str">
        <x:v>63119.2010</x:v>
      </x:c>
      <x:c t="str">
        <x:v>POLYSAN ROSANA sarokkád, 150x150x49cm, Active Hydro-Air, króm</x:v>
      </x:c>
      <x:c t="str">
        <x:v>SAPHO</x:v>
      </x:c>
      <x:c t="str">
        <x:v>8590729061441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1456000.0000</x:v>
      </x:c>
      <x:c t="str">
        <x:v>újdonság: 2024.11</x:v>
      </x:c>
    </x:row>
    <x:row>
      <x:c t="str">
        <x:v>63119.3010</x:v>
      </x:c>
      <x:c t="str">
        <x:v>POLYSAN ROSANA sarokkád, Attraction Hydro, 150x150x49cm, króm</x:v>
      </x:c>
      <x:c t="str">
        <x:v>SAPHO</x:v>
      </x:c>
      <x:c t="str">
        <x:v>8590729061458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1173000.0000</x:v>
      </x:c>
      <x:c t="str">
        <x:v>újdonság: 2025.01</x:v>
      </x:c>
    </x:row>
    <x:row>
      <x:c t="str">
        <x:v>63119.4010</x:v>
      </x:c>
      <x:c t="str">
        <x:v>POLYSAN ROSANA sarokkád, 150x150x49cm, Attraction Hydro-Air, króm</x:v>
      </x:c>
      <x:c t="str">
        <x:v>SAPHO</x:v>
      </x:c>
      <x:c t="str">
        <x:v>8590729061465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1828000.0000</x:v>
      </x:c>
      <x:c t="str">
        <x:v>újdonság: 2024.11</x:v>
      </x:c>
    </x:row>
    <x:row>
      <x:c t="str">
        <x:v>63119.5010</x:v>
      </x:c>
      <x:c t="str">
        <x:v>POLYSAN ROSANA sarokkád, Highline Hydro, 150x150x49cm, króm</x:v>
      </x:c>
      <x:c t="str">
        <x:v>SAPHO</x:v>
      </x:c>
      <x:c t="str">
        <x:v>8590729061472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1423000.0000</x:v>
      </x:c>
      <x:c t="str">
        <x:v>újdonság: 2025.01</x:v>
      </x:c>
    </x:row>
    <x:row>
      <x:c t="str">
        <x:v>63119.6010</x:v>
      </x:c>
      <x:c t="str">
        <x:v>POLYSAN ROSANA sarokkád, 150x150x49cm, Highline Hydro-Air, króm</x:v>
      </x:c>
      <x:c t="str">
        <x:v>SAPHO</x:v>
      </x:c>
      <x:c t="str">
        <x:v>8590729061489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1968000.0000</x:v>
      </x:c>
      <x:c t="n">
        <x:v>2294000.0000</x:v>
      </x:c>
      <x:c t="str">
        <x:v>újdonság: 2024.11</x:v>
      </x:c>
    </x:row>
    <x:row>
      <x:c t="str">
        <x:v>63119H</x:v>
      </x:c>
      <x:c t="str">
        <x:v>POLYSAN ROSANA kád, Hidro rendszerrel, 150x150x49cm</x:v>
      </x:c>
      <x:c t="str">
        <x:v>SAPHO</x:v>
      </x:c>
      <x:c t="str">
        <x:v>8590729082675</x:v>
      </x:c>
      <x:c t="str">
        <x:v>db        </x:v>
      </x:c>
      <x:c t="str">
        <x:v>39221000</x:v>
      </x:c>
      <x:c t="n">
        <x:v>47.7200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63119HA</x:v>
      </x:c>
      <x:c t="str">
        <x:v>POLYSAN ROSANA kád, Hidro Air rendszerrel, 150x150x49cm</x:v>
      </x:c>
      <x:c t="str">
        <x:v>SAPHO</x:v>
      </x:c>
      <x:c t="str">
        <x:v>8590729082705</x:v>
      </x:c>
      <x:c t="str">
        <x:v>db        </x:v>
      </x:c>
      <x:c t="str">
        <x:v>39221000</x:v>
      </x:c>
      <x:c t="n">
        <x:v>48.7200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63119M</x:v>
      </x:c>
      <x:c t="str">
        <x:v>POLYSAN ROSANA MONOLITH sarokkád, 146x146x63cm</x:v>
      </x:c>
      <x:c t="str">
        <x:v>SAPHO</x:v>
      </x:c>
      <x:c t="str">
        <x:v>8590729082842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968000.0000</x:v>
      </x:c>
      <x:c t="str">
        <x:v/>
      </x:c>
    </x:row>
    <x:row>
      <x:c t="str">
        <x:v>63119MB</x:v>
      </x:c>
      <x:c t="str">
        <x:v>POLYSAN ROSANA MONOLITH sarokkád, 146x146x63cm, kívül fekete, belül fehér</x:v>
      </x:c>
      <x:c t="str">
        <x:v>SAPHO</x:v>
      </x:c>
      <x:c t="str">
        <x:v>8590729082958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1101000.0000</x:v>
      </x:c>
      <x:c t="str">
        <x:v/>
      </x:c>
    </x:row>
    <x:row>
      <x:c t="str">
        <x:v>631214</x:v>
      </x:c>
      <x:c t="str">
        <x:v>SEVENTY szappantartó, fekete</x:v>
      </x:c>
      <x:c t="str">
        <x:v>SAPHO</x:v>
      </x:c>
      <x:c t="str">
        <x:v>8003341305010</x:v>
      </x:c>
      <x:c t="str">
        <x:v>db        </x:v>
      </x:c>
      <x:c t="str">
        <x:v>39249000</x:v>
      </x:c>
      <x:c t="n">
        <x:v>0.3350</x:v>
      </x:c>
      <x:c t="str">
        <x:v>631114</x:v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632</x:v>
      </x:c>
      <x:c t="str">
        <x:v>TRAX 5 részes kádperemre szerelhető kádtöltő csaptelep, króm</x:v>
      </x:c>
      <x:c t="str">
        <x:v>SAPHO</x:v>
      </x:c>
      <x:c t="str">
        <x:v>8590913981890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239000.0000</x:v>
      </x:c>
      <x:c t="str">
        <x:v>újdonság: 2024.11</x:v>
      </x:c>
    </x:row>
    <x:row>
      <x:c t="str">
        <x:v>63319</x:v>
      </x:c>
      <x:c t="str">
        <x:v>POLYSAN ROSANA előlap 150-es kádhoz </x:v>
      </x:c>
      <x:c t="str">
        <x:v>SAPHO</x:v>
      </x:c>
      <x:c t="str">
        <x:v>8590729027256</x:v>
      </x:c>
      <x:c t="str">
        <x:v>db        </x:v>
      </x:c>
      <x:c t="str">
        <x:v>39221000</x:v>
      </x:c>
      <x:c t="n">
        <x:v>8.9300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633408</x:v>
      </x:c>
      <x:c t="str">
        <x:v>SEVENTY WC-kefe, szürke</x:v>
      </x:c>
      <x:c t="str">
        <x:v>SAPHO</x:v>
      </x:c>
      <x:c t="str">
        <x:v>8003341044704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633414</x:v>
      </x:c>
      <x:c t="str">
        <x:v>SEVENTY WC-kefe, fekete</x:v>
      </x:c>
      <x:c t="str">
        <x:v>SAPHO</x:v>
      </x:c>
      <x:c t="str">
        <x:v>8003341305027</x:v>
      </x:c>
      <x:c t="str">
        <x:v>db        </x:v>
      </x:c>
      <x:c t="str">
        <x:v>39249000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633422</x:v>
      </x:c>
      <x:c t="str">
        <x:v>SEVENTY WC-kefe, fehér</x:v>
      </x:c>
      <x:c t="str">
        <x:v>SAPHO</x:v>
      </x:c>
      <x:c t="str">
        <x:v>8003341004333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633452</x:v>
      </x:c>
      <x:c t="str">
        <x:v>SEVENTY WC-kefe, tortora</x:v>
      </x:c>
      <x:c t="str">
        <x:v>SAPHO</x:v>
      </x:c>
      <x:c t="str">
        <x:v>8003341050064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5900.0000</x:v>
      </x:c>
      <x:c t="str">
        <x:v>kifutott: 2025.12</x:v>
      </x:c>
    </x:row>
    <x:row>
      <x:c t="str">
        <x:v>633466</x:v>
      </x:c>
      <x:c t="str">
        <x:v>SEVENTY WC-kefe, bézs</x:v>
      </x:c>
      <x:c t="str">
        <x:v>SAPHO</x:v>
      </x:c>
      <x:c t="str">
        <x:v>8003341305034</x:v>
      </x:c>
      <x:c t="str">
        <x:v>db        </x:v>
      </x:c>
      <x:c t="str">
        <x:v>39249000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63511</x:v>
      </x:c>
      <x:c t="str">
        <x:v>POLYSAN KARIA öntöttmárvány zuhanytálca, 90x80x3cm</x:v>
      </x:c>
      <x:c t="str">
        <x:v>SAPHO</x:v>
      </x:c>
      <x:c t="str">
        <x:v>8590729050063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104000.0000</x:v>
      </x:c>
      <x:c t="n">
        <x:v>126000.0000</x:v>
      </x:c>
      <x:c t="str">
        <x:v/>
      </x:c>
    </x:row>
    <x:row>
      <x:c t="str">
        <x:v>63812L</x:v>
      </x:c>
      <x:c t="str">
        <x:v>POLYSAN KARIA/VARESA sarok előlap, balos, 90x80x11cm</x:v>
      </x:c>
      <x:c t="str">
        <x:v>SAPHO</x:v>
      </x:c>
      <x:c t="str">
        <x:v>8590729050155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63812R</x:v>
      </x:c>
      <x:c t="str">
        <x:v>POLYSAN KARIA/VARESA sarok előlap, jobbos, 90x80x11cm</x:v>
      </x:c>
      <x:c t="str">
        <x:v>SAPHO</x:v>
      </x:c>
      <x:c t="str">
        <x:v>8590729050247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638208</x:v>
      </x:c>
      <x:c t="str">
        <x:v>SEVENTY szappanadagoló, szürke</x:v>
      </x:c>
      <x:c t="str">
        <x:v>SAPHO</x:v>
      </x:c>
      <x:c t="str">
        <x:v>8003341044698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638214</x:v>
      </x:c>
      <x:c t="str">
        <x:v>SEVENTY szappanadagoló, fekete</x:v>
      </x:c>
      <x:c t="str">
        <x:v>SAPHO</x:v>
      </x:c>
      <x:c t="str">
        <x:v>8003341305041</x:v>
      </x:c>
      <x:c t="str">
        <x:v>db        </x:v>
      </x:c>
      <x:c t="str">
        <x:v>39249000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638222</x:v>
      </x:c>
      <x:c t="str">
        <x:v>SEVENTY szappanadagoló, fehér</x:v>
      </x:c>
      <x:c t="str">
        <x:v>SAPHO</x:v>
      </x:c>
      <x:c t="str">
        <x:v>8003341004326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638252</x:v>
      </x:c>
      <x:c t="str">
        <x:v>SEVENTY szappanadagoló, tortora</x:v>
      </x:c>
      <x:c t="str">
        <x:v>SAPHO</x:v>
      </x:c>
      <x:c t="str">
        <x:v>8003341050057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3800.0000</x:v>
      </x:c>
      <x:c t="str">
        <x:v>kifutott: 2026.02</x:v>
      </x:c>
    </x:row>
    <x:row>
      <x:c t="str">
        <x:v>638266</x:v>
      </x:c>
      <x:c t="str">
        <x:v>SEVENTY szappanadagoló, bézs</x:v>
      </x:c>
      <x:c t="str">
        <x:v>SAPHO</x:v>
      </x:c>
      <x:c t="str">
        <x:v>8003341305058</x:v>
      </x:c>
      <x:c t="str">
        <x:v>db        </x:v>
      </x:c>
      <x:c t="str">
        <x:v>39249000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639808</x:v>
      </x:c>
      <x:c t="str">
        <x:v>SEVENTY pohár, szürke</x:v>
      </x:c>
      <x:c t="str">
        <x:v>SAPHO</x:v>
      </x:c>
      <x:c t="str">
        <x:v>8003341044674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639814</x:v>
      </x:c>
      <x:c t="str">
        <x:v>SEVENTY pohár, fekete</x:v>
      </x:c>
      <x:c t="str">
        <x:v>SAPHO</x:v>
      </x:c>
      <x:c t="str">
        <x:v>8003341044742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639822</x:v>
      </x:c>
      <x:c t="str">
        <x:v>SEVENTY pohár, fehér</x:v>
      </x:c>
      <x:c t="str">
        <x:v>SAPHO</x:v>
      </x:c>
      <x:c t="str">
        <x:v>8003341004289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639852</x:v>
      </x:c>
      <x:c t="str">
        <x:v>SEVENTY pohár, tortora</x:v>
      </x:c>
      <x:c t="str">
        <x:v>SAPHO</x:v>
      </x:c>
      <x:c t="str">
        <x:v>8003341050026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>kiárusítás: 2025.10</x:v>
      </x:c>
    </x:row>
    <x:row>
      <x:c t="str">
        <x:v>639866</x:v>
      </x:c>
      <x:c t="str">
        <x:v>SEVENTY pohár, bézs</x:v>
      </x:c>
      <x:c t="str">
        <x:v>SAPHO</x:v>
      </x:c>
      <x:c t="str">
        <x:v>8003341068847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64119</x:v>
      </x:c>
      <x:c t="str">
        <x:v>POLYSAN ROSANA sarokkád, 140x140x49cm</x:v>
      </x:c>
      <x:c t="str">
        <x:v>SAPHO</x:v>
      </x:c>
      <x:c t="str">
        <x:v>8590729027348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294000.0000</x:v>
      </x:c>
      <x:c t="str">
        <x:v/>
      </x:c>
    </x:row>
    <x:row>
      <x:c t="str">
        <x:v>64119.1010</x:v>
      </x:c>
      <x:c t="str">
        <x:v>POLYSAN ROSANA sarokkád, Active Hydro, 140x140x49cm, króm</x:v>
      </x:c>
      <x:c t="str">
        <x:v>SAPHO</x:v>
      </x:c>
      <x:c t="str">
        <x:v>8590729061373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955000.0000</x:v>
      </x:c>
      <x:c t="str">
        <x:v>újdonság: 2025.01</x:v>
      </x:c>
    </x:row>
    <x:row>
      <x:c t="str">
        <x:v>64119.2010</x:v>
      </x:c>
      <x:c t="str">
        <x:v>POLYSAN ROSANA sarokkád, 140x140x49cm, Active Hydro-Air, króm</x:v>
      </x:c>
      <x:c t="str">
        <x:v>SAPHO</x:v>
      </x:c>
      <x:c t="str">
        <x:v>8590729061380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1422000.0000</x:v>
      </x:c>
      <x:c t="str">
        <x:v>újdonság: 2024.11</x:v>
      </x:c>
    </x:row>
    <x:row>
      <x:c t="str">
        <x:v>64119.3010</x:v>
      </x:c>
      <x:c t="str">
        <x:v>POLYSAN ROSANA sarokkád, Attraction Hydro, 140x140x49cm, króm</x:v>
      </x:c>
      <x:c t="str">
        <x:v>SAPHO</x:v>
      </x:c>
      <x:c t="str">
        <x:v>8590729061397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1139000.0000</x:v>
      </x:c>
      <x:c t="str">
        <x:v>újdonság: 2025.01</x:v>
      </x:c>
    </x:row>
    <x:row>
      <x:c t="str">
        <x:v>64119.4010</x:v>
      </x:c>
      <x:c t="str">
        <x:v>POLYSAN ROSANA sarokkád, 140x140x49cm, Attraction Hydro-Air, króm</x:v>
      </x:c>
      <x:c t="str">
        <x:v>SAPHO</x:v>
      </x:c>
      <x:c t="str">
        <x:v>8590729061403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1794000.0000</x:v>
      </x:c>
      <x:c t="str">
        <x:v>újdonság: 2024.11</x:v>
      </x:c>
    </x:row>
    <x:row>
      <x:c t="str">
        <x:v>64119.5010</x:v>
      </x:c>
      <x:c t="str">
        <x:v>POLYSAN ROSANA sarokkád, Highline Hydro, 140x140x49cm, króm</x:v>
      </x:c>
      <x:c t="str">
        <x:v>SAPHO</x:v>
      </x:c>
      <x:c t="str">
        <x:v>8590729061410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1388000.0000</x:v>
      </x:c>
      <x:c t="str">
        <x:v>újdonság: 2025.01</x:v>
      </x:c>
    </x:row>
    <x:row>
      <x:c t="str">
        <x:v>64119.6010</x:v>
      </x:c>
      <x:c t="str">
        <x:v>POLYSAN ROSANA sarokkád, 140x140x49cm, Highline Hydro-Air, króm</x:v>
      </x:c>
      <x:c t="str">
        <x:v>SAPHO</x:v>
      </x:c>
      <x:c t="str">
        <x:v>8590729061427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1934000.0000</x:v>
      </x:c>
      <x:c t="n">
        <x:v>2209000.0000</x:v>
      </x:c>
      <x:c t="str">
        <x:v>újdonság: 2024.11</x:v>
      </x:c>
    </x:row>
    <x:row>
      <x:c t="str">
        <x:v>64119H</x:v>
      </x:c>
      <x:c t="str">
        <x:v>POLYSAN ROSANA kád, Hidro rendszerrel, 140x140x49cm</x:v>
      </x:c>
      <x:c t="str">
        <x:v>SAPHO</x:v>
      </x:c>
      <x:c t="str">
        <x:v>8590729082651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64119HA</x:v>
      </x:c>
      <x:c t="str">
        <x:v>POLYSAN ROSANA kád, Hidro Air rendszerrel, 140x140x49cm</x:v>
      </x:c>
      <x:c t="str">
        <x:v>SAPHO</x:v>
      </x:c>
      <x:c t="str">
        <x:v>8590729082682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64119M</x:v>
      </x:c>
      <x:c t="str">
        <x:v>POLYSAN ROSANA MONOLITH sarokkád, 136x136x63cm</x:v>
      </x:c>
      <x:c t="str">
        <x:v>SAPHO</x:v>
      </x:c>
      <x:c t="str">
        <x:v>8590729082835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763000.0000</x:v>
      </x:c>
      <x:c t="str">
        <x:v/>
      </x:c>
    </x:row>
    <x:row>
      <x:c t="str">
        <x:v>64119MB</x:v>
      </x:c>
      <x:c t="str">
        <x:v>POLYSAN ROSANA MONOLITH sarokkád, 136x136x63cm, kívül fekete, belül fehér</x:v>
      </x:c>
      <x:c t="str">
        <x:v>SAPHO</x:v>
      </x:c>
      <x:c t="str">
        <x:v>8590729082941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1054000.0000</x:v>
      </x:c>
      <x:c t="str">
        <x:v/>
      </x:c>
    </x:row>
    <x:row>
      <x:c t="str">
        <x:v>64319</x:v>
      </x:c>
      <x:c t="str">
        <x:v>POLYSAN Előlap ROSANA 140-es kádhoz </x:v>
      </x:c>
      <x:c t="str">
        <x:v>SAPHO</x:v>
      </x:c>
      <x:c t="str">
        <x:v>8590729027522</x:v>
      </x:c>
      <x:c t="str">
        <x:v>db        </x:v>
      </x:c>
      <x:c t="str">
        <x:v>39221000</x:v>
      </x:c>
      <x:c t="n">
        <x:v>8.3800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64611</x:v>
      </x:c>
      <x:c t="str">
        <x:v>POLYSAN RENA öntöttmárvány zuhanytálca, 120x90x40 bal</x:v>
      </x:c>
      <x:c t="str">
        <x:v>SAPHO</x:v>
      </x:c>
      <x:c t="str">
        <x:v>8590729050438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65028</x:v>
      </x:c>
      <x:c t="str">
        <x:v>AQUALINE WEGA Tükör polccal, 65x90cm</x:v>
      </x:c>
      <x:c t="str">
        <x:v>AQUALINE</x:v>
      </x:c>
      <x:c t="str">
        <x:v>8590913812071</x:v>
      </x:c>
      <x:c t="str">
        <x:v>db        </x:v>
      </x:c>
      <x:c t="str">
        <x:v>70099100</x:v>
      </x:c>
      <x:c t="n">
        <x:v>8.7020</x:v>
      </x:c>
      <x:c t="str">
        <x:v/>
      </x:c>
      <x:c t="str">
        <x:v>tükör</x:v>
      </x:c>
      <x:c t="str">
        <x:v>tükör</x:v>
      </x:c>
      <x:c t="n">
        <x:v>0.0000</x:v>
      </x:c>
      <x:c t="n">
        <x:v>36500.0000</x:v>
      </x:c>
      <x:c t="str">
        <x:v>kiárusítás: 2025.10</x:v>
      </x:c>
    </x:row>
    <x:row>
      <x:c t="str">
        <x:v>65119</x:v>
      </x:c>
      <x:c t="str">
        <x:v>POLYSAN TANYA aszimmetrikus kád, balos, 160x120x49cm</x:v>
      </x:c>
      <x:c t="str">
        <x:v>SAPHO</x:v>
      </x:c>
      <x:c t="str">
        <x:v>8590729027614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65119.1010</x:v>
      </x:c>
      <x:c t="str">
        <x:v>POLYSAN TANYA aszimmetrikus kád, balos, Active Hydro, 160x120x49cm, króm</x:v>
      </x:c>
      <x:c t="str">
        <x:v>SAPHO</x:v>
      </x:c>
      <x:c t="str">
        <x:v>8590729062035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65119.2010</x:v>
      </x:c>
      <x:c t="str">
        <x:v>POLYSAN TANYA aszimmetrikus kád, balos, 160x120x49cm, Active Hydro-Air, króm</x:v>
      </x:c>
      <x:c t="str">
        <x:v>SAPHO</x:v>
      </x:c>
      <x:c t="str">
        <x:v>8590729062042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1458000.0000</x:v>
      </x:c>
      <x:c t="str">
        <x:v>újdonság: 2024.11</x:v>
      </x:c>
    </x:row>
    <x:row>
      <x:c t="str">
        <x:v>65119.3010</x:v>
      </x:c>
      <x:c t="str">
        <x:v>POLYSAN TANYA aszimmetrikus kád, balos, Attraction Hydro, 160x120x49cm, króm</x:v>
      </x:c>
      <x:c t="str">
        <x:v>SAPHO</x:v>
      </x:c>
      <x:c t="str">
        <x:v>8590729062059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1177000.0000</x:v>
      </x:c>
      <x:c t="str">
        <x:v>újdonság: 2025.01</x:v>
      </x:c>
    </x:row>
    <x:row>
      <x:c t="str">
        <x:v>65119.4010</x:v>
      </x:c>
      <x:c t="str">
        <x:v>POLYSAN TANYA aszimmetrikus kád, balos, 160x120x49cm, Attraction Hydro-Air, króm</x:v>
      </x:c>
      <x:c t="str">
        <x:v>SAPHO</x:v>
      </x:c>
      <x:c t="str">
        <x:v>8590729062066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1827000.0000</x:v>
      </x:c>
      <x:c t="str">
        <x:v>újdonság: 2024.11</x:v>
      </x:c>
    </x:row>
    <x:row>
      <x:c t="str">
        <x:v>65119.5010</x:v>
      </x:c>
      <x:c t="str">
        <x:v>POLYSAN TANYA aszimmetrikus kád, balos, Highline Hydro, 160x120x49cm, króm</x:v>
      </x:c>
      <x:c t="str">
        <x:v>SAPHO</x:v>
      </x:c>
      <x:c t="str">
        <x:v>8590729062073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1424000.0000</x:v>
      </x:c>
      <x:c t="str">
        <x:v>újdonság: 2025.01</x:v>
      </x:c>
    </x:row>
    <x:row>
      <x:c t="str">
        <x:v>65119.6010</x:v>
      </x:c>
      <x:c t="str">
        <x:v>POLYSAN TANYA aszimmetrikus kád, balos, 160x120x49cm, Highline Hydro-Air, króm</x:v>
      </x:c>
      <x:c t="str">
        <x:v>SAPHO</x:v>
      </x:c>
      <x:c t="str">
        <x:v>8590729062080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1965000.0000</x:v>
      </x:c>
      <x:c t="n">
        <x:v>2308000.0000</x:v>
      </x:c>
      <x:c t="str">
        <x:v>újdonság: 2024.11</x:v>
      </x:c>
    </x:row>
    <x:row>
      <x:c t="str">
        <x:v>652</x:v>
      </x:c>
      <x:c t="str">
        <x:v>TRAX falba süllyesztett 3 részes mosdócsaptelep, króm</x:v>
      </x:c>
      <x:c t="str">
        <x:v>SAPHO</x:v>
      </x:c>
      <x:c t="str">
        <x:v>8590913981845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2024.11</x:v>
      </x:c>
    </x:row>
    <x:row>
      <x:c t="str">
        <x:v>65219</x:v>
      </x:c>
      <x:c t="str">
        <x:v>POLYSAN TANYA aszimmetrikus kád, balos, lábszerkezettel, 160x120x49cm</x:v>
      </x:c>
      <x:c t="str">
        <x:v>SAPHO</x:v>
      </x:c>
      <x:c t="str">
        <x:v>8590729027706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419000.0000</x:v>
      </x:c>
      <x:c t="str">
        <x:v/>
      </x:c>
    </x:row>
    <x:row>
      <x:c t="str">
        <x:v>65319</x:v>
      </x:c>
      <x:c t="str">
        <x:v>POLYSAN TANYA bal előlap, </x:v>
      </x:c>
      <x:c t="str">
        <x:v>SAPHO</x:v>
      </x:c>
      <x:c t="str">
        <x:v>8590729027799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655</x:v>
      </x:c>
      <x:c t="str">
        <x:v>TRAX falsík alatti 1-irányú váltó, króm</x:v>
      </x:c>
      <x:c t="str">
        <x:v>SAPHO</x:v>
      </x:c>
      <x:c t="str">
        <x:v>8590913981876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újdonság: 2024.11</x:v>
      </x:c>
    </x:row>
    <x:row>
      <x:c t="str">
        <x:v>65611</x:v>
      </x:c>
      <x:c t="str">
        <x:v>POLYSAN RENA öntöttmárvány zuhanytálca, 120x90x40 jobb</x:v>
      </x:c>
      <x:c t="str">
        <x:v>SAPHO</x:v>
      </x:c>
      <x:c t="str">
        <x:v>8590729050520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6573</x:v>
      </x:c>
      <x:c t="str">
        <x:v>HAAS zajszigetelő fali WC-hez </x:v>
      </x:c>
      <x:c t="str">
        <x:v>SAPHO</x:v>
      </x:c>
      <x:c t="str">
        <x:v>4002545065731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1600.0000</x:v>
      </x:c>
      <x:c t="str">
        <x:v>újdonság: 2025.02</x:v>
      </x:c>
    </x:row>
    <x:row>
      <x:c t="str">
        <x:v>6590150</x:v>
      </x:c>
      <x:c t="str">
        <x:v>AQUALINE kádparaván, Vanová zástěna 900x1500mm, chrom, čiré sklo</x:v>
      </x:c>
      <x:c t="str">
        <x:v>AQUALINE</x:v>
      </x:c>
      <x:c t="str">
        <x:v>8590913118289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48000.0000</x:v>
      </x:c>
      <x:c t="str">
        <x:v>kifutott: 2026.02</x:v>
      </x:c>
    </x:row>
    <x:row>
      <x:c t="str">
        <x:v>66119</x:v>
      </x:c>
      <x:c t="str">
        <x:v>POLYSAN TANYA aszimmetrikus kád, jobbos, 160x120x49cm</x:v>
      </x:c>
      <x:c t="str">
        <x:v>SAPHO</x:v>
      </x:c>
      <x:c t="str">
        <x:v>8590729027881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66119.1010</x:v>
      </x:c>
      <x:c t="str">
        <x:v>POLYSAN TANYA aszimmetrikus kád, jobbos, Active Hydro, 160x120x49cm, króm</x:v>
      </x:c>
      <x:c t="str">
        <x:v>SAPHO</x:v>
      </x:c>
      <x:c t="str">
        <x:v>8590729062097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66119.2010</x:v>
      </x:c>
      <x:c t="str">
        <x:v>POLYSAN TANYA aszimmetrikus kád, jobbos, 160x120x49cm, Active Hydro-Air, króm</x:v>
      </x:c>
      <x:c t="str">
        <x:v>SAPHO</x:v>
      </x:c>
      <x:c t="str">
        <x:v>8590729062103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1458000.0000</x:v>
      </x:c>
      <x:c t="str">
        <x:v>újdonság: 2024.11</x:v>
      </x:c>
    </x:row>
    <x:row>
      <x:c t="str">
        <x:v>66119.3010</x:v>
      </x:c>
      <x:c t="str">
        <x:v>POLYSAN TANYA aszimmetrikus kád, jobbos, Attraction Hydro, 160x120x49cm, króm</x:v>
      </x:c>
      <x:c t="str">
        <x:v>SAPHO</x:v>
      </x:c>
      <x:c t="str">
        <x:v>8590729062110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1177000.0000</x:v>
      </x:c>
      <x:c t="str">
        <x:v>újdonság: 2025.01</x:v>
      </x:c>
    </x:row>
    <x:row>
      <x:c t="str">
        <x:v>66119.4010</x:v>
      </x:c>
      <x:c t="str">
        <x:v>POLYSAN TANYA aszimmetrikus kád, jobbos, 160x120x49cm, Attraction Hydro-Air, króm</x:v>
      </x:c>
      <x:c t="str">
        <x:v>SAPHO</x:v>
      </x:c>
      <x:c t="str">
        <x:v>8590729062127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1827000.0000</x:v>
      </x:c>
      <x:c t="str">
        <x:v>újdonság: 2024.11</x:v>
      </x:c>
    </x:row>
    <x:row>
      <x:c t="str">
        <x:v>66119.5010</x:v>
      </x:c>
      <x:c t="str">
        <x:v>POLYSAN TANYA aszimmetrikus kád, jobbos, Highline Hydro, 160x120x49cm, króm</x:v>
      </x:c>
      <x:c t="str">
        <x:v>SAPHO</x:v>
      </x:c>
      <x:c t="str">
        <x:v>8590729062134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1424000.0000</x:v>
      </x:c>
      <x:c t="str">
        <x:v>újdonság: 2025.01</x:v>
      </x:c>
    </x:row>
    <x:row>
      <x:c t="str">
        <x:v>66119.6010</x:v>
      </x:c>
      <x:c t="str">
        <x:v>POLYSAN TANYA aszimmetrikus kád, jobbos, 160x120x49cm, Highline Hydro-Air, króm</x:v>
      </x:c>
      <x:c t="str">
        <x:v>SAPHO</x:v>
      </x:c>
      <x:c t="str">
        <x:v>8590729062141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1965000.0000</x:v>
      </x:c>
      <x:c t="n">
        <x:v>2308000.0000</x:v>
      </x:c>
      <x:c t="str">
        <x:v>újdonság: 2024.11</x:v>
      </x:c>
    </x:row>
    <x:row>
      <x:c t="str">
        <x:v>66319</x:v>
      </x:c>
      <x:c t="str">
        <x:v>POLYSAN TANYA előlap, jobbos, </x:v>
      </x:c>
      <x:c t="str">
        <x:v>SAPHO</x:v>
      </x:c>
      <x:c t="str">
        <x:v>8590729028062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667806</x:v>
      </x:c>
      <x:c t="str">
        <x:v>SCHWAB szűkítő </x:v>
      </x:c>
      <x:c t="str">
        <x:v>SAPHO</x:v>
      </x:c>
      <x:c t="str">
        <x:v>3838912062949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/>
      </x:c>
    </x:row>
    <x:row>
      <x:c t="str">
        <x:v>671232</x:v>
      </x:c>
      <x:c t="str">
        <x:v>AQUALINE SALVA tükrösszekrény, 59x50x15,5cm, 12W, E14, fehér, műanyag</x:v>
      </x:c>
      <x:c t="str">
        <x:v>AQUALINE</x:v>
      </x:c>
      <x:c t="str">
        <x:v>4013251825106</x:v>
      </x:c>
      <x:c t="str">
        <x:v>db        </x:v>
      </x:c>
      <x:c t="str">
        <x:v>70099100</x:v>
      </x:c>
      <x:c t="n">
        <x:v>4.0400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35000.0000</x:v>
      </x:c>
      <x:c t="str">
        <x:v>kifutott: 2024.11</x:v>
      </x:c>
    </x:row>
    <x:row>
      <x:c t="str">
        <x:v>68061</x:v>
      </x:c>
      <x:c t="str">
        <x:v>FLAVIA öntöttmárvány mosdó, 60x10x50cm</x:v>
      </x:c>
      <x:c t="str">
        <x:v>SAPHO</x:v>
      </x:c>
      <x:c t="str">
        <x:v>8590913831898</x:v>
      </x:c>
      <x:c t="str">
        <x:v>db        </x:v>
      </x:c>
      <x:c t="str">
        <x:v>68109900</x:v>
      </x:c>
      <x:c t="n">
        <x:v>16.7100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>kifutott: 2024.09</x:v>
      </x:c>
    </x:row>
    <x:row>
      <x:c t="str">
        <x:v>68071</x:v>
      </x:c>
      <x:c t="str">
        <x:v>FLAVIA öntöttmárvány mosdó, 70x10x50cm</x:v>
      </x:c>
      <x:c t="str">
        <x:v>SAPHO</x:v>
      </x:c>
      <x:c t="str">
        <x:v>8590913831904</x:v>
      </x:c>
      <x:c t="str">
        <x:v>db        </x:v>
      </x:c>
      <x:c t="str">
        <x:v>68109900</x:v>
      </x:c>
      <x:c t="n">
        <x:v>16.8200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95000.0000</x:v>
      </x:c>
      <x:c t="str">
        <x:v>kifutott: 2024.09</x:v>
      </x:c>
    </x:row>
    <x:row>
      <x:c t="str">
        <x:v>68081</x:v>
      </x:c>
      <x:c t="str">
        <x:v>FLAVIA öntöttmárvány mosdó, 80x10x50cm</x:v>
      </x:c>
      <x:c t="str">
        <x:v>SAPHO</x:v>
      </x:c>
      <x:c t="str">
        <x:v>8590913831911</x:v>
      </x:c>
      <x:c t="str">
        <x:v>db        </x:v>
      </x:c>
      <x:c t="str">
        <x:v>68109900</x:v>
      </x:c>
      <x:c t="n">
        <x:v>18.4600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102000.0000</x:v>
      </x:c>
      <x:c t="str">
        <x:v>kifutott: 2024.09</x:v>
      </x:c>
    </x:row>
    <x:row>
      <x:c t="str">
        <x:v>68091</x:v>
      </x:c>
      <x:c t="str">
        <x:v>FLAVIA öntöttmárvány mosdó, 90x10x50cm</x:v>
      </x:c>
      <x:c t="str">
        <x:v>SAPHO</x:v>
      </x:c>
      <x:c t="str">
        <x:v>8590913831928</x:v>
      </x:c>
      <x:c t="str">
        <x:v>db        </x:v>
      </x:c>
      <x:c t="str">
        <x:v>68109900</x:v>
      </x:c>
      <x:c t="n">
        <x:v>21.0700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>kifutott: 2024.11</x:v>
      </x:c>
    </x:row>
    <x:row>
      <x:c t="str">
        <x:v>681</x:v>
      </x:c>
      <x:c t="str">
        <x:v>TRAX fali kádtöltő csaptelep, zuhanyszett nélkül, króm</x:v>
      </x:c>
      <x:c t="str">
        <x:v>SAPHO</x:v>
      </x:c>
      <x:c t="str">
        <x:v>8590913981852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>újdonság: 2024.11</x:v>
      </x:c>
    </x:row>
    <x:row>
      <x:c t="str">
        <x:v>68112</x:v>
      </x:c>
      <x:c t="str">
        <x:v>POLYSAN VICTORIA szabadonálló kád, 170x75x64cm, fehér lábbal</x:v>
      </x:c>
      <x:c t="str">
        <x:v>SAPHO</x:v>
      </x:c>
      <x:c t="str">
        <x:v>8590729039624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68121</x:v>
      </x:c>
      <x:c t="str">
        <x:v>FLAVIA öntöttmárvány duplamosdó, 120x10x50cm</x:v>
      </x:c>
      <x:c t="str">
        <x:v>SAPHO</x:v>
      </x:c>
      <x:c t="str">
        <x:v>8590913831843</x:v>
      </x:c>
      <x:c t="str">
        <x:v>db        </x:v>
      </x:c>
      <x:c t="str">
        <x:v>39221000</x:v>
      </x:c>
      <x:c t="n">
        <x:v>28.6900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153000.0000</x:v>
      </x:c>
      <x:c t="str">
        <x:v/>
      </x:c>
    </x:row>
    <x:row>
      <x:c t="str">
        <x:v>68122</x:v>
      </x:c>
      <x:c t="str">
        <x:v>POLYSAN VICTORIA szabadonálló kád, 170x75x64cm, króm lábbal</x:v>
      </x:c>
      <x:c t="str">
        <x:v>SAPHO</x:v>
      </x:c>
      <x:c t="str">
        <x:v>8590729039617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68132</x:v>
      </x:c>
      <x:c t="str">
        <x:v>POLYSAN VICTORIA szabadonálló kád, 170x75x64cm, bronz lábbal</x:v>
      </x:c>
      <x:c t="str">
        <x:v>SAPHO</x:v>
      </x:c>
      <x:c t="str">
        <x:v>8590729039631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68141</x:v>
      </x:c>
      <x:c t="str">
        <x:v>FLAVIA öntöttmárvány duplamosdó, 140x10x50cm</x:v>
      </x:c>
      <x:c t="str">
        <x:v>SAPHO</x:v>
      </x:c>
      <x:c t="str">
        <x:v>8590913831850</x:v>
      </x:c>
      <x:c t="str">
        <x:v>db        </x:v>
      </x:c>
      <x:c t="str">
        <x:v>39221000</x:v>
      </x:c>
      <x:c t="n">
        <x:v>31.8100</x:v>
      </x:c>
      <x:c t="str">
        <x:v/>
      </x:c>
      <x:c t="str">
        <x:v>mosdók</x:v>
      </x:c>
      <x:c t="str">
        <x:v>mosdó</x:v>
      </x:c>
      <x:c t="n">
        <x:v>0.0000</x:v>
      </x:c>
      <x:c t="n">
        <x:v>170000.0000</x:v>
      </x:c>
      <x:c t="str">
        <x:v/>
      </x:c>
    </x:row>
    <x:row>
      <x:c t="str">
        <x:v>68154</x:v>
      </x:c>
      <x:c t="str">
        <x:v>FLAVIA öntöttmárvány duplamosdó, 150x10x50cm</x:v>
      </x:c>
      <x:c t="str">
        <x:v>SAPHO</x:v>
      </x:c>
      <x:c t="str">
        <x:v>8590913831867</x:v>
      </x:c>
      <x:c t="str">
        <x:v>db        </x:v>
      </x:c>
      <x:c t="str">
        <x:v>39221000</x:v>
      </x:c>
      <x:c t="n">
        <x:v>36.9300</x:v>
      </x:c>
      <x:c t="str">
        <x:v/>
      </x:c>
      <x:c t="str">
        <x:v>mosdók</x:v>
      </x:c>
      <x:c t="str">
        <x:v>mosdó</x:v>
      </x:c>
      <x:c t="n">
        <x:v>0.0000</x:v>
      </x:c>
      <x:c t="n">
        <x:v>192000.0000</x:v>
      </x:c>
      <x:c t="str">
        <x:v/>
      </x:c>
    </x:row>
    <x:row>
      <x:c t="str">
        <x:v>68164</x:v>
      </x:c>
      <x:c t="str">
        <x:v>FLAVIA öntöttmárvány duplamosdó, 160x10x50cm</x:v>
      </x:c>
      <x:c t="str">
        <x:v>SAPHO</x:v>
      </x:c>
      <x:c t="str">
        <x:v>8590913831874</x:v>
      </x:c>
      <x:c t="str">
        <x:v>db        </x:v>
      </x:c>
      <x:c t="str">
        <x:v>39221000</x:v>
      </x:c>
      <x:c t="n">
        <x:v>36.0400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683302</x:v>
      </x:c>
      <x:c t="str">
        <x:v>BIAGIO WC-kefe, fehér</x:v>
      </x:c>
      <x:c t="str">
        <x:v>SAPHO</x:v>
      </x:c>
      <x:c t="str">
        <x:v>8003341307014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7400.0000</x:v>
      </x:c>
      <x:c t="str">
        <x:v/>
      </x:c>
    </x:row>
    <x:row>
      <x:c t="str">
        <x:v>683338</x:v>
      </x:c>
      <x:c t="str">
        <x:v>BIAGIO WC-kefe, matt inox</x:v>
      </x:c>
      <x:c t="str">
        <x:v>SAPHO</x:v>
      </x:c>
      <x:c t="str">
        <x:v>8003341307007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7400.0000</x:v>
      </x:c>
      <x:c t="str">
        <x:v/>
      </x:c>
    </x:row>
    <x:row>
      <x:c t="str">
        <x:v>685</x:v>
      </x:c>
      <x:c t="str">
        <x:v>TRAX falsík alatti 2-irányú váltó, króm</x:v>
      </x:c>
      <x:c t="str">
        <x:v>SAPHO</x:v>
      </x:c>
      <x:c t="str">
        <x:v>8590913981883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újdonság: 2024.11</x:v>
      </x:c>
    </x:row>
    <x:row>
      <x:c t="str">
        <x:v>686</x:v>
      </x:c>
      <x:c t="str">
        <x:v>TRAX Fali zuhanycsaptelep, zuhanyszett nélkül, króm</x:v>
      </x:c>
      <x:c t="str">
        <x:v>SAPHO</x:v>
      </x:c>
      <x:c t="str">
        <x:v>8590913981869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újdonság: 2024.11</x:v>
      </x:c>
    </x:row>
    <x:row>
      <x:c t="str">
        <x:v>68601</x:v>
      </x:c>
      <x:c t="str">
        <x:v>AQUALINE TECNO fejtámla, 30x20cm, fehér</x:v>
      </x:c>
      <x:c t="str">
        <x:v>AQUALINE</x:v>
      </x:c>
      <x:c t="str">
        <x:v>4006956686011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68609</x:v>
      </x:c>
      <x:c t="str">
        <x:v>AQUALINE TECNO fejtámla, 30x20cm, bézs</x:v>
      </x:c>
      <x:c t="str">
        <x:v>AQUALINE</x:v>
      </x:c>
      <x:c t="str">
        <x:v>4006956686097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68631</x:v>
      </x:c>
      <x:c t="str">
        <x:v>POLYSAN AZRA szabadonálló kád, 170x80x58cm</x:v>
      </x:c>
      <x:c t="str">
        <x:v>SAPHO</x:v>
      </x:c>
      <x:c t="str">
        <x:v>8590729050759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399000.0000</x:v>
      </x:c>
      <x:c t="str">
        <x:v/>
      </x:c>
    </x:row>
    <x:row>
      <x:c t="str">
        <x:v>68638</x:v>
      </x:c>
      <x:c t="str">
        <x:v>POLYSAN RANA szabadonálló kád, 170x80x58cm</x:v>
      </x:c>
      <x:c t="str">
        <x:v>SAPHO</x:v>
      </x:c>
      <x:c t="str">
        <x:v>8590729012290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389000.0000</x:v>
      </x:c>
      <x:c t="str">
        <x:v>újdonság: 2024.10</x:v>
      </x:c>
    </x:row>
    <x:row>
      <x:c t="str">
        <x:v>68641</x:v>
      </x:c>
      <x:c t="str">
        <x:v>POLYSAN AVILA szabadonálló kád, 170x80x68cm</x:v>
      </x:c>
      <x:c t="str">
        <x:v>SAPHO</x:v>
      </x:c>
      <x:c t="str">
        <x:v>8590729050766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424000.0000</x:v>
      </x:c>
      <x:c t="str">
        <x:v/>
      </x:c>
    </x:row>
    <x:row>
      <x:c t="str">
        <x:v>68648</x:v>
      </x:c>
      <x:c t="str">
        <x:v>POLYSAN SAMIRA szabadonálló kád, 173x78x59cm</x:v>
      </x:c>
      <x:c t="str">
        <x:v>SAPHO</x:v>
      </x:c>
      <x:c t="str">
        <x:v>8590729012306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389000.0000</x:v>
      </x:c>
      <x:c t="str">
        <x:v>újdonság: 2024.10</x:v>
      </x:c>
    </x:row>
    <x:row>
      <x:c t="str">
        <x:v>68651</x:v>
      </x:c>
      <x:c t="str">
        <x:v>POLYSAN CORYN szabadonálló kád, 165x90x58cm</x:v>
      </x:c>
      <x:c t="str">
        <x:v>SAPHO</x:v>
      </x:c>
      <x:c t="str">
        <x:v>8590729050773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416000.0000</x:v>
      </x:c>
      <x:c t="str">
        <x:v/>
      </x:c>
    </x:row>
    <x:row>
      <x:c t="str">
        <x:v>68658</x:v>
      </x:c>
      <x:c t="str">
        <x:v>POLYSAN ZARY szabadonálló kád, 170x80x58cm</x:v>
      </x:c>
      <x:c t="str">
        <x:v>SAPHO</x:v>
      </x:c>
      <x:c t="str">
        <x:v>8590729012313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389000.0000</x:v>
      </x:c>
      <x:c t="str">
        <x:v>újdonság: 2024.10</x:v>
      </x:c>
    </x:row>
    <x:row>
      <x:c t="str">
        <x:v>686R</x:v>
      </x:c>
      <x:c t="str">
        <x:v>TRAX csaptelep 990E zuhanyoszlophoz, króm</x:v>
      </x:c>
      <x:c t="str">
        <x:v>SAPHO</x:v>
      </x:c>
      <x:c t="str">
        <x:v>8590913983771</x:v>
      </x:c>
      <x:c t="str">
        <x:v>db        </x:v>
      </x:c>
      <x:c t="str">
        <x:v>84818011</x:v>
      </x:c>
      <x:c t="n">
        <x:v>1.8330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>újdonság: 2024.11</x:v>
      </x:c>
    </x:row>
    <x:row>
      <x:c t="str">
        <x:v>6910</x:v>
      </x:c>
      <x:c t="str">
        <x:v>COLORADO fogkefetartó, króm/tejüveg</x:v>
      </x:c>
      <x:c t="str">
        <x:v>SAPHO</x:v>
      </x:c>
      <x:c t="str">
        <x:v>8003341152799</x:v>
      </x:c>
      <x:c t="str">
        <x:v>db        </x:v>
      </x:c>
      <x:c t="str">
        <x:v>79070000</x:v>
      </x:c>
      <x:c t="n">
        <x:v>0.4380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11300.0000</x:v>
      </x:c>
      <x:c t="str">
        <x:v/>
      </x:c>
    </x:row>
    <x:row>
      <x:c t="str">
        <x:v>6911</x:v>
      </x:c>
      <x:c t="str">
        <x:v>COLORADO szappantartó, króm/tejüveg</x:v>
      </x:c>
      <x:c t="str">
        <x:v>SAPHO</x:v>
      </x:c>
      <x:c t="str">
        <x:v>8003341281628</x:v>
      </x:c>
      <x:c t="str">
        <x:v>db        </x:v>
      </x:c>
      <x:c t="str">
        <x:v>79070000</x:v>
      </x:c>
      <x:c t="n">
        <x:v>0.4150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11300.0000</x:v>
      </x:c>
      <x:c t="str">
        <x:v/>
      </x:c>
    </x:row>
    <x:row>
      <x:c t="str">
        <x:v>692135</x:v>
      </x:c>
      <x:c t="str">
        <x:v>COLORADO törölközőtartó, 350x80mm, króm</x:v>
      </x:c>
      <x:c t="str">
        <x:v>SAPHO</x:v>
      </x:c>
      <x:c t="str">
        <x:v>8003341152836</x:v>
      </x:c>
      <x:c t="str">
        <x:v>db        </x:v>
      </x:c>
      <x:c t="str">
        <x:v>83025000</x:v>
      </x:c>
      <x:c t="n">
        <x:v>0.4220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15200.0000</x:v>
      </x:c>
      <x:c t="str">
        <x:v/>
      </x:c>
    </x:row>
    <x:row>
      <x:c t="str">
        <x:v>692145</x:v>
      </x:c>
      <x:c t="str">
        <x:v>COLORADO törölközőtartó, 450x80mm, króm</x:v>
      </x:c>
      <x:c t="str">
        <x:v>SAPHO</x:v>
      </x:c>
      <x:c t="str">
        <x:v>8003341282571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/>
      </x:c>
    </x:row>
    <x:row>
      <x:c t="str">
        <x:v>692160</x:v>
      </x:c>
      <x:c t="str">
        <x:v>COLORADO törölközőtartó, 600x80mm, króm</x:v>
      </x:c>
      <x:c t="str">
        <x:v>SAPHO</x:v>
      </x:c>
      <x:c t="str">
        <x:v>8003341281604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6924</x:v>
      </x:c>
      <x:c t="str">
        <x:v>COLORADO WC-papírtartó, króm</x:v>
      </x:c>
      <x:c t="str">
        <x:v>SAPHO</x:v>
      </x:c>
      <x:c t="str">
        <x:v>8003341282595</x:v>
      </x:c>
      <x:c t="str">
        <x:v>db        </x:v>
      </x:c>
      <x:c t="str">
        <x:v>74182000</x:v>
      </x:c>
      <x:c t="n">
        <x:v>0.2140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10100.0000</x:v>
      </x:c>
      <x:c t="str">
        <x:v/>
      </x:c>
    </x:row>
    <x:row>
      <x:c t="str">
        <x:v>6925</x:v>
      </x:c>
      <x:c t="str">
        <x:v>COLORADO WC-papírtartó, króm</x:v>
      </x:c>
      <x:c t="str">
        <x:v>SAPHO</x:v>
      </x:c>
      <x:c t="str">
        <x:v>8003341281581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11700.0000</x:v>
      </x:c>
      <x:c t="str">
        <x:v/>
      </x:c>
    </x:row>
    <x:row>
      <x:c t="str">
        <x:v>6926</x:v>
      </x:c>
      <x:c t="str">
        <x:v>COLORADO fogas, króm</x:v>
      </x:c>
      <x:c t="str">
        <x:v>SAPHO</x:v>
      </x:c>
      <x:c t="str">
        <x:v>8003341203811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6928</x:v>
      </x:c>
      <x:c t="str">
        <x:v>COLORADO duplafogas, króm</x:v>
      </x:c>
      <x:c t="str">
        <x:v>SAPHO</x:v>
      </x:c>
      <x:c t="str">
        <x:v>8003341281598</x:v>
      </x:c>
      <x:c t="str">
        <x:v>db        </x:v>
      </x:c>
      <x:c t="str">
        <x:v>83025000</x:v>
      </x:c>
      <x:c t="n">
        <x:v>0.1630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693</x:v>
      </x:c>
      <x:c t="str">
        <x:v>AQUALINE WC-papírtartó, 22x13x22cm, max:19cm</x:v>
      </x:c>
      <x:c t="str">
        <x:v>AQUALINE</x:v>
      </x:c>
      <x:c t="str">
        <x:v>8020090022326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/>
      </x:c>
    </x:row>
    <x:row>
      <x:c t="str">
        <x:v>6933</x:v>
      </x:c>
      <x:c t="str">
        <x:v>COLORADO WC-kefe, krómozott acél</x:v>
      </x:c>
      <x:c t="str">
        <x:v>SAPHO</x:v>
      </x:c>
      <x:c t="str">
        <x:v>8003341281611</x:v>
      </x:c>
      <x:c t="str">
        <x:v>db        </x:v>
      </x:c>
      <x:c t="str">
        <x:v>96039091</x:v>
      </x:c>
      <x:c t="n">
        <x:v>0.6840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22800.0000</x:v>
      </x:c>
      <x:c t="str">
        <x:v/>
      </x:c>
    </x:row>
    <x:row>
      <x:c t="str">
        <x:v>69611</x:v>
      </x:c>
      <x:c t="str">
        <x:v>POLYSAN ZASU szabadonálló kád, 180x81x58cm</x:v>
      </x:c>
      <x:c t="str">
        <x:v>SAPHO</x:v>
      </x:c>
      <x:c t="str">
        <x:v>8590729052357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949000.0000</x:v>
      </x:c>
      <x:c t="str">
        <x:v/>
      </x:c>
    </x:row>
    <x:row>
      <x:c t="str">
        <x:v>6963.101.8</x:v>
      </x:c>
      <x:c t="str">
        <x:v>OMP TEA ESSEFLOW padlóösszefolyó rosttal, 310x60x80mm, INOX</x:v>
      </x:c>
      <x:c t="str">
        <x:v>SAPHO</x:v>
      </x:c>
      <x:c t="str">
        <x:v>8019952152462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104000.0000</x:v>
      </x:c>
      <x:c t="str">
        <x:v>kifutott: 2024.11</x:v>
      </x:c>
    </x:row>
    <x:row>
      <x:c t="str">
        <x:v>6963.201.8</x:v>
      </x:c>
      <x:c t="str">
        <x:v>OMP TEA ESSEFLOW padlóösszefolyó, 810x60x80mm, INOX</x:v>
      </x:c>
      <x:c t="str">
        <x:v>SAPHO</x:v>
      </x:c>
      <x:c t="str">
        <x:v>8019952152479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189000.0000</x:v>
      </x:c>
      <x:c t="str">
        <x:v>kifutott: 2024.11</x:v>
      </x:c>
    </x:row>
    <x:row>
      <x:c t="str">
        <x:v>6963.301.8</x:v>
      </x:c>
      <x:c t="str">
        <x:v>OMP TEA ESSEFLOW padlóösszefolyó, 910x60x80mm, INOX</x:v>
      </x:c>
      <x:c t="str">
        <x:v>SAPHO</x:v>
      </x:c>
      <x:c t="str">
        <x:v>8019952148939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>kifutott: 2024.11</x:v>
      </x:c>
    </x:row>
    <x:row>
      <x:c t="str">
        <x:v>6963.401.8</x:v>
      </x:c>
      <x:c t="str">
        <x:v>OMP TEA ESSEFLOW padlóösszefolyó, 1010x60x80mm, INOX</x:v>
      </x:c>
      <x:c t="str">
        <x:v>SAPHO</x:v>
      </x:c>
      <x:c t="str">
        <x:v>8019952152486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209000.0000</x:v>
      </x:c>
      <x:c t="str">
        <x:v>kifutott: 2024.11</x:v>
      </x:c>
    </x:row>
    <x:row>
      <x:c t="str">
        <x:v>6963.901.8</x:v>
      </x:c>
      <x:c t="str">
        <x:v>OMP TEA ESSEFLOW padlóösszefolyó, 710x60x80mm, INOX</x:v>
      </x:c>
      <x:c t="str">
        <x:v>SAPHO</x:v>
      </x:c>
      <x:c t="str">
        <x:v>8019952148946</x:v>
      </x:c>
      <x:c t="str">
        <x:v>db        </x:v>
      </x:c>
      <x:c t="str">
        <x:v>73249000</x:v>
      </x:c>
      <x:c t="n">
        <x:v>4.1100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179000.0000</x:v>
      </x:c>
      <x:c t="str">
        <x:v>kifutott: 2024.11</x:v>
      </x:c>
    </x:row>
    <x:row>
      <x:c t="str">
        <x:v>6970</x:v>
      </x:c>
      <x:c t="str">
        <x:v>COLORADO törölközőtartó, króm</x:v>
      </x:c>
      <x:c t="str">
        <x:v>SAPHO</x:v>
      </x:c>
      <x:c t="str">
        <x:v>8003341152881</x:v>
      </x:c>
      <x:c t="str">
        <x:v>db        </x:v>
      </x:c>
      <x:c t="str">
        <x:v>83025000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12000.0000</x:v>
      </x:c>
      <x:c t="str">
        <x:v/>
      </x:c>
    </x:row>
    <x:row>
      <x:c t="str">
        <x:v>6981</x:v>
      </x:c>
      <x:c t="str">
        <x:v>COLORADO szappanadagoló, króm/tejüveg</x:v>
      </x:c>
      <x:c t="str">
        <x:v>SAPHO</x:v>
      </x:c>
      <x:c t="str">
        <x:v>8003341152812</x:v>
      </x:c>
      <x:c t="str">
        <x:v>db        </x:v>
      </x:c>
      <x:c t="str">
        <x:v>84798997</x:v>
      </x:c>
      <x:c t="n">
        <x:v>0.6460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17100.0000</x:v>
      </x:c>
      <x:c t="str">
        <x:v/>
      </x:c>
    </x:row>
    <x:row>
      <x:c t="str">
        <x:v>69911</x:v>
      </x:c>
      <x:c t="str">
        <x:v>POLYSAN IPANEMA szabadonálló öntöttmárvány kád, 168x72x49cm</x:v>
      </x:c>
      <x:c t="str">
        <x:v>SAPHO</x:v>
      </x:c>
      <x:c t="str">
        <x:v>8590729066880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689000.0000</x:v>
      </x:c>
      <x:c t="str">
        <x:v/>
      </x:c>
    </x:row>
    <x:row>
      <x:c t="str">
        <x:v>700.157.2</x:v>
      </x:c>
      <x:c t="str">
        <x:v>BRUCKNER padlóösszefolyó, inox ráccsal, DN50, 710x122x65mm</x:v>
      </x:c>
      <x:c t="str">
        <x:v>SAPHO</x:v>
      </x:c>
      <x:c t="str">
        <x:v>8590913929618</x:v>
      </x:c>
      <x:c t="str">
        <x:v>db        </x:v>
      </x:c>
      <x:c t="str">
        <x:v>39229000</x:v>
      </x:c>
      <x:c t="n">
        <x:v>1.5700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/>
      </x:c>
    </x:row>
    <x:row>
      <x:c t="str">
        <x:v>700.158.2</x:v>
      </x:c>
      <x:c t="str">
        <x:v>BRUCKNER padlóösszefolyó, inox ráccsal, DN50, 810x122x65mm</x:v>
      </x:c>
      <x:c t="str">
        <x:v>SAPHO</x:v>
      </x:c>
      <x:c t="str">
        <x:v>8590913929625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/>
      </x:c>
    </x:row>
    <x:row>
      <x:c t="str">
        <x:v>700.159.2</x:v>
      </x:c>
      <x:c t="str">
        <x:v>BRUCKNER padlóösszefolyó, inox ráccsal, DN50, 910x122x65mm</x:v>
      </x:c>
      <x:c t="str">
        <x:v>SAPHO</x:v>
      </x:c>
      <x:c t="str">
        <x:v>8590913929632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49000.0000</x:v>
      </x:c>
      <x:c t="str">
        <x:v/>
      </x:c>
    </x:row>
    <x:row>
      <x:c t="str">
        <x:v>70111</x:v>
      </x:c>
      <x:c t="str">
        <x:v>POLYSAN VERSYS kád, balos, 170x84x47cm</x:v>
      </x:c>
      <x:c t="str">
        <x:v>SAPHO</x:v>
      </x:c>
      <x:c t="str">
        <x:v>8590729053873</x:v>
      </x:c>
      <x:c t="str">
        <x:v>db        </x:v>
      </x:c>
      <x:c t="str">
        <x:v>39221000</x:v>
      </x:c>
      <x:c t="n">
        <x:v>39.7700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/>
      </x:c>
    </x:row>
    <x:row>
      <x:c t="str">
        <x:v>70119</x:v>
      </x:c>
      <x:c t="str">
        <x:v>POLYSAN VIVA aszimmetrikus kád, balos, 175x80x47cm</x:v>
      </x:c>
      <x:c t="str">
        <x:v>SAPHO</x:v>
      </x:c>
      <x:c t="str">
        <x:v>8590729028154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251000.0000</x:v>
      </x:c>
      <x:c t="str">
        <x:v/>
      </x:c>
    </x:row>
    <x:row>
      <x:c t="str">
        <x:v>70119.1010</x:v>
      </x:c>
      <x:c t="str">
        <x:v>POLYSAN VIVA aszimmetrikus kád, balos, Active Hydro, 175x80x47cm, króm</x:v>
      </x:c>
      <x:c t="str">
        <x:v>SAPHO</x:v>
      </x:c>
      <x:c t="str">
        <x:v>8590729079279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860000.0000</x:v>
      </x:c>
      <x:c t="str">
        <x:v>újdonság: 2025.01</x:v>
      </x:c>
    </x:row>
    <x:row>
      <x:c t="str">
        <x:v>70119.11</x:v>
      </x:c>
      <x:c t="str">
        <x:v>POLYSAN VIVA L aszimmetrikus kád, 175x80x47cm, matt fehér</x:v>
      </x:c>
      <x:c t="str">
        <x:v>SAPHO</x:v>
      </x:c>
      <x:c t="str">
        <x:v>8590729002000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363000.0000</x:v>
      </x:c>
      <x:c t="str">
        <x:v/>
      </x:c>
    </x:row>
    <x:row>
      <x:c t="str">
        <x:v>70119.2010</x:v>
      </x:c>
      <x:c t="str">
        <x:v>POLYSAN VIVA aszimmetrikus kád, balos, 175x80x47cm, Active Hydro-Air, króm</x:v>
      </x:c>
      <x:c t="str">
        <x:v>SAPHO</x:v>
      </x:c>
      <x:c t="str">
        <x:v>8590729079286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1324000.0000</x:v>
      </x:c>
      <x:c t="str">
        <x:v>újdonság: 2024.11</x:v>
      </x:c>
    </x:row>
    <x:row>
      <x:c t="str">
        <x:v>70119.21</x:v>
      </x:c>
      <x:c t="str">
        <x:v>POLYSAN VIVA aszimmetrikus kád, balos, 175x80x47cm, matt fekete</x:v>
      </x:c>
      <x:c t="str">
        <x:v>SAPHO</x:v>
      </x:c>
      <x:c t="str">
        <x:v>8590729002321</x:v>
      </x:c>
      <x:c t="str">
        <x:v>db        </x:v>
      </x:c>
      <x:c t="str">
        <x:v>39221000</x:v>
      </x:c>
      <x:c t="n">
        <x:v>23.7080</x:v>
      </x:c>
      <x:c t="str">
        <x:v>70119BM</x:v>
      </x:c>
      <x:c t="str">
        <x:v>kád, mélytálca, előlap</x:v>
      </x:c>
      <x:c t="str">
        <x:v>kád</x:v>
      </x:c>
      <x:c t="n">
        <x:v>199000.0000</x:v>
      </x:c>
      <x:c t="n">
        <x:v>374000.0000</x:v>
      </x:c>
      <x:c t="str">
        <x:v/>
      </x:c>
    </x:row>
    <x:row>
      <x:c t="str">
        <x:v>70119.30</x:v>
      </x:c>
      <x:c t="str">
        <x:v>POLYSAN VIVA L aszimmetrikus kád, 175x80x47cm, szürke</x:v>
      </x:c>
      <x:c t="str">
        <x:v>SAPHO</x:v>
      </x:c>
      <x:c t="str">
        <x:v>8590729002024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309000.0000</x:v>
      </x:c>
      <x:c t="str">
        <x:v/>
      </x:c>
    </x:row>
    <x:row>
      <x:c t="str">
        <x:v>70119.3010</x:v>
      </x:c>
      <x:c t="str">
        <x:v>POLYSAN VIVA aszimmetrikus kád, balos, Attraction Hydro, 175x80x47cm, króm</x:v>
      </x:c>
      <x:c t="str">
        <x:v>SAPHO</x:v>
      </x:c>
      <x:c t="str">
        <x:v>8590729079125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1043000.0000</x:v>
      </x:c>
      <x:c t="str">
        <x:v>újdonság: 2025.01</x:v>
      </x:c>
    </x:row>
    <x:row>
      <x:c t="str">
        <x:v>70119.40</x:v>
      </x:c>
      <x:c t="str">
        <x:v>POLYSAN VIVA L aszimmetrikus kád, 175x80x47cm, elefántcsont</x:v>
      </x:c>
      <x:c t="str">
        <x:v>SAPHO</x:v>
      </x:c>
      <x:c t="str">
        <x:v>8590729083221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354000.0000</x:v>
      </x:c>
      <x:c t="str">
        <x:v>újdonság: 2024.04</x:v>
      </x:c>
    </x:row>
    <x:row>
      <x:c t="str">
        <x:v>70119.4010</x:v>
      </x:c>
      <x:c t="str">
        <x:v>POLYSAN VIVA aszimmetrikus kád, balos, 175x80x47cm, Attraction Hydro-Air, króm</x:v>
      </x:c>
      <x:c t="str">
        <x:v>SAPHO</x:v>
      </x:c>
      <x:c t="str">
        <x:v>8590729079132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1693000.0000</x:v>
      </x:c>
      <x:c t="str">
        <x:v>újdonság: 2024.11</x:v>
      </x:c>
    </x:row>
    <x:row>
      <x:c t="str">
        <x:v>70119.5010</x:v>
      </x:c>
      <x:c t="str">
        <x:v>POLYSAN VIVA aszimmetrikus kád, balos, Highline Hydro, 175x80x47cm, króm</x:v>
      </x:c>
      <x:c t="str">
        <x:v>SAPHO</x:v>
      </x:c>
      <x:c t="str">
        <x:v>8590729079149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1291000.0000</x:v>
      </x:c>
      <x:c t="str">
        <x:v>újdonság: 2025.01</x:v>
      </x:c>
    </x:row>
    <x:row>
      <x:c t="str">
        <x:v>70119.6010</x:v>
      </x:c>
      <x:c t="str">
        <x:v>POLYSAN VIVA aszimmetrikus kád, balos, 175x80x47cm, Highline Hydro-Air, króm</x:v>
      </x:c>
      <x:c t="str">
        <x:v>SAPHO</x:v>
      </x:c>
      <x:c t="str">
        <x:v>8590729079156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1831000.0000</x:v>
      </x:c>
      <x:c t="n">
        <x:v>2121000.0000</x:v>
      </x:c>
      <x:c t="str">
        <x:v>újdonság: 2024.11</x:v>
      </x:c>
    </x:row>
    <x:row>
      <x:c t="str">
        <x:v>70119H</x:v>
      </x:c>
      <x:c t="str">
        <x:v>POLYSAN VIVA L kád, Hidro rendszerrel, 175x80x47cm</x:v>
      </x:c>
      <x:c t="str">
        <x:v>SAPHO</x:v>
      </x:c>
      <x:c t="str">
        <x:v>8590729082392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70119HA</x:v>
      </x:c>
      <x:c t="str">
        <x:v>POLYSAN VIVA L kád, Hidro Air rendszerrel, 175x80x47cm</x:v>
      </x:c>
      <x:c t="str">
        <x:v>SAPHO</x:v>
      </x:c>
      <x:c t="str">
        <x:v>8590729082576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70119M</x:v>
      </x:c>
      <x:c t="str">
        <x:v>POLYSAN VIVA L MONOLITH asszimetrikus kád, 170x75x60cm</x:v>
      </x:c>
      <x:c t="str">
        <x:v>SAPHO</x:v>
      </x:c>
      <x:c t="str">
        <x:v>8590729000341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892000.0000</x:v>
      </x:c>
      <x:c t="str">
        <x:v/>
      </x:c>
    </x:row>
    <x:row>
      <x:c t="str">
        <x:v>70119M.30</x:v>
      </x:c>
      <x:c t="str">
        <x:v>POLYSAN VIVA L MONOLITH aszimmetrikus kád, 170x75x60cm, szürke</x:v>
      </x:c>
      <x:c t="str">
        <x:v>SAPHO</x:v>
      </x:c>
      <x:c t="str">
        <x:v>8590729019404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964000.0000</x:v>
      </x:c>
      <x:c t="str">
        <x:v>újdonság: 2024.10</x:v>
      </x:c>
    </x:row>
    <x:row>
      <x:c t="str">
        <x:v>70119M.41</x:v>
      </x:c>
      <x:c t="str">
        <x:v>POLYSAN VIVA L MONOLITH aszimmetrikus kád, 170x75x60cm, fehér/carina</x:v>
      </x:c>
      <x:c t="str">
        <x:v>SAPHO</x:v>
      </x:c>
      <x:c t="str">
        <x:v>8590729078319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70119M.42</x:v>
      </x:c>
      <x:c t="str">
        <x:v>POLYSAN VIVA L MONOLITH aszimmetrikus kád, 170x75x60cm, fehér/siena</x:v>
      </x:c>
      <x:c t="str">
        <x:v>SAPHO</x:v>
      </x:c>
      <x:c t="str">
        <x:v>8590729078326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70119M.43</x:v>
      </x:c>
      <x:c t="str">
        <x:v>POLYSAN VIVA L MONOLITH aszimmetrikus kád, 170x75x60cm, fehér/agila</x:v>
      </x:c>
      <x:c t="str">
        <x:v>SAPHO</x:v>
      </x:c>
      <x:c t="str">
        <x:v>8590729078333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70119M.44</x:v>
      </x:c>
      <x:c t="str">
        <x:v>POLYSAN VIVA L MONOLITH aszimmetrikus kád, 170x75x60cm, fehér/verde</x:v>
      </x:c>
      <x:c t="str">
        <x:v>SAPHO</x:v>
      </x:c>
      <x:c t="str">
        <x:v>8590729078340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70119MB</x:v>
      </x:c>
      <x:c t="str">
        <x:v>POLYSAN VIVA L MONOLITH aszimetrikus kád, 170x75x60cm, fehér/fekete</x:v>
      </x:c>
      <x:c t="str">
        <x:v>SAPHO</x:v>
      </x:c>
      <x:c t="str">
        <x:v>8590729002147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1025000.0000</x:v>
      </x:c>
      <x:c t="str">
        <x:v/>
      </x:c>
    </x:row>
    <x:row>
      <x:c t="str">
        <x:v>70119S</x:v>
      </x:c>
      <x:c t="str">
        <x:v>POLYSAN VIVA aszimmetrikus SLIM kád, balos, 175x80x47cm</x:v>
      </x:c>
      <x:c t="str">
        <x:v>SAPHO</x:v>
      </x:c>
      <x:c t="str">
        <x:v>8590729085485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298000.0000</x:v>
      </x:c>
      <x:c t="str">
        <x:v/>
      </x:c>
    </x:row>
    <x:row>
      <x:c t="str">
        <x:v>7021303</x:v>
      </x:c>
      <x:c t="str">
        <x:v>AQUALINE fürdőszobai szőnyeg csúszásgátlóval, 500x700mm, sötétkék</x:v>
      </x:c>
      <x:c t="str">
        <x:v>AQUALINE</x:v>
      </x:c>
      <x:c t="str">
        <x:v>4006956702117</x:v>
      </x:c>
      <x:c t="str">
        <x:v>db        </x:v>
      </x:c>
      <x:c t="str">
        <x:v>57033999</x:v>
      </x:c>
      <x:c t="n">
        <x:v>0.7400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2025.06</x:v>
      </x:c>
    </x:row>
    <x:row>
      <x:c t="str">
        <x:v>7021309</x:v>
      </x:c>
      <x:c t="str">
        <x:v>AQUALINE fürdőszobai szőnyeg csúszásgátlóval, 500x700mm, bézs</x:v>
      </x:c>
      <x:c t="str">
        <x:v>AQUALINE</x:v>
      </x:c>
      <x:c t="str">
        <x:v>4006956702100</x:v>
      </x:c>
      <x:c t="str">
        <x:v>db        </x:v>
      </x:c>
      <x:c t="str">
        <x:v>57050030</x:v>
      </x:c>
      <x:c t="n">
        <x:v>0.7180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2024.09</x:v>
      </x:c>
    </x:row>
    <x:row>
      <x:c t="str">
        <x:v>7021310</x:v>
      </x:c>
      <x:c t="str">
        <x:v>AQUALINE fürdőszobai szőnyeg csúszásgátlóval, 500x700mm, fekete</x:v>
      </x:c>
      <x:c t="str">
        <x:v>AQUALINE</x:v>
      </x:c>
      <x:c t="str">
        <x:v>4006956702131</x:v>
      </x:c>
      <x:c t="str">
        <x:v>db        </x:v>
      </x:c>
      <x:c t="str">
        <x:v>57050030</x:v>
      </x:c>
      <x:c t="n">
        <x:v>0.6680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2024.11</x:v>
      </x:c>
    </x:row>
    <x:row>
      <x:c t="str">
        <x:v>70319</x:v>
      </x:c>
      <x:c t="str">
        <x:v>POLYSAN VIVA bal előlap </x:v>
      </x:c>
      <x:c t="str">
        <x:v>SAPHO</x:v>
      </x:c>
      <x:c t="str">
        <x:v>8590729028338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70319.21</x:v>
      </x:c>
      <x:c t="str">
        <x:v>POLYSAN VIVA L 175 előlap, matt fekete</x:v>
      </x:c>
      <x:c t="str">
        <x:v>SAPHO</x:v>
      </x:c>
      <x:c t="str">
        <x:v>8590729084624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134000.0000</x:v>
      </x:c>
      <x:c t="str">
        <x:v/>
      </x:c>
    </x:row>
    <x:row>
      <x:c t="str">
        <x:v>70360</x:v>
      </x:c>
      <x:c t="str">
        <x:v>SMART sarokpolc, króm</x:v>
      </x:c>
      <x:c t="str">
        <x:v>SAPHO</x:v>
      </x:c>
      <x:c t="str">
        <x:v>8590913811586</x:v>
      </x:c>
      <x:c t="str">
        <x:v>db        </x:v>
      </x:c>
      <x:c t="str">
        <x:v>74182000</x:v>
      </x:c>
      <x:c t="n">
        <x:v>0.5600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23000.0000</x:v>
      </x:c>
      <x:c t="str">
        <x:v>kifutott: 2024.09</x:v>
      </x:c>
    </x:row>
    <x:row>
      <x:c t="str">
        <x:v>704151000</x:v>
      </x:c>
      <x:c t="str">
        <x:v>BEMETA elektromos törölközőszárító radiátor, 124x1720x155mm, 46W, fekete</x:v>
      </x:c>
      <x:c t="str">
        <x:v>SAPHO</x:v>
      </x:c>
      <x:c t="str">
        <x:v>8592207049408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704151001</x:v>
      </x:c>
      <x:c t="str">
        <x:v>BEMETA elektromos törölközőszárító radiátor, 124x1720x155mm, 46W, polírozott</x:v>
      </x:c>
      <x:c t="str">
        <x:v>SAPHO</x:v>
      </x:c>
      <x:c t="str">
        <x:v>8592207049392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>újdonság: 2024.07</x:v>
      </x:c>
    </x:row>
    <x:row>
      <x:c t="str">
        <x:v>704151004</x:v>
      </x:c>
      <x:c t="str">
        <x:v>BEMETA elektromos törölközőszárító radiátor, 124x1720x155mm, 46W, fehér</x:v>
      </x:c>
      <x:c t="str">
        <x:v>SAPHO</x:v>
      </x:c>
      <x:c t="str">
        <x:v>8592207049415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704151010</x:v>
      </x:c>
      <x:c t="str">
        <x:v>BEMETA elektromos törölközőszárító radiátor, 1180mm, 30W, arany</x:v>
      </x:c>
      <x:c t="str">
        <x:v>SAPHO</x:v>
      </x:c>
      <x:c t="str">
        <x:v>8592207052958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85800.0000</x:v>
      </x:c>
      <x:c t="str">
        <x:v>újdonság: 2026.02</x:v>
      </x:c>
    </x:row>
    <x:row>
      <x:c t="str">
        <x:v>704151011</x:v>
      </x:c>
      <x:c t="str">
        <x:v>BEMETA elektromos törölközőszárító radiátor, 1180mm, 30W, arany</x:v>
      </x:c>
      <x:c t="str">
        <x:v>SAPHO</x:v>
      </x:c>
      <x:c t="str">
        <x:v>8592207052941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85800.0000</x:v>
      </x:c>
      <x:c t="str">
        <x:v>újdonság: 2026.02</x:v>
      </x:c>
    </x:row>
    <x:row>
      <x:c t="str">
        <x:v>704151014</x:v>
      </x:c>
      <x:c t="str">
        <x:v>BEMETA elektromos törölközőszárító radiátor, 1180mm, 30W, arany</x:v>
      </x:c>
      <x:c t="str">
        <x:v>SAPHO</x:v>
      </x:c>
      <x:c t="str">
        <x:v>8592207052934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85800.0000</x:v>
      </x:c>
      <x:c t="str">
        <x:v>újdonság: 2026.02</x:v>
      </x:c>
    </x:row>
    <x:row>
      <x:c t="str">
        <x:v>704151040</x:v>
      </x:c>
      <x:c t="str">
        <x:v>BEMETA elektromos törölközőszárító radiátor, 450x960x110mm, 130W, fekete</x:v>
      </x:c>
      <x:c t="str">
        <x:v>SAPHO</x:v>
      </x:c>
      <x:c t="str">
        <x:v>8592207049217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104700.0000</x:v>
      </x:c>
      <x:c t="str">
        <x:v>újdonság: 2024.07</x:v>
      </x:c>
    </x:row>
    <x:row>
      <x:c t="str">
        <x:v>704151041</x:v>
      </x:c>
      <x:c t="str">
        <x:v>BEMETA elektromos törölközőszárító radiátor, 450x960x110mm, 130W, polírozott</x:v>
      </x:c>
      <x:c t="str">
        <x:v>SAPHO</x:v>
      </x:c>
      <x:c t="str">
        <x:v>8592207049231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107400.0000</x:v>
      </x:c>
      <x:c t="str">
        <x:v>újdonság: 2024.07</x:v>
      </x:c>
    </x:row>
    <x:row>
      <x:c t="str">
        <x:v>704151044</x:v>
      </x:c>
      <x:c t="str">
        <x:v>BEMETA elektromos törölközőszárító radiátor, 450x960x110mm, 130W, fehér</x:v>
      </x:c>
      <x:c t="str">
        <x:v>SAPHO</x:v>
      </x:c>
      <x:c t="str">
        <x:v>8592207049224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104700.0000</x:v>
      </x:c>
      <x:c t="str">
        <x:v>újdonság: 2024.07</x:v>
      </x:c>
    </x:row>
    <x:row>
      <x:c t="str">
        <x:v>704151050</x:v>
      </x:c>
      <x:c t="str">
        <x:v>BEMETA elektromos törölközőszárító radiátor, 450x1320x110mm, 180W, fekete</x:v>
      </x:c>
      <x:c t="str">
        <x:v>SAPHO</x:v>
      </x:c>
      <x:c t="str">
        <x:v>8592207049248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128500.0000</x:v>
      </x:c>
      <x:c t="str">
        <x:v>újdonság: 2024.07</x:v>
      </x:c>
    </x:row>
    <x:row>
      <x:c t="str">
        <x:v>704151051</x:v>
      </x:c>
      <x:c t="str">
        <x:v>BEMETA elektromos törölközőszárító radiátor, 450x1320x110mm, 180W, polírozott</x:v>
      </x:c>
      <x:c t="str">
        <x:v>SAPHO</x:v>
      </x:c>
      <x:c t="str">
        <x:v>8592207049262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135000.0000</x:v>
      </x:c>
      <x:c t="str">
        <x:v>újdonság: 2024.07</x:v>
      </x:c>
    </x:row>
    <x:row>
      <x:c t="str">
        <x:v>704151054</x:v>
      </x:c>
      <x:c t="str">
        <x:v>BEMETA elektromos törölközőszárító radiátor, 450x1320x110mm, 180W, fehér</x:v>
      </x:c>
      <x:c t="str">
        <x:v>SAPHO</x:v>
      </x:c>
      <x:c t="str">
        <x:v>8592207049255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128500.0000</x:v>
      </x:c>
      <x:c t="str">
        <x:v>újdonság: 2024.07</x:v>
      </x:c>
    </x:row>
    <x:row>
      <x:c t="str">
        <x:v>704151060</x:v>
      </x:c>
      <x:c t="str">
        <x:v>BEMETA elektromos törölközőszárító radiátor, 600x1680x110mm, 285W, fekete</x:v>
      </x:c>
      <x:c t="str">
        <x:v>SAPHO</x:v>
      </x:c>
      <x:c t="str">
        <x:v>8592207049279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704151061</x:v>
      </x:c>
      <x:c t="str">
        <x:v>BEMETA elektromos törölközőszárító radiátor, 600x1680x110mm, 285W, polírozott</x:v>
      </x:c>
      <x:c t="str">
        <x:v>SAPHO</x:v>
      </x:c>
      <x:c t="str">
        <x:v>8592207049293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163000.0000</x:v>
      </x:c>
      <x:c t="str">
        <x:v>újdonság: 2024.07</x:v>
      </x:c>
    </x:row>
    <x:row>
      <x:c t="str">
        <x:v>704151064</x:v>
      </x:c>
      <x:c t="str">
        <x:v>BEMETA elektromos törölközőszárító radiátor, 600x1680x110mm, 285W, fehér</x:v>
      </x:c>
      <x:c t="str">
        <x:v>SAPHO</x:v>
      </x:c>
      <x:c t="str">
        <x:v>8592207049286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704151080</x:v>
      </x:c>
      <x:c t="str">
        <x:v>BEMETA elektromos törölközőszárító radiátor, 560x370x90mm, 63W, matt fekete</x:v>
      </x:c>
      <x:c t="str">
        <x:v>SAPHO</x:v>
      </x:c>
      <x:c t="str">
        <x:v>8592207049347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103100.0000</x:v>
      </x:c>
      <x:c t="str">
        <x:v>újdonság: 2026.02</x:v>
      </x:c>
    </x:row>
    <x:row>
      <x:c t="str">
        <x:v>704151081</x:v>
      </x:c>
      <x:c t="str">
        <x:v>BEMETA elektromos törölközőszárító radiátor, 560x370x90mm, 63W, polírozott inox</x:v>
      </x:c>
      <x:c t="str">
        <x:v>SAPHO</x:v>
      </x:c>
      <x:c t="str">
        <x:v>8592207049330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103100.0000</x:v>
      </x:c>
      <x:c t="str">
        <x:v>újdonság: 2026.02</x:v>
      </x:c>
    </x:row>
    <x:row>
      <x:c t="str">
        <x:v>704151084</x:v>
      </x:c>
      <x:c t="str">
        <x:v>BEMETA elektromos törölközőszárító radiátor, 560x370x90mm, 63W, matt fehér</x:v>
      </x:c>
      <x:c t="str">
        <x:v>SAPHO</x:v>
      </x:c>
      <x:c t="str">
        <x:v>8592207049354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103100.0000</x:v>
      </x:c>
      <x:c t="str">
        <x:v>újdonság: 2026.02</x:v>
      </x:c>
    </x:row>
    <x:row>
      <x:c t="str">
        <x:v>704151910</x:v>
      </x:c>
      <x:c t="str">
        <x:v>BEMETA ruhaakasztó radiátorra, matt fekete</x:v>
      </x:c>
      <x:c t="str">
        <x:v>SAPHO</x:v>
      </x:c>
      <x:c t="str">
        <x:v>8592207052972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10100.0000</x:v>
      </x:c>
      <x:c t="str">
        <x:v>újdonság: 2026.02</x:v>
      </x:c>
    </x:row>
    <x:row>
      <x:c t="str">
        <x:v>704151911</x:v>
      </x:c>
      <x:c t="str">
        <x:v>BEMETA ruhaakasztó radiátorra, fényes ezüst</x:v>
      </x:c>
      <x:c t="str">
        <x:v>SAPHO</x:v>
      </x:c>
      <x:c t="str">
        <x:v>8592207052965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10100.0000</x:v>
      </x:c>
      <x:c t="str">
        <x:v>újdonság: 2026.02</x:v>
      </x:c>
    </x:row>
    <x:row>
      <x:c t="str">
        <x:v>704151914</x:v>
      </x:c>
      <x:c t="str">
        <x:v>BEMETA ruhaakasztó radiátorra, matt fehér</x:v>
      </x:c>
      <x:c t="str">
        <x:v>SAPHO</x:v>
      </x:c>
      <x:c t="str">
        <x:v>8592207052989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10100.0000</x:v>
      </x:c>
      <x:c t="str">
        <x:v>újdonság: 2026.02</x:v>
      </x:c>
    </x:row>
    <x:row>
      <x:c t="str">
        <x:v>704153081</x:v>
      </x:c>
      <x:c t="str">
        <x:v>BEMETA elektromos törölközőszárító radiátor, 560x370x90mm, 63W, fényes arany</x:v>
      </x:c>
      <x:c t="str">
        <x:v>SAPHO</x:v>
      </x:c>
      <x:c t="str">
        <x:v>8592207054785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120400.0000</x:v>
      </x:c>
      <x:c t="str">
        <x:v>újdonság: 2026.02</x:v>
      </x:c>
    </x:row>
    <x:row>
      <x:c t="str">
        <x:v>704153085</x:v>
      </x:c>
      <x:c t="str">
        <x:v>BEMETA elektromos törölközőszárító radiátor, 560x370x90mm, 63W, matt arany</x:v>
      </x:c>
      <x:c t="str">
        <x:v>SAPHO</x:v>
      </x:c>
      <x:c t="str">
        <x:v>8592207054792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120400.0000</x:v>
      </x:c>
      <x:c t="str">
        <x:v>újdonság: 2026.02</x:v>
      </x:c>
    </x:row>
    <x:row>
      <x:c t="str">
        <x:v>704153110</x:v>
      </x:c>
      <x:c t="str">
        <x:v>BEMETA elektromos törölközőszárító radiátor, 185x1180x120mm, 91W, fekete</x:v>
      </x:c>
      <x:c t="str">
        <x:v>SAPHO</x:v>
      </x:c>
      <x:c t="str">
        <x:v>8592207061394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174600.0000</x:v>
      </x:c>
      <x:c t="str">
        <x:v>újdonság: 2026.02</x:v>
      </x:c>
    </x:row>
    <x:row>
      <x:c t="str">
        <x:v>704153111</x:v>
      </x:c>
      <x:c t="str">
        <x:v>BEMETA elektromos törölközőszárító radiátor, 185x1180x120mm, 91W, polírozott inox</x:v>
      </x:c>
      <x:c t="str">
        <x:v>SAPHO</x:v>
      </x:c>
      <x:c t="str">
        <x:v>8592207060441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149800.0000</x:v>
      </x:c>
      <x:c t="str">
        <x:v>újdonság: 2026.02</x:v>
      </x:c>
    </x:row>
    <x:row>
      <x:c t="str">
        <x:v>704153120</x:v>
      </x:c>
      <x:c t="str">
        <x:v>BEMETA elektromos törölközőszárító radiátor, 125x1180x120mm, 61W, fekete</x:v>
      </x:c>
      <x:c t="str">
        <x:v>SAPHO</x:v>
      </x:c>
      <x:c t="str">
        <x:v>8592207061400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137500.0000</x:v>
      </x:c>
      <x:c t="str">
        <x:v>újdonság: 2026.02</x:v>
      </x:c>
    </x:row>
    <x:row>
      <x:c t="str">
        <x:v>704153121</x:v>
      </x:c>
      <x:c t="str">
        <x:v>BEMETA elektromos törölközőszárító radiátor, 125x1180x120mm, 61W, polírozott inox</x:v>
      </x:c>
      <x:c t="str">
        <x:v>SAPHO</x:v>
      </x:c>
      <x:c t="str">
        <x:v>8592207060434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123700.0000</x:v>
      </x:c>
      <x:c t="str">
        <x:v>újdonság: 2026.02</x:v>
      </x:c>
    </x:row>
    <x:row>
      <x:c t="str">
        <x:v>704153130</x:v>
      </x:c>
      <x:c t="str">
        <x:v>BEMETA elektromos törölközőszárító radiátor, 125x1180x155mm, 47W, fekete</x:v>
      </x:c>
      <x:c t="str">
        <x:v>SAPHO</x:v>
      </x:c>
      <x:c t="str">
        <x:v>8592207061417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112800.0000</x:v>
      </x:c>
      <x:c t="str">
        <x:v>újdonság: 2026.02</x:v>
      </x:c>
    </x:row>
    <x:row>
      <x:c t="str">
        <x:v>704153131</x:v>
      </x:c>
      <x:c t="str">
        <x:v>BEMETA elektromos törölközőszárító radiátor, 125x1180x155mm, 47W, polírozott inox</x:v>
      </x:c>
      <x:c t="str">
        <x:v>SAPHO</x:v>
      </x:c>
      <x:c t="str">
        <x:v>8592207060427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101400.0000</x:v>
      </x:c>
      <x:c t="str">
        <x:v>újdonság: 2026.02</x:v>
      </x:c>
    </x:row>
    <x:row>
      <x:c t="str">
        <x:v>704153911</x:v>
      </x:c>
      <x:c t="str">
        <x:v>BEMETA ruhaakasztó radiátorra, fényes arany</x:v>
      </x:c>
      <x:c t="str">
        <x:v>SAPHO</x:v>
      </x:c>
      <x:c t="str">
        <x:v>8592207054839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13500.0000</x:v>
      </x:c>
      <x:c t="str">
        <x:v>újdonság: 2026.02</x:v>
      </x:c>
    </x:row>
    <x:row>
      <x:c t="str">
        <x:v>704154011</x:v>
      </x:c>
      <x:c t="str">
        <x:v>BEMETA elektromos törölközőszárító radiátor, 30W, fényes arany</x:v>
      </x:c>
      <x:c t="str">
        <x:v>SAPHO</x:v>
      </x:c>
      <x:c t="str">
        <x:v>8592207054754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103100.0000</x:v>
      </x:c>
      <x:c t="str">
        <x:v>újdonság: 2026.02</x:v>
      </x:c>
    </x:row>
    <x:row>
      <x:c t="str">
        <x:v>704154081</x:v>
      </x:c>
      <x:c t="str">
        <x:v>BEMETA elektromos törölközőszárító radiátor, 560x370x90mm, 63W, fényes arany</x:v>
      </x:c>
      <x:c t="str">
        <x:v>SAPHO</x:v>
      </x:c>
      <x:c t="str">
        <x:v>8592207054808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120400.0000</x:v>
      </x:c>
      <x:c t="str">
        <x:v>újdonság: 2026.02</x:v>
      </x:c>
    </x:row>
    <x:row>
      <x:c t="str">
        <x:v>704154085</x:v>
      </x:c>
      <x:c t="str">
        <x:v>BEMETA elektromos törölközőszárító radiátor, 560x370x90mm, 63W, matt arany</x:v>
      </x:c>
      <x:c t="str">
        <x:v>SAPHO</x:v>
      </x:c>
      <x:c t="str">
        <x:v>8592207054815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120400.0000</x:v>
      </x:c>
      <x:c t="str">
        <x:v>újdonság: 2026.02</x:v>
      </x:c>
    </x:row>
    <x:row>
      <x:c t="str">
        <x:v>704154911</x:v>
      </x:c>
      <x:c t="str">
        <x:v>BEMETA ruhaakasztó radiátorra, fényes arany</x:v>
      </x:c>
      <x:c t="str">
        <x:v>SAPHO</x:v>
      </x:c>
      <x:c t="str">
        <x:v>8592207054853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13500.0000</x:v>
      </x:c>
      <x:c t="str">
        <x:v>újdonság: 2026.02</x:v>
      </x:c>
    </x:row>
    <x:row>
      <x:c t="str">
        <x:v>704154915</x:v>
      </x:c>
      <x:c t="str">
        <x:v>BEMETA ruhaakasztó radiátorra, matt arany</x:v>
      </x:c>
      <x:c t="str">
        <x:v>SAPHO</x:v>
      </x:c>
      <x:c t="str">
        <x:v>8592207054860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13500.0000</x:v>
      </x:c>
      <x:c t="str">
        <x:v>újdonság: 2026.02</x:v>
      </x:c>
    </x:row>
    <x:row>
      <x:c t="str">
        <x:v>704155015</x:v>
      </x:c>
      <x:c t="str">
        <x:v>BEMETA elektromos törölközőszárító radiátor, 30W, matt grafit</x:v>
      </x:c>
      <x:c t="str">
        <x:v>SAPHO</x:v>
      </x:c>
      <x:c t="str">
        <x:v>8592207054778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103100.0000</x:v>
      </x:c>
      <x:c t="str">
        <x:v>újdonság: 2026.02</x:v>
      </x:c>
    </x:row>
    <x:row>
      <x:c t="str">
        <x:v>704155085</x:v>
      </x:c>
      <x:c t="str">
        <x:v>BEMETA elektromos törölközőszárító radiátor, 560x370x90mm, 63W, matt grafit</x:v>
      </x:c>
      <x:c t="str">
        <x:v>SAPHO</x:v>
      </x:c>
      <x:c t="str">
        <x:v>8592207054822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120400.0000</x:v>
      </x:c>
      <x:c t="str">
        <x:v>újdonság: 2026.02</x:v>
      </x:c>
    </x:row>
    <x:row>
      <x:c t="str">
        <x:v>704155915</x:v>
      </x:c>
      <x:c t="str">
        <x:v>BEMETA ruhaakasztó radiátorra, matt grafit</x:v>
      </x:c>
      <x:c t="str">
        <x:v>SAPHO</x:v>
      </x:c>
      <x:c t="str">
        <x:v>8592207054877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13500.0000</x:v>
      </x:c>
      <x:c t="str">
        <x:v>újdonság: 2026.02</x:v>
      </x:c>
    </x:row>
    <x:row>
      <x:c t="str">
        <x:v>7045</x:v>
      </x:c>
      <x:c t="str">
        <x:v>SMALL ORION kerámiamosdó, 50,5x26,5cm</x:v>
      </x:c>
      <x:c t="str">
        <x:v>SAPHO</x:v>
      </x:c>
      <x:c t="str">
        <x:v>8590913872549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25200.0000</x:v>
      </x:c>
      <x:c t="str">
        <x:v/>
      </x:c>
    </x:row>
    <x:row>
      <x:c t="str">
        <x:v>70611</x:v>
      </x:c>
      <x:c t="str">
        <x:v>POLYSAN VERSYS kád, jobbos, 170x84x47cm</x:v>
      </x:c>
      <x:c t="str">
        <x:v>SAPHO</x:v>
      </x:c>
      <x:c t="str">
        <x:v>8590729054078</x:v>
      </x:c>
      <x:c t="str">
        <x:v>db        </x:v>
      </x:c>
      <x:c t="str">
        <x:v>39100000</x:v>
      </x:c>
      <x:c t="n">
        <x:v>41.3700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/>
      </x:c>
    </x:row>
    <x:row>
      <x:c t="str">
        <x:v>7080</x:v>
      </x:c>
      <x:c t="str">
        <x:v>AQUALINE WHITE LINE CAESAR fördőszobai sarokpolc, 2 szintes, 226x473x160mm, ABS/fehér</x:v>
      </x:c>
      <x:c t="str">
        <x:v>AQUALINE</x:v>
      </x:c>
      <x:c t="str">
        <x:v>8003341049174</x:v>
      </x:c>
      <x:c t="str">
        <x:v>db        </x:v>
      </x:c>
      <x:c t="str">
        <x:v>39249000</x:v>
      </x:c>
      <x:c t="n">
        <x:v>0.6820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7100.0000</x:v>
      </x:c>
      <x:c t="str">
        <x:v/>
      </x:c>
    </x:row>
    <x:row>
      <x:c t="str">
        <x:v>7081</x:v>
      </x:c>
      <x:c t="str">
        <x:v>AQUALINE WHITE LINE CAESAR fördőszobai sarokpolc, 3 szintes, 226x710x160mm, ABS/fehér</x:v>
      </x:c>
      <x:c t="str">
        <x:v>AQUALINE</x:v>
      </x:c>
      <x:c t="str">
        <x:v>8003341049235</x:v>
      </x:c>
      <x:c t="str">
        <x:v>db        </x:v>
      </x:c>
      <x:c t="str">
        <x:v>39249000</x:v>
      </x:c>
      <x:c t="n">
        <x:v>0.9420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/>
      </x:c>
    </x:row>
    <x:row>
      <x:c t="str">
        <x:v>7102309</x:v>
      </x:c>
      <x:c t="str">
        <x:v>RIDDER CARL Csúszásmentes fürdőszobai kilépő szőnyeg, 60x90cm</x:v>
      </x:c>
      <x:c t="str">
        <x:v>SAPHO</x:v>
      </x:c>
      <x:c t="str">
        <x:v>4006956710259</x:v>
      </x:c>
      <x:c t="str">
        <x:v>db        </x:v>
      </x:c>
      <x:c t="str">
        <x:v>57050030</x:v>
      </x:c>
      <x:c t="n">
        <x:v>1.1000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16800.0000</x:v>
      </x:c>
      <x:c t="str">
        <x:v>kifutott: 2025.02</x:v>
      </x:c>
    </x:row>
    <x:row>
      <x:c t="str">
        <x:v>7102809</x:v>
      </x:c>
      <x:c t="str">
        <x:v>RIDDER CARL Csúszásmentes fürdőszobai kilépő szőnyeg, 55x50cm</x:v>
      </x:c>
      <x:c t="str">
        <x:v>SAPHO</x:v>
      </x:c>
      <x:c t="str">
        <x:v>4006956710280</x:v>
      </x:c>
      <x:c t="str">
        <x:v>db        </x:v>
      </x:c>
      <x:c t="str">
        <x:v>57050030</x:v>
      </x:c>
      <x:c t="n">
        <x:v>0.6700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9700.0000</x:v>
      </x:c>
      <x:c t="str">
        <x:v>kifutott: 2025.02</x:v>
      </x:c>
    </x:row>
    <x:row>
      <x:c t="str">
        <x:v>7103307</x:v>
      </x:c>
      <x:c t="str">
        <x:v>RIDDER COINS Csúszásmentes fürdőszobai kilépő szőnyeg, 60x90cm</x:v>
      </x:c>
      <x:c t="str">
        <x:v>SAPHO</x:v>
      </x:c>
      <x:c t="str">
        <x:v>4006956710365</x:v>
      </x:c>
      <x:c t="str">
        <x:v>db        </x:v>
      </x:c>
      <x:c t="str">
        <x:v>57033999</x:v>
      </x:c>
      <x:c t="n">
        <x:v>1.1800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16600.0000</x:v>
      </x:c>
      <x:c t="str">
        <x:v/>
      </x:c>
    </x:row>
    <x:row>
      <x:c t="str">
        <x:v>7103807</x:v>
      </x:c>
      <x:c t="str">
        <x:v>RIDDER COINS Csúszásmentes fürdőszobai kilépő szőnyeg, 55x50cm</x:v>
      </x:c>
      <x:c t="str">
        <x:v>SAPHO</x:v>
      </x:c>
      <x:c t="str">
        <x:v>4006956710396</x:v>
      </x:c>
      <x:c t="str">
        <x:v>db        </x:v>
      </x:c>
      <x:c t="str">
        <x:v>57033999</x:v>
      </x:c>
      <x:c t="n">
        <x:v>0.7300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/>
      </x:c>
    </x:row>
    <x:row>
      <x:c t="str">
        <x:v>7105307</x:v>
      </x:c>
      <x:c t="str">
        <x:v>RIDDER MARMOR csúszásmentes fürdőszobai kilépőszőnyeg, 60x90cm, szürke</x:v>
      </x:c>
      <x:c t="str">
        <x:v>SAPHO</x:v>
      </x:c>
      <x:c t="str">
        <x:v>4006956138862</x:v>
      </x:c>
      <x:c t="str">
        <x:v>db        </x:v>
      </x:c>
      <x:c t="str">
        <x:v>57050030</x:v>
      </x:c>
      <x:c t="n">
        <x:v>1.1350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22300.0000</x:v>
      </x:c>
      <x:c t="str">
        <x:v>kifutott: 2025.02</x:v>
      </x:c>
    </x:row>
    <x:row>
      <x:c t="str">
        <x:v>7105807</x:v>
      </x:c>
      <x:c t="str">
        <x:v>RIDDER MARMOR předložka 55x50cm, šedá 55x50cm, szürke</x:v>
      </x:c>
      <x:c t="str">
        <x:v>SAPHO</x:v>
      </x:c>
      <x:c t="str">
        <x:v>4006956138961</x:v>
      </x:c>
      <x:c t="str">
        <x:v>db        </x:v>
      </x:c>
      <x:c t="str">
        <x:v>57050030</x:v>
      </x:c>
      <x:c t="n">
        <x:v>0.6290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12800.0000</x:v>
      </x:c>
      <x:c t="str">
        <x:v>kifutott: 2025.03</x:v>
      </x:c>
    </x:row>
    <x:row>
      <x:c t="str">
        <x:v>71151</x:v>
      </x:c>
      <x:c t="str">
        <x:v>POLYSAN SPIRIT ROUND termosztatikus zuhanypanel, 250x1550mm, fehér</x:v>
      </x:c>
      <x:c t="str">
        <x:v>SAPHO</x:v>
      </x:c>
      <x:c t="str">
        <x:v>8590729034223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71251</x:v>
      </x:c>
      <x:c t="str">
        <x:v>POLYSAN SPIRIT ROUND termosztatikus zuhanypanel, 250x1550mm, fekete</x:v>
      </x:c>
      <x:c t="str">
        <x:v>SAPHO</x:v>
      </x:c>
      <x:c t="str">
        <x:v>8590729034315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71532</x:v>
      </x:c>
      <x:c t="str">
        <x:v>POLYSAN FLEXIA öntöttmárvány zuhanytálca, 180x75x3cm</x:v>
      </x:c>
      <x:c t="str">
        <x:v>SAPHO</x:v>
      </x:c>
      <x:c t="str">
        <x:v>8590729065258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71539</x:v>
      </x:c>
      <x:c t="str">
        <x:v>POLYSAN FLEXIA öntöttmárvány zuhanytálca, 160x90x3cm</x:v>
      </x:c>
      <x:c t="str">
        <x:v>SAPHO</x:v>
      </x:c>
      <x:c t="str">
        <x:v>8590729066897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242000.0000</x:v>
      </x:c>
      <x:c t="str">
        <x:v/>
      </x:c>
    </x:row>
    <x:row>
      <x:c t="str">
        <x:v>71546</x:v>
      </x:c>
      <x:c t="str">
        <x:v>POLYSAN FLEXIA öntöttmárvány zuhanytálca, 90x90x3cm</x:v>
      </x:c>
      <x:c t="str">
        <x:v>SAPHO</x:v>
      </x:c>
      <x:c t="str">
        <x:v>8590729065265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/>
      </x:c>
    </x:row>
    <x:row>
      <x:c t="str">
        <x:v>71546.31</x:v>
      </x:c>
      <x:c t="str">
        <x:v>POLYSAN FLEXIA öntöttmárvány zuhanytálca, 90x90cm, matt szürke</x:v>
      </x:c>
      <x:c t="str">
        <x:v>SAPHO</x:v>
      </x:c>
      <x:c t="str">
        <x:v>8590729013549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71546.51</x:v>
      </x:c>
      <x:c t="str">
        <x:v>POLYSAN FLEXIA öntöttmárvány zuhanytálca, 90x90cm, matt antracit</x:v>
      </x:c>
      <x:c t="str">
        <x:v>SAPHO</x:v>
      </x:c>
      <x:c t="str">
        <x:v>8590729013556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71546.71</x:v>
      </x:c>
      <x:c t="str">
        <x:v>POLYSAN FLEXIA öntöttmárvány zuhanytálca, 90x90cm, matt barna</x:v>
      </x:c>
      <x:c t="str">
        <x:v>SAPHO</x:v>
      </x:c>
      <x:c t="str">
        <x:v>8590729013570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71546.81</x:v>
      </x:c>
      <x:c t="str">
        <x:v>POLYSAN FLEXIA öntöttmárvány zuhanytálca, 90x90cm, matt bézs</x:v>
      </x:c>
      <x:c t="str">
        <x:v>SAPHO</x:v>
      </x:c>
      <x:c t="str">
        <x:v>8590729013587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71546MAT</x:v>
      </x:c>
      <x:c t="str">
        <x:v>POLYSAN FLEXIA öntöttmárvány zuhanytálca, 90x90x3cm, matt fehér</x:v>
      </x:c>
      <x:c t="str">
        <x:v>SAPHO</x:v>
      </x:c>
      <x:c t="str">
        <x:v>8590729083535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71552</x:v>
      </x:c>
      <x:c t="str">
        <x:v>POLYSAN FLEXIA öntöttmárvány zuhanytálca, 100x100x3cm</x:v>
      </x:c>
      <x:c t="str">
        <x:v>SAPHO</x:v>
      </x:c>
      <x:c t="str">
        <x:v>8590729066903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148000.0000</x:v>
      </x:c>
      <x:c t="str">
        <x:v/>
      </x:c>
    </x:row>
    <x:row>
      <x:c t="str">
        <x:v>71552.31</x:v>
      </x:c>
      <x:c t="str">
        <x:v>POLYSAN FLEXIA öntöttmárvány zuhanytálca, 100x100cm, matt szürke</x:v>
      </x:c>
      <x:c t="str">
        <x:v>SAPHO</x:v>
      </x:c>
      <x:c t="str">
        <x:v>8590729013594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71552.51</x:v>
      </x:c>
      <x:c t="str">
        <x:v>POLYSAN FLEXIA öntöttmárvány zuhanytálca, 100x100cm, matt antracit</x:v>
      </x:c>
      <x:c t="str">
        <x:v>SAPHO</x:v>
      </x:c>
      <x:c t="str">
        <x:v>8590729013600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71552.71</x:v>
      </x:c>
      <x:c t="str">
        <x:v>POLYSAN FLEXIA öntöttmárvány zuhanytálca, 100x100cm, matt barna</x:v>
      </x:c>
      <x:c t="str">
        <x:v>SAPHO</x:v>
      </x:c>
      <x:c t="str">
        <x:v>8590729013617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71552.81</x:v>
      </x:c>
      <x:c t="str">
        <x:v>POLYSAN FLEXIA öntöttmárvány zuhanytálca, 100x100cm, matt bézs</x:v>
      </x:c>
      <x:c t="str">
        <x:v>SAPHO</x:v>
      </x:c>
      <x:c t="str">
        <x:v>8590729013624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71552MAT</x:v>
      </x:c>
      <x:c t="str">
        <x:v>POLYSAN FLEXIA öntöttmárvány zuhanytálca, 100x100x3cm, matt fehér</x:v>
      </x:c>
      <x:c t="str">
        <x:v>SAPHO</x:v>
      </x:c>
      <x:c t="str">
        <x:v>8590729083528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71563</x:v>
      </x:c>
      <x:c t="str">
        <x:v>POLYSAN FLEXIA öntöttmárvány zuhanytálca, 120x100x3cm</x:v>
      </x:c>
      <x:c t="str">
        <x:v>SAPHO</x:v>
      </x:c>
      <x:c t="str">
        <x:v>8590729066910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71563.31</x:v>
      </x:c>
      <x:c t="str">
        <x:v>POLYSAN FLEXIA öntöttmárvány zuhanytálca, 120x100cm, matt szürke</x:v>
      </x:c>
      <x:c t="str">
        <x:v>SAPHO</x:v>
      </x:c>
      <x:c t="str">
        <x:v>8590729015703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71563.51</x:v>
      </x:c>
      <x:c t="str">
        <x:v>POLYSAN FLEXIA öntöttmárvány zuhanytálca, 120x100cm, matt antracit</x:v>
      </x:c>
      <x:c t="str">
        <x:v>SAPHO</x:v>
      </x:c>
      <x:c t="str">
        <x:v>8590729015710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71563.71</x:v>
      </x:c>
      <x:c t="str">
        <x:v>POLYSAN FLEXIA öntöttmárvány zuhanytálca, 120x100x3cm matt barna</x:v>
      </x:c>
      <x:c t="str">
        <x:v>SAPHO</x:v>
      </x:c>
      <x:c t="str">
        <x:v>8590729015727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2024.10</x:v>
      </x:c>
    </x:row>
    <x:row>
      <x:c t="str">
        <x:v>71563.81</x:v>
      </x:c>
      <x:c t="str">
        <x:v>POLYSAN FLEXIA öntöttmárvány zuhanytálca, 120x100cm, matt bézs</x:v>
      </x:c>
      <x:c t="str">
        <x:v>SAPHO</x:v>
      </x:c>
      <x:c t="str">
        <x:v>8590729015734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71563MAT</x:v>
      </x:c>
      <x:c t="str">
        <x:v>POLYSAN FLEXIA öntöttmárvány zuhanytálca, 120x100cm, matt fehér</x:v>
      </x:c>
      <x:c t="str">
        <x:v>SAPHO</x:v>
      </x:c>
      <x:c t="str">
        <x:v>8590729019190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71564</x:v>
      </x:c>
      <x:c t="str">
        <x:v>POLYSAN DEEP szögletes mély zuhanytálca, 120x75x26cm,</x:v>
      </x:c>
      <x:c t="str">
        <x:v>SAPHO</x:v>
      </x:c>
      <x:c t="str">
        <x:v>8590729066927</x:v>
      </x:c>
      <x:c t="str">
        <x:v>db        </x:v>
      </x:c>
      <x:c t="str">
        <x:v>39221000</x:v>
      </x:c>
      <x:c t="n">
        <x:v>11.2100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132000.0000</x:v>
      </x:c>
      <x:c t="str">
        <x:v/>
      </x:c>
    </x:row>
    <x:row>
      <x:c t="str">
        <x:v>71565</x:v>
      </x:c>
      <x:c t="str">
        <x:v>POLYSAN KARIA öntöttmárvány zuhanytálca, 100x70x3cm</x:v>
      </x:c>
      <x:c t="str">
        <x:v>SAPHO</x:v>
      </x:c>
      <x:c t="str">
        <x:v>8590729066934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104000.0000</x:v>
      </x:c>
      <x:c t="n">
        <x:v>130000.0000</x:v>
      </x:c>
      <x:c t="str">
        <x:v/>
      </x:c>
    </x:row>
    <x:row>
      <x:c t="str">
        <x:v>71583</x:v>
      </x:c>
      <x:c t="str">
        <x:v>POLYSAN KARIA/VARESA sarok előlap, balos, 100x70x11cm</x:v>
      </x:c>
      <x:c t="str">
        <x:v>SAPHO</x:v>
      </x:c>
      <x:c t="str">
        <x:v>8590729067115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71592</x:v>
      </x:c>
      <x:c t="str">
        <x:v>POLYSAN KARIA/VARESA sarok előlap, jobbos, 100x70x11cm</x:v>
      </x:c>
      <x:c t="str">
        <x:v>SAPHO</x:v>
      </x:c>
      <x:c t="str">
        <x:v>8590729067207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71601</x:v>
      </x:c>
      <x:c t="str">
        <x:v>POLYSAN ARENA öntöttmárvány zuhanytálca, 90x90x4cm</x:v>
      </x:c>
      <x:c t="str">
        <x:v>SAPHO</x:v>
      </x:c>
      <x:c t="str">
        <x:v>8590729067290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71602</x:v>
      </x:c>
      <x:c t="str">
        <x:v>POLYSAN LUSSA öntöttmárvány zuhanytálca, negyedköríves 90x90x4cm, R550</x:v>
      </x:c>
      <x:c t="str">
        <x:v>SAPHO</x:v>
      </x:c>
      <x:c t="str">
        <x:v>8590729067306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71603</x:v>
      </x:c>
      <x:c t="str">
        <x:v>POLYSAN VARESA öntöttmárvány zuhanytálca, 120x90x4cm</x:v>
      </x:c>
      <x:c t="str">
        <x:v>SAPHO</x:v>
      </x:c>
      <x:c t="str">
        <x:v>8590729067313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190000.0000</x:v>
      </x:c>
      <x:c t="str">
        <x:v/>
      </x:c>
    </x:row>
    <x:row>
      <x:c t="str">
        <x:v>71604</x:v>
      </x:c>
      <x:c t="str">
        <x:v>POLYSAN VARESA öntöttmárvány zuhanytálca, 120x80x4cm</x:v>
      </x:c>
      <x:c t="str">
        <x:v>SAPHO</x:v>
      </x:c>
      <x:c t="str">
        <x:v>8590729067320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182000.0000</x:v>
      </x:c>
      <x:c t="str">
        <x:v/>
      </x:c>
    </x:row>
    <x:row>
      <x:c t="str">
        <x:v>71605</x:v>
      </x:c>
      <x:c t="str">
        <x:v>POLYSAN VARESA öntöttmárvány zuhanytálca, 100x80x4cm</x:v>
      </x:c>
      <x:c t="str">
        <x:v>SAPHO</x:v>
      </x:c>
      <x:c t="str">
        <x:v>8590729067337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71606</x:v>
      </x:c>
      <x:c t="str">
        <x:v>POLYSAN VARESA öntöttmárvány zuhanytálca, 90x80x4cm</x:v>
      </x:c>
      <x:c t="str">
        <x:v>SAPHO</x:v>
      </x:c>
      <x:c t="str">
        <x:v>8590729067344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71607</x:v>
      </x:c>
      <x:c t="str">
        <x:v>POLYSAN MARLENE kád, 190x90x48cm</x:v>
      </x:c>
      <x:c t="str">
        <x:v>SAPHO</x:v>
      </x:c>
      <x:c t="str">
        <x:v>8590729067351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355000.0000</x:v>
      </x:c>
      <x:c t="str">
        <x:v/>
      </x:c>
    </x:row>
    <x:row>
      <x:c t="str">
        <x:v>71607.1010</x:v>
      </x:c>
      <x:c t="str">
        <x:v>POLYSAN MARLENE kád, Active Hydro, 190x90x48cm, króm</x:v>
      </x:c>
      <x:c t="str">
        <x:v>SAPHO</x:v>
      </x:c>
      <x:c t="str">
        <x:v>8590729060413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1022000.0000</x:v>
      </x:c>
      <x:c t="str">
        <x:v>újdonság: 2025.01</x:v>
      </x:c>
    </x:row>
    <x:row>
      <x:c t="str">
        <x:v>71607.2010</x:v>
      </x:c>
      <x:c t="str">
        <x:v>POLYSAN MARLENE kád, 190x90x48cm, Active Hydro-Air, króm</x:v>
      </x:c>
      <x:c t="str">
        <x:v>SAPHO</x:v>
      </x:c>
      <x:c t="str">
        <x:v>8590729060420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1485000.0000</x:v>
      </x:c>
      <x:c t="str">
        <x:v>újdonság: 2024.11</x:v>
      </x:c>
    </x:row>
    <x:row>
      <x:c t="str">
        <x:v>71607.3010</x:v>
      </x:c>
      <x:c t="str">
        <x:v>POLYSAN MARLENE kád, Attraction Hydro, 190x90x48cm, króm</x:v>
      </x:c>
      <x:c t="str">
        <x:v>SAPHO</x:v>
      </x:c>
      <x:c t="str">
        <x:v>8590729060437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1205000.0000</x:v>
      </x:c>
      <x:c t="str">
        <x:v>újdonság: 2025.01</x:v>
      </x:c>
    </x:row>
    <x:row>
      <x:c t="str">
        <x:v>71607.4010</x:v>
      </x:c>
      <x:c t="str">
        <x:v>POLYSAN MARLENE kád, 190x90x48cm, Attraction Hydro-Air, króm</x:v>
      </x:c>
      <x:c t="str">
        <x:v>SAPHO</x:v>
      </x:c>
      <x:c t="str">
        <x:v>8590729060444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1854000.0000</x:v>
      </x:c>
      <x:c t="str">
        <x:v>újdonság: 2024.11</x:v>
      </x:c>
    </x:row>
    <x:row>
      <x:c t="str">
        <x:v>71607.5010</x:v>
      </x:c>
      <x:c t="str">
        <x:v>POLYSAN MARLENE kád, Highline Hydro, 190x90x48cm, króm</x:v>
      </x:c>
      <x:c t="str">
        <x:v>SAPHO</x:v>
      </x:c>
      <x:c t="str">
        <x:v>8590729060451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1475000.0000</x:v>
      </x:c>
      <x:c t="str">
        <x:v>újdonság: 2025.01</x:v>
      </x:c>
    </x:row>
    <x:row>
      <x:c t="str">
        <x:v>71607.6010</x:v>
      </x:c>
      <x:c t="str">
        <x:v>POLYSAN MARLENE kád, 190x90x48cm, Highline Hydro-Air, króm</x:v>
      </x:c>
      <x:c t="str">
        <x:v>SAPHO</x:v>
      </x:c>
      <x:c t="str">
        <x:v>8590729060468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2015000.0000</x:v>
      </x:c>
      <x:c t="n">
        <x:v>2390000.0000</x:v>
      </x:c>
      <x:c t="str">
        <x:v>újdonság: 2024.11</x:v>
      </x:c>
    </x:row>
    <x:row>
      <x:c t="str">
        <x:v>71607H</x:v>
      </x:c>
      <x:c t="str">
        <x:v>POLYSAN MARLENE kád, Hidro rendszerrel, 190x90x48cm</x:v>
      </x:c>
      <x:c t="str">
        <x:v>SAPHO</x:v>
      </x:c>
      <x:c t="str">
        <x:v>8590729082187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978000.0000</x:v>
      </x:c>
      <x:c t="str">
        <x:v>kifutott: 2025.01</x:v>
      </x:c>
    </x:row>
    <x:row>
      <x:c t="str">
        <x:v>71607HA</x:v>
      </x:c>
      <x:c t="str">
        <x:v>POLYSAN MARLENE kád, Hidro Air rendszerrel, 190x90x48cm</x:v>
      </x:c>
      <x:c t="str">
        <x:v>SAPHO</x:v>
      </x:c>
      <x:c t="str">
        <x:v>8590729082255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71607MCL</x:v>
      </x:c>
      <x:c t="str">
        <x:v>POLYSAN MARLENE MONOLITH kád, balos, lekerekített sarokkal, 185x85x63cm</x:v>
      </x:c>
      <x:c t="str">
        <x:v>SAPHO</x:v>
      </x:c>
      <x:c t="str">
        <x:v>8590729085140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997000.0000</x:v>
      </x:c>
      <x:c t="str">
        <x:v/>
      </x:c>
    </x:row>
    <x:row>
      <x:c t="str">
        <x:v>71607MCLB</x:v>
      </x:c>
      <x:c t="str">
        <x:v>POLYSAN MARLENE MONOLITH kád, balos, lekerekített sarokkal, 185x85x63cm, fehér/fekete</x:v>
      </x:c>
      <x:c t="str">
        <x:v>SAPHO</x:v>
      </x:c>
      <x:c t="str">
        <x:v>8590729082989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1130000.0000</x:v>
      </x:c>
      <x:c t="str">
        <x:v/>
      </x:c>
    </x:row>
    <x:row>
      <x:c t="str">
        <x:v>71607MCR</x:v>
      </x:c>
      <x:c t="str">
        <x:v>POLYSAN MARLENE MONOLITH kád, jobbos, lekerekített sarokkal, 185x85x63cm</x:v>
      </x:c>
      <x:c t="str">
        <x:v>SAPHO</x:v>
      </x:c>
      <x:c t="str">
        <x:v>8590729085157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997000.0000</x:v>
      </x:c>
      <x:c t="str">
        <x:v/>
      </x:c>
    </x:row>
    <x:row>
      <x:c t="str">
        <x:v>71607MCRB</x:v>
      </x:c>
      <x:c t="str">
        <x:v>POLYSAN MARLENE MONOLITH kád, jobbos, lekerekített sarokkal, 185x85x63cm, fehér/fekete</x:v>
      </x:c>
      <x:c t="str">
        <x:v>SAPHO</x:v>
      </x:c>
      <x:c t="str">
        <x:v>8590729082996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1130000.0000</x:v>
      </x:c>
      <x:c t="str">
        <x:v/>
      </x:c>
    </x:row>
    <x:row>
      <x:c t="str">
        <x:v>71607S</x:v>
      </x:c>
      <x:c t="str">
        <x:v>POLYSAN MARLENE kád, 190x90x48cm</x:v>
      </x:c>
      <x:c t="str">
        <x:v>SAPHO</x:v>
      </x:c>
      <x:c t="str">
        <x:v>8590729084105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431000.0000</x:v>
      </x:c>
      <x:c t="str">
        <x:v/>
      </x:c>
    </x:row>
    <x:row>
      <x:c t="str">
        <x:v>71672</x:v>
      </x:c>
      <x:c t="str">
        <x:v>POLYSAN FLEXIA zuhanytálca szifon, 90mm, inox karimával</x:v>
      </x:c>
      <x:c t="str">
        <x:v>SAPHO</x:v>
      </x:c>
      <x:c t="str">
        <x:v>8590729068006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kifutott: 2025.06</x:v>
      </x:c>
    </x:row>
    <x:row>
      <x:c t="str">
        <x:v>71673</x:v>
      </x:c>
      <x:c t="str">
        <x:v>POLYSAN ROAD pvc padlóösszefolyó inox rosttal , L=720mm</x:v>
      </x:c>
      <x:c t="str">
        <x:v>SAPHO</x:v>
      </x:c>
      <x:c t="str">
        <x:v>8590729068013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kifutott: 2026.02</x:v>
      </x:c>
    </x:row>
    <x:row>
      <x:c t="str">
        <x:v>71674</x:v>
      </x:c>
      <x:c t="str">
        <x:v>POLYSAN ROAD pvc padlóösszefolyó inox rosttal , L=820mm</x:v>
      </x:c>
      <x:c t="str">
        <x:v>SAPHO</x:v>
      </x:c>
      <x:c t="str">
        <x:v>8590729068020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59000.0000</x:v>
      </x:c>
      <x:c t="str">
        <x:v>kifutott: 2025.06</x:v>
      </x:c>
    </x:row>
    <x:row>
      <x:c t="str">
        <x:v>71675</x:v>
      </x:c>
      <x:c t="str">
        <x:v>POLYSAN ROAD pvc padlóösszefolyó inox rosttal , L=920mm</x:v>
      </x:c>
      <x:c t="str">
        <x:v>SAPHO</x:v>
      </x:c>
      <x:c t="str">
        <x:v>8590729068037</x:v>
      </x:c>
      <x:c t="str">
        <x:v>db        </x:v>
      </x:c>
      <x:c t="str">
        <x:v>39229000</x:v>
      </x:c>
      <x:c t="n">
        <x:v>2.1900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60000.0000</x:v>
      </x:c>
      <x:c t="str">
        <x:v>kifutott: 2025.03</x:v>
      </x:c>
    </x:row>
    <x:row>
      <x:c t="str">
        <x:v>71676</x:v>
      </x:c>
      <x:c t="str">
        <x:v>POLYSAN SCENE pvc padlóösszefolyó inox rosttal , L=720mm</x:v>
      </x:c>
      <x:c t="str">
        <x:v>SAPHO</x:v>
      </x:c>
      <x:c t="str">
        <x:v>8590729068044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>kifutott: 2025.06</x:v>
      </x:c>
    </x:row>
    <x:row>
      <x:c t="str">
        <x:v>71677</x:v>
      </x:c>
      <x:c t="str">
        <x:v>POLYSAN SCENE pvc padlóösszefolyó inox rosttal , L=820mm</x:v>
      </x:c>
      <x:c t="str">
        <x:v>SAPHO</x:v>
      </x:c>
      <x:c t="str">
        <x:v>8590729068051</x:v>
      </x:c>
      <x:c t="str">
        <x:v>db        </x:v>
      </x:c>
      <x:c t="str">
        <x:v>39229000</x:v>
      </x:c>
      <x:c t="n">
        <x:v>1.9000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kifutott: 2025.03</x:v>
      </x:c>
    </x:row>
    <x:row>
      <x:c t="str">
        <x:v>71678</x:v>
      </x:c>
      <x:c t="str">
        <x:v>POLYSAN SCENE pvc padlóösszefolyó inox rosttal , L=920mm</x:v>
      </x:c>
      <x:c t="str">
        <x:v>SAPHO</x:v>
      </x:c>
      <x:c t="str">
        <x:v>8590729068068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64000.0000</x:v>
      </x:c>
      <x:c t="str">
        <x:v>kifutott: 2025.06</x:v>
      </x:c>
    </x:row>
    <x:row>
      <x:c t="str">
        <x:v>71679</x:v>
      </x:c>
      <x:c t="str">
        <x:v>POLYSAN kád le- és túlfolyó, klik-klak, 900mm, átm:72mm, króm</x:v>
      </x:c>
      <x:c t="str">
        <x:v>SAPHO</x:v>
      </x:c>
      <x:c t="str">
        <x:v>8590729068075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22500.0000</x:v>
      </x:c>
      <x:c t="str">
        <x:v>kifutott: 2025.03</x:v>
      </x:c>
    </x:row>
    <x:row>
      <x:c t="str">
        <x:v>71679B</x:v>
      </x:c>
      <x:c t="str">
        <x:v>POLYSAN klik-klak kád le- és túlfolyó, 900mm, átm:72mm, matt fekete</x:v>
      </x:c>
      <x:c t="str">
        <x:v>SAPHO</x:v>
      </x:c>
      <x:c t="str">
        <x:v>8590729001287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57000.0000</x:v>
      </x:c>
      <x:c t="str">
        <x:v>kifutott: 2025.10</x:v>
      </x:c>
    </x:row>
    <x:row>
      <x:c t="str">
        <x:v>71679W</x:v>
      </x:c>
      <x:c t="str">
        <x:v>POLYSAN klik-klak kád le- és túlfolyó, 900mm, átm:72mm, fehér</x:v>
      </x:c>
      <x:c t="str">
        <x:v>SAPHO</x:v>
      </x:c>
      <x:c t="str">
        <x:v>8590729000969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23400.0000</x:v>
      </x:c>
      <x:c t="str">
        <x:v>kifutott: 2024.11</x:v>
      </x:c>
    </x:row>
    <x:row>
      <x:c t="str">
        <x:v>71680</x:v>
      </x:c>
      <x:c t="str">
        <x:v>POLYSAN kád le- és túlfolyó, automata, 575mm, dugó átm:72mm, króm</x:v>
      </x:c>
      <x:c t="str">
        <x:v>SAPHO</x:v>
      </x:c>
      <x:c t="str">
        <x:v>8590729068082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28000.0000</x:v>
      </x:c>
      <x:c t="str">
        <x:v>kifutott: 2025.06</x:v>
      </x:c>
    </x:row>
    <x:row>
      <x:c t="str">
        <x:v>71680B</x:v>
      </x:c>
      <x:c t="str">
        <x:v>POLYSAN kád le- és túlfolyó, automata, 575mm, dugó átm:72mm, matt fekete</x:v>
      </x:c>
      <x:c t="str">
        <x:v>SAPHO</x:v>
      </x:c>
      <x:c t="str">
        <x:v>8590729022671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2024.11</x:v>
      </x:c>
    </x:row>
    <x:row>
      <x:c t="str">
        <x:v>71680G</x:v>
      </x:c>
      <x:c t="str">
        <x:v>POLYSAN kád le- és túlfolyó, automata, 575mm, dugó átm:72mm, arany</x:v>
      </x:c>
      <x:c t="str">
        <x:v>SAPHO</x:v>
      </x:c>
      <x:c t="str">
        <x:v>8590729022688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61000.0000</x:v>
      </x:c>
      <x:c t="str">
        <x:v/>
      </x:c>
    </x:row>
    <x:row>
      <x:c t="str">
        <x:v>71680GB</x:v>
      </x:c>
      <x:c t="str">
        <x:v>POLYSAN kád le- és túlfolyó, automata, 575mm, dugó átm:72mm, matt arany</x:v>
      </x:c>
      <x:c t="str">
        <x:v>SAPHO</x:v>
      </x:c>
      <x:c t="str">
        <x:v>8590729022824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67000.0000</x:v>
      </x:c>
      <x:c t="str">
        <x:v/>
      </x:c>
    </x:row>
    <x:row>
      <x:c t="str">
        <x:v>71680W</x:v>
      </x:c>
      <x:c t="str">
        <x:v>POLYSAN kád le- és túlfolyó, automata, 575mm, dugó átm:72mm, fehér</x:v>
      </x:c>
      <x:c t="str">
        <x:v>SAPHO</x:v>
      </x:c>
      <x:c t="str">
        <x:v>8590729081913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2024.09</x:v>
      </x:c>
    </x:row>
    <x:row>
      <x:c t="str">
        <x:v>71681</x:v>
      </x:c>
      <x:c t="str">
        <x:v>POLYSAN kád le- és túlfolyó, automata, 775mm, dugó átm:72mm, króm</x:v>
      </x:c>
      <x:c t="str">
        <x:v>SAPHO</x:v>
      </x:c>
      <x:c t="str">
        <x:v>8590729068099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31000.0000</x:v>
      </x:c>
      <x:c t="str">
        <x:v>kifutott: 2026.02</x:v>
      </x:c>
    </x:row>
    <x:row>
      <x:c t="str">
        <x:v>71681B</x:v>
      </x:c>
      <x:c t="str">
        <x:v>POLYSAN kád le- és túlfolyó, automata, 775mm, dugó átm:72mm, matt fekete</x:v>
      </x:c>
      <x:c t="str">
        <x:v>SAPHO</x:v>
      </x:c>
      <x:c t="str">
        <x:v>8590729022695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>kifutott: 2025.08</x:v>
      </x:c>
    </x:row>
    <x:row>
      <x:c t="str">
        <x:v>71681G</x:v>
      </x:c>
      <x:c t="str">
        <x:v>POLYSAN kád le- és túlfolyó, automata, 775mm, dugó átm:72mm, arany</x:v>
      </x:c>
      <x:c t="str">
        <x:v>SAPHO</x:v>
      </x:c>
      <x:c t="str">
        <x:v>8590729022701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63000.0000</x:v>
      </x:c>
      <x:c t="str">
        <x:v/>
      </x:c>
    </x:row>
    <x:row>
      <x:c t="str">
        <x:v>71681GB</x:v>
      </x:c>
      <x:c t="str">
        <x:v>POLYSAN kád le- és túlfolyó, automata, 775mm, dugó átm:72mm, matt arany</x:v>
      </x:c>
      <x:c t="str">
        <x:v>SAPHO</x:v>
      </x:c>
      <x:c t="str">
        <x:v>8590729022831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69000.0000</x:v>
      </x:c>
      <x:c t="str">
        <x:v/>
      </x:c>
    </x:row>
    <x:row>
      <x:c t="str">
        <x:v>71681W</x:v>
      </x:c>
      <x:c t="str">
        <x:v>POLYSAN kád le- és túlfolyó, automata, 775mm, dugó átm:72mm, fehér</x:v>
      </x:c>
      <x:c t="str">
        <x:v>SAPHO</x:v>
      </x:c>
      <x:c t="str">
        <x:v>8590729081920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50000.0000</x:v>
      </x:c>
      <x:c t="str">
        <x:v>kifutott: 2024.09</x:v>
      </x:c>
    </x:row>
    <x:row>
      <x:c t="str">
        <x:v>71682</x:v>
      </x:c>
      <x:c t="str">
        <x:v>POLYSAN kád le- és túlfolyó, automata, 975mm, dugó átm:72mm, króm</x:v>
      </x:c>
      <x:c t="str">
        <x:v>SAPHO</x:v>
      </x:c>
      <x:c t="str">
        <x:v>8590729068105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71682B</x:v>
      </x:c>
      <x:c t="str">
        <x:v>POLYSAN kád le- és túlfolyó, automata, 975mm, dugó átm:72mm, matt fekete</x:v>
      </x:c>
      <x:c t="str">
        <x:v>SAPHO</x:v>
      </x:c>
      <x:c t="str">
        <x:v>8590729022718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58000.0000</x:v>
      </x:c>
      <x:c t="str">
        <x:v>kifutott: 2024.11</x:v>
      </x:c>
    </x:row>
    <x:row>
      <x:c t="str">
        <x:v>71682G</x:v>
      </x:c>
      <x:c t="str">
        <x:v>POLYSAN kád le- és túlfolyó, automata, 975mm, dugó átm:72mm, arany</x:v>
      </x:c>
      <x:c t="str">
        <x:v>SAPHO</x:v>
      </x:c>
      <x:c t="str">
        <x:v>8590729022725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71682GB</x:v>
      </x:c>
      <x:c t="str">
        <x:v>POLYSAN kád le- és túlfolyó, automata, 975mm, dugó átm:72mm, matt arany</x:v>
      </x:c>
      <x:c t="str">
        <x:v>SAPHO</x:v>
      </x:c>
      <x:c t="str">
        <x:v>8590729022848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73000.0000</x:v>
      </x:c>
      <x:c t="str">
        <x:v/>
      </x:c>
    </x:row>
    <x:row>
      <x:c t="str">
        <x:v>71682W</x:v>
      </x:c>
      <x:c t="str">
        <x:v>POLYSAN kád le- és túlfolyó, automata, 975mm, dugó átm:72mm, fehér</x:v>
      </x:c>
      <x:c t="str">
        <x:v>SAPHO</x:v>
      </x:c>
      <x:c t="str">
        <x:v>8590729081937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54000.0000</x:v>
      </x:c>
      <x:c t="str">
        <x:v>kifutott: 2024.09</x:v>
      </x:c>
    </x:row>
    <x:row>
      <x:c t="str">
        <x:v>71683</x:v>
      </x:c>
      <x:c t="str">
        <x:v>POLYSAN kád le- és túlfolyó, automata, 1275mm, dugó átm:72mm, króm</x:v>
      </x:c>
      <x:c t="str">
        <x:v>SAPHO</x:v>
      </x:c>
      <x:c t="str">
        <x:v>8590729068112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38000.0000</x:v>
      </x:c>
      <x:c t="str">
        <x:v>kifutott: 2025.03</x:v>
      </x:c>
    </x:row>
    <x:row>
      <x:c t="str">
        <x:v>71684</x:v>
      </x:c>
      <x:c t="str">
        <x:v>POLYSAN kád le- és túlfolyó, kádtöltővel, automata, 575mm, dugó átm:72mm, króm</x:v>
      </x:c>
      <x:c t="str">
        <x:v>SAPHO</x:v>
      </x:c>
      <x:c t="str">
        <x:v>8590729068129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81000.0000</x:v>
      </x:c>
      <x:c t="str">
        <x:v>kifutott: 2025.06</x:v>
      </x:c>
    </x:row>
    <x:row>
      <x:c t="str">
        <x:v>71684B</x:v>
      </x:c>
      <x:c t="str">
        <x:v>POLYSAN kád le- és túlfolyó, kádtöltővel, automata, 575mm, dugó átm:72mm, matt fekete</x:v>
      </x:c>
      <x:c t="str">
        <x:v>SAPHO</x:v>
      </x:c>
      <x:c t="str">
        <x:v>8590729022763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kifutott: 2024.11</x:v>
      </x:c>
    </x:row>
    <x:row>
      <x:c t="str">
        <x:v>71684G</x:v>
      </x:c>
      <x:c t="str">
        <x:v>POLYSAN kád le- és túlfolyó, kádtöltővel, automata, 575mm, dugó átm:72mm, arany</x:v>
      </x:c>
      <x:c t="str">
        <x:v>SAPHO</x:v>
      </x:c>
      <x:c t="str">
        <x:v>8590729022770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160000.0000</x:v>
      </x:c>
      <x:c t="str">
        <x:v/>
      </x:c>
    </x:row>
    <x:row>
      <x:c t="str">
        <x:v>71684GB</x:v>
      </x:c>
      <x:c t="str">
        <x:v>POLYSAN kád le- és túlfolyó, kádtöltővel, automata, 575mm, dugó átm:72mm, matt arany</x:v>
      </x:c>
      <x:c t="str">
        <x:v>SAPHO</x:v>
      </x:c>
      <x:c t="str">
        <x:v>8590729022855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169000.0000</x:v>
      </x:c>
      <x:c t="str">
        <x:v>újdonság: 2024.04</x:v>
      </x:c>
    </x:row>
    <x:row>
      <x:c t="str">
        <x:v>71684W</x:v>
      </x:c>
      <x:c t="str">
        <x:v>POLYSAN kád le- és túlfolyó, kádtöltővel, automata, 575mm, dugó átm:72mm, fehér</x:v>
      </x:c>
      <x:c t="str">
        <x:v>SAPHO</x:v>
      </x:c>
      <x:c t="str">
        <x:v>8590729081951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kiárusítás: 2025.03</x:v>
      </x:c>
    </x:row>
    <x:row>
      <x:c t="str">
        <x:v>71685</x:v>
      </x:c>
      <x:c t="str">
        <x:v>POLYSAN kád le- és túlfolyó, kádtöltővel, automata, 775mm, dugó átm:72mm, króm</x:v>
      </x:c>
      <x:c t="str">
        <x:v>SAPHO</x:v>
      </x:c>
      <x:c t="str">
        <x:v>8590729068136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83000.0000</x:v>
      </x:c>
      <x:c t="str">
        <x:v>kifutott: 2026.02</x:v>
      </x:c>
    </x:row>
    <x:row>
      <x:c t="str">
        <x:v>71685B</x:v>
      </x:c>
      <x:c t="str">
        <x:v>POLYSAN kád le- és túlfolyó, kádtöltővel, automata, 775mm, dugó átm:72mm, matt fekete</x:v>
      </x:c>
      <x:c t="str">
        <x:v>SAPHO</x:v>
      </x:c>
      <x:c t="str">
        <x:v>8590729022787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kifutott: 2025.08</x:v>
      </x:c>
    </x:row>
    <x:row>
      <x:c t="str">
        <x:v>71685G</x:v>
      </x:c>
      <x:c t="str">
        <x:v>POLYSAN kád le- és túlfolyó, kádtöltővel, automata, 775mm, dugó átm:72mm, arany</x:v>
      </x:c>
      <x:c t="str">
        <x:v>SAPHO</x:v>
      </x:c>
      <x:c t="str">
        <x:v>8590729022794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162000.0000</x:v>
      </x:c>
      <x:c t="str">
        <x:v/>
      </x:c>
    </x:row>
    <x:row>
      <x:c t="str">
        <x:v>71685GB</x:v>
      </x:c>
      <x:c t="str">
        <x:v>POLYSAN kád le- és túlfolyó, kádtöltővel, automata, 775mm, dugó átm:72mm, matt arany</x:v>
      </x:c>
      <x:c t="str">
        <x:v>SAPHO</x:v>
      </x:c>
      <x:c t="str">
        <x:v>8590729022862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171000.0000</x:v>
      </x:c>
      <x:c t="str">
        <x:v>újdonság: 2024.04</x:v>
      </x:c>
    </x:row>
    <x:row>
      <x:c t="str">
        <x:v>71685W</x:v>
      </x:c>
      <x:c t="str">
        <x:v>POLYSAN kád le- és túlfolyó, kádtöltővel, automata, 775mm, dugó átm:72mm, fehér</x:v>
      </x:c>
      <x:c t="str">
        <x:v>SAPHO</x:v>
      </x:c>
      <x:c t="str">
        <x:v>8590729081968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kifutott: 2024.09</x:v>
      </x:c>
    </x:row>
    <x:row>
      <x:c t="str">
        <x:v>71686</x:v>
      </x:c>
      <x:c t="str">
        <x:v>POLYSAN kád le- és túlfolyó, kádtöltővel, automata, 975mm, dugó átm:72mm, matt fekete</x:v>
      </x:c>
      <x:c t="str">
        <x:v>SAPHO</x:v>
      </x:c>
      <x:c t="str">
        <x:v>8590729068143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84000.0000</x:v>
      </x:c>
      <x:c t="str">
        <x:v>kifutott: 2024.09</x:v>
      </x:c>
    </x:row>
    <x:row>
      <x:c t="str">
        <x:v>71686B</x:v>
      </x:c>
      <x:c t="str">
        <x:v>POLYSAN kád le- és túlfolyó, kádtöltővel, automata, 975mm, dugó átm:72mm, matt fekete</x:v>
      </x:c>
      <x:c t="str">
        <x:v>SAPHO</x:v>
      </x:c>
      <x:c t="str">
        <x:v>8590729022800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99000.0000</x:v>
      </x:c>
      <x:c t="str">
        <x:v>kifutott: 2026.02</x:v>
      </x:c>
    </x:row>
    <x:row>
      <x:c t="str">
        <x:v>71686G</x:v>
      </x:c>
      <x:c t="str">
        <x:v>POLYSAN kád le- és túlfolyó, kádtöltővel, automata, 975mm, dugó átm:72mm, arany</x:v>
      </x:c>
      <x:c t="str">
        <x:v>SAPHO</x:v>
      </x:c>
      <x:c t="str">
        <x:v>8590729022817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166000.0000</x:v>
      </x:c>
      <x:c t="str">
        <x:v/>
      </x:c>
    </x:row>
    <x:row>
      <x:c t="str">
        <x:v>71686GB</x:v>
      </x:c>
      <x:c t="str">
        <x:v>POLYSAN kád le- és túlfolyó, kádtöltővel, automata, 975mm, dugó átm:72mm, matt arany</x:v>
      </x:c>
      <x:c t="str">
        <x:v>SAPHO</x:v>
      </x:c>
      <x:c t="str">
        <x:v>8590729022879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175000.0000</x:v>
      </x:c>
      <x:c t="str">
        <x:v>újdonság: 2024.04</x:v>
      </x:c>
    </x:row>
    <x:row>
      <x:c t="str">
        <x:v>71686W</x:v>
      </x:c>
      <x:c t="str">
        <x:v>POLYSAN kád le- és túlfolyó, kádtöltővel, automata, 975mm, dugó átm:72mm, fehér</x:v>
      </x:c>
      <x:c t="str">
        <x:v>SAPHO</x:v>
      </x:c>
      <x:c t="str">
        <x:v>8590729081975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103000.0000</x:v>
      </x:c>
      <x:c t="str">
        <x:v>kifutott: 2025.06</x:v>
      </x:c>
    </x:row>
    <x:row>
      <x:c t="str">
        <x:v>71687</x:v>
      </x:c>
      <x:c t="str">
        <x:v>POLYSAN kád le- és túlfolyó, dugóval, Charleston és Victoria térkádhoz, króm</x:v>
      </x:c>
      <x:c t="str">
        <x:v>SAPHO</x:v>
      </x:c>
      <x:c t="str">
        <x:v>8590729068150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79000.0000</x:v>
      </x:c>
      <x:c t="str">
        <x:v/>
      </x:c>
    </x:row>
    <x:row>
      <x:c t="str">
        <x:v>71688</x:v>
      </x:c>
      <x:c t="str">
        <x:v>POLYSAN kád le- és túlfolyó, dugóval, Charleston és Victoria térkádhoz, bronz</x:v>
      </x:c>
      <x:c t="str">
        <x:v>SAPHO</x:v>
      </x:c>
      <x:c t="str">
        <x:v>8590729068167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111000.0000</x:v>
      </x:c>
      <x:c t="str">
        <x:v/>
      </x:c>
    </x:row>
    <x:row>
      <x:c t="str">
        <x:v>71689</x:v>
      </x:c>
      <x:c t="str">
        <x:v>POLYSAN kád le- és túlfolyó, dugóval, Rectime térkádhoz, króm</x:v>
      </x:c>
      <x:c t="str">
        <x:v>SAPHO</x:v>
      </x:c>
      <x:c t="str">
        <x:v>8590729068174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77000.0000</x:v>
      </x:c>
      <x:c t="str">
        <x:v/>
      </x:c>
    </x:row>
    <x:row>
      <x:c t="str">
        <x:v>71690</x:v>
      </x:c>
      <x:c t="str">
        <x:v>POLYSAN kád le- és túlfolyó, dugóval, Rectime térkádhoz, bronz</x:v>
      </x:c>
      <x:c t="str">
        <x:v>SAPHO</x:v>
      </x:c>
      <x:c t="str">
        <x:v>8590729068181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109000.0000</x:v>
      </x:c>
      <x:c t="str">
        <x:v/>
      </x:c>
    </x:row>
    <x:row>
      <x:c t="str">
        <x:v>71693</x:v>
      </x:c>
      <x:c t="str">
        <x:v>POLYSAN Kád szifon, 1 1/2", 40/50mm, mag:52mm</x:v>
      </x:c>
      <x:c t="str">
        <x:v>SAPHO</x:v>
      </x:c>
      <x:c t="str">
        <x:v>8590729068211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1600.0000</x:v>
      </x:c>
      <x:c t="str">
        <x:v/>
      </x:c>
    </x:row>
    <x:row>
      <x:c t="str">
        <x:v>71694</x:v>
      </x:c>
      <x:c t="str">
        <x:v>POLYSAN LUSSA előlap, 90x11cm</x:v>
      </x:c>
      <x:c t="str">
        <x:v>SAPHO</x:v>
      </x:c>
      <x:c t="str">
        <x:v>8590729068228</x:v>
      </x:c>
      <x:c t="str">
        <x:v>db        </x:v>
      </x:c>
      <x:c t="str">
        <x:v>39221000</x:v>
      </x:c>
      <x:c t="n">
        <x:v>0.6010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71695</x:v>
      </x:c>
      <x:c t="str">
        <x:v>POLYSAN ARENA zuhanytálca előlap, 90x90cm</x:v>
      </x:c>
      <x:c t="str">
        <x:v>SAPHO</x:v>
      </x:c>
      <x:c t="str">
        <x:v>8590729068235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71696</x:v>
      </x:c>
      <x:c t="str">
        <x:v>POLYSAN KARIA sarokelőlap, balos, 90x80</x:v>
      </x:c>
      <x:c t="str">
        <x:v>SAPHO</x:v>
      </x:c>
      <x:c t="str">
        <x:v>8590729068242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71697</x:v>
      </x:c>
      <x:c t="str">
        <x:v>POLYSAN KARIA sarokelőlap, jobbos, 90x80</x:v>
      </x:c>
      <x:c t="str">
        <x:v>SAPHO</x:v>
      </x:c>
      <x:c t="str">
        <x:v>8590729068259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71698</x:v>
      </x:c>
      <x:c t="str">
        <x:v>POLYSAN KARIA sarokelőlap, balos, 100x80</x:v>
      </x:c>
      <x:c t="str">
        <x:v>SAPHO</x:v>
      </x:c>
      <x:c t="str">
        <x:v>8590729068266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71699</x:v>
      </x:c>
      <x:c t="str">
        <x:v>POLYSAN KARIA sarokelőlap, jobbos, 100x80</x:v>
      </x:c>
      <x:c t="str">
        <x:v>SAPHO</x:v>
      </x:c>
      <x:c t="str">
        <x:v>8590729068273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71700</x:v>
      </x:c>
      <x:c t="str">
        <x:v>POLYSAN KARIA sarokelőlap, balos, 120x80</x:v>
      </x:c>
      <x:c t="str">
        <x:v>SAPHO</x:v>
      </x:c>
      <x:c t="str">
        <x:v>8590729068280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71701</x:v>
      </x:c>
      <x:c t="str">
        <x:v>POLYSAN KARIA sarokelőlap, jobbos, 120x80</x:v>
      </x:c>
      <x:c t="str">
        <x:v>SAPHO</x:v>
      </x:c>
      <x:c t="str">
        <x:v>8590729068297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71702</x:v>
      </x:c>
      <x:c t="str">
        <x:v>POLYSAN KARIA sarokelőlap, balos, 120x90</x:v>
      </x:c>
      <x:c t="str">
        <x:v>SAPHO</x:v>
      </x:c>
      <x:c t="str">
        <x:v>8590729068303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71703</x:v>
      </x:c>
      <x:c t="str">
        <x:v>POLYSAN KARIA sarokelőlap, jobbos, 120x90</x:v>
      </x:c>
      <x:c t="str">
        <x:v>SAPHO</x:v>
      </x:c>
      <x:c t="str">
        <x:v>8590729068310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71704</x:v>
      </x:c>
      <x:c t="str">
        <x:v>POLYSAN kádlefolyó klik-klak, króm</x:v>
      </x:c>
      <x:c t="str">
        <x:v>SAPHO</x:v>
      </x:c>
      <x:c t="str">
        <x:v>8590729068327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17800.0000</x:v>
      </x:c>
      <x:c t="str">
        <x:v/>
      </x:c>
    </x:row>
    <x:row>
      <x:c t="str">
        <x:v>71704B</x:v>
      </x:c>
      <x:c t="str">
        <x:v>POLYSAN klik-klak kádlefolyó, matt fekete</x:v>
      </x:c>
      <x:c t="str">
        <x:v>SAPHO</x:v>
      </x:c>
      <x:c t="str">
        <x:v>8590729022664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71704GB</x:v>
      </x:c>
      <x:c t="str">
        <x:v>POLYSAN klik-klak kádlefolyó, matt arany</x:v>
      </x:c>
      <x:c t="str">
        <x:v>SAPHO</x:v>
      </x:c>
      <x:c t="str">
        <x:v>8590729022640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30000.0000</x:v>
      </x:c>
      <x:c t="str">
        <x:v/>
      </x:c>
    </x:row>
    <x:row>
      <x:c t="str">
        <x:v>71704W</x:v>
      </x:c>
      <x:c t="str">
        <x:v>POLYSAN klik-klak kádlefolyó, matt fehér</x:v>
      </x:c>
      <x:c t="str">
        <x:v>SAPHO</x:v>
      </x:c>
      <x:c t="str">
        <x:v>8590729022657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71707</x:v>
      </x:c>
      <x:c t="str">
        <x:v>POLYSAN NOEMI akril kád, 160x70x39cm</x:v>
      </x:c>
      <x:c t="str">
        <x:v>SAPHO</x:v>
      </x:c>
      <x:c t="str">
        <x:v>8590729068358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160000.0000</x:v>
      </x:c>
      <x:c t="str">
        <x:v/>
      </x:c>
    </x:row>
    <x:row>
      <x:c t="str">
        <x:v>71707.1010</x:v>
      </x:c>
      <x:c t="str">
        <x:v>POLYSAN NOEMI akril kád, Active Hydro, 160x70x42cm, króm</x:v>
      </x:c>
      <x:c t="str">
        <x:v>SAPHO</x:v>
      </x:c>
      <x:c t="str">
        <x:v>8590729060895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805000.0000</x:v>
      </x:c>
      <x:c t="str">
        <x:v>újdonság: 2025.01</x:v>
      </x:c>
    </x:row>
    <x:row>
      <x:c t="str">
        <x:v>71707.2010</x:v>
      </x:c>
      <x:c t="str">
        <x:v>POLYSAN NOEMI akril kád, 160x70x42cm, Active Hydro-Air, króm</x:v>
      </x:c>
      <x:c t="str">
        <x:v>SAPHO</x:v>
      </x:c>
      <x:c t="str">
        <x:v>8590729060901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1244000.0000</x:v>
      </x:c>
      <x:c t="str">
        <x:v>újdonság: 2024.11</x:v>
      </x:c>
    </x:row>
    <x:row>
      <x:c t="str">
        <x:v>71707.3010</x:v>
      </x:c>
      <x:c t="str">
        <x:v>POLYSAN NOEMI akril kád, Attraction Hydro, 160x70x42cm, króm</x:v>
      </x:c>
      <x:c t="str">
        <x:v>SAPHO</x:v>
      </x:c>
      <x:c t="str">
        <x:v>8590729060918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988000.0000</x:v>
      </x:c>
      <x:c t="str">
        <x:v>újdonság: 2025.01</x:v>
      </x:c>
    </x:row>
    <x:row>
      <x:c t="str">
        <x:v>71707.4010</x:v>
      </x:c>
      <x:c t="str">
        <x:v>POLYSAN NOEMI akril kád, 160x70x42cm, Attraction Hydro-Air, króm</x:v>
      </x:c>
      <x:c t="str">
        <x:v>SAPHO</x:v>
      </x:c>
      <x:c t="str">
        <x:v>8590729060925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71707.5010</x:v>
      </x:c>
      <x:c t="str">
        <x:v>POLYSAN NOEMI akril kád, Highline Hydro, 160x70x42cm, króm</x:v>
      </x:c>
      <x:c t="str">
        <x:v>SAPHO</x:v>
      </x:c>
      <x:c t="str">
        <x:v>8590729060932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1214000.0000</x:v>
      </x:c>
      <x:c t="str">
        <x:v>újdonság: 2025.01</x:v>
      </x:c>
    </x:row>
    <x:row>
      <x:c t="str">
        <x:v>71707.6010</x:v>
      </x:c>
      <x:c t="str">
        <x:v>POLYSAN NOEMI akril kád, 160x70x42cm, Highline Hydro-Air, króm</x:v>
      </x:c>
      <x:c t="str">
        <x:v>SAPHO</x:v>
      </x:c>
      <x:c t="str">
        <x:v>8590729060949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1730000.0000</x:v>
      </x:c>
      <x:c t="str">
        <x:v>újdonság: 2024.11</x:v>
      </x:c>
    </x:row>
    <x:row>
      <x:c t="str">
        <x:v>71707S</x:v>
      </x:c>
      <x:c t="str">
        <x:v>POLYSAN NOEMI akril SLIM kád, 160x70x42cm</x:v>
      </x:c>
      <x:c t="str">
        <x:v>SAPHO</x:v>
      </x:c>
      <x:c t="str">
        <x:v>8590729084075</x:v>
      </x:c>
      <x:c t="str">
        <x:v>db        </x:v>
      </x:c>
      <x:c t="str">
        <x:v>39221000</x:v>
      </x:c>
      <x:c t="n">
        <x:v>17.0040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182000.0000</x:v>
      </x:c>
      <x:c t="str">
        <x:v/>
      </x:c>
    </x:row>
    <x:row>
      <x:c t="str">
        <x:v>71708</x:v>
      </x:c>
      <x:c t="str">
        <x:v>POLYSAN NOEMI akril kád, 170x70x39cm</x:v>
      </x:c>
      <x:c t="str">
        <x:v>SAPHO</x:v>
      </x:c>
      <x:c t="str">
        <x:v>8590729068365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160000.0000</x:v>
      </x:c>
      <x:c t="str">
        <x:v/>
      </x:c>
    </x:row>
    <x:row>
      <x:c t="str">
        <x:v>71708.1010</x:v>
      </x:c>
      <x:c t="str">
        <x:v>POLYSAN NOEMI akril kád, Active Hydro, 170x70x42cm, króm</x:v>
      </x:c>
      <x:c t="str">
        <x:v>SAPHO</x:v>
      </x:c>
      <x:c t="str">
        <x:v>8590729061014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808000.0000</x:v>
      </x:c>
      <x:c t="str">
        <x:v>újdonság: 2025.01</x:v>
      </x:c>
    </x:row>
    <x:row>
      <x:c t="str">
        <x:v>71708.11</x:v>
      </x:c>
      <x:c t="str">
        <x:v>POLYSAN NOEMI akril kád, 170x70x39cm, matt fehér</x:v>
      </x:c>
      <x:c t="str">
        <x:v>SAPHO</x:v>
      </x:c>
      <x:c t="str">
        <x:v>8590729001911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71708.2010</x:v>
      </x:c>
      <x:c t="str">
        <x:v>POLYSAN NOEMI akril kád, 170x70x42cm, Active Hydro-Air, króm</x:v>
      </x:c>
      <x:c t="str">
        <x:v>SAPHO</x:v>
      </x:c>
      <x:c t="str">
        <x:v>8590729061021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1246000.0000</x:v>
      </x:c>
      <x:c t="str">
        <x:v>újdonság: 2024.11</x:v>
      </x:c>
    </x:row>
    <x:row>
      <x:c t="str">
        <x:v>71708.21</x:v>
      </x:c>
      <x:c t="str">
        <x:v>POLYSAN NOEMI akril kád, 170x70x39cm, matt fekete</x:v>
      </x:c>
      <x:c t="str">
        <x:v>SAPHO</x:v>
      </x:c>
      <x:c t="str">
        <x:v>8590729001935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71708.30</x:v>
      </x:c>
      <x:c t="str">
        <x:v>POLYSAN NOEMI akril kád, 170x70x39cm, szürke</x:v>
      </x:c>
      <x:c t="str">
        <x:v>SAPHO</x:v>
      </x:c>
      <x:c t="str">
        <x:v>8590729068396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71708.3010</x:v>
      </x:c>
      <x:c t="str">
        <x:v>POLYSAN NOEMI akril kád, Attraction Hydro, 170x70x42cm, króm</x:v>
      </x:c>
      <x:c t="str">
        <x:v>SAPHO</x:v>
      </x:c>
      <x:c t="str">
        <x:v>8590729061038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991000.0000</x:v>
      </x:c>
      <x:c t="str">
        <x:v>újdonság: 2025.01</x:v>
      </x:c>
    </x:row>
    <x:row>
      <x:c t="str">
        <x:v>71708.40</x:v>
      </x:c>
      <x:c t="str">
        <x:v>POLYSAN NOEMI akril kád, 170x70x39cm, elefántcsont</x:v>
      </x:c>
      <x:c t="str">
        <x:v>SAPHO</x:v>
      </x:c>
      <x:c t="str">
        <x:v>8590729083214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>újdonság: 2024.04</x:v>
      </x:c>
    </x:row>
    <x:row>
      <x:c t="str">
        <x:v>71708.4010</x:v>
      </x:c>
      <x:c t="str">
        <x:v>POLYSAN NOEMI akril kád, 170x70x42cm, Attraction Hydro-Air, króm</x:v>
      </x:c>
      <x:c t="str">
        <x:v>SAPHO</x:v>
      </x:c>
      <x:c t="str">
        <x:v>8590729061045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1616000.0000</x:v>
      </x:c>
      <x:c t="str">
        <x:v>újdonság: 2024.11</x:v>
      </x:c>
    </x:row>
    <x:row>
      <x:c t="str">
        <x:v>71708.5010</x:v>
      </x:c>
      <x:c t="str">
        <x:v>POLYSAN NOEMI akril kád, Highline Hydro, 170x70x42cm, króm</x:v>
      </x:c>
      <x:c t="str">
        <x:v>SAPHO</x:v>
      </x:c>
      <x:c t="str">
        <x:v>8590729061052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1217000.0000</x:v>
      </x:c>
      <x:c t="str">
        <x:v>újdonság: 2025.01</x:v>
      </x:c>
    </x:row>
    <x:row>
      <x:c t="str">
        <x:v>71708.6010</x:v>
      </x:c>
      <x:c t="str">
        <x:v>POLYSAN NOEMI akril kád, 170x70x42cm, Highline Hydro-Air, króm</x:v>
      </x:c>
      <x:c t="str">
        <x:v>SAPHO</x:v>
      </x:c>
      <x:c t="str">
        <x:v>8590729061069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1733000.0000</x:v>
      </x:c>
      <x:c t="str">
        <x:v>újdonság: 2024.11</x:v>
      </x:c>
    </x:row>
    <x:row>
      <x:c t="str">
        <x:v>71708S</x:v>
      </x:c>
      <x:c t="str">
        <x:v>POLYSAN NOEMI akril SLIM kád, 170x70x42cm</x:v>
      </x:c>
      <x:c t="str">
        <x:v>SAPHO</x:v>
      </x:c>
      <x:c t="str">
        <x:v>8590729083771</x:v>
      </x:c>
      <x:c t="str">
        <x:v>db        </x:v>
      </x:c>
      <x:c t="str">
        <x:v>39221000</x:v>
      </x:c>
      <x:c t="n">
        <x:v>18.0040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188000.0000</x:v>
      </x:c>
      <x:c t="str">
        <x:v/>
      </x:c>
    </x:row>
    <x:row>
      <x:c t="str">
        <x:v>71709</x:v>
      </x:c>
      <x:c t="str">
        <x:v>POLYSAN MIMOA akril kád, 170x75x39cm</x:v>
      </x:c>
      <x:c t="str">
        <x:v>SAPHO</x:v>
      </x:c>
      <x:c t="str">
        <x:v>8590729068372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169000.0000</x:v>
      </x:c>
      <x:c t="str">
        <x:v/>
      </x:c>
    </x:row>
    <x:row>
      <x:c t="str">
        <x:v>71709.1010</x:v>
      </x:c>
      <x:c t="str">
        <x:v>POLYSAN MIMOA akril kád, Active Hydro, 170x75x42cm, króm</x:v>
      </x:c>
      <x:c t="str">
        <x:v>SAPHO</x:v>
      </x:c>
      <x:c t="str">
        <x:v>8590729060536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836000.0000</x:v>
      </x:c>
      <x:c t="str">
        <x:v>újdonság: 2025.01</x:v>
      </x:c>
    </x:row>
    <x:row>
      <x:c t="str">
        <x:v>71709.2010</x:v>
      </x:c>
      <x:c t="str">
        <x:v>POLYSAN MIMOA akril kád, 170x75x42cm, Active Hydro-Air, króm</x:v>
      </x:c>
      <x:c t="str">
        <x:v>SAPHO</x:v>
      </x:c>
      <x:c t="str">
        <x:v>8590729060543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1299000.0000</x:v>
      </x:c>
      <x:c t="str">
        <x:v>újdonság: 2024.11</x:v>
      </x:c>
    </x:row>
    <x:row>
      <x:c t="str">
        <x:v>71709.3010</x:v>
      </x:c>
      <x:c t="str">
        <x:v>POLYSAN MIMOA akril kád, Attraction Hydro, 170x75x42cm, króm</x:v>
      </x:c>
      <x:c t="str">
        <x:v>SAPHO</x:v>
      </x:c>
      <x:c t="str">
        <x:v>8590729060550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1019000.0000</x:v>
      </x:c>
      <x:c t="str">
        <x:v>újdonság: 2025.01</x:v>
      </x:c>
    </x:row>
    <x:row>
      <x:c t="str">
        <x:v>71709.4010</x:v>
      </x:c>
      <x:c t="str">
        <x:v>POLYSAN MIMOA akril kád, 170x75x42cm, Attraction Hydro-Air, króm</x:v>
      </x:c>
      <x:c t="str">
        <x:v>SAPHO</x:v>
      </x:c>
      <x:c t="str">
        <x:v>8590729060567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1669000.0000</x:v>
      </x:c>
      <x:c t="str">
        <x:v>újdonság: 2024.11</x:v>
      </x:c>
    </x:row>
    <x:row>
      <x:c t="str">
        <x:v>71709.5010</x:v>
      </x:c>
      <x:c t="str">
        <x:v>POLYSAN MIMOA akril kád, Highline Hydro, 170x75x42cm, króm</x:v>
      </x:c>
      <x:c t="str">
        <x:v>SAPHO</x:v>
      </x:c>
      <x:c t="str">
        <x:v>8590729060574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1266000.0000</x:v>
      </x:c>
      <x:c t="str">
        <x:v>újdonság: 2025.01</x:v>
      </x:c>
    </x:row>
    <x:row>
      <x:c t="str">
        <x:v>71709.6010</x:v>
      </x:c>
      <x:c t="str">
        <x:v>POLYSAN MIMOA akril kád, 170x75x42cm, Highline Hydro-Air, króm</x:v>
      </x:c>
      <x:c t="str">
        <x:v>SAPHO</x:v>
      </x:c>
      <x:c t="str">
        <x:v>8590729060581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1807000.0000</x:v>
      </x:c>
      <x:c t="str">
        <x:v>újdonság: 2024.11</x:v>
      </x:c>
    </x:row>
    <x:row>
      <x:c t="str">
        <x:v>71709S</x:v>
      </x:c>
      <x:c t="str">
        <x:v>POLYSAN MIMOA akril SLIM kád, 170x75x42cm</x:v>
      </x:c>
      <x:c t="str">
        <x:v>SAPHO</x:v>
      </x:c>
      <x:c t="str">
        <x:v>8590729083719</x:v>
      </x:c>
      <x:c t="str">
        <x:v>db        </x:v>
      </x:c>
      <x:c t="str">
        <x:v>39221000</x:v>
      </x:c>
      <x:c t="n">
        <x:v>18.5040</x:v>
      </x:c>
      <x:c t="str">
        <x:v/>
      </x:c>
      <x:c t="str">
        <x:v>kád, mélytálca, előlap</x:v>
      </x:c>
      <x:c t="str">
        <x:v>kád</x:v>
      </x:c>
      <x:c t="n">
        <x:v>134000.0000</x:v>
      </x:c>
      <x:c t="n">
        <x:v>200000.0000</x:v>
      </x:c>
      <x:c t="str">
        <x:v/>
      </x:c>
    </x:row>
    <x:row>
      <x:c t="str">
        <x:v>71710</x:v>
      </x:c>
      <x:c t="str">
        <x:v>POLYSAN KRYSTA akril kád, 180x80x39cm</x:v>
      </x:c>
      <x:c t="str">
        <x:v>SAPHO</x:v>
      </x:c>
      <x:c t="str">
        <x:v>8590729068389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201000.0000</x:v>
      </x:c>
      <x:c t="str">
        <x:v/>
      </x:c>
    </x:row>
    <x:row>
      <x:c t="str">
        <x:v>71710.1010</x:v>
      </x:c>
      <x:c t="str">
        <x:v>POLYSAN KRYSTA akril kád, Active Hydro, 180x80x42cm, króm</x:v>
      </x:c>
      <x:c t="str">
        <x:v>SAPHO</x:v>
      </x:c>
      <x:c t="str">
        <x:v>8590729055716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846000.0000</x:v>
      </x:c>
      <x:c t="str">
        <x:v>újdonság: 2025.01</x:v>
      </x:c>
    </x:row>
    <x:row>
      <x:c t="str">
        <x:v>71710.11</x:v>
      </x:c>
      <x:c t="str">
        <x:v>POLYSAN KRYSTA akril kád, 180x80x39cm, matt fehér</x:v>
      </x:c>
      <x:c t="str">
        <x:v>SAPHO</x:v>
      </x:c>
      <x:c t="str">
        <x:v>8590729002482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194000.0000</x:v>
      </x:c>
      <x:c t="n">
        <x:v>284000.0000</x:v>
      </x:c>
      <x:c t="str">
        <x:v/>
      </x:c>
    </x:row>
    <x:row>
      <x:c t="str">
        <x:v>71710.2010</x:v>
      </x:c>
      <x:c t="str">
        <x:v>POLYSAN KRYSTA akril kád, 180x80x42cm, Active Hydro-Air, króm</x:v>
      </x:c>
      <x:c t="str">
        <x:v>SAPHO</x:v>
      </x:c>
      <x:c t="str">
        <x:v>8590729055723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1310000.0000</x:v>
      </x:c>
      <x:c t="str">
        <x:v>újdonság: 2024.11</x:v>
      </x:c>
    </x:row>
    <x:row>
      <x:c t="str">
        <x:v>71710.21</x:v>
      </x:c>
      <x:c t="str">
        <x:v>POLYSAN KRYSTA akril kád, 180x80x39cm, matt fekete</x:v>
      </x:c>
      <x:c t="str">
        <x:v>SAPHO</x:v>
      </x:c>
      <x:c t="str">
        <x:v>8590729002499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194000.0000</x:v>
      </x:c>
      <x:c t="n">
        <x:v>284000.0000</x:v>
      </x:c>
      <x:c t="str">
        <x:v/>
      </x:c>
    </x:row>
    <x:row>
      <x:c t="str">
        <x:v>71710.30</x:v>
      </x:c>
      <x:c t="str">
        <x:v>POLYSAN KRYSTA akril kád, 180x80x39cm, szürke</x:v>
      </x:c>
      <x:c t="str">
        <x:v>SAPHO</x:v>
      </x:c>
      <x:c t="str">
        <x:v>8590729002505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244000.0000</x:v>
      </x:c>
      <x:c t="str">
        <x:v/>
      </x:c>
    </x:row>
    <x:row>
      <x:c t="str">
        <x:v>71710.3010</x:v>
      </x:c>
      <x:c t="str">
        <x:v>POLYSAN KRYSTA akril kád, Attraction Hydro, 180x80x42cm, króm</x:v>
      </x:c>
      <x:c t="str">
        <x:v>SAPHO</x:v>
      </x:c>
      <x:c t="str">
        <x:v>8590729055730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71710.40</x:v>
      </x:c>
      <x:c t="str">
        <x:v>POLYSAN KRYSTA kád, 180x80x39cm, elefántcsont</x:v>
      </x:c>
      <x:c t="str">
        <x:v>SAPHO</x:v>
      </x:c>
      <x:c t="str">
        <x:v>8590729083207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205000.0000</x:v>
      </x:c>
      <x:c t="n">
        <x:v>279000.0000</x:v>
      </x:c>
      <x:c t="str">
        <x:v>újdonság: 2024.04</x:v>
      </x:c>
    </x:row>
    <x:row>
      <x:c t="str">
        <x:v>71710.4010</x:v>
      </x:c>
      <x:c t="str">
        <x:v>POLYSAN KRYSTA akril kád, 180x80x42cm, Attraction Hydro-Air, króm</x:v>
      </x:c>
      <x:c t="str">
        <x:v>SAPHO</x:v>
      </x:c>
      <x:c t="str">
        <x:v>8590729055747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1679000.0000</x:v>
      </x:c>
      <x:c t="str">
        <x:v>újdonság: 2024.11</x:v>
      </x:c>
    </x:row>
    <x:row>
      <x:c t="str">
        <x:v>71710.5010</x:v>
      </x:c>
      <x:c t="str">
        <x:v>POLYSAN KRYSTA akril kád, Highline Hydro, 180x80x42cm, króm</x:v>
      </x:c>
      <x:c t="str">
        <x:v>SAPHO</x:v>
      </x:c>
      <x:c t="str">
        <x:v>8590729055754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1276000.0000</x:v>
      </x:c>
      <x:c t="str">
        <x:v>újdonság: 2025.01</x:v>
      </x:c>
    </x:row>
    <x:row>
      <x:c t="str">
        <x:v>71710.6010</x:v>
      </x:c>
      <x:c t="str">
        <x:v>POLYSAN KRYSTA akril kád, 180x80x42cm, Highline Hydro-Air, króm</x:v>
      </x:c>
      <x:c t="str">
        <x:v>SAPHO</x:v>
      </x:c>
      <x:c t="str">
        <x:v>8590729055761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1796000.0000</x:v>
      </x:c>
      <x:c t="str">
        <x:v>újdonság: 2024.11</x:v>
      </x:c>
    </x:row>
    <x:row>
      <x:c t="str">
        <x:v>71710S</x:v>
      </x:c>
      <x:c t="str">
        <x:v>POLYSAN KRYSTA akril SLIM kád, 180x80x42cm</x:v>
      </x:c>
      <x:c t="str">
        <x:v>SAPHO</x:v>
      </x:c>
      <x:c t="str">
        <x:v>8590729083726</x:v>
      </x:c>
      <x:c t="str">
        <x:v>db        </x:v>
      </x:c>
      <x:c t="str">
        <x:v>39221000</x:v>
      </x:c>
      <x:c t="n">
        <x:v>20.0040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236000.0000</x:v>
      </x:c>
      <x:c t="str">
        <x:v/>
      </x:c>
    </x:row>
    <x:row>
      <x:c t="str">
        <x:v>71712</x:v>
      </x:c>
      <x:c t="str">
        <x:v>POLYSAN szifon, 1“1/2, 42mm</x:v>
      </x:c>
      <x:c t="str">
        <x:v>SAPHO</x:v>
      </x:c>
      <x:c t="str">
        <x:v>8590729068402</x:v>
      </x:c>
      <x:c t="str">
        <x:v>db        </x:v>
      </x:c>
      <x:c t="str">
        <x:v>39269097</x:v>
      </x:c>
      <x:c t="n">
        <x:v>0.1500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4200.0000</x:v>
      </x:c>
      <x:c t="str">
        <x:v/>
      </x:c>
    </x:row>
    <x:row>
      <x:c t="str">
        <x:v>71713</x:v>
      </x:c>
      <x:c t="str">
        <x:v>POLYSAN MIMOA akril kád, 170x80x39cm, fehér</x:v>
      </x:c>
      <x:c t="str">
        <x:v>SAPHO</x:v>
      </x:c>
      <x:c t="str">
        <x:v>8590729068419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154000.0000</x:v>
      </x:c>
      <x:c t="str">
        <x:v>újdonság: 2024.05</x:v>
      </x:c>
    </x:row>
    <x:row>
      <x:c t="str">
        <x:v>71713.1010</x:v>
      </x:c>
      <x:c t="str">
        <x:v>POLYSAN MIMOA akril kád, Active Hydro, 170x80x39cm, króm</x:v>
      </x:c>
      <x:c t="str">
        <x:v>SAPHO</x:v>
      </x:c>
      <x:c t="str">
        <x:v>8590729060598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853000.0000</x:v>
      </x:c>
      <x:c t="str">
        <x:v>újdonság: 2025.01</x:v>
      </x:c>
    </x:row>
    <x:row>
      <x:c t="str">
        <x:v>71713.11</x:v>
      </x:c>
      <x:c t="str">
        <x:v>POLYSAN MIMOA akril kád, 170x80x39cm, matt fehér</x:v>
      </x:c>
      <x:c t="str">
        <x:v>SAPHO</x:v>
      </x:c>
      <x:c t="str">
        <x:v>8590729059639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>újdonság: 2024.05</x:v>
      </x:c>
    </x:row>
    <x:row>
      <x:c t="str">
        <x:v>71713.2010</x:v>
      </x:c>
      <x:c t="str">
        <x:v>POLYSAN MIMOA akril kád, 170x80x39cm, fehér, Active Hydro-Air, króm</x:v>
      </x:c>
      <x:c t="str">
        <x:v>SAPHO</x:v>
      </x:c>
      <x:c t="str">
        <x:v>8590729060604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1316000.0000</x:v>
      </x:c>
      <x:c t="str">
        <x:v>újdonság: 2024.11</x:v>
      </x:c>
    </x:row>
    <x:row>
      <x:c t="str">
        <x:v>71713.21</x:v>
      </x:c>
      <x:c t="str">
        <x:v>POLYSAN MIMOA akril kád, 170x80x39cm, matt fekete</x:v>
      </x:c>
      <x:c t="str">
        <x:v>SAPHO</x:v>
      </x:c>
      <x:c t="str">
        <x:v>8590729059646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>újdonság: 2024.05</x:v>
      </x:c>
    </x:row>
    <x:row>
      <x:c t="str">
        <x:v>71713.30</x:v>
      </x:c>
      <x:c t="str">
        <x:v>POLYSAN MIMOA akril kád, 170x80x39cm, szürke</x:v>
      </x:c>
      <x:c t="str">
        <x:v>SAPHO</x:v>
      </x:c>
      <x:c t="str">
        <x:v>8590729059653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244000.0000</x:v>
      </x:c>
      <x:c t="str">
        <x:v>újdonság: 2024.05</x:v>
      </x:c>
    </x:row>
    <x:row>
      <x:c t="str">
        <x:v>71713.3010</x:v>
      </x:c>
      <x:c t="str">
        <x:v>POLYSAN MIMOA akril kád, Attraction Hydro, 170x80x39cm, króm</x:v>
      </x:c>
      <x:c t="str">
        <x:v>SAPHO</x:v>
      </x:c>
      <x:c t="str">
        <x:v>8590729060611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1036000.0000</x:v>
      </x:c>
      <x:c t="str">
        <x:v>újdonság: 2025.01</x:v>
      </x:c>
    </x:row>
    <x:row>
      <x:c t="str">
        <x:v>71713.40</x:v>
      </x:c>
      <x:c t="str">
        <x:v>POLYSAN MIMOA akril kád, 170x80x39cm, elefántcsont</x:v>
      </x:c>
      <x:c t="str">
        <x:v>SAPHO</x:v>
      </x:c>
      <x:c t="str">
        <x:v>8590729059660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244000.0000</x:v>
      </x:c>
      <x:c t="str">
        <x:v>újdonság: 2024.05</x:v>
      </x:c>
    </x:row>
    <x:row>
      <x:c t="str">
        <x:v>71713.4010</x:v>
      </x:c>
      <x:c t="str">
        <x:v>POLYSAN MIMOA akril kád, 170x80x39cm, fehér, Attraction Hydro-Air, króm</x:v>
      </x:c>
      <x:c t="str">
        <x:v>SAPHO</x:v>
      </x:c>
      <x:c t="str">
        <x:v>8590729060628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1686000.0000</x:v>
      </x:c>
      <x:c t="str">
        <x:v>újdonság: 2024.11</x:v>
      </x:c>
    </x:row>
    <x:row>
      <x:c t="str">
        <x:v>71713.5010</x:v>
      </x:c>
      <x:c t="str">
        <x:v>POLYSAN MIMOA akril kád, Highline Hydro, 170x80x39cm, króm</x:v>
      </x:c>
      <x:c t="str">
        <x:v>SAPHO</x:v>
      </x:c>
      <x:c t="str">
        <x:v>8590729060635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1284000.0000</x:v>
      </x:c>
      <x:c t="str">
        <x:v>újdonság: 2025.01</x:v>
      </x:c>
    </x:row>
    <x:row>
      <x:c t="str">
        <x:v>71713.6010</x:v>
      </x:c>
      <x:c t="str">
        <x:v>POLYSAN MIMOA akril kád, 170x80x39cm, fehér, Highline Hydro-Air, króm</x:v>
      </x:c>
      <x:c t="str">
        <x:v>SAPHO</x:v>
      </x:c>
      <x:c t="str">
        <x:v>8590729060642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1824000.0000</x:v>
      </x:c>
      <x:c t="str">
        <x:v>újdonság: 2024.11</x:v>
      </x:c>
    </x:row>
    <x:row>
      <x:c t="str">
        <x:v>71714</x:v>
      </x:c>
      <x:c t="str">
        <x:v>POLYSAN klik-klak zuhanytálca szifon, DN40, króm</x:v>
      </x:c>
      <x:c t="str">
        <x:v>SAPHO</x:v>
      </x:c>
      <x:c t="str">
        <x:v>8590729068426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7400.0000</x:v>
      </x:c>
      <x:c t="str">
        <x:v>újdonság: 2026.02</x:v>
      </x:c>
    </x:row>
    <x:row>
      <x:c t="str">
        <x:v>71714B</x:v>
      </x:c>
      <x:c t="str">
        <x:v>POLYSAN klik-klak zuhanytálca szifon, DN40, matt fekete</x:v>
      </x:c>
      <x:c t="str">
        <x:v>SAPHO</x:v>
      </x:c>
      <x:c t="str">
        <x:v>8590729068457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7900.0000</x:v>
      </x:c>
      <x:c t="str">
        <x:v>újdonság: 2026.02</x:v>
      </x:c>
    </x:row>
    <x:row>
      <x:c t="str">
        <x:v>71714W</x:v>
      </x:c>
      <x:c t="str">
        <x:v>POLYSAN klik-klak zuhanytálca szifon, DN40, matt fehér</x:v>
      </x:c>
      <x:c t="str">
        <x:v>SAPHO</x:v>
      </x:c>
      <x:c t="str">
        <x:v>8590729068440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7900.0000</x:v>
      </x:c>
      <x:c t="str">
        <x:v>újdonság: 2026.02</x:v>
      </x:c>
    </x:row>
    <x:row>
      <x:c t="str">
        <x:v>71722</x:v>
      </x:c>
      <x:c t="str">
        <x:v>POLYSAN NOEMI akril kád, 160x80x39cm</x:v>
      </x:c>
      <x:c t="str">
        <x:v>SAPHO</x:v>
      </x:c>
      <x:c t="str">
        <x:v>8590729068501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169000.0000</x:v>
      </x:c>
      <x:c t="str">
        <x:v>újdonság: 2024.07</x:v>
      </x:c>
    </x:row>
    <x:row>
      <x:c t="str">
        <x:v>71722.1010</x:v>
      </x:c>
      <x:c t="str">
        <x:v>POLYSAN NOEMI akril kád, Active Hydro, 160x80x39cm, króm</x:v>
      </x:c>
      <x:c t="str">
        <x:v>SAPHO</x:v>
      </x:c>
      <x:c t="str">
        <x:v>8590729060956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830000.0000</x:v>
      </x:c>
      <x:c t="str">
        <x:v>újdonság: 2025.01</x:v>
      </x:c>
    </x:row>
    <x:row>
      <x:c t="str">
        <x:v>71722.11</x:v>
      </x:c>
      <x:c t="str">
        <x:v>POLYSAN NOEMI akril kád, 160x80x39cm, matt fehér</x:v>
      </x:c>
      <x:c t="str">
        <x:v>SAPHO</x:v>
      </x:c>
      <x:c t="str">
        <x:v>8590729048602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269000.0000</x:v>
      </x:c>
      <x:c t="str">
        <x:v>újdonság: 2024.07</x:v>
      </x:c>
    </x:row>
    <x:row>
      <x:c t="str">
        <x:v>71722.2010</x:v>
      </x:c>
      <x:c t="str">
        <x:v>POLYSAN NOEMI akril kád, 160x80x39cm, Active Hydro-Air, króm</x:v>
      </x:c>
      <x:c t="str">
        <x:v>SAPHO</x:v>
      </x:c>
      <x:c t="str">
        <x:v>8590729060963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1269000.0000</x:v>
      </x:c>
      <x:c t="str">
        <x:v>újdonság: 2024.11</x:v>
      </x:c>
    </x:row>
    <x:row>
      <x:c t="str">
        <x:v>71722.21</x:v>
      </x:c>
      <x:c t="str">
        <x:v>POLYSAN NOEMI akril kád, 160x80x39cm, matt fekete</x:v>
      </x:c>
      <x:c t="str">
        <x:v>SAPHO</x:v>
      </x:c>
      <x:c t="str">
        <x:v>8590729048619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269000.0000</x:v>
      </x:c>
      <x:c t="str">
        <x:v>újdonság: 2024.07</x:v>
      </x:c>
    </x:row>
    <x:row>
      <x:c t="str">
        <x:v>71722.30</x:v>
      </x:c>
      <x:c t="str">
        <x:v>POLYSAN NOEMI akril kád, 160x80x39cm, szürke</x:v>
      </x:c>
      <x:c t="str">
        <x:v>SAPHO</x:v>
      </x:c>
      <x:c t="str">
        <x:v>8590729048626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209000.0000</x:v>
      </x:c>
      <x:c t="str">
        <x:v>újdonság: 2024.07</x:v>
      </x:c>
    </x:row>
    <x:row>
      <x:c t="str">
        <x:v>71722.3010</x:v>
      </x:c>
      <x:c t="str">
        <x:v>POLYSAN NOEMI akril kád, Attraction Hydro, 160x80x39cm, króm</x:v>
      </x:c>
      <x:c t="str">
        <x:v>SAPHO</x:v>
      </x:c>
      <x:c t="str">
        <x:v>8590729060970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1013000.0000</x:v>
      </x:c>
      <x:c t="str">
        <x:v>újdonság: 2025.01</x:v>
      </x:c>
    </x:row>
    <x:row>
      <x:c t="str">
        <x:v>71722.40</x:v>
      </x:c>
      <x:c t="str">
        <x:v>POLYSAN NOEMI akril kád, 160x80x39cm, elefántcsont</x:v>
      </x:c>
      <x:c t="str">
        <x:v>SAPHO</x:v>
      </x:c>
      <x:c t="str">
        <x:v>8590729048633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209000.0000</x:v>
      </x:c>
      <x:c t="str">
        <x:v>újdonság: 2024.07</x:v>
      </x:c>
    </x:row>
    <x:row>
      <x:c t="str">
        <x:v>71722.4010</x:v>
      </x:c>
      <x:c t="str">
        <x:v>POLYSAN NOEMI akril kád, 160x80x39cm, Attraction Hydro-Air, króm</x:v>
      </x:c>
      <x:c t="str">
        <x:v>SAPHO</x:v>
      </x:c>
      <x:c t="str">
        <x:v>8590729060987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1638000.0000</x:v>
      </x:c>
      <x:c t="str">
        <x:v>újdonság: 2024.11</x:v>
      </x:c>
    </x:row>
    <x:row>
      <x:c t="str">
        <x:v>71722.5010</x:v>
      </x:c>
      <x:c t="str">
        <x:v>POLYSAN NOEMI akril kád, Highline Hydro, 160x80x39cm, króm</x:v>
      </x:c>
      <x:c t="str">
        <x:v>SAPHO</x:v>
      </x:c>
      <x:c t="str">
        <x:v>8590729060994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1239000.0000</x:v>
      </x:c>
      <x:c t="str">
        <x:v>újdonság: 2025.01</x:v>
      </x:c>
    </x:row>
    <x:row>
      <x:c t="str">
        <x:v>71722.6010</x:v>
      </x:c>
      <x:c t="str">
        <x:v>POLYSAN NOEMI akril kád, 160x80x39cm, Highline Hydro-Air, króm</x:v>
      </x:c>
      <x:c t="str">
        <x:v>SAPHO</x:v>
      </x:c>
      <x:c t="str">
        <x:v>8590729061007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1755000.0000</x:v>
      </x:c>
      <x:c t="str">
        <x:v>újdonság: 2024.11</x:v>
      </x:c>
    </x:row>
    <x:row>
      <x:c t="str">
        <x:v>71725</x:v>
      </x:c>
      <x:c t="str">
        <x:v>POLYSAN flexibilis lefolyócső, L-100cm, 40/40mm</x:v>
      </x:c>
      <x:c t="str">
        <x:v>SAPHO</x:v>
      </x:c>
      <x:c t="str">
        <x:v>8590729068532</x:v>
      </x:c>
      <x:c t="str">
        <x:v>db        </x:v>
      </x:c>
      <x:c t="str">
        <x:v>39229000</x:v>
      </x:c>
      <x:c t="n">
        <x:v>0.3410</x:v>
      </x:c>
      <x:c t="str">
        <x:v/>
      </x:c>
      <x:c t="str">
        <x:v>szifonok</x:v>
      </x:c>
      <x:c t="str">
        <x:v>kádszifon</x:v>
      </x:c>
      <x:c t="n">
        <x:v>4900.0000</x:v>
      </x:c>
      <x:c t="n">
        <x:v>6100.0000</x:v>
      </x:c>
      <x:c t="str">
        <x:v/>
      </x:c>
    </x:row>
    <x:row>
      <x:c t="str">
        <x:v>71727</x:v>
      </x:c>
      <x:c t="str">
        <x:v>POLYSAN NOEMI akril kád, 150x80x39cm</x:v>
      </x:c>
      <x:c t="str">
        <x:v>SAPHO</x:v>
      </x:c>
      <x:c t="str">
        <x:v>8590729068556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169000.0000</x:v>
      </x:c>
      <x:c t="str">
        <x:v>újdonság: 2024.07</x:v>
      </x:c>
    </x:row>
    <x:row>
      <x:c t="str">
        <x:v>71727.1010</x:v>
      </x:c>
      <x:c t="str">
        <x:v>POLYSAN NOEMI akril kád, Active Hydro, 150x80x39cm, króm</x:v>
      </x:c>
      <x:c t="str">
        <x:v>SAPHO</x:v>
      </x:c>
      <x:c t="str">
        <x:v>8590729060833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804000.0000</x:v>
      </x:c>
      <x:c t="str">
        <x:v>újdonság: 2025.01</x:v>
      </x:c>
    </x:row>
    <x:row>
      <x:c t="str">
        <x:v>71727.11</x:v>
      </x:c>
      <x:c t="str">
        <x:v>POLYSAN NOEMI akril kád, 150x80x39cm, matt fehér</x:v>
      </x:c>
      <x:c t="str">
        <x:v>SAPHO</x:v>
      </x:c>
      <x:c t="str">
        <x:v>8590729050254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196000.0000</x:v>
      </x:c>
      <x:c t="n">
        <x:v>259000.0000</x:v>
      </x:c>
      <x:c t="str">
        <x:v>újdonság: 2024.07</x:v>
      </x:c>
    </x:row>
    <x:row>
      <x:c t="str">
        <x:v>71727.2010</x:v>
      </x:c>
      <x:c t="str">
        <x:v>POLYSAN NOEMI akril kád, 150x80x39cm, Active Hydro-Air, króm</x:v>
      </x:c>
      <x:c t="str">
        <x:v>SAPHO</x:v>
      </x:c>
      <x:c t="str">
        <x:v>8590729060840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1243000.0000</x:v>
      </x:c>
      <x:c t="str">
        <x:v>újdonság: 2024.11</x:v>
      </x:c>
    </x:row>
    <x:row>
      <x:c t="str">
        <x:v>71727.21</x:v>
      </x:c>
      <x:c t="str">
        <x:v>POLYSAN NOEMI akril kád, 150x80x39cm, matt fekete</x:v>
      </x:c>
      <x:c t="str">
        <x:v>SAPHO</x:v>
      </x:c>
      <x:c t="str">
        <x:v>8590729050261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196000.0000</x:v>
      </x:c>
      <x:c t="n">
        <x:v>259000.0000</x:v>
      </x:c>
      <x:c t="str">
        <x:v>újdonság: 2024.07</x:v>
      </x:c>
    </x:row>
    <x:row>
      <x:c t="str">
        <x:v>71727.30</x:v>
      </x:c>
      <x:c t="str">
        <x:v>POLYSAN NOEMI akril kád, 150x80x39cm, szürke</x:v>
      </x:c>
      <x:c t="str">
        <x:v>SAPHO</x:v>
      </x:c>
      <x:c t="str">
        <x:v>8590729050278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>újdonság: 2024.07</x:v>
      </x:c>
    </x:row>
    <x:row>
      <x:c t="str">
        <x:v>71727.3010</x:v>
      </x:c>
      <x:c t="str">
        <x:v>POLYSAN NOEMI akril kád, Attraction Hydro, 150x80x39cm, króm</x:v>
      </x:c>
      <x:c t="str">
        <x:v>SAPHO</x:v>
      </x:c>
      <x:c t="str">
        <x:v>8590729060857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987000.0000</x:v>
      </x:c>
      <x:c t="str">
        <x:v>újdonság: 2025.01</x:v>
      </x:c>
    </x:row>
    <x:row>
      <x:c t="str">
        <x:v>71727.40</x:v>
      </x:c>
      <x:c t="str">
        <x:v>POLYSAN NOEMI akril kád, 150x80x39cm, elefántcsont</x:v>
      </x:c>
      <x:c t="str">
        <x:v>SAPHO</x:v>
      </x:c>
      <x:c t="str">
        <x:v>8590729050285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>újdonság: 2024.07</x:v>
      </x:c>
    </x:row>
    <x:row>
      <x:c t="str">
        <x:v>71727.4010</x:v>
      </x:c>
      <x:c t="str">
        <x:v>POLYSAN NOEMI akril kád, 150x80x39cm, Attraction Hydro-Air, króm</x:v>
      </x:c>
      <x:c t="str">
        <x:v>SAPHO</x:v>
      </x:c>
      <x:c t="str">
        <x:v>8590729060864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1612000.0000</x:v>
      </x:c>
      <x:c t="str">
        <x:v>újdonság: 2024.11</x:v>
      </x:c>
    </x:row>
    <x:row>
      <x:c t="str">
        <x:v>71727.5010</x:v>
      </x:c>
      <x:c t="str">
        <x:v>POLYSAN NOEMI akril kád, Highline Hydro, 150x80x39cm, króm</x:v>
      </x:c>
      <x:c t="str">
        <x:v>SAPHO</x:v>
      </x:c>
      <x:c t="str">
        <x:v>8590729060871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1213000.0000</x:v>
      </x:c>
      <x:c t="str">
        <x:v>újdonság: 2025.01</x:v>
      </x:c>
    </x:row>
    <x:row>
      <x:c t="str">
        <x:v>71727.6010</x:v>
      </x:c>
      <x:c t="str">
        <x:v>POLYSAN NOEMI akril kád, 150x80x39cm, Highline Hydro-Air, króm</x:v>
      </x:c>
      <x:c t="str">
        <x:v>SAPHO</x:v>
      </x:c>
      <x:c t="str">
        <x:v>8590729060888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1729000.0000</x:v>
      </x:c>
      <x:c t="str">
        <x:v>újdonság: 2024.11</x:v>
      </x:c>
    </x:row>
    <x:row>
      <x:c t="str">
        <x:v>71745</x:v>
      </x:c>
      <x:c t="str">
        <x:v>POLYSAN LEVANA akril kád, 170x80x39cm</x:v>
      </x:c>
      <x:c t="str">
        <x:v>SAPHO</x:v>
      </x:c>
      <x:c t="str">
        <x:v>8590729068730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214000.0000</x:v>
      </x:c>
      <x:c t="str">
        <x:v>újdonság: 2024.07</x:v>
      </x:c>
    </x:row>
    <x:row>
      <x:c t="str">
        <x:v>71745.1010</x:v>
      </x:c>
      <x:c t="str">
        <x:v>POLYSAN LEVANA akril kád, Active Hydro, 170x80x39cm, króm</x:v>
      </x:c>
      <x:c t="str">
        <x:v>SAPHO</x:v>
      </x:c>
      <x:c t="str">
        <x:v>8590729012160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830000.0000</x:v>
      </x:c>
      <x:c t="str">
        <x:v>újdonság: 2025.01</x:v>
      </x:c>
    </x:row>
    <x:row>
      <x:c t="str">
        <x:v>71745.11</x:v>
      </x:c>
      <x:c t="str">
        <x:v>POLYSAN LEVANA akril kád, 170x80x39cm, matt fehér</x:v>
      </x:c>
      <x:c t="str">
        <x:v>SAPHO</x:v>
      </x:c>
      <x:c t="str">
        <x:v>8590729062356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319000.0000</x:v>
      </x:c>
      <x:c t="str">
        <x:v>újdonság: 2024.07</x:v>
      </x:c>
    </x:row>
    <x:row>
      <x:c t="str">
        <x:v>71745.2010</x:v>
      </x:c>
      <x:c t="str">
        <x:v>POLYSAN LEVANA akril kád, 170x80x39cm, Active Hydro-Air, króm</x:v>
      </x:c>
      <x:c t="str">
        <x:v>SAPHO</x:v>
      </x:c>
      <x:c t="str">
        <x:v>8590729012177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1294000.0000</x:v>
      </x:c>
      <x:c t="str">
        <x:v>újdonság: 2024.11</x:v>
      </x:c>
    </x:row>
    <x:row>
      <x:c t="str">
        <x:v>71745.21</x:v>
      </x:c>
      <x:c t="str">
        <x:v>POLYSAN LEVANA akril kád, 170x80x39cm, matt fekete</x:v>
      </x:c>
      <x:c t="str">
        <x:v>SAPHO</x:v>
      </x:c>
      <x:c t="str">
        <x:v>8590729062363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319000.0000</x:v>
      </x:c>
      <x:c t="str">
        <x:v>újdonság: 2024.07</x:v>
      </x:c>
    </x:row>
    <x:row>
      <x:c t="str">
        <x:v>71745.30</x:v>
      </x:c>
      <x:c t="str">
        <x:v>POLYSAN LEVANA akril kád, 170x80x39cm, szürke</x:v>
      </x:c>
      <x:c t="str">
        <x:v>SAPHO</x:v>
      </x:c>
      <x:c t="str">
        <x:v>8590729062370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274000.0000</x:v>
      </x:c>
      <x:c t="str">
        <x:v>újdonság: 2024.07</x:v>
      </x:c>
    </x:row>
    <x:row>
      <x:c t="str">
        <x:v>71745.3010</x:v>
      </x:c>
      <x:c t="str">
        <x:v>POLYSAN LEVANA akril kád, Attraction Hydro, 170x80x39cm, króm</x:v>
      </x:c>
      <x:c t="str">
        <x:v>SAPHO</x:v>
      </x:c>
      <x:c t="str">
        <x:v>8590729012184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1013000.0000</x:v>
      </x:c>
      <x:c t="str">
        <x:v>újdonság: 2025.01</x:v>
      </x:c>
    </x:row>
    <x:row>
      <x:c t="str">
        <x:v>71745.40</x:v>
      </x:c>
      <x:c t="str">
        <x:v>POLYSAN LEVANA akril kád, 170x80x39cm, elefántcsont</x:v>
      </x:c>
      <x:c t="str">
        <x:v>SAPHO</x:v>
      </x:c>
      <x:c t="str">
        <x:v>8590729062387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274000.0000</x:v>
      </x:c>
      <x:c t="str">
        <x:v>újdonság: 2024.07</x:v>
      </x:c>
    </x:row>
    <x:row>
      <x:c t="str">
        <x:v>71745.4010</x:v>
      </x:c>
      <x:c t="str">
        <x:v>POLYSAN LEVANA akril kád, 170x80x39cm, Attraction Hydro-Air, króm</x:v>
      </x:c>
      <x:c t="str">
        <x:v>SAPHO</x:v>
      </x:c>
      <x:c t="str">
        <x:v>8590729012191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1663000.0000</x:v>
      </x:c>
      <x:c t="str">
        <x:v>újdonság: 2024.11</x:v>
      </x:c>
    </x:row>
    <x:row>
      <x:c t="str">
        <x:v>71745.5010</x:v>
      </x:c>
      <x:c t="str">
        <x:v>POLYSAN LEVANA akril kád, Highline Hydro, 170x80x39cm, króm</x:v>
      </x:c>
      <x:c t="str">
        <x:v>SAPHO</x:v>
      </x:c>
      <x:c t="str">
        <x:v>8590729012207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1261000.0000</x:v>
      </x:c>
      <x:c t="str">
        <x:v>újdonság: 2025.01</x:v>
      </x:c>
    </x:row>
    <x:row>
      <x:c t="str">
        <x:v>71745.6010</x:v>
      </x:c>
      <x:c t="str">
        <x:v>POLYSAN LEVANA akril kád, 170x80x39cm, Highline Hydro-Air, króm</x:v>
      </x:c>
      <x:c t="str">
        <x:v>SAPHO</x:v>
      </x:c>
      <x:c t="str">
        <x:v>8590729012214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1801000.0000</x:v>
      </x:c>
      <x:c t="str">
        <x:v>újdonság: 2024.11</x:v>
      </x:c>
    </x:row>
    <x:row>
      <x:c t="str">
        <x:v>71791</x:v>
      </x:c>
      <x:c t="str">
        <x:v>POLYSAN RETRO kád le- és túlfolyó, dugóval, lánccal, arany</x:v>
      </x:c>
      <x:c t="str">
        <x:v>SAPHO</x:v>
      </x:c>
      <x:c t="str">
        <x:v>8590729069195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134000.0000</x:v>
      </x:c>
      <x:c t="str">
        <x:v/>
      </x:c>
    </x:row>
    <x:row>
      <x:c t="str">
        <x:v>71799</x:v>
      </x:c>
      <x:c t="str">
        <x:v>POLYSAN CHARLESTON kád le- és túlfolyó, dugóval, lánccal, arany</x:v>
      </x:c>
      <x:c t="str">
        <x:v>SAPHO</x:v>
      </x:c>
      <x:c t="str">
        <x:v>8590729069270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139000.0000</x:v>
      </x:c>
      <x:c t="str">
        <x:v/>
      </x:c>
    </x:row>
    <x:row>
      <x:c t="str">
        <x:v>71840</x:v>
      </x:c>
      <x:c t="str">
        <x:v>POLYSAN kád lefolyó tekerőgomb, króm</x:v>
      </x:c>
      <x:c t="str">
        <x:v>SAPHO</x:v>
      </x:c>
      <x:c t="str">
        <x:v>8590729069683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71840.10</x:v>
      </x:c>
      <x:c t="str">
        <x:v>POLYSAN kád lefolyó tekerőgomb, fehér</x:v>
      </x:c>
      <x:c t="str">
        <x:v>SAPHO</x:v>
      </x:c>
      <x:c t="str">
        <x:v>8590729083436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71840.21</x:v>
      </x:c>
      <x:c t="str">
        <x:v>POLYSAN kád lefolyó tekerőgomb, matt fekete</x:v>
      </x:c>
      <x:c t="str">
        <x:v>SAPHO</x:v>
      </x:c>
      <x:c t="str">
        <x:v>8590729083443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71842</x:v>
      </x:c>
      <x:c t="str">
        <x:v>POLYSAN REDUTA szabadonálló kád, 171x81x58cm</x:v>
      </x:c>
      <x:c t="str">
        <x:v>SAPHO</x:v>
      </x:c>
      <x:c t="str">
        <x:v>8590729065159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914000.0000</x:v>
      </x:c>
      <x:c t="str">
        <x:v/>
      </x:c>
    </x:row>
    <x:row>
      <x:c t="str">
        <x:v>71842.31</x:v>
      </x:c>
      <x:c t="str">
        <x:v>POLYSAN REDUTA öntöttmárvány szabadonálló kád, 171x81x58cm, matt szürke</x:v>
      </x:c>
      <x:c t="str">
        <x:v>SAPHO</x:v>
      </x:c>
      <x:c t="str">
        <x:v>8590729013389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71842.32</x:v>
      </x:c>
      <x:c t="str">
        <x:v>POLYSAN REDUTA öntöttmárvány szabadonálló kád, 171x81x58cm, fehér/matt szürke</x:v>
      </x:c>
      <x:c t="str">
        <x:v>SAPHO</x:v>
      </x:c>
      <x:c t="str">
        <x:v>8590729013396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71842.51</x:v>
      </x:c>
      <x:c t="str">
        <x:v>POLYSAN REDUTA öntöttmárvány szabadonálló kád, 171x81x58cm, matt antracit</x:v>
      </x:c>
      <x:c t="str">
        <x:v>SAPHO</x:v>
      </x:c>
      <x:c t="str">
        <x:v>8590729013402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71842.52</x:v>
      </x:c>
      <x:c t="str">
        <x:v>POLYSAN REDUTA öntöttmárvány szabadonálló kád, 171x81x58cm, fehér/matt antracit</x:v>
      </x:c>
      <x:c t="str">
        <x:v>SAPHO</x:v>
      </x:c>
      <x:c t="str">
        <x:v>8590729013419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71842.71</x:v>
      </x:c>
      <x:c t="str">
        <x:v>POLYSAN REDUTA öntöttmárvány szabadonálló kád, 171x81x58cm, matt barna</x:v>
      </x:c>
      <x:c t="str">
        <x:v>SAPHO</x:v>
      </x:c>
      <x:c t="str">
        <x:v>8590729013426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71842.72</x:v>
      </x:c>
      <x:c t="str">
        <x:v>POLYSAN REDUTA öntöttmárvány szabadonálló kád, 171x81x58cm, fehér/matt barna</x:v>
      </x:c>
      <x:c t="str">
        <x:v>SAPHO</x:v>
      </x:c>
      <x:c t="str">
        <x:v>8590729013433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71842.81</x:v>
      </x:c>
      <x:c t="str">
        <x:v>POLYSAN REDUTA öntöttmárvány szabadonálló kád, 171x81x58cm, matt bézs</x:v>
      </x:c>
      <x:c t="str">
        <x:v>SAPHO</x:v>
      </x:c>
      <x:c t="str">
        <x:v>8590729013440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71842.82</x:v>
      </x:c>
      <x:c t="str">
        <x:v>POLYSAN REDUTA öntöttmárvány szabadonálló kád, 171x81x58cm, fehér/matt bézs</x:v>
      </x:c>
      <x:c t="str">
        <x:v>SAPHO</x:v>
      </x:c>
      <x:c t="str">
        <x:v>8590729013457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71842MAT</x:v>
      </x:c>
      <x:c t="str">
        <x:v>POLYSAN REDUTA öntöttmárvány szabadonálló kád, 171x81x58cm, matt fehér</x:v>
      </x:c>
      <x:c t="str">
        <x:v>SAPHO</x:v>
      </x:c>
      <x:c t="str">
        <x:v>8590729019305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71843</x:v>
      </x:c>
      <x:c t="str">
        <x:v>POLYSAN REDUTA szabadonálló kád, 150x75x58cm</x:v>
      </x:c>
      <x:c t="str">
        <x:v>SAPHO</x:v>
      </x:c>
      <x:c t="str">
        <x:v>8590729065166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71843.31</x:v>
      </x:c>
      <x:c t="str">
        <x:v>POLYSAN REDUTA öntöttmárvány szabadonálló kád, 150x75x58cm, matt szürke</x:v>
      </x:c>
      <x:c t="str">
        <x:v>SAPHO</x:v>
      </x:c>
      <x:c t="str">
        <x:v>8590729013464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71843.32</x:v>
      </x:c>
      <x:c t="str">
        <x:v>POLYSAN REDUTA öntöttmárvány szabadonálló kád, 150x75x58cm, fehér/matt szürke</x:v>
      </x:c>
      <x:c t="str">
        <x:v>SAPHO</x:v>
      </x:c>
      <x:c t="str">
        <x:v>8590729013471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71843.51</x:v>
      </x:c>
      <x:c t="str">
        <x:v>POLYSAN REDUTA öntöttmárvány szabadonálló kád, 150x75x58cm, matt antracit</x:v>
      </x:c>
      <x:c t="str">
        <x:v>SAPHO</x:v>
      </x:c>
      <x:c t="str">
        <x:v>8590729013488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71843.52</x:v>
      </x:c>
      <x:c t="str">
        <x:v>POLYSAN REDUTA öntöttmárvány szabadonálló kád, 150x75x58cm, fehér/matt antracit</x:v>
      </x:c>
      <x:c t="str">
        <x:v>SAPHO</x:v>
      </x:c>
      <x:c t="str">
        <x:v>8590729013495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71843.71</x:v>
      </x:c>
      <x:c t="str">
        <x:v>POLYSAN REDUTA öntöttmárvány szabadonálló kád, 150x75x58cm, matt barna</x:v>
      </x:c>
      <x:c t="str">
        <x:v>SAPHO</x:v>
      </x:c>
      <x:c t="str">
        <x:v>8590729013501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71843.72</x:v>
      </x:c>
      <x:c t="str">
        <x:v>POLYSAN REDUTA öntöttmárvány szabadonálló kád, 150x75x58cm, fehér/matt barna</x:v>
      </x:c>
      <x:c t="str">
        <x:v>SAPHO</x:v>
      </x:c>
      <x:c t="str">
        <x:v>8590729013518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71843.81</x:v>
      </x:c>
      <x:c t="str">
        <x:v>POLYSAN REDUTA öntöttmárvány szabadonálló kád, 150x75x58cm, matt bézs</x:v>
      </x:c>
      <x:c t="str">
        <x:v>SAPHO</x:v>
      </x:c>
      <x:c t="str">
        <x:v>8590729013525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71843.82</x:v>
      </x:c>
      <x:c t="str">
        <x:v>POLYSAN REDUTA öntöttmárvány szabadonálló kád, 150x75x58cm, fehér/matt bézs</x:v>
      </x:c>
      <x:c t="str">
        <x:v>SAPHO</x:v>
      </x:c>
      <x:c t="str">
        <x:v>8590729013532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71843MAT</x:v>
      </x:c>
      <x:c t="str">
        <x:v>POLYSAN REDUTA öntöttmárvány szabadonálló kád, 150x75x58cm, matt fehér</x:v>
      </x:c>
      <x:c t="str">
        <x:v>SAPHO</x:v>
      </x:c>
      <x:c t="str">
        <x:v>8590729019312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71850</x:v>
      </x:c>
      <x:c t="str">
        <x:v>POLYSAN kád le- és túlfolyó, bovdenes, 600mm, átm.:72mm, króm</x:v>
      </x:c>
      <x:c t="str">
        <x:v>SAPHO</x:v>
      </x:c>
      <x:c t="str">
        <x:v>8590729069782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23000.0000</x:v>
      </x:c>
      <x:c t="str">
        <x:v>újdonság: 2024.07</x:v>
      </x:c>
    </x:row>
    <x:row>
      <x:c t="str">
        <x:v>71850.10</x:v>
      </x:c>
      <x:c t="str">
        <x:v>POLYSAN kád le- és túlfolyó, bovdenes, 600mm, átm.:72mm, fehér</x:v>
      </x:c>
      <x:c t="str">
        <x:v>SAPHO</x:v>
      </x:c>
      <x:c t="str">
        <x:v>8590729069799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25000.0000</x:v>
      </x:c>
      <x:c t="str">
        <x:v>újdonság: 2024.07</x:v>
      </x:c>
    </x:row>
    <x:row>
      <x:c t="str">
        <x:v>71850.21</x:v>
      </x:c>
      <x:c t="str">
        <x:v>POLYSAN kád le- és túlfolyó, bovdenes, 600mm, átm.:72mm, matt fekete</x:v>
      </x:c>
      <x:c t="str">
        <x:v>SAPHO</x:v>
      </x:c>
      <x:c t="str">
        <x:v>8590729069805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27000.0000</x:v>
      </x:c>
      <x:c t="str">
        <x:v>újdonság: 2024.07</x:v>
      </x:c>
    </x:row>
    <x:row>
      <x:c t="str">
        <x:v>71851</x:v>
      </x:c>
      <x:c t="str">
        <x:v>POLYSAN kád le- és túlfolyó, kádtöltővel, bovdenes, 600mm, átm.:72mm, króm</x:v>
      </x:c>
      <x:c t="str">
        <x:v>SAPHO</x:v>
      </x:c>
      <x:c t="str">
        <x:v>8590729069829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48000.0000</x:v>
      </x:c>
      <x:c t="n">
        <x:v>67000.0000</x:v>
      </x:c>
      <x:c t="str">
        <x:v>újdonság: 2024.07</x:v>
      </x:c>
    </x:row>
    <x:row>
      <x:c t="str">
        <x:v>71851.10</x:v>
      </x:c>
      <x:c t="str">
        <x:v>POLYSAN kád le- és túlfolyó, kádtöltővel, bovdenes, 600mm, átm.:72mm, fehér</x:v>
      </x:c>
      <x:c t="str">
        <x:v>SAPHO</x:v>
      </x:c>
      <x:c t="str">
        <x:v>8590729069836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45000.0000</x:v>
      </x:c>
      <x:c t="n">
        <x:v>74000.0000</x:v>
      </x:c>
      <x:c t="str">
        <x:v>újdonság: 2024.07</x:v>
      </x:c>
    </x:row>
    <x:row>
      <x:c t="str">
        <x:v>71851.21</x:v>
      </x:c>
      <x:c t="str">
        <x:v>POLYSAN kád le- és túlfolyó, kádtöltővel, bovdenes, 600mm, átm.:72mm, matt fekete</x:v>
      </x:c>
      <x:c t="str">
        <x:v>SAPHO</x:v>
      </x:c>
      <x:c t="str">
        <x:v>8590729069843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45000.0000</x:v>
      </x:c>
      <x:c t="n">
        <x:v>80000.0000</x:v>
      </x:c>
      <x:c t="str">
        <x:v>újdonság: 2024.07</x:v>
      </x:c>
    </x:row>
    <x:row>
      <x:c t="str">
        <x:v>71852</x:v>
      </x:c>
      <x:c t="str">
        <x:v>POLYSAN kád le- és túlfolyó, bovdenes, 800mm, átm.:72mm, króm</x:v>
      </x:c>
      <x:c t="str">
        <x:v>SAPHO</x:v>
      </x:c>
      <x:c t="str">
        <x:v>8590729069867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24000.0000</x:v>
      </x:c>
      <x:c t="str">
        <x:v>újdonság: 2024.07</x:v>
      </x:c>
    </x:row>
    <x:row>
      <x:c t="str">
        <x:v>71852.10</x:v>
      </x:c>
      <x:c t="str">
        <x:v>POLYSAN kád le- és túlfolyó, bovdenes, 800mm, átm.:72mm, fehér</x:v>
      </x:c>
      <x:c t="str">
        <x:v>SAPHO</x:v>
      </x:c>
      <x:c t="str">
        <x:v>8590729069874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26000.0000</x:v>
      </x:c>
      <x:c t="str">
        <x:v>újdonság: 2024.07</x:v>
      </x:c>
    </x:row>
    <x:row>
      <x:c t="str">
        <x:v>71852.21</x:v>
      </x:c>
      <x:c t="str">
        <x:v>POLYSAN kád le- és túlfolyó, bovdenes, 800mm, átm.:72mm, matt fekete</x:v>
      </x:c>
      <x:c t="str">
        <x:v>SAPHO</x:v>
      </x:c>
      <x:c t="str">
        <x:v>8590729069881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29000.0000</x:v>
      </x:c>
      <x:c t="str">
        <x:v>újdonság: 2024.07</x:v>
      </x:c>
    </x:row>
    <x:row>
      <x:c t="str">
        <x:v>71853</x:v>
      </x:c>
      <x:c t="str">
        <x:v>POLYSAN kád le- és túlfolyó, kádtöltővel, bovdenes, 800mm, átm.:72mm, króm</x:v>
      </x:c>
      <x:c t="str">
        <x:v>SAPHO</x:v>
      </x:c>
      <x:c t="str">
        <x:v>8590729069904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68000.0000</x:v>
      </x:c>
      <x:c t="str">
        <x:v>újdonság: 2024.07</x:v>
      </x:c>
    </x:row>
    <x:row>
      <x:c t="str">
        <x:v>71853.10</x:v>
      </x:c>
      <x:c t="str">
        <x:v>POLYSAN kád le- és túlfolyó, kádtöltővel, bovdenes, 800mm, átm.:72mm, fehér</x:v>
      </x:c>
      <x:c t="str">
        <x:v>SAPHO</x:v>
      </x:c>
      <x:c t="str">
        <x:v>8590729069911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46000.0000</x:v>
      </x:c>
      <x:c t="n">
        <x:v>75000.0000</x:v>
      </x:c>
      <x:c t="str">
        <x:v>újdonság: 2024.07</x:v>
      </x:c>
    </x:row>
    <x:row>
      <x:c t="str">
        <x:v>71853.21</x:v>
      </x:c>
      <x:c t="str">
        <x:v>POLYSAN kád le- és túlfolyó, kádtöltővel, bovdenes, 800mm, átm.:72mm, matt fekete</x:v>
      </x:c>
      <x:c t="str">
        <x:v>SAPHO</x:v>
      </x:c>
      <x:c t="str">
        <x:v>8590729069928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46000.0000</x:v>
      </x:c>
      <x:c t="n">
        <x:v>81000.0000</x:v>
      </x:c>
      <x:c t="str">
        <x:v>újdonság: 2024.07</x:v>
      </x:c>
    </x:row>
    <x:row>
      <x:c t="str">
        <x:v>71854</x:v>
      </x:c>
      <x:c t="str">
        <x:v>POLYSAN kád le- és túlfolyó, bovdenes, 1000mm, átm.:72mm, króm</x:v>
      </x:c>
      <x:c t="str">
        <x:v>SAPHO</x:v>
      </x:c>
      <x:c t="str">
        <x:v>8590729069942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26000.0000</x:v>
      </x:c>
      <x:c t="str">
        <x:v>újdonság: 2024.07</x:v>
      </x:c>
    </x:row>
    <x:row>
      <x:c t="str">
        <x:v>71854.10</x:v>
      </x:c>
      <x:c t="str">
        <x:v>POLYSAN kád le- és túlfolyó, bovdenes, 1000mm, átm.:72mm, fehér</x:v>
      </x:c>
      <x:c t="str">
        <x:v>SAPHO</x:v>
      </x:c>
      <x:c t="str">
        <x:v>8590729069959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29000.0000</x:v>
      </x:c>
      <x:c t="str">
        <x:v>újdonság: 2024.07</x:v>
      </x:c>
    </x:row>
    <x:row>
      <x:c t="str">
        <x:v>71854.21</x:v>
      </x:c>
      <x:c t="str">
        <x:v>POLYSAN kád le- és túlfolyó, bovdenes, 1000mm, átm.:72mm, matt fekete</x:v>
      </x:c>
      <x:c t="str">
        <x:v>SAPHO</x:v>
      </x:c>
      <x:c t="str">
        <x:v>8590729069966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31000.0000</x:v>
      </x:c>
      <x:c t="str">
        <x:v>újdonság: 2024.07</x:v>
      </x:c>
    </x:row>
    <x:row>
      <x:c t="str">
        <x:v>71855</x:v>
      </x:c>
      <x:c t="str">
        <x:v>POLYSAN kád le- és túlfolyó, kádtöltővel, bovdenes, 1000mm, átm.:72mm, króm</x:v>
      </x:c>
      <x:c t="str">
        <x:v>SAPHO</x:v>
      </x:c>
      <x:c t="str">
        <x:v>8590729069980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50000.0000</x:v>
      </x:c>
      <x:c t="n">
        <x:v>70000.0000</x:v>
      </x:c>
      <x:c t="str">
        <x:v>újdonság: 2024.07</x:v>
      </x:c>
    </x:row>
    <x:row>
      <x:c t="str">
        <x:v>71855.10</x:v>
      </x:c>
      <x:c t="str">
        <x:v>POLYSAN kád le- és túlfolyó, kádtöltővel, bovdenes, 1000mm, átm.:72mm, fehér</x:v>
      </x:c>
      <x:c t="str">
        <x:v>SAPHO</x:v>
      </x:c>
      <x:c t="str">
        <x:v>8590729069997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48000.0000</x:v>
      </x:c>
      <x:c t="n">
        <x:v>78000.0000</x:v>
      </x:c>
      <x:c t="str">
        <x:v>újdonság: 2024.07</x:v>
      </x:c>
    </x:row>
    <x:row>
      <x:c t="str">
        <x:v>71855.21</x:v>
      </x:c>
      <x:c t="str">
        <x:v>POLYSAN kád le- és túlfolyó, kádtöltővel, bovdenes, 1000mm, átm.:72mm, matt fekete</x:v>
      </x:c>
      <x:c t="str">
        <x:v>SAPHO</x:v>
      </x:c>
      <x:c t="str">
        <x:v>8590729070009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48000.0000</x:v>
      </x:c>
      <x:c t="n">
        <x:v>83000.0000</x:v>
      </x:c>
      <x:c t="str">
        <x:v>újdonság: 2024.07</x:v>
      </x:c>
    </x:row>
    <x:row>
      <x:c t="str">
        <x:v>71856</x:v>
      </x:c>
      <x:c t="str">
        <x:v>POLYSAN kád le- és túlfolyó, bovdenes, 1200mm, átm.:72mm, króm</x:v>
      </x:c>
      <x:c t="str">
        <x:v>SAPHO</x:v>
      </x:c>
      <x:c t="str">
        <x:v>8590729070023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27000.0000</x:v>
      </x:c>
      <x:c t="str">
        <x:v>újdonság: 2024.07</x:v>
      </x:c>
    </x:row>
    <x:row>
      <x:c t="str">
        <x:v>71856.10</x:v>
      </x:c>
      <x:c t="str">
        <x:v>POLYSAN kád le- és túlfolyó, bovdenes, 1200mm, átm.:72mm, fehér</x:v>
      </x:c>
      <x:c t="str">
        <x:v>SAPHO</x:v>
      </x:c>
      <x:c t="str">
        <x:v>8590729070030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30000.0000</x:v>
      </x:c>
      <x:c t="str">
        <x:v>újdonság: 2024.07</x:v>
      </x:c>
    </x:row>
    <x:row>
      <x:c t="str">
        <x:v>71856.21</x:v>
      </x:c>
      <x:c t="str">
        <x:v>POLYSAN kád le- és túlfolyó, bovdenes, 1200mm, átm.:72mm, matt fekete</x:v>
      </x:c>
      <x:c t="str">
        <x:v>SAPHO</x:v>
      </x:c>
      <x:c t="str">
        <x:v>8590729070047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32000.0000</x:v>
      </x:c>
      <x:c t="str">
        <x:v>újdonság: 2024.07</x:v>
      </x:c>
    </x:row>
    <x:row>
      <x:c t="str">
        <x:v>71857</x:v>
      </x:c>
      <x:c t="str">
        <x:v>POLYSAN kád le- és túlfolyó, kádtöltővel, bovdenes, 1200mm, átm.:72mm, króm</x:v>
      </x:c>
      <x:c t="str">
        <x:v>SAPHO</x:v>
      </x:c>
      <x:c t="str">
        <x:v>8590729070061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51000.0000</x:v>
      </x:c>
      <x:c t="n">
        <x:v>71000.0000</x:v>
      </x:c>
      <x:c t="str">
        <x:v>újdonság: 2024.07</x:v>
      </x:c>
    </x:row>
    <x:row>
      <x:c t="str">
        <x:v>71857.10</x:v>
      </x:c>
      <x:c t="str">
        <x:v>POLYSAN kád le- és túlfolyó, kádtöltővel, bovdenes, 1200mm, átm.:72mm, fehér</x:v>
      </x:c>
      <x:c t="str">
        <x:v>SAPHO</x:v>
      </x:c>
      <x:c t="str">
        <x:v>8590729070078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78000.0000</x:v>
      </x:c>
      <x:c t="str">
        <x:v>újdonság: 2024.07</x:v>
      </x:c>
    </x:row>
    <x:row>
      <x:c t="str">
        <x:v>71857.21</x:v>
      </x:c>
      <x:c t="str">
        <x:v>POLYSAN kád le- és túlfolyó, kádtöltővel, bovdenes, 1200mm, átm.:72mm, matt fekete</x:v>
      </x:c>
      <x:c t="str">
        <x:v>SAPHO</x:v>
      </x:c>
      <x:c t="str">
        <x:v>8590729070085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86000.0000</x:v>
      </x:c>
      <x:c t="str">
        <x:v>újdonság: 2024.07</x:v>
      </x:c>
    </x:row>
    <x:row>
      <x:c t="str">
        <x:v>71858</x:v>
      </x:c>
      <x:c t="str">
        <x:v>POLYSAN kád le- és túlfolyó, klik-klak, 1200mm, átm.:72mm, króm</x:v>
      </x:c>
      <x:c t="str">
        <x:v>SAPHO</x:v>
      </x:c>
      <x:c t="str">
        <x:v>8590729053293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18000.0000</x:v>
      </x:c>
      <x:c t="str">
        <x:v>újdonság: 2024.09</x:v>
      </x:c>
    </x:row>
    <x:row>
      <x:c t="str">
        <x:v>71858.10</x:v>
      </x:c>
      <x:c t="str">
        <x:v>POLYSAN kád le- és túlfolyó, klik-klak, 1200mm, átm.:72mm, fehér</x:v>
      </x:c>
      <x:c t="str">
        <x:v>SAPHO</x:v>
      </x:c>
      <x:c t="str">
        <x:v>8590729053309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28000.0000</x:v>
      </x:c>
      <x:c t="str">
        <x:v>újdonság: 2024.09</x:v>
      </x:c>
    </x:row>
    <x:row>
      <x:c t="str">
        <x:v>71858.21</x:v>
      </x:c>
      <x:c t="str">
        <x:v>POLYSAN kád le- és túlfolyó, klik-klak, 1200mm, átm.:72mm, matt fekete</x:v>
      </x:c>
      <x:c t="str">
        <x:v>SAPHO</x:v>
      </x:c>
      <x:c t="str">
        <x:v>8590729053316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31000.0000</x:v>
      </x:c>
      <x:c t="str">
        <x:v>újra elérhető: 2025.08</x:v>
      </x:c>
    </x:row>
    <x:row>
      <x:c t="str">
        <x:v>71891</x:v>
      </x:c>
      <x:c t="str">
        <x:v>POLYSAN leeresztőszett kád le- és túlfolyóhoz, króm</x:v>
      </x:c>
      <x:c t="str">
        <x:v>SAPHO</x:v>
      </x:c>
      <x:c t="str">
        <x:v>8590729070191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15500.0000</x:v>
      </x:c>
      <x:c t="str">
        <x:v>újdonság: 2025.06</x:v>
      </x:c>
    </x:row>
    <x:row>
      <x:c t="str">
        <x:v>71891.10</x:v>
      </x:c>
      <x:c t="str">
        <x:v>POLYSAN leeresztőszett kád le- és túlfolyóhoz, fehér</x:v>
      </x:c>
      <x:c t="str">
        <x:v>SAPHO</x:v>
      </x:c>
      <x:c t="str">
        <x:v>8590729070207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2025.06</x:v>
      </x:c>
    </x:row>
    <x:row>
      <x:c t="str">
        <x:v>71891.21</x:v>
      </x:c>
      <x:c t="str">
        <x:v>POLYSAN leeresztőszett kád le- és túlfolyóhoz, matt fekete</x:v>
      </x:c>
      <x:c t="str">
        <x:v>SAPHO</x:v>
      </x:c>
      <x:c t="str">
        <x:v>8590729070214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2025.06</x:v>
      </x:c>
    </x:row>
    <x:row>
      <x:c t="str">
        <x:v>71940</x:v>
      </x:c>
      <x:c t="str">
        <x:v>POLYSAN kádtöltős lefolyó tekerőgomb, króm</x:v>
      </x:c>
      <x:c t="str">
        <x:v>SAPHO</x:v>
      </x:c>
      <x:c t="str">
        <x:v>8590729070689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71940.10</x:v>
      </x:c>
      <x:c t="str">
        <x:v>POLYSAN kádtöltős lefolyó tekerőgomb, fehér</x:v>
      </x:c>
      <x:c t="str">
        <x:v>SAPHO</x:v>
      </x:c>
      <x:c t="str">
        <x:v>8590729083474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71940.21</x:v>
      </x:c>
      <x:c t="str">
        <x:v>POLYSAN kádtöltős lefolyó tekerőgomb, matt fekete</x:v>
      </x:c>
      <x:c t="str">
        <x:v>SAPHO</x:v>
      </x:c>
      <x:c t="str">
        <x:v>8590729083481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71968</x:v>
      </x:c>
      <x:c t="str">
        <x:v>POLYSAN VIVA B kád, 185x80x47cm</x:v>
      </x:c>
      <x:c t="str">
        <x:v>SAPHO</x:v>
      </x:c>
      <x:c t="str">
        <x:v>8590729070962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71968.1010</x:v>
      </x:c>
      <x:c t="str">
        <x:v>POLYSAN VIVA B kád, Active Hydro, 185x80x47cm, króm</x:v>
      </x:c>
      <x:c t="str">
        <x:v>SAPHO</x:v>
      </x:c>
      <x:c t="str">
        <x:v>8590729079217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929000.0000</x:v>
      </x:c>
      <x:c t="str">
        <x:v>újdonság: 2025.01</x:v>
      </x:c>
    </x:row>
    <x:row>
      <x:c t="str">
        <x:v>71968.2010</x:v>
      </x:c>
      <x:c t="str">
        <x:v>POLYSAN VIVA B kád, 185x80x47cm, Active Hydro-Air, króm</x:v>
      </x:c>
      <x:c t="str">
        <x:v>SAPHO</x:v>
      </x:c>
      <x:c t="str">
        <x:v>8590729079224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1393000.0000</x:v>
      </x:c>
      <x:c t="str">
        <x:v>újdonság: 2024.11</x:v>
      </x:c>
    </x:row>
    <x:row>
      <x:c t="str">
        <x:v>71968.3010</x:v>
      </x:c>
      <x:c t="str">
        <x:v>POLYSAN VIVA B kád, Attraction Hydro, 185x80x47cm, króm</x:v>
      </x:c>
      <x:c t="str">
        <x:v>SAPHO</x:v>
      </x:c>
      <x:c t="str">
        <x:v>8590729079231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1112000.0000</x:v>
      </x:c>
      <x:c t="str">
        <x:v>újdonság: 2025.01</x:v>
      </x:c>
    </x:row>
    <x:row>
      <x:c t="str">
        <x:v>71968.4010</x:v>
      </x:c>
      <x:c t="str">
        <x:v>POLYSAN VIVA B kád, 185x80x47cm, Attraction Hydro-Air, króm</x:v>
      </x:c>
      <x:c t="str">
        <x:v>SAPHO</x:v>
      </x:c>
      <x:c t="str">
        <x:v>8590729079248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1762000.0000</x:v>
      </x:c>
      <x:c t="str">
        <x:v>újdonság: 2024.11</x:v>
      </x:c>
    </x:row>
    <x:row>
      <x:c t="str">
        <x:v>71968.5010</x:v>
      </x:c>
      <x:c t="str">
        <x:v>POLYSAN VIVA B kád, Highline Hydro, 185x80x47cm, króm</x:v>
      </x:c>
      <x:c t="str">
        <x:v>SAPHO</x:v>
      </x:c>
      <x:c t="str">
        <x:v>8590729079255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1360000.0000</x:v>
      </x:c>
      <x:c t="str">
        <x:v>újdonság: 2025.01</x:v>
      </x:c>
    </x:row>
    <x:row>
      <x:c t="str">
        <x:v>71968.6010</x:v>
      </x:c>
      <x:c t="str">
        <x:v>POLYSAN VIVA B kád, 185x80x47cm, Highline Hydro-Air, króm</x:v>
      </x:c>
      <x:c t="str">
        <x:v>SAPHO</x:v>
      </x:c>
      <x:c t="str">
        <x:v>8590729079262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1900000.0000</x:v>
      </x:c>
      <x:c t="n">
        <x:v>2117000.0000</x:v>
      </x:c>
      <x:c t="str">
        <x:v>újdonság: 2024.11</x:v>
      </x:c>
    </x:row>
    <x:row>
      <x:c t="str">
        <x:v>71968H</x:v>
      </x:c>
      <x:c t="str">
        <x:v>POLYSAN VIVA B kád, Hidro rendszerrel, 185x80x47cm</x:v>
      </x:c>
      <x:c t="str">
        <x:v>SAPHO</x:v>
      </x:c>
      <x:c t="str">
        <x:v>8590729082170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71968HA</x:v>
      </x:c>
      <x:c t="str">
        <x:v>POLYSAN VIVA B kád, Hidro Air rendszerrel, 185x80x47cm</x:v>
      </x:c>
      <x:c t="str">
        <x:v>SAPHO</x:v>
      </x:c>
      <x:c t="str">
        <x:v>8590729082248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71968S</x:v>
      </x:c>
      <x:c t="str">
        <x:v>POLYSAN VIVA B SLIM kád, 185x80x47cm</x:v>
      </x:c>
      <x:c t="str">
        <x:v>SAPHO</x:v>
      </x:c>
      <x:c t="str">
        <x:v>8590729081562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303000.0000</x:v>
      </x:c>
      <x:c t="str">
        <x:v/>
      </x:c>
    </x:row>
    <x:row>
      <x:c t="str">
        <x:v>71973</x:v>
      </x:c>
      <x:c t="str">
        <x:v>POLYSAN REDUTA szabadonálló kád, 171x81x58cm, kívül fekete, belül fehér</x:v>
      </x:c>
      <x:c t="str">
        <x:v>SAPHO</x:v>
      </x:c>
      <x:c t="str">
        <x:v>8590729065173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71974</x:v>
      </x:c>
      <x:c t="str">
        <x:v>POLYSAN REDUTA szabadonálló kád, 150x75x58cm, kívül fekete, belül fehér</x:v>
      </x:c>
      <x:c t="str">
        <x:v>SAPHO</x:v>
      </x:c>
      <x:c t="str">
        <x:v>8590729065180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955000.0000</x:v>
      </x:c>
      <x:c t="str">
        <x:v/>
      </x:c>
    </x:row>
    <x:row>
      <x:c t="str">
        <x:v>72027</x:v>
      </x:c>
      <x:c t="str">
        <x:v>AQUALINE szappanadagoló, 350ml </x:v>
      </x:c>
      <x:c t="str">
        <x:v>AQUALINE</x:v>
      </x:c>
      <x:c t="str">
        <x:v>8590913864322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4200.0000</x:v>
      </x:c>
      <x:c t="str">
        <x:v/>
      </x:c>
    </x:row>
    <x:row>
      <x:c t="str">
        <x:v>72034</x:v>
      </x:c>
      <x:c t="str">
        <x:v>POLYSAN MARLENE kád, 180x80x48cm</x:v>
      </x:c>
      <x:c t="str">
        <x:v>SAPHO</x:v>
      </x:c>
      <x:c t="str">
        <x:v>8590729071624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332000.0000</x:v>
      </x:c>
      <x:c t="str">
        <x:v/>
      </x:c>
    </x:row>
    <x:row>
      <x:c t="str">
        <x:v>72034.1010</x:v>
      </x:c>
      <x:c t="str">
        <x:v>POLYSAN MARLENE kád, Active Hydro, 180x80x48cm, króm</x:v>
      </x:c>
      <x:c t="str">
        <x:v>SAPHO</x:v>
      </x:c>
      <x:c t="str">
        <x:v>8590729060352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950000.0000</x:v>
      </x:c>
      <x:c t="str">
        <x:v>újdonság: 2025.01</x:v>
      </x:c>
    </x:row>
    <x:row>
      <x:c t="str">
        <x:v>72034.2010</x:v>
      </x:c>
      <x:c t="str">
        <x:v>POLYSAN MARLENE kád, 180x80x48cm, Active Hydro-Air, króm</x:v>
      </x:c>
      <x:c t="str">
        <x:v>SAPHO</x:v>
      </x:c>
      <x:c t="str">
        <x:v>8590729060369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1414000.0000</x:v>
      </x:c>
      <x:c t="str">
        <x:v>újdonság: 2024.11</x:v>
      </x:c>
    </x:row>
    <x:row>
      <x:c t="str">
        <x:v>72034.3010</x:v>
      </x:c>
      <x:c t="str">
        <x:v>POLYSAN MARLENE kád, Attraction Hydro, 180x80x48cm, króm</x:v>
      </x:c>
      <x:c t="str">
        <x:v>SAPHO</x:v>
      </x:c>
      <x:c t="str">
        <x:v>8590729060376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1133000.0000</x:v>
      </x:c>
      <x:c t="str">
        <x:v>újdonság: 2025.01</x:v>
      </x:c>
    </x:row>
    <x:row>
      <x:c t="str">
        <x:v>72034.4010</x:v>
      </x:c>
      <x:c t="str">
        <x:v>POLYSAN MARLENE kád, 180x80x48cm, Attraction Hydro-Air, króm</x:v>
      </x:c>
      <x:c t="str">
        <x:v>SAPHO</x:v>
      </x:c>
      <x:c t="str">
        <x:v>8590729060383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1783000.0000</x:v>
      </x:c>
      <x:c t="str">
        <x:v>újdonság: 2024.11</x:v>
      </x:c>
    </x:row>
    <x:row>
      <x:c t="str">
        <x:v>72034.5010</x:v>
      </x:c>
      <x:c t="str">
        <x:v>POLYSAN MARLENE kád, Highline Hydro, 180x80x48cm, króm</x:v>
      </x:c>
      <x:c t="str">
        <x:v>SAPHO</x:v>
      </x:c>
      <x:c t="str">
        <x:v>8590729060390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1381000.0000</x:v>
      </x:c>
      <x:c t="str">
        <x:v>újdonság: 2025.01</x:v>
      </x:c>
    </x:row>
    <x:row>
      <x:c t="str">
        <x:v>72034.6010</x:v>
      </x:c>
      <x:c t="str">
        <x:v>POLYSAN MARLENE kád, 180x80x48cm, Highline Hydro-Air, króm</x:v>
      </x:c>
      <x:c t="str">
        <x:v>SAPHO</x:v>
      </x:c>
      <x:c t="str">
        <x:v>8590729060406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1921000.0000</x:v>
      </x:c>
      <x:c t="n">
        <x:v>2256000.0000</x:v>
      </x:c>
      <x:c t="str">
        <x:v>újdonság: 2024.11</x:v>
      </x:c>
    </x:row>
    <x:row>
      <x:c t="str">
        <x:v>72034H</x:v>
      </x:c>
      <x:c t="str">
        <x:v>POLYSAN MARLENE kád, Hidro rendszerrel, 180x80x48cm</x:v>
      </x:c>
      <x:c t="str">
        <x:v>SAPHO</x:v>
      </x:c>
      <x:c t="str">
        <x:v>8590729082163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72034HA</x:v>
      </x:c>
      <x:c t="str">
        <x:v>POLYSAN MARLENE kád, Hidro Air rendszerrel, 180x80x48cm</x:v>
      </x:c>
      <x:c t="str">
        <x:v>SAPHO</x:v>
      </x:c>
      <x:c t="str">
        <x:v>8590729082231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72034MCL</x:v>
      </x:c>
      <x:c t="str">
        <x:v>POLYSAN MARLENE MONOLITH kád, balos, lekerekített sarokkal, 175x75x63cm</x:v>
      </x:c>
      <x:c t="str">
        <x:v>SAPHO</x:v>
      </x:c>
      <x:c t="str">
        <x:v>8590729085119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940000.0000</x:v>
      </x:c>
      <x:c t="str">
        <x:v/>
      </x:c>
    </x:row>
    <x:row>
      <x:c t="str">
        <x:v>72034MCLB</x:v>
      </x:c>
      <x:c t="str">
        <x:v>POLYSAN MARLENE MONOLITH kád, balos, lekerekített sarokkal, 175x75x63cm, fehér/fekete</x:v>
      </x:c>
      <x:c t="str">
        <x:v>SAPHO</x:v>
      </x:c>
      <x:c t="str">
        <x:v>8590729083009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1063000.0000</x:v>
      </x:c>
      <x:c t="str">
        <x:v/>
      </x:c>
    </x:row>
    <x:row>
      <x:c t="str">
        <x:v>72034MCR</x:v>
      </x:c>
      <x:c t="str">
        <x:v>POLYSAN MARLENE MONOLITH kád, jobbos, lekerekített sarokkal, 175x75x63cm</x:v>
      </x:c>
      <x:c t="str">
        <x:v>SAPHO</x:v>
      </x:c>
      <x:c t="str">
        <x:v>8590729085126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940000.0000</x:v>
      </x:c>
      <x:c t="str">
        <x:v/>
      </x:c>
    </x:row>
    <x:row>
      <x:c t="str">
        <x:v>72034MCRB</x:v>
      </x:c>
      <x:c t="str">
        <x:v>POLYSAN MARLENE MONOLITH kád, jobbos, lekerekített sarokkal, 175x75x63cm, fehér/fekete</x:v>
      </x:c>
      <x:c t="str">
        <x:v>SAPHO</x:v>
      </x:c>
      <x:c t="str">
        <x:v>8590729083016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1063000.0000</x:v>
      </x:c>
      <x:c t="str">
        <x:v/>
      </x:c>
    </x:row>
    <x:row>
      <x:c t="str">
        <x:v>72034S</x:v>
      </x:c>
      <x:c t="str">
        <x:v>POLYSAN MARLENE kád, 180x80x48cm</x:v>
      </x:c>
      <x:c t="str">
        <x:v>SAPHO</x:v>
      </x:c>
      <x:c t="str">
        <x:v>8590729084112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374000.0000</x:v>
      </x:c>
      <x:c t="str">
        <x:v/>
      </x:c>
    </x:row>
    <x:row>
      <x:c t="str">
        <x:v>72041</x:v>
      </x:c>
      <x:c t="str">
        <x:v>POLYSAN Klik-klak kádlefolyó fedél, króm</x:v>
      </x:c>
      <x:c t="str">
        <x:v>SAPHO</x:v>
      </x:c>
      <x:c t="str">
        <x:v>8590729071693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>újdonság: 2024.10</x:v>
      </x:c>
    </x:row>
    <x:row>
      <x:c t="str">
        <x:v>72041.10</x:v>
      </x:c>
      <x:c t="str">
        <x:v>POLYSAN Klik-klak kádlefolyó fedél, fehér</x:v>
      </x:c>
      <x:c t="str">
        <x:v>SAPHO</x:v>
      </x:c>
      <x:c t="str">
        <x:v>8590729016816</x:v>
      </x:c>
      <x:c t="str">
        <x:v>db        </x:v>
      </x:c>
      <x:c t="str">
        <x:v>84818019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72041.21</x:v>
      </x:c>
      <x:c t="str">
        <x:v>POLYSAN Klik-klak kádlefolyó fedél, fekete</x:v>
      </x:c>
      <x:c t="str">
        <x:v>SAPHO</x:v>
      </x:c>
      <x:c t="str">
        <x:v>8590729019374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72075</x:v>
      </x:c>
      <x:c t="str">
        <x:v>AQUALINE szappanadagoló, 350ml </x:v>
      </x:c>
      <x:c t="str">
        <x:v>AQUALINE</x:v>
      </x:c>
      <x:c t="str">
        <x:v>8590913864339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5500.0000</x:v>
      </x:c>
      <x:c t="str">
        <x:v/>
      </x:c>
    </x:row>
    <x:row>
      <x:c t="str">
        <x:v>72099</x:v>
      </x:c>
      <x:c t="str">
        <x:v>POLYSAN VIVA L 185 kád, balos, 185x80x47cm</x:v>
      </x:c>
      <x:c t="str">
        <x:v>SAPHO</x:v>
      </x:c>
      <x:c t="str">
        <x:v>8590729072270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275000.0000</x:v>
      </x:c>
      <x:c t="str">
        <x:v/>
      </x:c>
    </x:row>
    <x:row>
      <x:c t="str">
        <x:v>72099.1010</x:v>
      </x:c>
      <x:c t="str">
        <x:v>POLYSAN VIVA L 185 kád, balos, Active Hydro, 185x80x47cm, króm</x:v>
      </x:c>
      <x:c t="str">
        <x:v>SAPHO</x:v>
      </x:c>
      <x:c t="str">
        <x:v>8590729079163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938000.0000</x:v>
      </x:c>
      <x:c t="str">
        <x:v>újdonság: 2025.01</x:v>
      </x:c>
    </x:row>
    <x:row>
      <x:c t="str">
        <x:v>72099.2010</x:v>
      </x:c>
      <x:c t="str">
        <x:v>POLYSAN VIVA L 185 kád, balos, 185x80x47cm, Active Hydro-Air, króm</x:v>
      </x:c>
      <x:c t="str">
        <x:v>SAPHO</x:v>
      </x:c>
      <x:c t="str">
        <x:v>8590729079170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1402000.0000</x:v>
      </x:c>
      <x:c t="str">
        <x:v>újdonság: 2024.11</x:v>
      </x:c>
    </x:row>
    <x:row>
      <x:c t="str">
        <x:v>72099.3010</x:v>
      </x:c>
      <x:c t="str">
        <x:v>POLYSAN VIVA L 185 kád, balos, Attraction Hydro, 185x80x47cm, króm</x:v>
      </x:c>
      <x:c t="str">
        <x:v>SAPHO</x:v>
      </x:c>
      <x:c t="str">
        <x:v>8590729079187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1122000.0000</x:v>
      </x:c>
      <x:c t="str">
        <x:v>újdonság: 2025.01</x:v>
      </x:c>
    </x:row>
    <x:row>
      <x:c t="str">
        <x:v>72099.4010</x:v>
      </x:c>
      <x:c t="str">
        <x:v>POLYSAN VIVA L 185 kád, balos, 185x80x47cm, Attraction Hydro-Air, króm</x:v>
      </x:c>
      <x:c t="str">
        <x:v>SAPHO</x:v>
      </x:c>
      <x:c t="str">
        <x:v>8590729079194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1771000.0000</x:v>
      </x:c>
      <x:c t="str">
        <x:v>újdonság: 2024.11</x:v>
      </x:c>
    </x:row>
    <x:row>
      <x:c t="str">
        <x:v>72099.5010</x:v>
      </x:c>
      <x:c t="str">
        <x:v>POLYSAN VIVA L 185 kád, balos, Highline Hydro, 185x80x47cm, króm</x:v>
      </x:c>
      <x:c t="str">
        <x:v>SAPHO</x:v>
      </x:c>
      <x:c t="str">
        <x:v>8590729079033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72099.6010</x:v>
      </x:c>
      <x:c t="str">
        <x:v>POLYSAN VIVA L 185 kád, balos, 185x80x47cm, Highline Hydro-Air, króm</x:v>
      </x:c>
      <x:c t="str">
        <x:v>SAPHO</x:v>
      </x:c>
      <x:c t="str">
        <x:v>8590729079040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1909000.0000</x:v>
      </x:c>
      <x:c t="n">
        <x:v>2184000.0000</x:v>
      </x:c>
      <x:c t="str">
        <x:v>újdonság: 2024.11</x:v>
      </x:c>
    </x:row>
    <x:row>
      <x:c t="str">
        <x:v>72099H</x:v>
      </x:c>
      <x:c t="str">
        <x:v>POLYSAN VIVA L kád, Hidro rendszerrel, 185x80x47cm</x:v>
      </x:c>
      <x:c t="str">
        <x:v>SAPHO</x:v>
      </x:c>
      <x:c t="str">
        <x:v>8590729082453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72099HA</x:v>
      </x:c>
      <x:c t="str">
        <x:v>POLYSAN VIVA L kád, Hidro Air rendszerrel, 185x80x47cm</x:v>
      </x:c>
      <x:c t="str">
        <x:v>SAPHO</x:v>
      </x:c>
      <x:c t="str">
        <x:v>8590729082637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72099M</x:v>
      </x:c>
      <x:c t="str">
        <x:v>POLYSAN VIVA L MONOLITH asszimetrikus kád, 180x75x60cm</x:v>
      </x:c>
      <x:c t="str">
        <x:v>SAPHO</x:v>
      </x:c>
      <x:c t="str">
        <x:v>8590729000327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902000.0000</x:v>
      </x:c>
      <x:c t="str">
        <x:v/>
      </x:c>
    </x:row>
    <x:row>
      <x:c t="str">
        <x:v>72099M.30</x:v>
      </x:c>
      <x:c t="str">
        <x:v>POLYSAN VIVA L MONOLITH aszimmetrikus kád, 180x75x60cm, szürke</x:v>
      </x:c>
      <x:c t="str">
        <x:v>SAPHO</x:v>
      </x:c>
      <x:c t="str">
        <x:v>8590729019381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999000.0000</x:v>
      </x:c>
      <x:c t="str">
        <x:v>újdonság: 2024.10</x:v>
      </x:c>
    </x:row>
    <x:row>
      <x:c t="str">
        <x:v>72099M.41</x:v>
      </x:c>
      <x:c t="str">
        <x:v>POLYSAN VIVA L MONOLITH aszimmetrikus kád, 180x75x60cm, fehér/carina</x:v>
      </x:c>
      <x:c t="str">
        <x:v>SAPHO</x:v>
      </x:c>
      <x:c t="str">
        <x:v>8590729078227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72099M.42</x:v>
      </x:c>
      <x:c t="str">
        <x:v>POLYSAN VIVA L MONOLITH aszimmetrikus kád, 180x75x60cm, fehér/siena</x:v>
      </x:c>
      <x:c t="str">
        <x:v>SAPHO</x:v>
      </x:c>
      <x:c t="str">
        <x:v>8590729078234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72099M.43</x:v>
      </x:c>
      <x:c t="str">
        <x:v>POLYSAN VIVA L MONOLITH aszimmetrikus kád, 180x75x60cm, fehér/agila</x:v>
      </x:c>
      <x:c t="str">
        <x:v>SAPHO</x:v>
      </x:c>
      <x:c t="str">
        <x:v>8590729078241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72099M.44</x:v>
      </x:c>
      <x:c t="str">
        <x:v>POLYSAN VIVA L MONOLITH aszimmetrikus kád, 180x75x60cm, fehér/verde</x:v>
      </x:c>
      <x:c t="str">
        <x:v>SAPHO</x:v>
      </x:c>
      <x:c t="str">
        <x:v>8590729078258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72099MB</x:v>
      </x:c>
      <x:c t="str">
        <x:v>POLYSAN VIVA L MONOLITH aszimetrikus kád, 180x75x60cm, fehér/fekete</x:v>
      </x:c>
      <x:c t="str">
        <x:v>SAPHO</x:v>
      </x:c>
      <x:c t="str">
        <x:v>8590729002123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1044000.0000</x:v>
      </x:c>
      <x:c t="str">
        <x:v/>
      </x:c>
    </x:row>
    <x:row>
      <x:c t="str">
        <x:v>72099S</x:v>
      </x:c>
      <x:c t="str">
        <x:v>POLYSAN VIVA L 185 SLIM kád, balos, 185x80x47cm</x:v>
      </x:c>
      <x:c t="str">
        <x:v>SAPHO</x:v>
      </x:c>
      <x:c t="str">
        <x:v>8590729085461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332000.0000</x:v>
      </x:c>
      <x:c t="str">
        <x:v/>
      </x:c>
    </x:row>
    <x:row>
      <x:c t="str">
        <x:v>72118</x:v>
      </x:c>
      <x:c t="str">
        <x:v>POLYSAN VIVA L előlap, balos, 185x80cm</x:v>
      </x:c>
      <x:c t="str">
        <x:v>SAPHO</x:v>
      </x:c>
      <x:c t="str">
        <x:v>8590729072454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72129</x:v>
      </x:c>
      <x:c t="str">
        <x:v>POLYSAN VIVA R 185 kád, jobbos, 185x80x47cm</x:v>
      </x:c>
      <x:c t="str">
        <x:v>SAPHO</x:v>
      </x:c>
      <x:c t="str">
        <x:v>8590729072553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275000.0000</x:v>
      </x:c>
      <x:c t="str">
        <x:v/>
      </x:c>
    </x:row>
    <x:row>
      <x:c t="str">
        <x:v>72129.1010</x:v>
      </x:c>
      <x:c t="str">
        <x:v>POLYSAN VIVA R 185 kád, jobbos, Active Hydro, 185x80x47cm, króm</x:v>
      </x:c>
      <x:c t="str">
        <x:v>SAPHO</x:v>
      </x:c>
      <x:c t="str">
        <x:v>8590729078890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937000.0000</x:v>
      </x:c>
      <x:c t="str">
        <x:v>újdonság: 2025.01</x:v>
      </x:c>
    </x:row>
    <x:row>
      <x:c t="str">
        <x:v>72129.2010</x:v>
      </x:c>
      <x:c t="str">
        <x:v>POLYSAN VIVA R 185 kád, jobbos, 185x80x47cm, Active Hydro-Air, króm</x:v>
      </x:c>
      <x:c t="str">
        <x:v>SAPHO</x:v>
      </x:c>
      <x:c t="str">
        <x:v>8590729078906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1401000.0000</x:v>
      </x:c>
      <x:c t="str">
        <x:v>újdonság: 2024.11</x:v>
      </x:c>
    </x:row>
    <x:row>
      <x:c t="str">
        <x:v>72129.3010</x:v>
      </x:c>
      <x:c t="str">
        <x:v>POLYSAN VIVA R 185 kád, jobbos, Attraction Hydro, 185x80x47cm, króm</x:v>
      </x:c>
      <x:c t="str">
        <x:v>SAPHO</x:v>
      </x:c>
      <x:c t="str">
        <x:v>8590729078913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1120000.0000</x:v>
      </x:c>
      <x:c t="str">
        <x:v>újdonság: 2025.01</x:v>
      </x:c>
    </x:row>
    <x:row>
      <x:c t="str">
        <x:v>72129.4010</x:v>
      </x:c>
      <x:c t="str">
        <x:v>POLYSAN VIVA R 185 kád, jobbos, 185x80x47cm, Attraction Hydro-Air, króm</x:v>
      </x:c>
      <x:c t="str">
        <x:v>SAPHO</x:v>
      </x:c>
      <x:c t="str">
        <x:v>8590729078920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1770000.0000</x:v>
      </x:c>
      <x:c t="str">
        <x:v>újdonság: 2024.11</x:v>
      </x:c>
    </x:row>
    <x:row>
      <x:c t="str">
        <x:v>72129.5010</x:v>
      </x:c>
      <x:c t="str">
        <x:v>POLYSAN VIVA R 185 kád, jobbos, Highline Hydro, 185x80x47cm, króm</x:v>
      </x:c>
      <x:c t="str">
        <x:v>SAPHO</x:v>
      </x:c>
      <x:c t="str">
        <x:v>8590729078821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1368000.0000</x:v>
      </x:c>
      <x:c t="str">
        <x:v>újdonság: 2025.01</x:v>
      </x:c>
    </x:row>
    <x:row>
      <x:c t="str">
        <x:v>72129.6010</x:v>
      </x:c>
      <x:c t="str">
        <x:v>POLYSAN VIVA R 185 kád, jobbos, 185x80x47cm, Highline Hydro-Air, króm</x:v>
      </x:c>
      <x:c t="str">
        <x:v>SAPHO</x:v>
      </x:c>
      <x:c t="str">
        <x:v>8590729078838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1908000.0000</x:v>
      </x:c>
      <x:c t="n">
        <x:v>2184000.0000</x:v>
      </x:c>
      <x:c t="str">
        <x:v>újdonság: 2024.11</x:v>
      </x:c>
    </x:row>
    <x:row>
      <x:c t="str">
        <x:v>72129H</x:v>
      </x:c>
      <x:c t="str">
        <x:v>POLYSAN VIVA R kád, Hidro rendszerrel, 185x80x47cm</x:v>
      </x:c>
      <x:c t="str">
        <x:v>SAPHO</x:v>
      </x:c>
      <x:c t="str">
        <x:v>8590729082460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72129HA</x:v>
      </x:c>
      <x:c t="str">
        <x:v>POLYSAN VIVA R kád, Hidro Air rendszerrel, 185x80x47cm</x:v>
      </x:c>
      <x:c t="str">
        <x:v>SAPHO</x:v>
      </x:c>
      <x:c t="str">
        <x:v>8590729082644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72129M</x:v>
      </x:c>
      <x:c t="str">
        <x:v>POLYSAN VIVA R MONOLITH asszimetrikus kád, 180x75x60cm</x:v>
      </x:c>
      <x:c t="str">
        <x:v>SAPHO</x:v>
      </x:c>
      <x:c t="str">
        <x:v>8590729000334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902000.0000</x:v>
      </x:c>
      <x:c t="str">
        <x:v/>
      </x:c>
    </x:row>
    <x:row>
      <x:c t="str">
        <x:v>72129M.30</x:v>
      </x:c>
      <x:c t="str">
        <x:v>POLYSAN VIVA R MONOLITH aszimmetrikus kád, 180x75x60cm, szürke</x:v>
      </x:c>
      <x:c t="str">
        <x:v>SAPHO</x:v>
      </x:c>
      <x:c t="str">
        <x:v>8590729019398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999000.0000</x:v>
      </x:c>
      <x:c t="str">
        <x:v>újdonság: 2024.10</x:v>
      </x:c>
    </x:row>
    <x:row>
      <x:c t="str">
        <x:v>72129M.41</x:v>
      </x:c>
      <x:c t="str">
        <x:v>POLYSAN VIVA R MONOLITH aszimmetrikus kád, 180x75x60cm, fehér/carina</x:v>
      </x:c>
      <x:c t="str">
        <x:v>SAPHO</x:v>
      </x:c>
      <x:c t="str">
        <x:v>8590729078265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72129M.42</x:v>
      </x:c>
      <x:c t="str">
        <x:v>POLYSAN VIVA R MONOLITH aszimmetrikus kád, 180x75x60cm, fehér/siena</x:v>
      </x:c>
      <x:c t="str">
        <x:v>SAPHO</x:v>
      </x:c>
      <x:c t="str">
        <x:v>8590729078272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72129M.43</x:v>
      </x:c>
      <x:c t="str">
        <x:v>POLYSAN VIVA R MONOLITH aszimmetrikus kád, 180x75x60cm, fehér/agila</x:v>
      </x:c>
      <x:c t="str">
        <x:v>SAPHO</x:v>
      </x:c>
      <x:c t="str">
        <x:v>8590729078289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72129M.44</x:v>
      </x:c>
      <x:c t="str">
        <x:v>POLYSAN VIVA R MONOLITH aszimmetrikus kád, 180x75x60cm, fehér/verde</x:v>
      </x:c>
      <x:c t="str">
        <x:v>SAPHO</x:v>
      </x:c>
      <x:c t="str">
        <x:v>8590729078296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72129MB</x:v>
      </x:c>
      <x:c t="str">
        <x:v>POLYSAN VIVA R MONOLITH aszimetrikus kád, 180x75x60cm, fehér/fekete</x:v>
      </x:c>
      <x:c t="str">
        <x:v>SAPHO</x:v>
      </x:c>
      <x:c t="str">
        <x:v>8590729002130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1044000.0000</x:v>
      </x:c>
      <x:c t="str">
        <x:v/>
      </x:c>
    </x:row>
    <x:row>
      <x:c t="str">
        <x:v>72129S</x:v>
      </x:c>
      <x:c t="str">
        <x:v>POLYSAN VIVA R 185 SLIM kád, jobbos, 185x80x47cm</x:v>
      </x:c>
      <x:c t="str">
        <x:v>SAPHO</x:v>
      </x:c>
      <x:c t="str">
        <x:v>8590729085478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332000.0000</x:v>
      </x:c>
      <x:c t="str">
        <x:v/>
      </x:c>
    </x:row>
    <x:row>
      <x:c t="str">
        <x:v>72149</x:v>
      </x:c>
      <x:c t="str">
        <x:v>POLYSAN VIVA R előlap, jobbos, 185x80cm</x:v>
      </x:c>
      <x:c t="str">
        <x:v>SAPHO</x:v>
      </x:c>
      <x:c t="str">
        <x:v>8590729072737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72150</x:v>
      </x:c>
      <x:c t="str">
        <x:v>FLEXIA vágható öntöttmárvány zuhanytálca, 120x120cm</x:v>
      </x:c>
      <x:c t="str">
        <x:v>SAPHO</x:v>
      </x:c>
      <x:c t="str">
        <x:v>8590729072744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2025.05</x:v>
      </x:c>
    </x:row>
    <x:row>
      <x:c t="str">
        <x:v>72179</x:v>
      </x:c>
      <x:c t="str">
        <x:v>POLYSAN VIVA O kád, 185x80x47cm</x:v>
      </x:c>
      <x:c t="str">
        <x:v>SAPHO</x:v>
      </x:c>
      <x:c t="str">
        <x:v>8590729073154</x:v>
      </x:c>
      <x:c t="str">
        <x:v>db        </x:v>
      </x:c>
      <x:c t="str">
        <x:v>39221000</x:v>
      </x:c>
      <x:c t="n">
        <x:v>24.7100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303000.0000</x:v>
      </x:c>
      <x:c t="str">
        <x:v/>
      </x:c>
    </x:row>
    <x:row>
      <x:c t="str">
        <x:v>72179.1010</x:v>
      </x:c>
      <x:c t="str">
        <x:v>POLYSAN VIVA O kád, Active Hydro, 185x80x47cm, króm</x:v>
      </x:c>
      <x:c t="str">
        <x:v>SAPHO</x:v>
      </x:c>
      <x:c t="str">
        <x:v>8590729078944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927000.0000</x:v>
      </x:c>
      <x:c t="str">
        <x:v>újdonság: 2025.01</x:v>
      </x:c>
    </x:row>
    <x:row>
      <x:c t="str">
        <x:v>72179.2010</x:v>
      </x:c>
      <x:c t="str">
        <x:v>POLYSAN VIVA O kád, 185x80x47cm, Active Hydro-Air, króm</x:v>
      </x:c>
      <x:c t="str">
        <x:v>SAPHO</x:v>
      </x:c>
      <x:c t="str">
        <x:v>8590729078951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1390000.0000</x:v>
      </x:c>
      <x:c t="str">
        <x:v>újdonság: 2024.11</x:v>
      </x:c>
    </x:row>
    <x:row>
      <x:c t="str">
        <x:v>72179.3010</x:v>
      </x:c>
      <x:c t="str">
        <x:v>POLYSAN VIVA O kád, Attraction Hydro, 185x80x47cm, króm</x:v>
      </x:c>
      <x:c t="str">
        <x:v>SAPHO</x:v>
      </x:c>
      <x:c t="str">
        <x:v>8590729078968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1110000.0000</x:v>
      </x:c>
      <x:c t="str">
        <x:v>újdonság: 2025.01</x:v>
      </x:c>
    </x:row>
    <x:row>
      <x:c t="str">
        <x:v>72179.4010</x:v>
      </x:c>
      <x:c t="str">
        <x:v>POLYSAN VIVA O kád, 185x80x47cm, Attraction Hydro-Air, króm</x:v>
      </x:c>
      <x:c t="str">
        <x:v>SAPHO</x:v>
      </x:c>
      <x:c t="str">
        <x:v>8590729078975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1759000.0000</x:v>
      </x:c>
      <x:c t="str">
        <x:v>újdonság: 2024.11</x:v>
      </x:c>
    </x:row>
    <x:row>
      <x:c t="str">
        <x:v>72179.5010</x:v>
      </x:c>
      <x:c t="str">
        <x:v>POLYSAN VIVA O kád, Highline Hydro, 185x80x47cm, króm</x:v>
      </x:c>
      <x:c t="str">
        <x:v>SAPHO</x:v>
      </x:c>
      <x:c t="str">
        <x:v>8590729078982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1357000.0000</x:v>
      </x:c>
      <x:c t="str">
        <x:v>újdonság: 2025.01</x:v>
      </x:c>
    </x:row>
    <x:row>
      <x:c t="str">
        <x:v>72179.6010</x:v>
      </x:c>
      <x:c t="str">
        <x:v>POLYSAN VIVA O kád, 185x80x47cm, Highline Hydro-Air, króm</x:v>
      </x:c>
      <x:c t="str">
        <x:v>SAPHO</x:v>
      </x:c>
      <x:c t="str">
        <x:v>8590729078999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1898000.0000</x:v>
      </x:c>
      <x:c t="n">
        <x:v>2229000.0000</x:v>
      </x:c>
      <x:c t="str">
        <x:v>újdonság: 2024.11</x:v>
      </x:c>
    </x:row>
    <x:row>
      <x:c t="str">
        <x:v>72179H</x:v>
      </x:c>
      <x:c t="str">
        <x:v>POLYSAN VIVA O kád, Hidro rendszerrel, 185x80x47cm</x:v>
      </x:c>
      <x:c t="str">
        <x:v>SAPHO</x:v>
      </x:c>
      <x:c t="str">
        <x:v>8590729082743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72179HA</x:v>
      </x:c>
      <x:c t="str">
        <x:v>POLYSAN VIVA O kád, Hidro Air rendszerrel, 185x80x47cm</x:v>
      </x:c>
      <x:c t="str">
        <x:v>SAPHO</x:v>
      </x:c>
      <x:c t="str">
        <x:v>8590729082804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72194</x:v>
      </x:c>
      <x:c t="str">
        <x:v>POLYSAN szifon flexibilis gégecsővel </x:v>
      </x:c>
      <x:c t="str">
        <x:v>SAPHO</x:v>
      </x:c>
      <x:c t="str">
        <x:v>8590729073284</x:v>
      </x:c>
      <x:c t="str">
        <x:v>db        </x:v>
      </x:c>
      <x:c t="str">
        <x:v>39174000</x:v>
      </x:c>
      <x:c t="n">
        <x:v>0.3000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4900.0000</x:v>
      </x:c>
      <x:c t="str">
        <x:v>újdonság: 2025.08</x:v>
      </x:c>
    </x:row>
    <x:row>
      <x:c t="str">
        <x:v>72195</x:v>
      </x:c>
      <x:c t="str">
        <x:v>POLYSAN klik-klak kádlefolyó, 6/4", rockstone, matt fehér</x:v>
      </x:c>
      <x:c t="str">
        <x:v>SAPHO</x:v>
      </x:c>
      <x:c t="str">
        <x:v>8590729012276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17000.0000</x:v>
      </x:c>
      <x:c t="n">
        <x:v>29000.0000</x:v>
      </x:c>
      <x:c t="str">
        <x:v>újdonság: 2024.10</x:v>
      </x:c>
    </x:row>
    <x:row>
      <x:c t="str">
        <x:v>72200EW</x:v>
      </x:c>
      <x:c t="str">
        <x:v>TYANA SHORT kombi WC, hátsó kifolyású, tartállyal, öblítőmechanikával, ülőke nélkül, 38x58,5cm</x:v>
      </x:c>
      <x:c t="str">
        <x:v>SAPHO</x:v>
      </x:c>
      <x:c t="str">
        <x:v>8694675079724</x:v>
      </x:c>
      <x:c t="str">
        <x:v>db        </x:v>
      </x:c>
      <x:c t="str">
        <x:v>69109000</x:v>
      </x:c>
      <x:c t="n">
        <x:v>48.6000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129000.0000</x:v>
      </x:c>
      <x:c t="str">
        <x:v>kifutott: 2026.02</x:v>
      </x:c>
    </x:row>
    <x:row>
      <x:c t="str">
        <x:v>72201</x:v>
      </x:c>
      <x:c t="str">
        <x:v>POLYSAN LILY kád, 140x70x39cm</x:v>
      </x:c>
      <x:c t="str">
        <x:v>SAPHO</x:v>
      </x:c>
      <x:c t="str">
        <x:v>8590729073352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156000.0000</x:v>
      </x:c>
      <x:c t="str">
        <x:v/>
      </x:c>
    </x:row>
    <x:row>
      <x:c t="str">
        <x:v>72201.1010</x:v>
      </x:c>
      <x:c t="str">
        <x:v>POLYSAN LILY kád, Active Hydro, 140x70x39cm, króm</x:v>
      </x:c>
      <x:c t="str">
        <x:v>SAPHO</x:v>
      </x:c>
      <x:c t="str">
        <x:v>8590729057208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2025.01</x:v>
      </x:c>
    </x:row>
    <x:row>
      <x:c t="str">
        <x:v>72201.2010</x:v>
      </x:c>
      <x:c t="str">
        <x:v>POLYSAN LILY kád, 140x70x39cm, Active Hydro-Air, króm</x:v>
      </x:c>
      <x:c t="str">
        <x:v>SAPHO</x:v>
      </x:c>
      <x:c t="str">
        <x:v>8590729057215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újdonság: 2024.11</x:v>
      </x:c>
    </x:row>
    <x:row>
      <x:c t="str">
        <x:v>72201.3010</x:v>
      </x:c>
      <x:c t="str">
        <x:v>POLYSAN LILY kád, Attraction Hydro, 140x70x39cm, króm</x:v>
      </x:c>
      <x:c t="str">
        <x:v>SAPHO</x:v>
      </x:c>
      <x:c t="str">
        <x:v>8590729057222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72201.4010</x:v>
      </x:c>
      <x:c t="str">
        <x:v>POLYSAN LILY kád, 140x70x39cm, Attraction Hydro-Air, króm</x:v>
      </x:c>
      <x:c t="str">
        <x:v>SAPHO</x:v>
      </x:c>
      <x:c t="str">
        <x:v>8590729058427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1556000.0000</x:v>
      </x:c>
      <x:c t="str">
        <x:v>újdonság: 2024.11</x:v>
      </x:c>
    </x:row>
    <x:row>
      <x:c t="str">
        <x:v>72201.5010</x:v>
      </x:c>
      <x:c t="str">
        <x:v>POLYSAN LILY kád, Highline Hydro, 140x70x39cm, króm</x:v>
      </x:c>
      <x:c t="str">
        <x:v>SAPHO</x:v>
      </x:c>
      <x:c t="str">
        <x:v>8590729058908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1183000.0000</x:v>
      </x:c>
      <x:c t="str">
        <x:v>újdonság: 2025.01</x:v>
      </x:c>
    </x:row>
    <x:row>
      <x:c t="str">
        <x:v>72201.6010</x:v>
      </x:c>
      <x:c t="str">
        <x:v>POLYSAN LILY kád, 140x70x39cm, Highline Hydro-Air, króm</x:v>
      </x:c>
      <x:c t="str">
        <x:v>SAPHO</x:v>
      </x:c>
      <x:c t="str">
        <x:v>8590729058915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1670000.0000</x:v>
      </x:c>
      <x:c t="str">
        <x:v>újdonság: 2024.11</x:v>
      </x:c>
    </x:row>
    <x:row>
      <x:c t="str">
        <x:v>72201S</x:v>
      </x:c>
      <x:c t="str">
        <x:v>POLYSAN LILY SLIM kád, 140x70x39cm</x:v>
      </x:c>
      <x:c t="str">
        <x:v>SAPHO</x:v>
      </x:c>
      <x:c t="str">
        <x:v>8590729000679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114000.0000</x:v>
      </x:c>
      <x:c t="n">
        <x:v>184000.0000</x:v>
      </x:c>
      <x:c t="str">
        <x:v/>
      </x:c>
    </x:row>
    <x:row>
      <x:c t="str">
        <x:v>72230</x:v>
      </x:c>
      <x:c t="str">
        <x:v>POLYSAN LILY kád, 170x70x39cm</x:v>
      </x:c>
      <x:c t="str">
        <x:v>SAPHO</x:v>
      </x:c>
      <x:c t="str">
        <x:v>8590729073628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192000.0000</x:v>
      </x:c>
      <x:c t="str">
        <x:v/>
      </x:c>
    </x:row>
    <x:row>
      <x:c t="str">
        <x:v>72230.1010</x:v>
      </x:c>
      <x:c t="str">
        <x:v>POLYSAN LILY kád, Active Hydro, 170x70x39cm, króm</x:v>
      </x:c>
      <x:c t="str">
        <x:v>SAPHO</x:v>
      </x:c>
      <x:c t="str">
        <x:v>8590729059813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827000.0000</x:v>
      </x:c>
      <x:c t="str">
        <x:v>újdonság: 2025.01</x:v>
      </x:c>
    </x:row>
    <x:row>
      <x:c t="str">
        <x:v>72230.2010</x:v>
      </x:c>
      <x:c t="str">
        <x:v>POLYSAN LILY kád, 170x70x39cm, Active Hydro-Air, króm</x:v>
      </x:c>
      <x:c t="str">
        <x:v>SAPHO</x:v>
      </x:c>
      <x:c t="str">
        <x:v>8590729059820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1291000.0000</x:v>
      </x:c>
      <x:c t="str">
        <x:v>újdonság: 2024.11</x:v>
      </x:c>
    </x:row>
    <x:row>
      <x:c t="str">
        <x:v>72230.3010</x:v>
      </x:c>
      <x:c t="str">
        <x:v>POLYSAN LILY kád, Attraction Hydro, 170x70x39cm, króm</x:v>
      </x:c>
      <x:c t="str">
        <x:v>SAPHO</x:v>
      </x:c>
      <x:c t="str">
        <x:v>8590729059837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1010000.0000</x:v>
      </x:c>
      <x:c t="str">
        <x:v>újdonság: 2025.01</x:v>
      </x:c>
    </x:row>
    <x:row>
      <x:c t="str">
        <x:v>72230.4010</x:v>
      </x:c>
      <x:c t="str">
        <x:v>POLYSAN LILY kád, 170x70x39cm, Attraction Hydro-Air, króm</x:v>
      </x:c>
      <x:c t="str">
        <x:v>SAPHO</x:v>
      </x:c>
      <x:c t="str">
        <x:v>8590729059844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72230.5010</x:v>
      </x:c>
      <x:c t="str">
        <x:v>POLYSAN LILY kád, Highline Hydro, 170x70x39cm, króm</x:v>
      </x:c>
      <x:c t="str">
        <x:v>SAPHO</x:v>
      </x:c>
      <x:c t="str">
        <x:v>8590729059851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1258000.0000</x:v>
      </x:c>
      <x:c t="str">
        <x:v>újdonság: 2025.01</x:v>
      </x:c>
    </x:row>
    <x:row>
      <x:c t="str">
        <x:v>72230.6010</x:v>
      </x:c>
      <x:c t="str">
        <x:v>POLYSAN LILY kád, 170x70x39cm, Highline Hydro-Air, króm</x:v>
      </x:c>
      <x:c t="str">
        <x:v>SAPHO</x:v>
      </x:c>
      <x:c t="str">
        <x:v>8590729059868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1798000.0000</x:v>
      </x:c>
      <x:c t="str">
        <x:v>újdonság: 2024.11</x:v>
      </x:c>
    </x:row>
    <x:row>
      <x:c t="str">
        <x:v>72230S</x:v>
      </x:c>
      <x:c t="str">
        <x:v>POLYSAN LILY SLIM kád, 170x70x39cm</x:v>
      </x:c>
      <x:c t="str">
        <x:v>SAPHO</x:v>
      </x:c>
      <x:c t="str">
        <x:v>8590729073635</x:v>
      </x:c>
      <x:c t="str">
        <x:v>db        </x:v>
      </x:c>
      <x:c t="str">
        <x:v>39221000</x:v>
      </x:c>
      <x:c t="n">
        <x:v>19.5000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230000.0000</x:v>
      </x:c>
      <x:c t="str">
        <x:v/>
      </x:c>
    </x:row>
    <x:row>
      <x:c t="str">
        <x:v>72273</x:v>
      </x:c>
      <x:c t="str">
        <x:v>POLYSAN LILY kád, 150x70x39cm</x:v>
      </x:c>
      <x:c t="str">
        <x:v>SAPHO</x:v>
      </x:c>
      <x:c t="str">
        <x:v>8590729074014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160000.0000</x:v>
      </x:c>
      <x:c t="str">
        <x:v/>
      </x:c>
    </x:row>
    <x:row>
      <x:c t="str">
        <x:v>72273.1010</x:v>
      </x:c>
      <x:c t="str">
        <x:v>POLYSAN LILY kád, Active Hydro, 150x70x39cm, króm</x:v>
      </x:c>
      <x:c t="str">
        <x:v>SAPHO</x:v>
      </x:c>
      <x:c t="str">
        <x:v>8590729058922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827000.0000</x:v>
      </x:c>
      <x:c t="str">
        <x:v>újdonság: 2025.01</x:v>
      </x:c>
    </x:row>
    <x:row>
      <x:c t="str">
        <x:v>72273.2010</x:v>
      </x:c>
      <x:c t="str">
        <x:v>POLYSAN LILY kád, 150x70x39cm, Active Hydro-Air, króm</x:v>
      </x:c>
      <x:c t="str">
        <x:v>SAPHO</x:v>
      </x:c>
      <x:c t="str">
        <x:v>8590729059769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1266000.0000</x:v>
      </x:c>
      <x:c t="str">
        <x:v>újdonság: 2024.11</x:v>
      </x:c>
    </x:row>
    <x:row>
      <x:c t="str">
        <x:v>72273.3010</x:v>
      </x:c>
      <x:c t="str">
        <x:v>POLYSAN LILY kád, Attraction Hydro, 150x70x39cm, króm</x:v>
      </x:c>
      <x:c t="str">
        <x:v>SAPHO</x:v>
      </x:c>
      <x:c t="str">
        <x:v>8590729059776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1010000.0000</x:v>
      </x:c>
      <x:c t="str">
        <x:v>újdonság: 2025.01</x:v>
      </x:c>
    </x:row>
    <x:row>
      <x:c t="str">
        <x:v>72273.4010</x:v>
      </x:c>
      <x:c t="str">
        <x:v>POLYSAN LILY kád, 150x70x39cm, Attraction Hydro-Air, króm</x:v>
      </x:c>
      <x:c t="str">
        <x:v>SAPHO</x:v>
      </x:c>
      <x:c t="str">
        <x:v>8590729059783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1635000.0000</x:v>
      </x:c>
      <x:c t="str">
        <x:v>újdonság: 2024.11</x:v>
      </x:c>
    </x:row>
    <x:row>
      <x:c t="str">
        <x:v>72273.5010</x:v>
      </x:c>
      <x:c t="str">
        <x:v>POLYSAN LILY kád, Highline Hydro, 150x70x39cm, króm</x:v>
      </x:c>
      <x:c t="str">
        <x:v>SAPHO</x:v>
      </x:c>
      <x:c t="str">
        <x:v>8590729059790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1236000.0000</x:v>
      </x:c>
      <x:c t="str">
        <x:v>újdonság: 2025.01</x:v>
      </x:c>
    </x:row>
    <x:row>
      <x:c t="str">
        <x:v>72273.6010</x:v>
      </x:c>
      <x:c t="str">
        <x:v>POLYSAN LILY kád, 150x70x39cm, Highline Hydro-Air, króm</x:v>
      </x:c>
      <x:c t="str">
        <x:v>SAPHO</x:v>
      </x:c>
      <x:c t="str">
        <x:v>8590729059806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1752000.0000</x:v>
      </x:c>
      <x:c t="str">
        <x:v>újdonság: 2024.11</x:v>
      </x:c>
    </x:row>
    <x:row>
      <x:c t="str">
        <x:v>72273S</x:v>
      </x:c>
      <x:c t="str">
        <x:v>POLYSAN LILY SLIM kád, 150x70x39cm</x:v>
      </x:c>
      <x:c t="str">
        <x:v>SAPHO</x:v>
      </x:c>
      <x:c t="str">
        <x:v>8590729000075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192000.0000</x:v>
      </x:c>
      <x:c t="str">
        <x:v/>
      </x:c>
    </x:row>
    <x:row>
      <x:c t="str">
        <x:v>72340</x:v>
      </x:c>
      <x:c t="str">
        <x:v>POLYSAN DEEP szögletes mély zuhanytálca, 100x90x26cm,</x:v>
      </x:c>
      <x:c t="str">
        <x:v>SAPHO</x:v>
      </x:c>
      <x:c t="str">
        <x:v>8590729074670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114000.0000</x:v>
      </x:c>
      <x:c t="str">
        <x:v/>
      </x:c>
    </x:row>
    <x:row>
      <x:c t="str">
        <x:v>72349</x:v>
      </x:c>
      <x:c t="str">
        <x:v>POLYSAN DEEP szögletes mély zuhanytálca lábszerkezettel, 100x90x26cm</x:v>
      </x:c>
      <x:c t="str">
        <x:v>SAPHO</x:v>
      </x:c>
      <x:c t="str">
        <x:v>8590729074762</x:v>
      </x:c>
      <x:c t="str">
        <x:v>db        </x:v>
      </x:c>
      <x:c t="str">
        <x:v>39221000</x:v>
      </x:c>
      <x:c t="n">
        <x:v>19.2410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228000.0000</x:v>
      </x:c>
      <x:c t="str">
        <x:v/>
      </x:c>
    </x:row>
    <x:row>
      <x:c t="str">
        <x:v>72361</x:v>
      </x:c>
      <x:c t="str">
        <x:v>POLYSAN kád le- és túlfolyó, kádtöltővel, klik-klak, 900mm, átm:72mm, króm</x:v>
      </x:c>
      <x:c t="str">
        <x:v>SAPHO</x:v>
      </x:c>
      <x:c t="str">
        <x:v>8590729074885</x:v>
      </x:c>
      <x:c t="str">
        <x:v>db        </x:v>
      </x:c>
      <x:c t="str">
        <x:v>84818019</x:v>
      </x:c>
      <x:c t="n">
        <x:v>0.8200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76000.0000</x:v>
      </x:c>
      <x:c t="str">
        <x:v>kifutott: 2024.09</x:v>
      </x:c>
    </x:row>
    <x:row>
      <x:c t="str">
        <x:v>72363</x:v>
      </x:c>
      <x:c t="str">
        <x:v>POLYSAN DEEP szögletes mély zuhanytálca, 110x90x26cm,</x:v>
      </x:c>
      <x:c t="str">
        <x:v>SAPHO</x:v>
      </x:c>
      <x:c t="str">
        <x:v>8590729074908</x:v>
      </x:c>
      <x:c t="str">
        <x:v>db        </x:v>
      </x:c>
      <x:c t="str">
        <x:v>39221000</x:v>
      </x:c>
      <x:c t="n">
        <x:v>12.2400</x:v>
      </x:c>
      <x:c t="str">
        <x:v/>
      </x:c>
      <x:c t="str">
        <x:v>kád, mélytálca, előlap</x:v>
      </x:c>
      <x:c t="str">
        <x:v>mélytálca</x:v>
      </x:c>
      <x:c t="n">
        <x:v>117000.0000</x:v>
      </x:c>
      <x:c t="n">
        <x:v>156000.0000</x:v>
      </x:c>
      <x:c t="str">
        <x:v/>
      </x:c>
    </x:row>
    <x:row>
      <x:c t="str">
        <x:v>72372</x:v>
      </x:c>
      <x:c t="str">
        <x:v>POLYSAN DEEP szögletes mély zuhanytálca lábszerkezettel, 110x90x26cm</x:v>
      </x:c>
      <x:c t="str">
        <x:v>SAPHO</x:v>
      </x:c>
      <x:c t="str">
        <x:v>8590729074991</x:v>
      </x:c>
      <x:c t="str">
        <x:v>db        </x:v>
      </x:c>
      <x:c t="str">
        <x:v>39221000</x:v>
      </x:c>
      <x:c t="n">
        <x:v>15.2410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238000.0000</x:v>
      </x:c>
      <x:c t="str">
        <x:v/>
      </x:c>
    </x:row>
    <x:row>
      <x:c t="str">
        <x:v>72383</x:v>
      </x:c>
      <x:c t="str">
        <x:v>POLYSAN DEEP szögletes mély zuhanytálca, 120x90x26cm,</x:v>
      </x:c>
      <x:c t="str">
        <x:v>SAPHO</x:v>
      </x:c>
      <x:c t="str">
        <x:v>8590729075103</x:v>
      </x:c>
      <x:c t="str">
        <x:v>db        </x:v>
      </x:c>
      <x:c t="str">
        <x:v>39221000</x:v>
      </x:c>
      <x:c t="n">
        <x:v>13.4200</x:v>
      </x:c>
      <x:c t="str">
        <x:v/>
      </x:c>
      <x:c t="str">
        <x:v>kád, mélytálca, előlap</x:v>
      </x:c>
      <x:c t="str">
        <x:v>mélytálca</x:v>
      </x:c>
      <x:c t="n">
        <x:v>134000.0000</x:v>
      </x:c>
      <x:c t="n">
        <x:v>169000.0000</x:v>
      </x:c>
      <x:c t="str">
        <x:v/>
      </x:c>
    </x:row>
    <x:row>
      <x:c t="str">
        <x:v>72384</x:v>
      </x:c>
      <x:c t="str">
        <x:v>POLYSAN DEEP szögletes mély zuhanytálca, 150x75x26cm</x:v>
      </x:c>
      <x:c t="str">
        <x:v>SAPHO</x:v>
      </x:c>
      <x:c t="str">
        <x:v>8590729075110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128000.0000</x:v>
      </x:c>
      <x:c t="str">
        <x:v/>
      </x:c>
    </x:row>
    <x:row>
      <x:c t="str">
        <x:v>72385</x:v>
      </x:c>
      <x:c t="str">
        <x:v>POLYSAN DEEP szögletes mély zuhanytálca, 160x75x26cm</x:v>
      </x:c>
      <x:c t="str">
        <x:v>SAPHO</x:v>
      </x:c>
      <x:c t="str">
        <x:v>8590729075127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144000.0000</x:v>
      </x:c>
      <x:c t="str">
        <x:v/>
      </x:c>
    </x:row>
    <x:row>
      <x:c t="str">
        <x:v>72386</x:v>
      </x:c>
      <x:c t="str">
        <x:v>POLYSAN DEEP szögletes mély zuhanytálca lábszerkezettel, 150x75x26cm</x:v>
      </x:c>
      <x:c t="str">
        <x:v>SAPHO</x:v>
      </x:c>
      <x:c t="str">
        <x:v>8590729075134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261000.0000</x:v>
      </x:c>
      <x:c t="str">
        <x:v/>
      </x:c>
    </x:row>
    <x:row>
      <x:c t="str">
        <x:v>72387</x:v>
      </x:c>
      <x:c t="str">
        <x:v>POLYSAN DEEP szögletes mély zuhanytálca lábszerkezettel, 160x75x26cm</x:v>
      </x:c>
      <x:c t="str">
        <x:v>SAPHO</x:v>
      </x:c>
      <x:c t="str">
        <x:v>8590729075141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266000.0000</x:v>
      </x:c>
      <x:c t="str">
        <x:v/>
      </x:c>
    </x:row>
    <x:row>
      <x:c t="str">
        <x:v>72392</x:v>
      </x:c>
      <x:c t="str">
        <x:v>POLYSAN DEEP szögletes mély zuhanytálca lábszerkezettel, 120x90x26cm</x:v>
      </x:c>
      <x:c t="str">
        <x:v>SAPHO</x:v>
      </x:c>
      <x:c t="str">
        <x:v>8590729075196</x:v>
      </x:c>
      <x:c t="str">
        <x:v>db        </x:v>
      </x:c>
      <x:c t="str">
        <x:v>39221000</x:v>
      </x:c>
      <x:c t="n">
        <x:v>20.4410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252000.0000</x:v>
      </x:c>
      <x:c t="str">
        <x:v/>
      </x:c>
    </x:row>
    <x:row>
      <x:c t="str">
        <x:v>72403</x:v>
      </x:c>
      <x:c t="str">
        <x:v>POLYSAN MARLENE kád, 170x80x48cm</x:v>
      </x:c>
      <x:c t="str">
        <x:v>SAPHO</x:v>
      </x:c>
      <x:c t="str">
        <x:v>8590729075301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206000.0000</x:v>
      </x:c>
      <x:c t="n">
        <x:v>283000.0000</x:v>
      </x:c>
      <x:c t="str">
        <x:v/>
      </x:c>
    </x:row>
    <x:row>
      <x:c t="str">
        <x:v>72403.1010</x:v>
      </x:c>
      <x:c t="str">
        <x:v>POLYSAN MARLENE kád, Active Hydro, 170x80x48cm, króm</x:v>
      </x:c>
      <x:c t="str">
        <x:v>SAPHO</x:v>
      </x:c>
      <x:c t="str">
        <x:v>8590729060291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939000.0000</x:v>
      </x:c>
      <x:c t="str">
        <x:v>újdonság: 2025.01</x:v>
      </x:c>
    </x:row>
    <x:row>
      <x:c t="str">
        <x:v>72403.2010</x:v>
      </x:c>
      <x:c t="str">
        <x:v>POLYSAN MARLENE kád, 170x80x48cm, Active Hydro-Air, króm</x:v>
      </x:c>
      <x:c t="str">
        <x:v>SAPHO</x:v>
      </x:c>
      <x:c t="str">
        <x:v>8590729060307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1403000.0000</x:v>
      </x:c>
      <x:c t="str">
        <x:v>újdonság: 2024.11</x:v>
      </x:c>
    </x:row>
    <x:row>
      <x:c t="str">
        <x:v>72403.3010</x:v>
      </x:c>
      <x:c t="str">
        <x:v>POLYSAN MARLENE kád, Attraction Hydro, 170x80x48cm, króm</x:v>
      </x:c>
      <x:c t="str">
        <x:v>SAPHO</x:v>
      </x:c>
      <x:c t="str">
        <x:v>8590729060314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1123000.0000</x:v>
      </x:c>
      <x:c t="str">
        <x:v>újdonság: 2025.01</x:v>
      </x:c>
    </x:row>
    <x:row>
      <x:c t="str">
        <x:v>72403.4010</x:v>
      </x:c>
      <x:c t="str">
        <x:v>POLYSAN MARLENE kád, 170x80x48cm, Attraction Hydro-Air, króm</x:v>
      </x:c>
      <x:c t="str">
        <x:v>SAPHO</x:v>
      </x:c>
      <x:c t="str">
        <x:v>8590729060321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1772000.0000</x:v>
      </x:c>
      <x:c t="str">
        <x:v>újdonság: 2024.11</x:v>
      </x:c>
    </x:row>
    <x:row>
      <x:c t="str">
        <x:v>72403.5010</x:v>
      </x:c>
      <x:c t="str">
        <x:v>POLYSAN MARLENE kád, Highline Hydro, 170x80x48cm, króm</x:v>
      </x:c>
      <x:c t="str">
        <x:v>SAPHO</x:v>
      </x:c>
      <x:c t="str">
        <x:v>8590729060338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1370000.0000</x:v>
      </x:c>
      <x:c t="str">
        <x:v>újdonság: 2025.01</x:v>
      </x:c>
    </x:row>
    <x:row>
      <x:c t="str">
        <x:v>72403.6010</x:v>
      </x:c>
      <x:c t="str">
        <x:v>POLYSAN MARLENE kád, 170x80x48cm, Highline Hydro-Air, króm</x:v>
      </x:c>
      <x:c t="str">
        <x:v>SAPHO</x:v>
      </x:c>
      <x:c t="str">
        <x:v>8590729060345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1911000.0000</x:v>
      </x:c>
      <x:c t="n">
        <x:v>2166000.0000</x:v>
      </x:c>
      <x:c t="str">
        <x:v>újdonság: 2024.11</x:v>
      </x:c>
    </x:row>
    <x:row>
      <x:c t="str">
        <x:v>72403H</x:v>
      </x:c>
      <x:c t="str">
        <x:v>POLYSAN MARLENE kád, Hidro rendszerrel, 170x80x48cm</x:v>
      </x:c>
      <x:c t="str">
        <x:v>SAPHO</x:v>
      </x:c>
      <x:c t="str">
        <x:v>8590729082040</x:v>
      </x:c>
      <x:c t="str">
        <x:v>db        </x:v>
      </x:c>
      <x:c t="str">
        <x:v>39221000</x:v>
      </x:c>
      <x:c t="n">
        <x:v>32.3000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72403HA</x:v>
      </x:c>
      <x:c t="str">
        <x:v>POLYSAN MARLENE kád, Hidro Air rendszerrel, 170x80x48cm</x:v>
      </x:c>
      <x:c t="str">
        <x:v>SAPHO</x:v>
      </x:c>
      <x:c t="str">
        <x:v>8590729082125</x:v>
      </x:c>
      <x:c t="str">
        <x:v>db        </x:v>
      </x:c>
      <x:c t="str">
        <x:v>39221000</x:v>
      </x:c>
      <x:c t="n">
        <x:v>33.2000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1225000.0000</x:v>
      </x:c>
      <x:c t="str">
        <x:v>kifutott: 2025.01</x:v>
      </x:c>
    </x:row>
    <x:row>
      <x:c t="str">
        <x:v>72403MCL</x:v>
      </x:c>
      <x:c t="str">
        <x:v>POLYSAN MARLENE MONOLITH kád, balos, lekerekített sarokkal, 165x75x63cm</x:v>
      </x:c>
      <x:c t="str">
        <x:v>SAPHO</x:v>
      </x:c>
      <x:c t="str">
        <x:v>8590729084815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72403MCLB</x:v>
      </x:c>
      <x:c t="str">
        <x:v>POLYSAN MARLENE MONOLITH kád, balos, lekerekített sarokkal, 165x75x63cm, fehér/fekete</x:v>
      </x:c>
      <x:c t="str">
        <x:v>SAPHO</x:v>
      </x:c>
      <x:c t="str">
        <x:v>8590913931116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987000.0000</x:v>
      </x:c>
      <x:c t="str">
        <x:v/>
      </x:c>
    </x:row>
    <x:row>
      <x:c t="str">
        <x:v>72403MCR</x:v>
      </x:c>
      <x:c t="str">
        <x:v>POLYSAN MARLENE MONOLITH kád, jobbos, lekerekített sarokkal, 165x75x63cm</x:v>
      </x:c>
      <x:c t="str">
        <x:v>SAPHO</x:v>
      </x:c>
      <x:c t="str">
        <x:v>8590729084822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72403MCRB</x:v>
      </x:c>
      <x:c t="str">
        <x:v>POLYSAN MARLENE MONOLITH kád, jobbos, lekerekített sarokkal, 165x75x63cm, fehér/fekete</x:v>
      </x:c>
      <x:c t="str">
        <x:v>SAPHO</x:v>
      </x:c>
      <x:c t="str">
        <x:v>8590729083030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987000.0000</x:v>
      </x:c>
      <x:c t="str">
        <x:v/>
      </x:c>
    </x:row>
    <x:row>
      <x:c t="str">
        <x:v>72403S</x:v>
      </x:c>
      <x:c t="str">
        <x:v>POLYSAN MARLENE kád, 170x80x48cm</x:v>
      </x:c>
      <x:c t="str">
        <x:v>SAPHO</x:v>
      </x:c>
      <x:c t="str">
        <x:v>8590729084129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72430</x:v>
      </x:c>
      <x:c t="str">
        <x:v>POLYSAN SKYLLA öntöttmárvány kád, 169x75x60cm</x:v>
      </x:c>
      <x:c t="str">
        <x:v>SAPHO</x:v>
      </x:c>
      <x:c t="str">
        <x:v>8590729075578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>újdonság: 2024.11</x:v>
      </x:c>
    </x:row>
    <x:row>
      <x:c t="str">
        <x:v>72430.31</x:v>
      </x:c>
      <x:c t="str">
        <x:v>POLYSAN SKYLLA öntöttmárvány kád, 169x75x60cm, matt szürke</x:v>
      </x:c>
      <x:c t="str">
        <x:v>SAPHO</x:v>
      </x:c>
      <x:c t="str">
        <x:v>8590729075585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72430.32</x:v>
      </x:c>
      <x:c t="str">
        <x:v>POLYSAN SKYLLA öntöttmárvány kád, 169x75x60cm, fehér/matt szürke</x:v>
      </x:c>
      <x:c t="str">
        <x:v>SAPHO</x:v>
      </x:c>
      <x:c t="str">
        <x:v>8590729075592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72430.51</x:v>
      </x:c>
      <x:c t="str">
        <x:v>POLYSAN SKYLLA öntöttmárvány kád, 169x75x60cm, matt antracit</x:v>
      </x:c>
      <x:c t="str">
        <x:v>SAPHO</x:v>
      </x:c>
      <x:c t="str">
        <x:v>8590729075608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72430.52</x:v>
      </x:c>
      <x:c t="str">
        <x:v>POLYSAN SKYLLA öntöttmárvány kád, 169x75x60cm, fehér/matt antracit</x:v>
      </x:c>
      <x:c t="str">
        <x:v>SAPHO</x:v>
      </x:c>
      <x:c t="str">
        <x:v>8590729075615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72430.71</x:v>
      </x:c>
      <x:c t="str">
        <x:v>POLYSAN SKYLLA öntöttmárvány kád, 169x75x60cm, matt barna</x:v>
      </x:c>
      <x:c t="str">
        <x:v>SAPHO</x:v>
      </x:c>
      <x:c t="str">
        <x:v>8590729075622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72430.81</x:v>
      </x:c>
      <x:c t="str">
        <x:v>POLYSAN SKYLLA öntöttmárvány kád, 169x75x60cm, matt bézs</x:v>
      </x:c>
      <x:c t="str">
        <x:v>SAPHO</x:v>
      </x:c>
      <x:c t="str">
        <x:v>8590729075646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72430.82</x:v>
      </x:c>
      <x:c t="str">
        <x:v>POLYSAN SKYLLA öntöttmárvány kád, 169x75x60cm, fehér/matt bézs</x:v>
      </x:c>
      <x:c t="str">
        <x:v>SAPHO</x:v>
      </x:c>
      <x:c t="str">
        <x:v>8590729075653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72430MAT</x:v>
      </x:c>
      <x:c t="str">
        <x:v>POLYSAN SKYLLA öntöttmárvány kád, 169x75x60cm, matt fehér</x:v>
      </x:c>
      <x:c t="str">
        <x:v>SAPHO</x:v>
      </x:c>
      <x:c t="str">
        <x:v>8590729019213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724311</x:v>
      </x:c>
      <x:c t="str">
        <x:v>GSI PURA/CLASSIC kerámiamosdó, 38x55cm, ExtraGlaze</x:v>
      </x:c>
      <x:c t="str">
        <x:v>SAPHO</x:v>
      </x:c>
      <x:c t="str">
        <x:v>8032937820491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93000.0000</x:v>
      </x:c>
      <x:c t="str">
        <x:v>újdonság: 2024.05</x:v>
      </x:c>
    </x:row>
    <x:row>
      <x:c t="str">
        <x:v>72441</x:v>
      </x:c>
      <x:c t="str">
        <x:v>POLYSAN NIX beépíthető polc zuhanyzóba, lefolyóval, LED világítással, 60cm, rozsdamentes acél</x:v>
      </x:c>
      <x:c t="str">
        <x:v>SAPHO</x:v>
      </x:c>
      <x:c t="str">
        <x:v>8590729075684</x:v>
      </x:c>
      <x:c t="str">
        <x:v>db        </x:v>
      </x:c>
      <x:c t="str">
        <x:v>73249000</x:v>
      </x:c>
      <x:c t="n">
        <x:v>5.6000</x:v>
      </x:c>
      <x:c t="str">
        <x:v/>
      </x:c>
      <x:c t="str">
        <x:v>egyéb</x:v>
      </x:c>
      <x:c t="str">
        <x:v>egyéb</x:v>
      </x:c>
      <x:c t="n">
        <x:v>0.0000</x:v>
      </x:c>
      <x:c t="n">
        <x:v>359000.0000</x:v>
      </x:c>
      <x:c t="str">
        <x:v>újdonság: 2026.02</x:v>
      </x:c>
    </x:row>
    <x:row>
      <x:c t="str">
        <x:v>72442</x:v>
      </x:c>
      <x:c t="str">
        <x:v>POLYSAN NIX beépíthető polc zuhanyzóba, lefolyóval, LED világítással, 80cm, rozsdamentes acél</x:v>
      </x:c>
      <x:c t="str">
        <x:v>SAPHO</x:v>
      </x:c>
      <x:c t="str">
        <x:v>8590729075691</x:v>
      </x:c>
      <x:c t="str">
        <x:v>db        </x:v>
      </x:c>
      <x:c t="str">
        <x:v>73249000</x:v>
      </x:c>
      <x:c t="n">
        <x:v>6.8000</x:v>
      </x:c>
      <x:c t="str">
        <x:v/>
      </x:c>
      <x:c t="str">
        <x:v>egyéb</x:v>
      </x:c>
      <x:c t="str">
        <x:v>egyéb</x:v>
      </x:c>
      <x:c t="n">
        <x:v>0.0000</x:v>
      </x:c>
      <x:c t="n">
        <x:v>379000.0000</x:v>
      </x:c>
      <x:c t="str">
        <x:v>újdonság: 2026.02</x:v>
      </x:c>
    </x:row>
    <x:row>
      <x:c t="str">
        <x:v>72443</x:v>
      </x:c>
      <x:c t="str">
        <x:v>POLYSAN NIX beépíthető polc zuhanyzóba, lefolyóval, LED világítással, 100cm, rozsdamentes acél</x:v>
      </x:c>
      <x:c t="str">
        <x:v>SAPHO</x:v>
      </x:c>
      <x:c t="str">
        <x:v>8590729075707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394000.0000</x:v>
      </x:c>
      <x:c t="str">
        <x:v>újdonság: 2026.02</x:v>
      </x:c>
    </x:row>
    <x:row>
      <x:c t="str">
        <x:v>72451</x:v>
      </x:c>
      <x:c t="str">
        <x:v>POLYSAN NIX beépíthető polc kádhoz, lefolyóval, LED világítással, két fal közé, 163cm, rozsdamentes acél</x:v>
      </x:c>
      <x:c t="str">
        <x:v>SAPHO</x:v>
      </x:c>
      <x:c t="str">
        <x:v>8590729075783</x:v>
      </x:c>
      <x:c t="str">
        <x:v>db        </x:v>
      </x:c>
      <x:c t="str">
        <x:v>73249000</x:v>
      </x:c>
      <x:c t="n">
        <x:v>12.2000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484000.0000</x:v>
      </x:c>
      <x:c t="str">
        <x:v>újdonság: 2026.02</x:v>
      </x:c>
    </x:row>
    <x:row>
      <x:c t="str">
        <x:v>72452</x:v>
      </x:c>
      <x:c t="str">
        <x:v>POLYSAN NIX beépíthető polc kádhoz, lefolyóval, LED világítással, két fal közé, 173cm, rozsdamentes acél</x:v>
      </x:c>
      <x:c t="str">
        <x:v>SAPHO</x:v>
      </x:c>
      <x:c t="str">
        <x:v>8590729075790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499000.0000</x:v>
      </x:c>
      <x:c t="str">
        <x:v>újdonság: 2026.02</x:v>
      </x:c>
    </x:row>
    <x:row>
      <x:c t="str">
        <x:v>72453</x:v>
      </x:c>
      <x:c t="str">
        <x:v>POLYSAN NIX beépíthető polc kádhoz, lefolyóval, LED világítással, két fal közé, 183cm, rozsdamentes acél</x:v>
      </x:c>
      <x:c t="str">
        <x:v>SAPHO</x:v>
      </x:c>
      <x:c t="str">
        <x:v>8590729075806</x:v>
      </x:c>
      <x:c t="str">
        <x:v>db        </x:v>
      </x:c>
      <x:c t="str">
        <x:v>73249000</x:v>
      </x:c>
      <x:c t="n">
        <x:v>13.8000</x:v>
      </x:c>
      <x:c t="str">
        <x:v/>
      </x:c>
      <x:c t="str">
        <x:v>egyéb</x:v>
      </x:c>
      <x:c t="str">
        <x:v>egyéb</x:v>
      </x:c>
      <x:c t="n">
        <x:v>0.0000</x:v>
      </x:c>
      <x:c t="n">
        <x:v>514000.0000</x:v>
      </x:c>
      <x:c t="str">
        <x:v>újdonság: 2026.02</x:v>
      </x:c>
    </x:row>
    <x:row>
      <x:c t="str">
        <x:v>72461</x:v>
      </x:c>
      <x:c t="str">
        <x:v>POLYSAN NIX beépíthető polc kádhoz, lefolyóval, LED világítással, sarokba, 160cm, rozsdamentes acél</x:v>
      </x:c>
      <x:c t="str">
        <x:v>SAPHO</x:v>
      </x:c>
      <x:c t="str">
        <x:v>8590729075882</x:v>
      </x:c>
      <x:c t="str">
        <x:v>db        </x:v>
      </x:c>
      <x:c t="str">
        <x:v>73249000</x:v>
      </x:c>
      <x:c t="n">
        <x:v>12.2000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484000.0000</x:v>
      </x:c>
      <x:c t="str">
        <x:v>újdonság: 2026.02</x:v>
      </x:c>
    </x:row>
    <x:row>
      <x:c t="str">
        <x:v>72462</x:v>
      </x:c>
      <x:c t="str">
        <x:v>POLYSAN NIX beépíthető polc kádhoz, lefolyóval, LED világítással, sarokba, 170cm, rozsdamentes acél</x:v>
      </x:c>
      <x:c t="str">
        <x:v>SAPHO</x:v>
      </x:c>
      <x:c t="str">
        <x:v>8590729075899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499000.0000</x:v>
      </x:c>
      <x:c t="str">
        <x:v>újdonság: 2026.02</x:v>
      </x:c>
    </x:row>
    <x:row>
      <x:c t="str">
        <x:v>72463</x:v>
      </x:c>
      <x:c t="str">
        <x:v>POLYSAN NIX beépíthető polc kádhoz, lefolyóval, LED világítással, sarokba 180cm, rozsdamentes acél</x:v>
      </x:c>
      <x:c t="str">
        <x:v>SAPHO</x:v>
      </x:c>
      <x:c t="str">
        <x:v>8590729075905</x:v>
      </x:c>
      <x:c t="str">
        <x:v>db        </x:v>
      </x:c>
      <x:c t="str">
        <x:v>73249000</x:v>
      </x:c>
      <x:c t="n">
        <x:v>13.8000</x:v>
      </x:c>
      <x:c t="str">
        <x:v/>
      </x:c>
      <x:c t="str">
        <x:v>egyéb</x:v>
      </x:c>
      <x:c t="str">
        <x:v>egyéb</x:v>
      </x:c>
      <x:c t="n">
        <x:v>0.0000</x:v>
      </x:c>
      <x:c t="n">
        <x:v>514000.0000</x:v>
      </x:c>
      <x:c t="str">
        <x:v>újdonság: 2026.02</x:v>
      </x:c>
    </x:row>
    <x:row>
      <x:c t="str">
        <x:v>72469</x:v>
      </x:c>
      <x:c t="str">
        <x:v>POLYSAN PLAIN NIKA előlap, 120x59cm, fehér</x:v>
      </x:c>
      <x:c t="str">
        <x:v>SAPHO</x:v>
      </x:c>
      <x:c t="str">
        <x:v>8590729075967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724711</x:v>
      </x:c>
      <x:c t="str">
        <x:v>GSI PURA/CLASSIC kerámiamosdó, 35x50cm, ExtraGlaze</x:v>
      </x:c>
      <x:c t="str">
        <x:v>SAPHO</x:v>
      </x:c>
      <x:c t="str">
        <x:v>8032937816685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2024.05</x:v>
      </x:c>
    </x:row>
    <x:row>
      <x:c t="str">
        <x:v>72478</x:v>
      </x:c>
      <x:c t="str">
        <x:v>POLYSAN PLAIN NIKA előlap, 130x59cm, fehér</x:v>
      </x:c>
      <x:c t="str">
        <x:v>SAPHO</x:v>
      </x:c>
      <x:c t="str">
        <x:v>8590729076056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72487</x:v>
      </x:c>
      <x:c t="str">
        <x:v>POLYSAN PLAIN NIKA előlap, 140x59cm, fehér</x:v>
      </x:c>
      <x:c t="str">
        <x:v>SAPHO</x:v>
      </x:c>
      <x:c t="str">
        <x:v>8590729076148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72496</x:v>
      </x:c>
      <x:c t="str">
        <x:v>POLYSAN PLAIN NIKA előlap, 150x59cm, fehér</x:v>
      </x:c>
      <x:c t="str">
        <x:v>SAPHO</x:v>
      </x:c>
      <x:c t="str">
        <x:v>8590729076230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72496.21</x:v>
      </x:c>
      <x:c t="str">
        <x:v>POLYSAN PLAIN NIKA előlap, 150x59cm, matt fekete</x:v>
      </x:c>
      <x:c t="str">
        <x:v>SAPHO</x:v>
      </x:c>
      <x:c t="str">
        <x:v>8590729083252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72505</x:v>
      </x:c>
      <x:c t="str">
        <x:v>POLYSAN PLAIN NIKA előlap, 160x59cm, fehér</x:v>
      </x:c>
      <x:c t="str">
        <x:v>SAPHO</x:v>
      </x:c>
      <x:c t="str">
        <x:v>8590729076322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72505.21</x:v>
      </x:c>
      <x:c t="str">
        <x:v>POLYSAN PLAIN NIKA előlap, 160x59cm, matt fekete</x:v>
      </x:c>
      <x:c t="str">
        <x:v>SAPHO</x:v>
      </x:c>
      <x:c t="str">
        <x:v>8590729083269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72515</x:v>
      </x:c>
      <x:c t="str">
        <x:v>POLYSAN PLAIN NIKA előlap, 165x59cm, fehér</x:v>
      </x:c>
      <x:c t="str">
        <x:v>SAPHO</x:v>
      </x:c>
      <x:c t="str">
        <x:v>8590729076414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72525</x:v>
      </x:c>
      <x:c t="str">
        <x:v>POLYSAN PLAIN NIKA előlap, 170x59cm, fehér</x:v>
      </x:c>
      <x:c t="str">
        <x:v>SAPHO</x:v>
      </x:c>
      <x:c t="str">
        <x:v>8590729076506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72525.21</x:v>
      </x:c>
      <x:c t="str">
        <x:v>POLYSAN PLAIN NIKA előlap, 170x59cm, matt fekete</x:v>
      </x:c>
      <x:c t="str">
        <x:v>SAPHO</x:v>
      </x:c>
      <x:c t="str">
        <x:v>8590729084495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72534</x:v>
      </x:c>
      <x:c t="str">
        <x:v>POLYSAN PLAIN NIKA előlap, 175x59cm, fehér</x:v>
      </x:c>
      <x:c t="str">
        <x:v>SAPHO</x:v>
      </x:c>
      <x:c t="str">
        <x:v>8590729076599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72543</x:v>
      </x:c>
      <x:c t="str">
        <x:v>POLYSAN PLAIN NIKA előlap, 180x59cm, fehér</x:v>
      </x:c>
      <x:c t="str">
        <x:v>SAPHO</x:v>
      </x:c>
      <x:c t="str">
        <x:v>8590729076681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72543.21</x:v>
      </x:c>
      <x:c t="str">
        <x:v>POLYSAN PLAIN NIKA előlap, 180x59cm, matt fekete</x:v>
      </x:c>
      <x:c t="str">
        <x:v>SAPHO</x:v>
      </x:c>
      <x:c t="str">
        <x:v>8590729084433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72552</x:v>
      </x:c>
      <x:c t="str">
        <x:v>POLYSAN PLAIN NIKA előlap, 185x59cm, fehér</x:v>
      </x:c>
      <x:c t="str">
        <x:v>SAPHO</x:v>
      </x:c>
      <x:c t="str">
        <x:v>8590729076773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72561</x:v>
      </x:c>
      <x:c t="str">
        <x:v>POLYSAN PLAIN NIKA előlap, 190x59cm, fehér</x:v>
      </x:c>
      <x:c t="str">
        <x:v>SAPHO</x:v>
      </x:c>
      <x:c t="str">
        <x:v>8590729076865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72570</x:v>
      </x:c>
      <x:c t="str">
        <x:v>POLYSAN PLAIN 120, előlap, bal, 120x59cm, fehér</x:v>
      </x:c>
      <x:c t="str">
        <x:v>SAPHO</x:v>
      </x:c>
      <x:c t="str">
        <x:v>8590729076957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72579</x:v>
      </x:c>
      <x:c t="str">
        <x:v>POLYSAN PLAIN 130, előlap, bal, 130x59cm, fehér</x:v>
      </x:c>
      <x:c t="str">
        <x:v>SAPHO</x:v>
      </x:c>
      <x:c t="str">
        <x:v>8590729077046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72588</x:v>
      </x:c>
      <x:c t="str">
        <x:v>POLYSAN PLAIN 140, előlap, bal, 140x59cm, fehér</x:v>
      </x:c>
      <x:c t="str">
        <x:v>SAPHO</x:v>
      </x:c>
      <x:c t="str">
        <x:v>8590729077138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72597</x:v>
      </x:c>
      <x:c t="str">
        <x:v>POLYSAN PLAIN 150, előlap, balos, 150x59cm</x:v>
      </x:c>
      <x:c t="str">
        <x:v>SAPHO</x:v>
      </x:c>
      <x:c t="str">
        <x:v>8590729077220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72597.21</x:v>
      </x:c>
      <x:c t="str">
        <x:v>POLYSAN PLAIN 150, előlap, balos, 150x59cm, matt fekete</x:v>
      </x:c>
      <x:c t="str">
        <x:v>SAPHO</x:v>
      </x:c>
      <x:c t="str">
        <x:v>8590729083306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72606</x:v>
      </x:c>
      <x:c t="str">
        <x:v>POLYSAN PLAIN 160, előlap, bal, 160x59cm, fehér</x:v>
      </x:c>
      <x:c t="str">
        <x:v>SAPHO</x:v>
      </x:c>
      <x:c t="str">
        <x:v>8590729077312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72606.21</x:v>
      </x:c>
      <x:c t="str">
        <x:v>POLYSAN PLAIN 160, előlap, bal, 160x59cm, matt fekete</x:v>
      </x:c>
      <x:c t="str">
        <x:v>SAPHO</x:v>
      </x:c>
      <x:c t="str">
        <x:v>8590729083276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72615</x:v>
      </x:c>
      <x:c t="str">
        <x:v>POLYSAN PLAIN 165, előlap, bal, 165x59cm, fehér</x:v>
      </x:c>
      <x:c t="str">
        <x:v>SAPHO</x:v>
      </x:c>
      <x:c t="str">
        <x:v>8590729077404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72624</x:v>
      </x:c>
      <x:c t="str">
        <x:v>POLYSAN PLAIN 170, előlap, bal, 170x59cm, fehér</x:v>
      </x:c>
      <x:c t="str">
        <x:v>SAPHO</x:v>
      </x:c>
      <x:c t="str">
        <x:v>8590729077497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72624.21</x:v>
      </x:c>
      <x:c t="str">
        <x:v>POLYSAN PLAIN előlap, balos, 170x59cm, matt fekete</x:v>
      </x:c>
      <x:c t="str">
        <x:v>SAPHO</x:v>
      </x:c>
      <x:c t="str">
        <x:v>8590729084471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72633</x:v>
      </x:c>
      <x:c t="str">
        <x:v>POLYSAN PLAIN 175, előlap, bal, 175x59cm, fehér</x:v>
      </x:c>
      <x:c t="str">
        <x:v>SAPHO</x:v>
      </x:c>
      <x:c t="str">
        <x:v>8590729077589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72642</x:v>
      </x:c>
      <x:c t="str">
        <x:v>POLYSAN PLAIN 180, előlap, bal, 180x59cm, fehér</x:v>
      </x:c>
      <x:c t="str">
        <x:v>SAPHO</x:v>
      </x:c>
      <x:c t="str">
        <x:v>8590729077671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72642.21</x:v>
      </x:c>
      <x:c t="str">
        <x:v>POLYSAN PLAIN előlap, balos, 180x59cm, matt fekete</x:v>
      </x:c>
      <x:c t="str">
        <x:v>SAPHO</x:v>
      </x:c>
      <x:c t="str">
        <x:v>8590729084419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72651</x:v>
      </x:c>
      <x:c t="str">
        <x:v>POLYSAN PLAIN 185, előlap, bal, 185x59cm, fehér</x:v>
      </x:c>
      <x:c t="str">
        <x:v>SAPHO</x:v>
      </x:c>
      <x:c t="str">
        <x:v>8590729077763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72660</x:v>
      </x:c>
      <x:c t="str">
        <x:v>POLYSAN PLAIN 190, előlap, bal, 190x59cm, fehér</x:v>
      </x:c>
      <x:c t="str">
        <x:v>SAPHO</x:v>
      </x:c>
      <x:c t="str">
        <x:v>8590729077855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72669</x:v>
      </x:c>
      <x:c t="str">
        <x:v>POLYSAN PLAIN 70, oldallap, 70x59cm, fehér</x:v>
      </x:c>
      <x:c t="str">
        <x:v>SAPHO</x:v>
      </x:c>
      <x:c t="str">
        <x:v>8590729077947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72669.21</x:v>
      </x:c>
      <x:c t="str">
        <x:v>POLYSAN PLAIN oldallap, 70x59cm, matt fekete</x:v>
      </x:c>
      <x:c t="str">
        <x:v>SAPHO</x:v>
      </x:c>
      <x:c t="str">
        <x:v>8590729084518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72678</x:v>
      </x:c>
      <x:c t="str">
        <x:v>POLYSAN PLAIN 74, oldallap, 74x59cm, fehér</x:v>
      </x:c>
      <x:c t="str">
        <x:v>SAPHO</x:v>
      </x:c>
      <x:c t="str">
        <x:v>8590729078036</x:v>
      </x:c>
      <x:c t="str">
        <x:v>db        </x:v>
      </x:c>
      <x:c t="str">
        <x:v>39221000</x:v>
      </x:c>
      <x:c t="n">
        <x:v>1.6400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72687</x:v>
      </x:c>
      <x:c t="str">
        <x:v>POLYSAN PLAIN 75, oldallap, 75x59cm</x:v>
      </x:c>
      <x:c t="str">
        <x:v>SAPHO</x:v>
      </x:c>
      <x:c t="str">
        <x:v>8590729078128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72687.21</x:v>
      </x:c>
      <x:c t="str">
        <x:v>POLYSAN PLAIN oldallap, 75x59cm, matt fekete</x:v>
      </x:c>
      <x:c t="str">
        <x:v>SAPHO</x:v>
      </x:c>
      <x:c t="str">
        <x:v>8590729084501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72693</x:v>
      </x:c>
      <x:c t="str">
        <x:v>POLYSAN kádszifon, 1 1/2"</x:v>
      </x:c>
      <x:c t="str">
        <x:v>SAPHO</x:v>
      </x:c>
      <x:c t="str">
        <x:v>8590729078180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1650.0000</x:v>
      </x:c>
      <x:c t="str">
        <x:v/>
      </x:c>
    </x:row>
    <x:row>
      <x:c t="str">
        <x:v>72695</x:v>
      </x:c>
      <x:c t="str">
        <x:v>POLYSAN PLAIN oldallap, 85x59cm</x:v>
      </x:c>
      <x:c t="str">
        <x:v>SAPHO</x:v>
      </x:c>
      <x:c t="str">
        <x:v>8590729078203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32000.0000</x:v>
      </x:c>
      <x:c t="str">
        <x:v>újdonság: 2025.08</x:v>
      </x:c>
    </x:row>
    <x:row>
      <x:c t="str">
        <x:v>72696</x:v>
      </x:c>
      <x:c t="str">
        <x:v>POLYSAN PLAIN 80, oldallap, 80x59cm, fehér</x:v>
      </x:c>
      <x:c t="str">
        <x:v>SAPHO</x:v>
      </x:c>
      <x:c t="str">
        <x:v>8590729078210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72696.21</x:v>
      </x:c>
      <x:c t="str">
        <x:v>POLYSAN PLAIN oldallap, 80x59cm, matt fekete</x:v>
      </x:c>
      <x:c t="str">
        <x:v>SAPHO</x:v>
      </x:c>
      <x:c t="str">
        <x:v>8590729084464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72705</x:v>
      </x:c>
      <x:c t="str">
        <x:v>POLYSAN PLAIN 88, oldallap, 88x59cm, fehér</x:v>
      </x:c>
      <x:c t="str">
        <x:v>SAPHO</x:v>
      </x:c>
      <x:c t="str">
        <x:v>8590729078302</x:v>
      </x:c>
      <x:c t="str">
        <x:v>db        </x:v>
      </x:c>
      <x:c t="str">
        <x:v>39221000</x:v>
      </x:c>
      <x:c t="n">
        <x:v>1.8300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72714</x:v>
      </x:c>
      <x:c t="str">
        <x:v>POLYSAN PLAIN 90, oldallap, 90x59cm, fehér</x:v>
      </x:c>
      <x:c t="str">
        <x:v>SAPHO</x:v>
      </x:c>
      <x:c t="str">
        <x:v>8590729078395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72714.21</x:v>
      </x:c>
      <x:c t="str">
        <x:v>POLYSAN PLAIN oldallap, 90x59cm, matt fekete</x:v>
      </x:c>
      <x:c t="str">
        <x:v>SAPHO</x:v>
      </x:c>
      <x:c t="str">
        <x:v>8590729084457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72723</x:v>
      </x:c>
      <x:c t="str">
        <x:v>POLYSAN PLAIN 100, előlap, 100x59cm, fehér</x:v>
      </x:c>
      <x:c t="str">
        <x:v>SAPHO</x:v>
      </x:c>
      <x:c t="str">
        <x:v>8590729078487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72723.21</x:v>
      </x:c>
      <x:c t="str">
        <x:v>POLYSAN PLAIN oldallap, 100x59cm, matt fekete</x:v>
      </x:c>
      <x:c t="str">
        <x:v>SAPHO</x:v>
      </x:c>
      <x:c t="str">
        <x:v>8590729084440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72730</x:v>
      </x:c>
      <x:c t="str">
        <x:v>POLYSAN MIRAI zuhanytálcaszifon, 90mm, DN40, INOX fedő</x:v>
      </x:c>
      <x:c t="str">
        <x:v>SAPHO</x:v>
      </x:c>
      <x:c t="str">
        <x:v>8590729078531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72730B</x:v>
      </x:c>
      <x:c t="str">
        <x:v>POLYSAN MIRAI zuhanytálcaszifon, 90mm, DN40, matt fekete fedő</x:v>
      </x:c>
      <x:c t="str">
        <x:v>SAPHO</x:v>
      </x:c>
      <x:c t="str">
        <x:v>8590729078555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72730GB</x:v>
      </x:c>
      <x:c t="str">
        <x:v>POLYSAN MIRAI zuhanytálcaszifon, 90mm, DN40, matt arany fedő</x:v>
      </x:c>
      <x:c t="str">
        <x:v>SAPHO</x:v>
      </x:c>
      <x:c t="str">
        <x:v>8590729078562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72730W</x:v>
      </x:c>
      <x:c t="str">
        <x:v>POLYSAN MIRAI zuhanytálcaszifon, 90mm, DN40, fehér fedő</x:v>
      </x:c>
      <x:c t="str">
        <x:v>SAPHO</x:v>
      </x:c>
      <x:c t="str">
        <x:v>8590729078548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72731</x:v>
      </x:c>
      <x:c t="str">
        <x:v>MIRAI szifontakaró fedél, inox</x:v>
      </x:c>
      <x:c t="str">
        <x:v>SAPHO</x:v>
      </x:c>
      <x:c t="str">
        <x:v>8590729078586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72731B</x:v>
      </x:c>
      <x:c t="str">
        <x:v>MIRAI szifontakaró fedél, matt fekete</x:v>
      </x:c>
      <x:c t="str">
        <x:v>SAPHO</x:v>
      </x:c>
      <x:c t="str">
        <x:v>8590729078609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72731GB</x:v>
      </x:c>
      <x:c t="str">
        <x:v>MIRAI szifontakaró fedél, matt arany</x:v>
      </x:c>
      <x:c t="str">
        <x:v>SAPHO</x:v>
      </x:c>
      <x:c t="str">
        <x:v>8590729078616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2025.02</x:v>
      </x:c>
    </x:row>
    <x:row>
      <x:c t="str">
        <x:v>72731W</x:v>
      </x:c>
      <x:c t="str">
        <x:v>MIRAI szifontakaró fedél, fehér</x:v>
      </x:c>
      <x:c t="str">
        <x:v>SAPHO</x:v>
      </x:c>
      <x:c t="str">
        <x:v>8590729078593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72732</x:v>
      </x:c>
      <x:c t="str">
        <x:v>POLYSAN PLAIN 120, előlap, jobb, 120x59cm, fehér</x:v>
      </x:c>
      <x:c t="str">
        <x:v>SAPHO</x:v>
      </x:c>
      <x:c t="str">
        <x:v>8590729078579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72741</x:v>
      </x:c>
      <x:c t="str">
        <x:v>POLYSAN PLAIN 130, előlap, jobb, 130x59cm, fehér</x:v>
      </x:c>
      <x:c t="str">
        <x:v>SAPHO</x:v>
      </x:c>
      <x:c t="str">
        <x:v>8590729078661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72750</x:v>
      </x:c>
      <x:c t="str">
        <x:v>POLYSAN PLAIN 140, előlap, jobb, 140x59cm, fehér</x:v>
      </x:c>
      <x:c t="str">
        <x:v>SAPHO</x:v>
      </x:c>
      <x:c t="str">
        <x:v>8590729078753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72759</x:v>
      </x:c>
      <x:c t="str">
        <x:v>POLYSAN PLAIN 150, előlap, jobbos, 150x59cm</x:v>
      </x:c>
      <x:c t="str">
        <x:v>SAPHO</x:v>
      </x:c>
      <x:c t="str">
        <x:v>8590729078845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72759.21</x:v>
      </x:c>
      <x:c t="str">
        <x:v>POLYSAN PLAIN 150, előlap, jobbos, 150x59cm, matt fekete</x:v>
      </x:c>
      <x:c t="str">
        <x:v>SAPHO</x:v>
      </x:c>
      <x:c t="str">
        <x:v>8590729083290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72768</x:v>
      </x:c>
      <x:c t="str">
        <x:v>POLYSAN PLAIN 160, előlap, jobb, 160x59cm, fehér</x:v>
      </x:c>
      <x:c t="str">
        <x:v>SAPHO</x:v>
      </x:c>
      <x:c t="str">
        <x:v>8590729078937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72768.21</x:v>
      </x:c>
      <x:c t="str">
        <x:v>POLYSAN PLAIN 160, előlap, jobb, 160x59cm, matt fekete</x:v>
      </x:c>
      <x:c t="str">
        <x:v>SAPHO</x:v>
      </x:c>
      <x:c t="str">
        <x:v>8590729083283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72777</x:v>
      </x:c>
      <x:c t="str">
        <x:v>POLYSAN PLAIN 165, előlap, jobb, 165x59cm, fehér</x:v>
      </x:c>
      <x:c t="str">
        <x:v>SAPHO</x:v>
      </x:c>
      <x:c t="str">
        <x:v>8590729079026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72786</x:v>
      </x:c>
      <x:c t="str">
        <x:v>POLYSAN PLAIN 170, előlap, jobb, 170x59cm, fehér</x:v>
      </x:c>
      <x:c t="str">
        <x:v>SAPHO</x:v>
      </x:c>
      <x:c t="str">
        <x:v>8590729079118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72786.21</x:v>
      </x:c>
      <x:c t="str">
        <x:v>POLYSAN PLAIN előlap, jobbos, 170x59cm, matt fekete</x:v>
      </x:c>
      <x:c t="str">
        <x:v>SAPHO</x:v>
      </x:c>
      <x:c t="str">
        <x:v>8590729084488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72795</x:v>
      </x:c>
      <x:c t="str">
        <x:v>POLYSAN PLAIN 175, előlap, jobb, 175x59cm, fehér</x:v>
      </x:c>
      <x:c t="str">
        <x:v>SAPHO</x:v>
      </x:c>
      <x:c t="str">
        <x:v>8590729079200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72804</x:v>
      </x:c>
      <x:c t="str">
        <x:v>POLYSAN PLAIN 180, előlap, jobb, 180x59cm, fehér</x:v>
      </x:c>
      <x:c t="str">
        <x:v>SAPHO</x:v>
      </x:c>
      <x:c t="str">
        <x:v>8590729079293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72804.21</x:v>
      </x:c>
      <x:c t="str">
        <x:v>POLYSAN PLAIN előlap, jobbos, 180x59cm, matt fekete</x:v>
      </x:c>
      <x:c t="str">
        <x:v>SAPHO</x:v>
      </x:c>
      <x:c t="str">
        <x:v>8590729084426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72813</x:v>
      </x:c>
      <x:c t="str">
        <x:v>POLYSAN PLAIN 185, előlap, jobb, 185x59cm, fehér</x:v>
      </x:c>
      <x:c t="str">
        <x:v>SAPHO</x:v>
      </x:c>
      <x:c t="str">
        <x:v>8590729079385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72820B</x:v>
      </x:c>
      <x:c t="str">
        <x:v>POLYSAN REDUTA lábszerkezet, 171x81cm, matt fekete</x:v>
      </x:c>
      <x:c t="str">
        <x:v>SAPHO</x:v>
      </x:c>
      <x:c t="str">
        <x:v>8590729079460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72820W</x:v>
      </x:c>
      <x:c t="str">
        <x:v>POLYSAN REDUTA lábszerkezet, 171x81cm, fehér</x:v>
      </x:c>
      <x:c t="str">
        <x:v>SAPHO</x:v>
      </x:c>
      <x:c t="str">
        <x:v>8590729079453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72822</x:v>
      </x:c>
      <x:c t="str">
        <x:v>POLYSAN PLAIN 190, előlap, jobb, 190x59cm, fehér</x:v>
      </x:c>
      <x:c t="str">
        <x:v>SAPHO</x:v>
      </x:c>
      <x:c t="str">
        <x:v>8590729079477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72825.11</x:v>
      </x:c>
      <x:c t="str">
        <x:v>POLYSAN vízlehúzó, matt fehér</x:v>
      </x:c>
      <x:c t="str">
        <x:v>SAPHO</x:v>
      </x:c>
      <x:c t="str">
        <x:v>8590729079507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72825.21</x:v>
      </x:c>
      <x:c t="str">
        <x:v>POLYSAN vízlehúzó, matt fekete</x:v>
      </x:c>
      <x:c t="str">
        <x:v>SAPHO</x:v>
      </x:c>
      <x:c t="str">
        <x:v>8590729079521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72825.31</x:v>
      </x:c>
      <x:c t="str">
        <x:v>POLYSAN vízlehúzó, matt szürke</x:v>
      </x:c>
      <x:c t="str">
        <x:v>SAPHO</x:v>
      </x:c>
      <x:c t="str">
        <x:v>8590729079514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72830B</x:v>
      </x:c>
      <x:c t="str">
        <x:v>POLYSAN REDUTA lábszerkezet, 150x75cm, matt fekete</x:v>
      </x:c>
      <x:c t="str">
        <x:v>SAPHO</x:v>
      </x:c>
      <x:c t="str">
        <x:v>8590729082903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72830W</x:v>
      </x:c>
      <x:c t="str">
        <x:v>POLYSAN REDUTA lábszerkezet, 150x75cm, fehér</x:v>
      </x:c>
      <x:c t="str">
        <x:v>SAPHO</x:v>
      </x:c>
      <x:c t="str">
        <x:v>8590729079552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72834</x:v>
      </x:c>
      <x:c t="str">
        <x:v>POLYSAN ROAD műanyag padlóösszefolyó, inox rosttal , L=520mm</x:v>
      </x:c>
      <x:c t="str">
        <x:v>SAPHO</x:v>
      </x:c>
      <x:c t="str">
        <x:v>8590913831317</x:v>
      </x:c>
      <x:c t="str">
        <x:v>db        </x:v>
      </x:c>
      <x:c t="str">
        <x:v>39229000</x:v>
      </x:c>
      <x:c t="n">
        <x:v>1.2500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kifutott: 2025.03</x:v>
      </x:c>
    </x:row>
    <x:row>
      <x:c t="str">
        <x:v>72835</x:v>
      </x:c>
      <x:c t="str">
        <x:v>POLYSAN SCENE műanyag padlóösszefolyó, inox rosttal, L=520mm</x:v>
      </x:c>
      <x:c t="str">
        <x:v>SAPHO</x:v>
      </x:c>
      <x:c t="str">
        <x:v>8590913831324</x:v>
      </x:c>
      <x:c t="str">
        <x:v>db        </x:v>
      </x:c>
      <x:c t="str">
        <x:v>39229000</x:v>
      </x:c>
      <x:c t="n">
        <x:v>1.2100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kifutott: 2025.06</x:v>
      </x:c>
    </x:row>
    <x:row>
      <x:c t="str">
        <x:v>72836</x:v>
      </x:c>
      <x:c t="str">
        <x:v>POLYSAN TILE műanyag padlóösszefolyó, inox rosttal , L=520mm</x:v>
      </x:c>
      <x:c t="str">
        <x:v>SAPHO</x:v>
      </x:c>
      <x:c t="str">
        <x:v>8590913831331</x:v>
      </x:c>
      <x:c t="str">
        <x:v>db        </x:v>
      </x:c>
      <x:c t="str">
        <x:v>39229000</x:v>
      </x:c>
      <x:c t="n">
        <x:v>1.2000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39000.0000</x:v>
      </x:c>
      <x:c t="str">
        <x:v>kifutott: 2025.03</x:v>
      </x:c>
    </x:row>
    <x:row>
      <x:c t="str">
        <x:v>72837</x:v>
      </x:c>
      <x:c t="str">
        <x:v>POLYSAN TILE műanyag padlóösszefolyó, inox rosttal , L=720mm</x:v>
      </x:c>
      <x:c t="str">
        <x:v>SAPHO</x:v>
      </x:c>
      <x:c t="str">
        <x:v>8590913831348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kifutott: 2025.03</x:v>
      </x:c>
    </x:row>
    <x:row>
      <x:c t="str">
        <x:v>72838</x:v>
      </x:c>
      <x:c t="str">
        <x:v>POLYSAN TILE műanyag padlóösszefolyó, inox rosttal , L=820mm</x:v>
      </x:c>
      <x:c t="str">
        <x:v>SAPHO</x:v>
      </x:c>
      <x:c t="str">
        <x:v>8590913831355</x:v>
      </x:c>
      <x:c t="str">
        <x:v>db        </x:v>
      </x:c>
      <x:c t="str">
        <x:v>39229000</x:v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kifutott: 2025.06</x:v>
      </x:c>
    </x:row>
    <x:row>
      <x:c t="str">
        <x:v>72839</x:v>
      </x:c>
      <x:c t="str">
        <x:v>POLYSAN TILE műanyag padlóösszefolyó, inox rosttal , L=920mm</x:v>
      </x:c>
      <x:c t="str">
        <x:v>SAPHO</x:v>
      </x:c>
      <x:c t="str">
        <x:v>8590913831362</x:v>
      </x:c>
      <x:c t="str">
        <x:v>db        </x:v>
      </x:c>
      <x:c t="str">
        <x:v>39229000</x:v>
      </x:c>
      <x:c t="n">
        <x:v>2.1300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>kifutott: 2025.08</x:v>
      </x:c>
    </x:row>
    <x:row>
      <x:c t="str">
        <x:v>7284</x:v>
      </x:c>
      <x:c t="str">
        <x:v>AQUALINE univerzális zajszigetelő szalag, 2x4,5m</x:v>
      </x:c>
      <x:c t="str">
        <x:v>AQUALINE</x:v>
      </x:c>
      <x:c t="str">
        <x:v>4002545072845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2800.0000</x:v>
      </x:c>
      <x:c t="str">
        <x:v/>
      </x:c>
    </x:row>
    <x:row>
      <x:c t="str">
        <x:v>72840</x:v>
      </x:c>
      <x:c t="str">
        <x:v>POLYSAN OBLO kör kád lábszerkezettel, le-túlfolyó nélkül, 165x48cm</x:v>
      </x:c>
      <x:c t="str">
        <x:v>SAPHO</x:v>
      </x:c>
      <x:c t="str">
        <x:v>8590729079651</x:v>
      </x:c>
      <x:c t="str">
        <x:v>db        </x:v>
      </x:c>
      <x:c t="str">
        <x:v>39221000</x:v>
      </x:c>
      <x:c t="n">
        <x:v>55.2300</x:v>
      </x:c>
      <x:c t="str">
        <x:v/>
      </x:c>
      <x:c t="str">
        <x:v>kád, mélytálca, előlap</x:v>
      </x:c>
      <x:c t="str">
        <x:v>kád</x:v>
      </x:c>
      <x:c t="n">
        <x:v>449000.0000</x:v>
      </x:c>
      <x:c t="n">
        <x:v>598000.0000</x:v>
      </x:c>
      <x:c t="str">
        <x:v/>
      </x:c>
    </x:row>
    <x:row>
      <x:c t="str">
        <x:v>72840.1010</x:v>
      </x:c>
      <x:c t="str">
        <x:v>POLYSAN OBLO kör kád lábszerkezettel, le-túlfolyó nélkül, Active Hydro, 165x48cm, króm</x:v>
      </x:c>
      <x:c t="str">
        <x:v>SAPHO</x:v>
      </x:c>
      <x:c t="str">
        <x:v>8590729061076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1431000.0000</x:v>
      </x:c>
      <x:c t="str">
        <x:v>újdonság: 2025.01</x:v>
      </x:c>
    </x:row>
    <x:row>
      <x:c t="str">
        <x:v>72840.2010</x:v>
      </x:c>
      <x:c t="str">
        <x:v>POLYSAN OBLO kör kád lábszerkezettel, le-túlfolyó nélkül, 165x48cm, Active Hydro-Air, króm</x:v>
      </x:c>
      <x:c t="str">
        <x:v>SAPHO</x:v>
      </x:c>
      <x:c t="str">
        <x:v>8590729061083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1892000.0000</x:v>
      </x:c>
      <x:c t="str">
        <x:v>újdonság: 2024.11</x:v>
      </x:c>
    </x:row>
    <x:row>
      <x:c t="str">
        <x:v>72840.3010</x:v>
      </x:c>
      <x:c t="str">
        <x:v>POLYSAN OBLO kör kád lábszerkezettel, le-túlfolyó nélkül, Attraction Hydro, 165x48cm, króm</x:v>
      </x:c>
      <x:c t="str">
        <x:v>SAPHO</x:v>
      </x:c>
      <x:c t="str">
        <x:v>8590729061090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1624000.0000</x:v>
      </x:c>
      <x:c t="str">
        <x:v>újdonság: 2025.01</x:v>
      </x:c>
    </x:row>
    <x:row>
      <x:c t="str">
        <x:v>72840.4010</x:v>
      </x:c>
      <x:c t="str">
        <x:v>POLYSAN OBLO kör kád lábszerkezettel, le-túlfolyó nélkül, 165x48cm, Attraction Hydro-Air, króm</x:v>
      </x:c>
      <x:c t="str">
        <x:v>SAPHO</x:v>
      </x:c>
      <x:c t="str">
        <x:v>8590729061106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2279000.0000</x:v>
      </x:c>
      <x:c t="str">
        <x:v>újdonság: 2024.11</x:v>
      </x:c>
    </x:row>
    <x:row>
      <x:c t="str">
        <x:v>72840.5010</x:v>
      </x:c>
      <x:c t="str">
        <x:v>POLYSAN OBLO kör kád lábszerkezettel, le-túlfolyó nélkül, Highline Hydro, 165x48cm, króm</x:v>
      </x:c>
      <x:c t="str">
        <x:v>SAPHO</x:v>
      </x:c>
      <x:c t="str">
        <x:v>8590729061113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1907000.0000</x:v>
      </x:c>
      <x:c t="str">
        <x:v>újdonság: 2025.01</x:v>
      </x:c>
    </x:row>
    <x:row>
      <x:c t="str">
        <x:v>72840.6010</x:v>
      </x:c>
      <x:c t="str">
        <x:v>POLYSAN OBLO kör kád lábszerkezettel, le-túlfolyó nélkül, 165x48cm, Highline Hydro-Air, króm</x:v>
      </x:c>
      <x:c t="str">
        <x:v>SAPHO</x:v>
      </x:c>
      <x:c t="str">
        <x:v>8590729061120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2448000.0000</x:v>
      </x:c>
      <x:c t="n">
        <x:v>2820000.0000</x:v>
      </x:c>
      <x:c t="str">
        <x:v>újdonság: 2024.11</x:v>
      </x:c>
    </x:row>
    <x:row>
      <x:c t="str">
        <x:v>72840H</x:v>
      </x:c>
      <x:c t="str">
        <x:v>POLYSAN OBLO kád, Hidro rendszerrel, 165x48cm</x:v>
      </x:c>
      <x:c t="str">
        <x:v>SAPHO</x:v>
      </x:c>
      <x:c t="str">
        <x:v>8590729082767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72840HA</x:v>
      </x:c>
      <x:c t="str">
        <x:v>POLYSAN OBLO kád, Hidro Air rendszerrel, 165x48cm</x:v>
      </x:c>
      <x:c t="str">
        <x:v>SAPHO</x:v>
      </x:c>
      <x:c t="str">
        <x:v>8590729082828</x:v>
      </x:c>
      <x:c t="str">
        <x:v>db        </x:v>
      </x:c>
      <x:c t="str">
        <x:v>39221000</x:v>
      </x:c>
      <x:c t="n">
        <x:v>70.0000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1443000.0000</x:v>
      </x:c>
      <x:c t="str">
        <x:v>kifutott: 2025.01</x:v>
      </x:c>
    </x:row>
    <x:row>
      <x:c t="str">
        <x:v>72842</x:v>
      </x:c>
      <x:c t="str">
        <x:v>POLYSAN REDUTA szabadonálló kád, 171x81x46cm</x:v>
      </x:c>
      <x:c t="str">
        <x:v>SAPHO</x:v>
      </x:c>
      <x:c t="str">
        <x:v>8590729079675</x:v>
      </x:c>
      <x:c t="str">
        <x:v>db        </x:v>
      </x:c>
      <x:c t="str">
        <x:v>39221000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850000.0000</x:v>
      </x:c>
      <x:c t="str">
        <x:v/>
      </x:c>
    </x:row>
    <x:row>
      <x:c t="str">
        <x:v>72843</x:v>
      </x:c>
      <x:c t="str">
        <x:v>POLYSAN REDUTA szabadonálló kád, 150x75x46cm</x:v>
      </x:c>
      <x:c t="str">
        <x:v>SAPHO</x:v>
      </x:c>
      <x:c t="str">
        <x:v>8590729079682</x:v>
      </x:c>
      <x:c t="str">
        <x:v>db        </x:v>
      </x:c>
      <x:c t="str">
        <x:v>39221000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826000.0000</x:v>
      </x:c>
      <x:c t="str">
        <x:v/>
      </x:c>
    </x:row>
    <x:row>
      <x:c t="str">
        <x:v>72847</x:v>
      </x:c>
      <x:c t="str">
        <x:v>POLYSAN COUVERT NIKA 180,előlap, 180x52 cm,fehér</x:v>
      </x:c>
      <x:c t="str">
        <x:v>SAPHO</x:v>
      </x:c>
      <x:c t="str">
        <x:v>8590729079729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72847.21</x:v>
      </x:c>
      <x:c t="str">
        <x:v>POLYSAN COUVERT NIKA előlap, 180x52cm, matt fekete</x:v>
      </x:c>
      <x:c t="str">
        <x:v>SAPHO</x:v>
      </x:c>
      <x:c t="str">
        <x:v>8590729084549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72848</x:v>
      </x:c>
      <x:c t="str">
        <x:v>POLYSAN COUVERT NIKA 170 előlap, 170x52cm</x:v>
      </x:c>
      <x:c t="str">
        <x:v>SAPHO</x:v>
      </x:c>
      <x:c t="str">
        <x:v>8590729079736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72848.21</x:v>
      </x:c>
      <x:c t="str">
        <x:v>POLYSAN COUVERT NIKA előlap, 170x52cm, matt fekete</x:v>
      </x:c>
      <x:c t="str">
        <x:v>SAPHO</x:v>
      </x:c>
      <x:c t="str">
        <x:v>8590729084587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72849</x:v>
      </x:c>
      <x:c t="str">
        <x:v>POLYSAN COUVERT NIKA 160,előlap, 160x52 cm,fehér</x:v>
      </x:c>
      <x:c t="str">
        <x:v>SAPHO</x:v>
      </x:c>
      <x:c t="str">
        <x:v>8590729079743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72850</x:v>
      </x:c>
      <x:c t="str">
        <x:v>POLYSAN COUVERT NIKA 150,előlap, 150x52 cm,fehér</x:v>
      </x:c>
      <x:c t="str">
        <x:v>SAPHO</x:v>
      </x:c>
      <x:c t="str">
        <x:v>8590729079750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72851</x:v>
      </x:c>
      <x:c t="str">
        <x:v>POLYSAN COUVERT NIKA 140,előlap, 140x52 cm,fehér</x:v>
      </x:c>
      <x:c t="str">
        <x:v>SAPHO</x:v>
      </x:c>
      <x:c t="str">
        <x:v>8590729079767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72852</x:v>
      </x:c>
      <x:c t="str">
        <x:v>POLYSAN COUVERT NIKA 130,előlap, 130x52 cm,fehér</x:v>
      </x:c>
      <x:c t="str">
        <x:v>SAPHO</x:v>
      </x:c>
      <x:c t="str">
        <x:v>8590729079774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72853</x:v>
      </x:c>
      <x:c t="str">
        <x:v>POLYSAN COUVERT NIKA 120,előlap, 120x52 cm,fehér</x:v>
      </x:c>
      <x:c t="str">
        <x:v>SAPHO</x:v>
      </x:c>
      <x:c t="str">
        <x:v>8590729079781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72854</x:v>
      </x:c>
      <x:c t="str">
        <x:v>POLYSAN COUVERT 70, oldallap, 70x52cm</x:v>
      </x:c>
      <x:c t="str">
        <x:v>SAPHO</x:v>
      </x:c>
      <x:c t="str">
        <x:v>8590729079798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72854.21</x:v>
      </x:c>
      <x:c t="str">
        <x:v>POLYSAN PLAIN oldallap, 70x52cm, matt fekete</x:v>
      </x:c>
      <x:c t="str">
        <x:v>SAPHO</x:v>
      </x:c>
      <x:c t="str">
        <x:v>8590729084594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72855</x:v>
      </x:c>
      <x:c t="str">
        <x:v>POLYSAN COUVERT 75, oldallap, 75 x 52 cm,fehér</x:v>
      </x:c>
      <x:c t="str">
        <x:v>SAPHO</x:v>
      </x:c>
      <x:c t="str">
        <x:v>8590729079804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72856</x:v>
      </x:c>
      <x:c t="str">
        <x:v>POLYSAN COUVERT 80, oldallap, 80x52cm</x:v>
      </x:c>
      <x:c t="str">
        <x:v>SAPHO</x:v>
      </x:c>
      <x:c t="str">
        <x:v>8590729079811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72856.21</x:v>
      </x:c>
      <x:c t="str">
        <x:v>POLYSAN PLAIN oldallap, 80x52cm, matt fekete</x:v>
      </x:c>
      <x:c t="str">
        <x:v>SAPHO</x:v>
      </x:c>
      <x:c t="str">
        <x:v>8590729084556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72857</x:v>
      </x:c>
      <x:c t="str">
        <x:v>POLYSAN COUVERT 180 L, előlap, balos, 180x52cm</x:v>
      </x:c>
      <x:c t="str">
        <x:v>SAPHO</x:v>
      </x:c>
      <x:c t="str">
        <x:v>8590729079828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72857.21</x:v>
      </x:c>
      <x:c t="str">
        <x:v>POLYSAN COUVERT előlap, balos, 180x52cm, matt fekete</x:v>
      </x:c>
      <x:c t="str">
        <x:v>SAPHO</x:v>
      </x:c>
      <x:c t="str">
        <x:v>8590729084525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72858</x:v>
      </x:c>
      <x:c t="str">
        <x:v>POLYSAN COUVERT 180 R, előlap, jobbos, 180x52cm</x:v>
      </x:c>
      <x:c t="str">
        <x:v>SAPHO</x:v>
      </x:c>
      <x:c t="str">
        <x:v>8590729079835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72858.21</x:v>
      </x:c>
      <x:c t="str">
        <x:v>POLYSAN COUVERT előlap, jobbos, 180x52cm, matt fekete</x:v>
      </x:c>
      <x:c t="str">
        <x:v>SAPHO</x:v>
      </x:c>
      <x:c t="str">
        <x:v>8590729084532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72859</x:v>
      </x:c>
      <x:c t="str">
        <x:v>POLYSAN COUVERT 170 L előlap, balos, 170x52cm</x:v>
      </x:c>
      <x:c t="str">
        <x:v>SAPHO</x:v>
      </x:c>
      <x:c t="str">
        <x:v>8590729079842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72859.21</x:v>
      </x:c>
      <x:c t="str">
        <x:v>POLYSAN COUVERT előlap, balos, 170x52cm, matt fekete</x:v>
      </x:c>
      <x:c t="str">
        <x:v>SAPHO</x:v>
      </x:c>
      <x:c t="str">
        <x:v>8590729084563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72860</x:v>
      </x:c>
      <x:c t="str">
        <x:v>POLYSAN COUVERT 170 R előlap, jobbos, 170x52cm</x:v>
      </x:c>
      <x:c t="str">
        <x:v>SAPHO</x:v>
      </x:c>
      <x:c t="str">
        <x:v>8590729079859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72860.21</x:v>
      </x:c>
      <x:c t="str">
        <x:v>POLYSAN COUVERT előlap, jobbos, 170x52cm, matt fekete</x:v>
      </x:c>
      <x:c t="str">
        <x:v>SAPHO</x:v>
      </x:c>
      <x:c t="str">
        <x:v>8590729084570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72861</x:v>
      </x:c>
      <x:c t="str">
        <x:v>POLYSAN COUVERT 160 L, előlap, balos, 160x52 cm,fehér</x:v>
      </x:c>
      <x:c t="str">
        <x:v>SAPHO</x:v>
      </x:c>
      <x:c t="str">
        <x:v>8590729079866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72862</x:v>
      </x:c>
      <x:c t="str">
        <x:v>POLYSAN COUVERT 160 R, előlap, jobbos, 160x52 cm,fehér</x:v>
      </x:c>
      <x:c t="str">
        <x:v>SAPHO</x:v>
      </x:c>
      <x:c t="str">
        <x:v>8590729079873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72863</x:v>
      </x:c>
      <x:c t="str">
        <x:v>POLYSAN COUVERT 150 L, előlap, balos, 150x52 cm,fehér</x:v>
      </x:c>
      <x:c t="str">
        <x:v>SAPHO</x:v>
      </x:c>
      <x:c t="str">
        <x:v>8590729079880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72864</x:v>
      </x:c>
      <x:c t="str">
        <x:v>POLYSAN COUVERT 150 R, előlap, jobbos, 150x52 cm,fehér</x:v>
      </x:c>
      <x:c t="str">
        <x:v>SAPHO</x:v>
      </x:c>
      <x:c t="str">
        <x:v>8590729079897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72865</x:v>
      </x:c>
      <x:c t="str">
        <x:v>POLYSAN COUVERT 140 L, előlap, balos, 140x52 cm,fehér</x:v>
      </x:c>
      <x:c t="str">
        <x:v>SAPHO</x:v>
      </x:c>
      <x:c t="str">
        <x:v>8590729079965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72866</x:v>
      </x:c>
      <x:c t="str">
        <x:v>POLYSAN COUVERT 140 R, előlap, jobbos, 140x52 cm,fehér</x:v>
      </x:c>
      <x:c t="str">
        <x:v>SAPHO</x:v>
      </x:c>
      <x:c t="str">
        <x:v>8590729079972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72867</x:v>
      </x:c>
      <x:c t="str">
        <x:v>POLYSAN COUVERT 130 L, előlap, balos, 130x52 cm,fehér</x:v>
      </x:c>
      <x:c t="str">
        <x:v>SAPHO</x:v>
      </x:c>
      <x:c t="str">
        <x:v>8590729079989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72868</x:v>
      </x:c>
      <x:c t="str">
        <x:v>POLYSAN COUVERT 130 R, előlap, jobbos, 130x52 cm,fehér</x:v>
      </x:c>
      <x:c t="str">
        <x:v>SAPHO</x:v>
      </x:c>
      <x:c t="str">
        <x:v>8590729079996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72869</x:v>
      </x:c>
      <x:c t="str">
        <x:v>POLYSAN COUVERT 120 L, előlap, balos, 120x52 cm,fehér</x:v>
      </x:c>
      <x:c t="str">
        <x:v>SAPHO</x:v>
      </x:c>
      <x:c t="str">
        <x:v>8590729080008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72872</x:v>
      </x:c>
      <x:c t="str">
        <x:v>POLYSAN ANDRA L aszimmetrikus kád, balos, 180x90x45cm</x:v>
      </x:c>
      <x:c t="str">
        <x:v>SAPHO</x:v>
      </x:c>
      <x:c t="str">
        <x:v>8590729080077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294000.0000</x:v>
      </x:c>
      <x:c t="str">
        <x:v/>
      </x:c>
    </x:row>
    <x:row>
      <x:c t="str">
        <x:v>72872.1010</x:v>
      </x:c>
      <x:c t="str">
        <x:v>POLYSAN ANDRA L aszimmetrikus kád, balos, Active Hydro, 180x90x45cm, króm</x:v>
      </x:c>
      <x:c t="str">
        <x:v>SAPHO</x:v>
      </x:c>
      <x:c t="str">
        <x:v>8590729002871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72872.11</x:v>
      </x:c>
      <x:c t="str">
        <x:v>POLYSAN ANDRA L aszimmetrikus kád, 180x90x45cm, matt fehér</x:v>
      </x:c>
      <x:c t="str">
        <x:v>SAPHO</x:v>
      </x:c>
      <x:c t="str">
        <x:v>8590729002093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279000.0000</x:v>
      </x:c>
      <x:c t="n">
        <x:v>424000.0000</x:v>
      </x:c>
      <x:c t="str">
        <x:v/>
      </x:c>
    </x:row>
    <x:row>
      <x:c t="str">
        <x:v>72872.2010</x:v>
      </x:c>
      <x:c t="str">
        <x:v>POLYSAN ANDRA L aszimmetrikus kád, balos, 180x90x45cm, Active Hydro-Air, króm</x:v>
      </x:c>
      <x:c t="str">
        <x:v>SAPHO</x:v>
      </x:c>
      <x:c t="str">
        <x:v>8590729002888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1383000.0000</x:v>
      </x:c>
      <x:c t="str">
        <x:v>újdonság: 2024.11</x:v>
      </x:c>
    </x:row>
    <x:row>
      <x:c t="str">
        <x:v>72872.21</x:v>
      </x:c>
      <x:c t="str">
        <x:v>POLYSAN ANDRA L aszimmetrikus kád, balos, 180x90x45cm, matt fekete</x:v>
      </x:c>
      <x:c t="str">
        <x:v>SAPHO</x:v>
      </x:c>
      <x:c t="str">
        <x:v>8590729002277</x:v>
      </x:c>
      <x:c t="str">
        <x:v>db        </x:v>
      </x:c>
      <x:c t="str">
        <x:v>39221000</x:v>
      </x:c>
      <x:c t="n">
        <x:v>33.6900</x:v>
      </x:c>
      <x:c t="str">
        <x:v>72872BM</x:v>
      </x:c>
      <x:c t="str">
        <x:v>kád, mélytálca, előlap</x:v>
      </x:c>
      <x:c t="str">
        <x:v>kád</x:v>
      </x:c>
      <x:c t="n">
        <x:v>279000.0000</x:v>
      </x:c>
      <x:c t="n">
        <x:v>427000.0000</x:v>
      </x:c>
      <x:c t="str">
        <x:v/>
      </x:c>
    </x:row>
    <x:row>
      <x:c t="str">
        <x:v>72872.30</x:v>
      </x:c>
      <x:c t="str">
        <x:v>POLYSAN ANDRA L aszimmetrikus kád, 180x90x45cm, szürke</x:v>
      </x:c>
      <x:c t="str">
        <x:v>SAPHO</x:v>
      </x:c>
      <x:c t="str">
        <x:v>8590729002185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359000.0000</x:v>
      </x:c>
      <x:c t="str">
        <x:v/>
      </x:c>
    </x:row>
    <x:row>
      <x:c t="str">
        <x:v>72872.3010</x:v>
      </x:c>
      <x:c t="str">
        <x:v>POLYSAN ANDRA L aszimmetrikus kád, balos, Attraction Hydro, 180x90x45cm, króm</x:v>
      </x:c>
      <x:c t="str">
        <x:v>SAPHO</x:v>
      </x:c>
      <x:c t="str">
        <x:v>8590729002895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1102000.0000</x:v>
      </x:c>
      <x:c t="str">
        <x:v>újdonság: 2025.01</x:v>
      </x:c>
    </x:row>
    <x:row>
      <x:c t="str">
        <x:v>72872.40</x:v>
      </x:c>
      <x:c t="str">
        <x:v>POLYSAN ANDRA L aszimmetrikus kád, 180x90x45cm, elefántcsont</x:v>
      </x:c>
      <x:c t="str">
        <x:v>SAPHO</x:v>
      </x:c>
      <x:c t="str">
        <x:v>8590729083191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288000.0000</x:v>
      </x:c>
      <x:c t="n">
        <x:v>424000.0000</x:v>
      </x:c>
      <x:c t="str">
        <x:v>újdonság: 2024.04</x:v>
      </x:c>
    </x:row>
    <x:row>
      <x:c t="str">
        <x:v>72872.4010</x:v>
      </x:c>
      <x:c t="str">
        <x:v>POLYSAN ANDRA L aszimmetrikus kád, balos, 180x90x45cm, Attraction Hydro-Air, króm</x:v>
      </x:c>
      <x:c t="str">
        <x:v>SAPHO</x:v>
      </x:c>
      <x:c t="str">
        <x:v>8590729002901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1752000.0000</x:v>
      </x:c>
      <x:c t="str">
        <x:v>újdonság: 2024.11</x:v>
      </x:c>
    </x:row>
    <x:row>
      <x:c t="str">
        <x:v>72872.5010</x:v>
      </x:c>
      <x:c t="str">
        <x:v>POLYSAN ANDRA L aszimmetrikus kád, balos, Highline Hydro, 180x90x45cm, króm</x:v>
      </x:c>
      <x:c t="str">
        <x:v>SAPHO</x:v>
      </x:c>
      <x:c t="str">
        <x:v>8590729002918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1372000.0000</x:v>
      </x:c>
      <x:c t="str">
        <x:v>újdonság: 2025.01</x:v>
      </x:c>
    </x:row>
    <x:row>
      <x:c t="str">
        <x:v>72872.6010</x:v>
      </x:c>
      <x:c t="str">
        <x:v>POLYSAN ANDRA L aszimmetrikus kád, balos, 180x90x45cm, Highline Hydro-Air, króm</x:v>
      </x:c>
      <x:c t="str">
        <x:v>SAPHO</x:v>
      </x:c>
      <x:c t="str">
        <x:v>8590729002925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1912000.0000</x:v>
      </x:c>
      <x:c t="str">
        <x:v>újdonság: 2024.11</x:v>
      </x:c>
    </x:row>
    <x:row>
      <x:c t="str">
        <x:v>72872H</x:v>
      </x:c>
      <x:c t="str">
        <x:v>POLYSAN ANDRA L kád, Hidro rendszerrel, 180x90x45cm</x:v>
      </x:c>
      <x:c t="str">
        <x:v>SAPHO</x:v>
      </x:c>
      <x:c t="str">
        <x:v>8590729082415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72872HA</x:v>
      </x:c>
      <x:c t="str">
        <x:v>POLYSAN ANDRA L kád, Hidro Air rendszerrel, 180x90x45cm</x:v>
      </x:c>
      <x:c t="str">
        <x:v>SAPHO</x:v>
      </x:c>
      <x:c t="str">
        <x:v>8590729082590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72872S</x:v>
      </x:c>
      <x:c t="str">
        <x:v>POLYSAN ANDRA L kád, 180x90x45cm</x:v>
      </x:c>
      <x:c t="str">
        <x:v>SAPHO</x:v>
      </x:c>
      <x:c t="str">
        <x:v>8590729084167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351000.0000</x:v>
      </x:c>
      <x:c t="str">
        <x:v/>
      </x:c>
    </x:row>
    <x:row>
      <x:c t="str">
        <x:v>72879</x:v>
      </x:c>
      <x:c t="str">
        <x:v>POLYSAN DEEP szögletes mély zuhanytálca, 100x75x26cm,</x:v>
      </x:c>
      <x:c t="str">
        <x:v>SAPHO</x:v>
      </x:c>
      <x:c t="str">
        <x:v>8590729080152</x:v>
      </x:c>
      <x:c t="str">
        <x:v>db        </x:v>
      </x:c>
      <x:c t="str">
        <x:v>39221000</x:v>
      </x:c>
      <x:c t="n">
        <x:v>10.2200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87000.0000</x:v>
      </x:c>
      <x:c t="str">
        <x:v/>
      </x:c>
    </x:row>
    <x:row>
      <x:c t="str">
        <x:v>72880</x:v>
      </x:c>
      <x:c t="str">
        <x:v>POLYSAN DEEP szögletes mély zuhanytálca lábszerkezettel, 100x75x26cm</x:v>
      </x:c>
      <x:c t="str">
        <x:v>SAPHO</x:v>
      </x:c>
      <x:c t="str">
        <x:v>8590729080169</x:v>
      </x:c>
      <x:c t="str">
        <x:v>db        </x:v>
      </x:c>
      <x:c t="str">
        <x:v>39221000</x:v>
      </x:c>
      <x:c t="n">
        <x:v>15.2400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200000.0000</x:v>
      </x:c>
      <x:c t="str">
        <x:v/>
      </x:c>
    </x:row>
    <x:row>
      <x:c t="str">
        <x:v>72883</x:v>
      </x:c>
      <x:c t="str">
        <x:v>POLYSAN DEEP szögletes mély zuhanytálca, 110x75x26cm,</x:v>
      </x:c>
      <x:c t="str">
        <x:v>SAPHO</x:v>
      </x:c>
      <x:c t="str">
        <x:v>8590729080190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109000.0000</x:v>
      </x:c>
      <x:c t="str">
        <x:v/>
      </x:c>
    </x:row>
    <x:row>
      <x:c t="str">
        <x:v>72884</x:v>
      </x:c>
      <x:c t="str">
        <x:v>POLYSAN DEEP szögletes mély zuhanytálca lábszerkezettel, 110x75x26cm</x:v>
      </x:c>
      <x:c t="str">
        <x:v>SAPHO</x:v>
      </x:c>
      <x:c t="str">
        <x:v>8590729080206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224000.0000</x:v>
      </x:c>
      <x:c t="str">
        <x:v/>
      </x:c>
    </x:row>
    <x:row>
      <x:c t="str">
        <x:v>72888</x:v>
      </x:c>
      <x:c t="str">
        <x:v>POLYSAN ISA öntöttmárvány zuhanytálca, 100x100x4cm</x:v>
      </x:c>
      <x:c t="str">
        <x:v>SAPHO</x:v>
      </x:c>
      <x:c t="str">
        <x:v>8590729080244</x:v>
      </x:c>
      <x:c t="str">
        <x:v>db        </x:v>
      </x:c>
      <x:c t="str">
        <x:v>39221000</x:v>
      </x:c>
      <x:c t="n">
        <x:v>49.7600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72890</x:v>
      </x:c>
      <x:c t="str">
        <x:v>POLYSAN RENA öntöttmárvány zuhanytálca, 90x80x4cm, R550, bal</x:v>
      </x:c>
      <x:c t="str">
        <x:v>SAPHO</x:v>
      </x:c>
      <x:c t="str">
        <x:v>8590729080268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99000.0000</x:v>
      </x:c>
      <x:c t="n">
        <x:v>120000.0000</x:v>
      </x:c>
      <x:c t="str">
        <x:v/>
      </x:c>
    </x:row>
    <x:row>
      <x:c t="str">
        <x:v>72891</x:v>
      </x:c>
      <x:c t="str">
        <x:v>POLYSAN RENA öntöttmárvány zuhanytálca, 90x80x4cm, R550, jobb</x:v>
      </x:c>
      <x:c t="str">
        <x:v>SAPHO</x:v>
      </x:c>
      <x:c t="str">
        <x:v>8590729080275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99000.0000</x:v>
      </x:c>
      <x:c t="n">
        <x:v>120000.0000</x:v>
      </x:c>
      <x:c t="str">
        <x:v/>
      </x:c>
    </x:row>
    <x:row>
      <x:c t="str">
        <x:v>72892</x:v>
      </x:c>
      <x:c t="str">
        <x:v>POLYSAN RENA L előlap, balos, R550, 90x80cm, fehér</x:v>
      </x:c>
      <x:c t="str">
        <x:v>SAPHO</x:v>
      </x:c>
      <x:c t="str">
        <x:v>8590729080282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72893</x:v>
      </x:c>
      <x:c t="str">
        <x:v>POLYSAN RENA R előlap, jobbos, R550, 90x80cm, fehér</x:v>
      </x:c>
      <x:c t="str">
        <x:v>SAPHO</x:v>
      </x:c>
      <x:c t="str">
        <x:v>8590729080299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72895</x:v>
      </x:c>
      <x:c t="str">
        <x:v>POLYSAN FLEXIA öntöttmárvány zuhanytálca, 120x90x3,5cm</x:v>
      </x:c>
      <x:c t="str">
        <x:v>SAPHO</x:v>
      </x:c>
      <x:c t="str">
        <x:v>8590729080312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72896</x:v>
      </x:c>
      <x:c t="str">
        <x:v>POLYSAN FLEXIA öntöttmárvány zuhanytálca, 130x90x3,5cm</x:v>
      </x:c>
      <x:c t="str">
        <x:v>SAPHO</x:v>
      </x:c>
      <x:c t="str">
        <x:v>8590729080329</x:v>
      </x:c>
      <x:c t="str">
        <x:v>db        </x:v>
      </x:c>
      <x:c t="str">
        <x:v>39221000</x:v>
      </x:c>
      <x:c t="n">
        <x:v>67.0000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/>
      </x:c>
    </x:row>
    <x:row>
      <x:c t="str">
        <x:v>72896.31</x:v>
      </x:c>
      <x:c t="str">
        <x:v>POLYSAN FLEXIA öntöttmárvány zuhanytálca, 130x90cm, matt szürke</x:v>
      </x:c>
      <x:c t="str">
        <x:v>SAPHO</x:v>
      </x:c>
      <x:c t="str">
        <x:v>8590729015789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72896.51</x:v>
      </x:c>
      <x:c t="str">
        <x:v>POLYSAN FLEXIA öntöttmárvány zuhanytálca, 130x90cm, matt antracit</x:v>
      </x:c>
      <x:c t="str">
        <x:v>SAPHO</x:v>
      </x:c>
      <x:c t="str">
        <x:v>8590729015802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72896.71</x:v>
      </x:c>
      <x:c t="str">
        <x:v>POLYSAN FLEXIA öntöttmárvány zuhanytálca, 130x90cm, matt barna</x:v>
      </x:c>
      <x:c t="str">
        <x:v>SAPHO</x:v>
      </x:c>
      <x:c t="str">
        <x:v>8590729015819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72896.81</x:v>
      </x:c>
      <x:c t="str">
        <x:v>POLYSAN FLEXIA öntöttmárvány zuhanytálca, 130x90cm, matt bézs</x:v>
      </x:c>
      <x:c t="str">
        <x:v>SAPHO</x:v>
      </x:c>
      <x:c t="str">
        <x:v>8590729015826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72896MAT</x:v>
      </x:c>
      <x:c t="str">
        <x:v>POLYSAN FLEXIA öntöttmárvány zuhanytálca, 130x90x3,5cm, matt fehér</x:v>
      </x:c>
      <x:c t="str">
        <x:v>SAPHO</x:v>
      </x:c>
      <x:c t="str">
        <x:v>8590729083566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72897</x:v>
      </x:c>
      <x:c t="str">
        <x:v>POLYSAN FLEXIA öntöttmárvány zuhanytálca, 140x90x3,5cm</x:v>
      </x:c>
      <x:c t="str">
        <x:v>SAPHO</x:v>
      </x:c>
      <x:c t="str">
        <x:v>8590729080336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/>
      </x:c>
    </x:row>
    <x:row>
      <x:c t="str">
        <x:v>72898</x:v>
      </x:c>
      <x:c t="str">
        <x:v>POLYSAN FLEXIA öntöttmárvány zuhanytálca, 150x90x3,5cm</x:v>
      </x:c>
      <x:c t="str">
        <x:v>SAPHO</x:v>
      </x:c>
      <x:c t="str">
        <x:v>8590729080343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72898.31</x:v>
      </x:c>
      <x:c t="str">
        <x:v>POLYSAN FLEXIA öntöttmárvány zuhanytálca, 150x90cm, matt szürke</x:v>
      </x:c>
      <x:c t="str">
        <x:v>SAPHO</x:v>
      </x:c>
      <x:c t="str">
        <x:v>8590729015871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72898.51</x:v>
      </x:c>
      <x:c t="str">
        <x:v>POLYSAN FLEXIA öntöttmárvány zuhanytálca, 150x90cm, matt antracit</x:v>
      </x:c>
      <x:c t="str">
        <x:v>SAPHO</x:v>
      </x:c>
      <x:c t="str">
        <x:v>8590729015888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72898.71</x:v>
      </x:c>
      <x:c t="str">
        <x:v>POLYSAN FLEXIA öntöttmárvány zuhanytálca, 150x90cm, matt barna</x:v>
      </x:c>
      <x:c t="str">
        <x:v>SAPHO</x:v>
      </x:c>
      <x:c t="str">
        <x:v>8590729016540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72898.81</x:v>
      </x:c>
      <x:c t="str">
        <x:v>POLYSAN FLEXIA öntöttmárvány zuhanytálca, 150x90cm, matt bézs</x:v>
      </x:c>
      <x:c t="str">
        <x:v>SAPHO</x:v>
      </x:c>
      <x:c t="str">
        <x:v>8590729016557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72898MAT</x:v>
      </x:c>
      <x:c t="str">
        <x:v>POLYSAN FLEXIA öntöttmárvány zuhanytálca, 150x90x3,5cm, matt fehér</x:v>
      </x:c>
      <x:c t="str">
        <x:v>SAPHO</x:v>
      </x:c>
      <x:c t="str">
        <x:v>8590729083580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/>
      </x:c>
    </x:row>
    <x:row>
      <x:c t="str">
        <x:v>72899</x:v>
      </x:c>
      <x:c t="str">
        <x:v>POLYSAN FLEXIA öntöttmárvány zuhanytálca, 130x80x3,5cm</x:v>
      </x:c>
      <x:c t="str">
        <x:v>SAPHO</x:v>
      </x:c>
      <x:c t="str">
        <x:v>8590729080350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72899.31</x:v>
      </x:c>
      <x:c t="str">
        <x:v>POLYSAN FLEXIA öntöttmárvány zuhanytálca, 130x80cm, matt szürke</x:v>
      </x:c>
      <x:c t="str">
        <x:v>SAPHO</x:v>
      </x:c>
      <x:c t="str">
        <x:v>8590729015741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72899.51</x:v>
      </x:c>
      <x:c t="str">
        <x:v>POLYSAN FLEXIA öntöttmárvány zuhanytálca, 130x80cm, matt antracit</x:v>
      </x:c>
      <x:c t="str">
        <x:v>SAPHO</x:v>
      </x:c>
      <x:c t="str">
        <x:v>8590729015758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72899.71</x:v>
      </x:c>
      <x:c t="str">
        <x:v>POLYSAN FLEXIA öntöttmárvány zuhanytálca, 130x80cm, matt barna</x:v>
      </x:c>
      <x:c t="str">
        <x:v>SAPHO</x:v>
      </x:c>
      <x:c t="str">
        <x:v>8590729015765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72899.81</x:v>
      </x:c>
      <x:c t="str">
        <x:v>POLYSAN FLEXIA öntöttmárvány zuhanytálca, 130x80cm, matt bézs</x:v>
      </x:c>
      <x:c t="str">
        <x:v>SAPHO</x:v>
      </x:c>
      <x:c t="str">
        <x:v>8590729015772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72899MAT</x:v>
      </x:c>
      <x:c t="str">
        <x:v>POLYSAN FLEXIA öntöttmárvány zuhanytálca, 130x80x3,5cm, matt fehér</x:v>
      </x:c>
      <x:c t="str">
        <x:v>SAPHO</x:v>
      </x:c>
      <x:c t="str">
        <x:v>8590729083559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/>
      </x:c>
    </x:row>
    <x:row>
      <x:c t="str">
        <x:v>728MN</x:v>
      </x:c>
      <x:c t="str">
        <x:v>ARCO Mosógép szelep 1/2'x3/4' </x:v>
      </x:c>
      <x:c t="str">
        <x:v>SAPHO</x:v>
      </x:c>
      <x:c t="str">
        <x:v>8428519040676</x:v>
      </x:c>
      <x:c t="str">
        <x:v>db        </x:v>
      </x:c>
      <x:c t="str">
        <x:v>84818019</x:v>
      </x:c>
      <x:c t="n">
        <x:v>0.1310</x:v>
      </x:c>
      <x:c t="str">
        <x:v>L-85 MAC</x:v>
      </x:c>
      <x:c t="str">
        <x:v>csaptelepek</x:v>
      </x:c>
      <x:c t="str">
        <x:v>sarokszelep</x:v>
      </x:c>
      <x:c t="n">
        <x:v>0.0000</x:v>
      </x:c>
      <x:c t="n">
        <x:v>4400.0000</x:v>
      </x:c>
      <x:c t="str">
        <x:v/>
      </x:c>
    </x:row>
    <x:row>
      <x:c t="str">
        <x:v>72900</x:v>
      </x:c>
      <x:c t="str">
        <x:v>POLYSAN FLEXIA öntöttmárvány zuhanytálca, 140x80x3,5cm</x:v>
      </x:c>
      <x:c t="str">
        <x:v>SAPHO</x:v>
      </x:c>
      <x:c t="str">
        <x:v>8590729080367</x:v>
      </x:c>
      <x:c t="str">
        <x:v>db        </x:v>
      </x:c>
      <x:c t="str">
        <x:v>39221000</x:v>
      </x:c>
      <x:c t="n">
        <x:v>63.0000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</x:v>
      </x:c>
      <x:c t="str">
        <x:v>POLYSAN FLEXIA öntöttmárvány zuhanytálca, 150x80x3,5cm</x:v>
      </x:c>
      <x:c t="str">
        <x:v>SAPHO</x:v>
      </x:c>
      <x:c t="str">
        <x:v>8590729080374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72901.31</x:v>
      </x:c>
      <x:c t="str">
        <x:v>POLYSAN FLEXIA öntöttmárvány zuhanytálca, 150x80cm, matt szürke</x:v>
      </x:c>
      <x:c t="str">
        <x:v>SAPHO</x:v>
      </x:c>
      <x:c t="str">
        <x:v>8590729015833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72901.51</x:v>
      </x:c>
      <x:c t="str">
        <x:v>POLYSAN FLEXIA öntöttmárvány zuhanytálca, 150x80cm, matt antracit</x:v>
      </x:c>
      <x:c t="str">
        <x:v>SAPHO</x:v>
      </x:c>
      <x:c t="str">
        <x:v>8590729015840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72901.71</x:v>
      </x:c>
      <x:c t="str">
        <x:v>POLYSAN FLEXIA öntöttmárvány zuhanytálca, 150x80cm, matt barna</x:v>
      </x:c>
      <x:c t="str">
        <x:v>SAPHO</x:v>
      </x:c>
      <x:c t="str">
        <x:v>8590729015857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72901.81</x:v>
      </x:c>
      <x:c t="str">
        <x:v>POLYSAN FLEXIA öntöttmárvány zuhanytálca, 150x80cm, matt bézs</x:v>
      </x:c>
      <x:c t="str">
        <x:v>SAPHO</x:v>
      </x:c>
      <x:c t="str">
        <x:v>8590729015864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72901MAT</x:v>
      </x:c>
      <x:c t="str">
        <x:v>POLYSAN FLEXIA öntöttmárvány zuhanytálca, 150x80x3,5cm, matt fehér</x:v>
      </x:c>
      <x:c t="str">
        <x:v>SAPHO</x:v>
      </x:c>
      <x:c t="str">
        <x:v>8590729083573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/>
      </x:c>
    </x:row>
    <x:row>
      <x:c t="str">
        <x:v>72906</x:v>
      </x:c>
      <x:c t="str">
        <x:v>POLYSAN KRYSTA akril kád, 180x70x39cm</x:v>
      </x:c>
      <x:c t="str">
        <x:v>SAPHO</x:v>
      </x:c>
      <x:c t="str">
        <x:v>8590729080428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114000.0000</x:v>
      </x:c>
      <x:c t="n">
        <x:v>188000.0000</x:v>
      </x:c>
      <x:c t="str">
        <x:v/>
      </x:c>
    </x:row>
    <x:row>
      <x:c t="str">
        <x:v>72906.1010</x:v>
      </x:c>
      <x:c t="str">
        <x:v>POLYSAN KRYSTA akril kád, Active Hydro, 180x70x39cm, króm</x:v>
      </x:c>
      <x:c t="str">
        <x:v>SAPHO</x:v>
      </x:c>
      <x:c t="str">
        <x:v>8590729055655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825000.0000</x:v>
      </x:c>
      <x:c t="str">
        <x:v>újdonság: 2025.01</x:v>
      </x:c>
    </x:row>
    <x:row>
      <x:c t="str">
        <x:v>72906.2010</x:v>
      </x:c>
      <x:c t="str">
        <x:v>POLYSAN KRYSTA akril kád, 180x70x39cm, Active Hydro-Air, króm</x:v>
      </x:c>
      <x:c t="str">
        <x:v>SAPHO</x:v>
      </x:c>
      <x:c t="str">
        <x:v>8590729055662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1289000.0000</x:v>
      </x:c>
      <x:c t="str">
        <x:v>újdonság: 2024.11</x:v>
      </x:c>
    </x:row>
    <x:row>
      <x:c t="str">
        <x:v>72906.3010</x:v>
      </x:c>
      <x:c t="str">
        <x:v>POLYSAN KRYSTA akril kád, Attraction Hydro, 180x70x39cm, króm</x:v>
      </x:c>
      <x:c t="str">
        <x:v>SAPHO</x:v>
      </x:c>
      <x:c t="str">
        <x:v>8590729055679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1008000.0000</x:v>
      </x:c>
      <x:c t="str">
        <x:v>újdonság: 2025.01</x:v>
      </x:c>
    </x:row>
    <x:row>
      <x:c t="str">
        <x:v>72906.4010</x:v>
      </x:c>
      <x:c t="str">
        <x:v>POLYSAN KRYSTA akril kád, 180x70x39cm, Attraction Hydro-Air, króm</x:v>
      </x:c>
      <x:c t="str">
        <x:v>SAPHO</x:v>
      </x:c>
      <x:c t="str">
        <x:v>8590729055686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1658000.0000</x:v>
      </x:c>
      <x:c t="str">
        <x:v>újdonság: 2024.11</x:v>
      </x:c>
    </x:row>
    <x:row>
      <x:c t="str">
        <x:v>72906.5010</x:v>
      </x:c>
      <x:c t="str">
        <x:v>POLYSAN KRYSTA akril kád, Highline Hydro, 180x70x39cm, króm</x:v>
      </x:c>
      <x:c t="str">
        <x:v>SAPHO</x:v>
      </x:c>
      <x:c t="str">
        <x:v>8590729055693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1256000.0000</x:v>
      </x:c>
      <x:c t="str">
        <x:v>újdonság: 2025.01</x:v>
      </x:c>
    </x:row>
    <x:row>
      <x:c t="str">
        <x:v>72906.6010</x:v>
      </x:c>
      <x:c t="str">
        <x:v>POLYSAN KRYSTA akril kád, 180x70x39cm, Highline Hydro-Air, króm</x:v>
      </x:c>
      <x:c t="str">
        <x:v>SAPHO</x:v>
      </x:c>
      <x:c t="str">
        <x:v>8590729055709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1796000.0000</x:v>
      </x:c>
      <x:c t="str">
        <x:v>újdonság: 2024.11</x:v>
      </x:c>
    </x:row>
    <x:row>
      <x:c t="str">
        <x:v>72906S</x:v>
      </x:c>
      <x:c t="str">
        <x:v>POLYSAN KRYSTA akril SLIM kád, 180x70x39cm</x:v>
      </x:c>
      <x:c t="str">
        <x:v>SAPHO</x:v>
      </x:c>
      <x:c t="str">
        <x:v>8590729083733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224000.0000</x:v>
      </x:c>
      <x:c t="str">
        <x:v/>
      </x:c>
    </x:row>
    <x:row>
      <x:c t="str">
        <x:v>72913</x:v>
      </x:c>
      <x:c t="str">
        <x:v>POLYSAN JAZZ ülőkád, 120x75x39cm</x:v>
      </x:c>
      <x:c t="str">
        <x:v>SAPHO</x:v>
      </x:c>
      <x:c t="str">
        <x:v>8590729080497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/>
      </x:c>
    </x:row>
    <x:row>
      <x:c t="str">
        <x:v>72915</x:v>
      </x:c>
      <x:c t="str">
        <x:v>POLYSAN RIONI kádparaván, 710mm, transzparent üveg, polírozott alumínium keret</x:v>
      </x:c>
      <x:c t="str">
        <x:v>SAPHO</x:v>
      </x:c>
      <x:c t="str">
        <x:v>8590729080510</x:v>
      </x:c>
      <x:c t="str">
        <x:v>db        </x:v>
      </x:c>
      <x:c t="str">
        <x:v>70200080</x:v>
      </x:c>
      <x:c t="n">
        <x:v>15.2300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179000.0000</x:v>
      </x:c>
      <x:c t="str">
        <x:v/>
      </x:c>
    </x:row>
    <x:row>
      <x:c t="str">
        <x:v>72917</x:v>
      </x:c>
      <x:c t="str">
        <x:v>POLYSAN FLEXIA öntöttmárvány zuhanytálca, 180x100x3,5cm</x:v>
      </x:c>
      <x:c t="str">
        <x:v>SAPHO</x:v>
      </x:c>
      <x:c t="str">
        <x:v>8590729080701</x:v>
      </x:c>
      <x:c t="str">
        <x:v>db        </x:v>
      </x:c>
      <x:c t="str">
        <x:v>39221000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72918</x:v>
      </x:c>
      <x:c t="str">
        <x:v>POLYSAN FLEXIA öntöttmárvány zuhanytálca, 170x100x3,5cm</x:v>
      </x:c>
      <x:c t="str">
        <x:v>SAPHO</x:v>
      </x:c>
      <x:c t="str">
        <x:v>8590729080718</x:v>
      </x:c>
      <x:c t="str">
        <x:v>db        </x:v>
      </x:c>
      <x:c t="str">
        <x:v>39221000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308000.0000</x:v>
      </x:c>
      <x:c t="str">
        <x:v/>
      </x:c>
    </x:row>
    <x:row>
      <x:c t="str">
        <x:v>72919</x:v>
      </x:c>
      <x:c t="str">
        <x:v>POLYSAN FLEXIA öntöttmárvány zuhanytálca, 170x75x3,5cm</x:v>
      </x:c>
      <x:c t="str">
        <x:v>SAPHO</x:v>
      </x:c>
      <x:c t="str">
        <x:v>8590729080725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72920</x:v>
      </x:c>
      <x:c t="str">
        <x:v>POLYSAN FLEXIA öntöttmárvány zuhanytálca, 160x100x3,5cm</x:v>
      </x:c>
      <x:c t="str">
        <x:v>SAPHO</x:v>
      </x:c>
      <x:c t="str">
        <x:v>8590729080732</x:v>
      </x:c>
      <x:c t="str">
        <x:v>db        </x:v>
      </x:c>
      <x:c t="str">
        <x:v>39221000</x:v>
      </x:c>
      <x:c t="n">
        <x:v>84.0000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72921</x:v>
      </x:c>
      <x:c t="str">
        <x:v>POLYSAN FLEXIA öntöttmárvány zuhanytálca, 160x75x3,5cm</x:v>
      </x:c>
      <x:c t="str">
        <x:v>SAPHO</x:v>
      </x:c>
      <x:c t="str">
        <x:v>8590729080749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72922</x:v>
      </x:c>
      <x:c t="str">
        <x:v>POLYSAN FLEXIA öntöttmárvány zuhanytálca, 110x100x3cm</x:v>
      </x:c>
      <x:c t="str">
        <x:v>SAPHO</x:v>
      </x:c>
      <x:c t="str">
        <x:v>8590729080756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198000.0000</x:v>
      </x:c>
      <x:c t="str">
        <x:v/>
      </x:c>
    </x:row>
    <x:row>
      <x:c t="str">
        <x:v>72922.31</x:v>
      </x:c>
      <x:c t="str">
        <x:v>POLYSAN FLEXIA öntöttmárvány zuhanytálca, 110x100cm, matt szürke</x:v>
      </x:c>
      <x:c t="str">
        <x:v>SAPHO</x:v>
      </x:c>
      <x:c t="str">
        <x:v>8590729015628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72922.51</x:v>
      </x:c>
      <x:c t="str">
        <x:v>POLYSAN FLEXIA öntöttmárvány zuhanytálca, 110x100cm, matt antracit</x:v>
      </x:c>
      <x:c t="str">
        <x:v>SAPHO</x:v>
      </x:c>
      <x:c t="str">
        <x:v>8590729015635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72922.71</x:v>
      </x:c>
      <x:c t="str">
        <x:v>POLYSAN FLEXIA öntöttmárvány zuhanytálca, 110x100cm, matt barna</x:v>
      </x:c>
      <x:c t="str">
        <x:v>SAPHO</x:v>
      </x:c>
      <x:c t="str">
        <x:v>8590729015642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72922.81</x:v>
      </x:c>
      <x:c t="str">
        <x:v>POLYSAN FLEXIA öntöttmárvány zuhanytálca, 110x100cm, matt bézs</x:v>
      </x:c>
      <x:c t="str">
        <x:v>SAPHO</x:v>
      </x:c>
      <x:c t="str">
        <x:v>8590729015659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72922MAT</x:v>
      </x:c>
      <x:c t="str">
        <x:v>POLYSAN FLEXIA öntöttmárvány zuhanytálca, 110x100cm, matt fehér</x:v>
      </x:c>
      <x:c t="str">
        <x:v>SAPHO</x:v>
      </x:c>
      <x:c t="str">
        <x:v>8590729019176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72923</x:v>
      </x:c>
      <x:c t="str">
        <x:v>POLYSAN FLEXIA öntöttmárvány zuhanytálca, 110x90x3cm</x:v>
      </x:c>
      <x:c t="str">
        <x:v>SAPHO</x:v>
      </x:c>
      <x:c t="str">
        <x:v>8590729080763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72924</x:v>
      </x:c>
      <x:c t="str">
        <x:v>POLYSAN FLEXIA öntöttmárvány zuhanytálca, 110x80x3cm</x:v>
      </x:c>
      <x:c t="str">
        <x:v>SAPHO</x:v>
      </x:c>
      <x:c t="str">
        <x:v>8590729080770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72925</x:v>
      </x:c>
      <x:c t="str">
        <x:v>POLYSAN FLEXIA öntöttmárvány zuhanytálca, 100x90x3cm</x:v>
      </x:c>
      <x:c t="str">
        <x:v>SAPHO</x:v>
      </x:c>
      <x:c t="str">
        <x:v>8590729080787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72925.31</x:v>
      </x:c>
      <x:c t="str">
        <x:v>POLYSAN FLEXIA öntöttmárvány zuhanytálca, 100x90cm, matt szürke</x:v>
      </x:c>
      <x:c t="str">
        <x:v>SAPHO</x:v>
      </x:c>
      <x:c t="str">
        <x:v>8590729013631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72925.51</x:v>
      </x:c>
      <x:c t="str">
        <x:v>POLYSAN FLEXIA öntöttmárvány zuhanytálca, 100x90cm, matt antracit</x:v>
      </x:c>
      <x:c t="str">
        <x:v>SAPHO</x:v>
      </x:c>
      <x:c t="str">
        <x:v>8590729013648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72925.71</x:v>
      </x:c>
      <x:c t="str">
        <x:v>POLYSAN FLEXIA öntöttmárvány zuhanytálca, 100x90cm, matt barna</x:v>
      </x:c>
      <x:c t="str">
        <x:v>SAPHO</x:v>
      </x:c>
      <x:c t="str">
        <x:v>8590729013655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72925.81</x:v>
      </x:c>
      <x:c t="str">
        <x:v>POLYSAN FLEXIA öntöttmárvány zuhanytálca, 100x90cm, matt bézs</x:v>
      </x:c>
      <x:c t="str">
        <x:v>SAPHO</x:v>
      </x:c>
      <x:c t="str">
        <x:v>8590729015611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72925MAT</x:v>
      </x:c>
      <x:c t="str">
        <x:v>POLYSAN FLEXIA öntöttmárvány zuhanytálca, 100x90cm, matt fehér</x:v>
      </x:c>
      <x:c t="str">
        <x:v>SAPHO</x:v>
      </x:c>
      <x:c t="str">
        <x:v>8590729019169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72926</x:v>
      </x:c>
      <x:c t="str">
        <x:v>POLYSAN FLEXIA öntöttmárvány zuhanytálca, 100x80x3cm</x:v>
      </x:c>
      <x:c t="str">
        <x:v>SAPHO</x:v>
      </x:c>
      <x:c t="str">
        <x:v>8590729080794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72927</x:v>
      </x:c>
      <x:c t="str">
        <x:v>POLYSAN FLEXIA öntöttmárvány zuhanytálca, 90x80x3cm</x:v>
      </x:c>
      <x:c t="str">
        <x:v>SAPHO</x:v>
      </x:c>
      <x:c t="str">
        <x:v>8590729080800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72928</x:v>
      </x:c>
      <x:c t="str">
        <x:v>POLYSAN TIGRA L aszimmetrikus kád, balos, 150x75x46cm</x:v>
      </x:c>
      <x:c t="str">
        <x:v>SAPHO</x:v>
      </x:c>
      <x:c t="str">
        <x:v>8590729080817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72928.1010</x:v>
      </x:c>
      <x:c t="str">
        <x:v>POLYSAN TIGRA L aszimmetrikus kád, balos, Active Hydro, 150x75x46cm, króm</x:v>
      </x:c>
      <x:c t="str">
        <x:v>SAPHO</x:v>
      </x:c>
      <x:c t="str">
        <x:v>8590729062158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853000.0000</x:v>
      </x:c>
      <x:c t="str">
        <x:v>újdonság: 2025.01</x:v>
      </x:c>
    </x:row>
    <x:row>
      <x:c t="str">
        <x:v>72928.2010</x:v>
      </x:c>
      <x:c t="str">
        <x:v>POLYSAN TIGRA L aszimmetrikus kád, balos, 150x75x46cm, Active Hydro-Air, króm</x:v>
      </x:c>
      <x:c t="str">
        <x:v>SAPHO</x:v>
      </x:c>
      <x:c t="str">
        <x:v>8590729062165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1291000.0000</x:v>
      </x:c>
      <x:c t="str">
        <x:v>újdonság: 2024.11</x:v>
      </x:c>
    </x:row>
    <x:row>
      <x:c t="str">
        <x:v>72928.3010</x:v>
      </x:c>
      <x:c t="str">
        <x:v>POLYSAN TIGRA L aszimmetrikus kád, balos, Attraction Hydro, 150x75x46cm, króm</x:v>
      </x:c>
      <x:c t="str">
        <x:v>SAPHO</x:v>
      </x:c>
      <x:c t="str">
        <x:v>8590729062172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1036000.0000</x:v>
      </x:c>
      <x:c t="str">
        <x:v>újdonság: 2025.01</x:v>
      </x:c>
    </x:row>
    <x:row>
      <x:c t="str">
        <x:v>72928.4010</x:v>
      </x:c>
      <x:c t="str">
        <x:v>POLYSAN TIGRA L aszimmetrikus kád, balos, 150x75x46cm, Attraction Hydro-Air, króm</x:v>
      </x:c>
      <x:c t="str">
        <x:v>SAPHO</x:v>
      </x:c>
      <x:c t="str">
        <x:v>8590729062189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72928.5010</x:v>
      </x:c>
      <x:c t="str">
        <x:v>POLYSAN TIGRA L aszimmetrikus kád, balos, Highline Hydro, 150x75x46cm, króm</x:v>
      </x:c>
      <x:c t="str">
        <x:v>SAPHO</x:v>
      </x:c>
      <x:c t="str">
        <x:v>8590729062196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1260000.0000</x:v>
      </x:c>
      <x:c t="str">
        <x:v>újdonság: 2025.01</x:v>
      </x:c>
    </x:row>
    <x:row>
      <x:c t="str">
        <x:v>72928.6010</x:v>
      </x:c>
      <x:c t="str">
        <x:v>POLYSAN TIGRA L aszimmetrikus kád, balos, 150x75x46cm, Highline Hydro-Air, króm</x:v>
      </x:c>
      <x:c t="str">
        <x:v>SAPHO</x:v>
      </x:c>
      <x:c t="str">
        <x:v>8590729062202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1777000.0000</x:v>
      </x:c>
      <x:c t="str">
        <x:v>újdonság: 2024.11</x:v>
      </x:c>
    </x:row>
    <x:row>
      <x:c t="str">
        <x:v>72930</x:v>
      </x:c>
      <x:c t="str">
        <x:v>POLYSAN TIGRA 150 L előlap 57,5cm</x:v>
      </x:c>
      <x:c t="str">
        <x:v>SAPHO</x:v>
      </x:c>
      <x:c t="str">
        <x:v>8590729080831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729307</x:v>
      </x:c>
      <x:c t="str">
        <x:v>RIDDER LA OLA Csúszásmentes fürdőszobai kilépő szőnyeg, 60x90cm, polyester/szürke</x:v>
      </x:c>
      <x:c t="str">
        <x:v>SAPHO</x:v>
      </x:c>
      <x:c t="str">
        <x:v>4006956729374</x:v>
      </x:c>
      <x:c t="str">
        <x:v>db        </x:v>
      </x:c>
      <x:c t="str">
        <x:v>57033999</x:v>
      </x:c>
      <x:c t="n">
        <x:v>1.1910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23900.0000</x:v>
      </x:c>
      <x:c t="str">
        <x:v/>
      </x:c>
    </x:row>
    <x:row>
      <x:c t="str">
        <x:v>72933</x:v>
      </x:c>
      <x:c t="str">
        <x:v>POLYSAN TIGRA R aszimmetrikus kád, jobbos, 150x75x46cm</x:v>
      </x:c>
      <x:c t="str">
        <x:v>SAPHO</x:v>
      </x:c>
      <x:c t="str">
        <x:v>8590729080862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72933.1010</x:v>
      </x:c>
      <x:c t="str">
        <x:v>POLYSAN TIGRA R aszimmetrikus kád, jobbos, Active Hydro, 150x75x46 cm, króm</x:v>
      </x:c>
      <x:c t="str">
        <x:v>SAPHO</x:v>
      </x:c>
      <x:c t="str">
        <x:v>8590729064350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853000.0000</x:v>
      </x:c>
      <x:c t="str">
        <x:v>újdonság: 2025.01</x:v>
      </x:c>
    </x:row>
    <x:row>
      <x:c t="str">
        <x:v>72933.2010</x:v>
      </x:c>
      <x:c t="str">
        <x:v>POLYSAN TIGRA R aszimmetrikus kád, jobbos, 150x75x46 cm, Active Hydro-Air, króm</x:v>
      </x:c>
      <x:c t="str">
        <x:v>SAPHO</x:v>
      </x:c>
      <x:c t="str">
        <x:v>8590729064367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1291000.0000</x:v>
      </x:c>
      <x:c t="str">
        <x:v>újdonság: 2024.11</x:v>
      </x:c>
    </x:row>
    <x:row>
      <x:c t="str">
        <x:v>72933.3010</x:v>
      </x:c>
      <x:c t="str">
        <x:v>POLYSAN TIGRA R aszimmetrikus kád, jobbos, Attraction Hydro, 150x75x46 cm, króm</x:v>
      </x:c>
      <x:c t="str">
        <x:v>SAPHO</x:v>
      </x:c>
      <x:c t="str">
        <x:v>8590729064374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1036000.0000</x:v>
      </x:c>
      <x:c t="str">
        <x:v>újdonság: 2025.01</x:v>
      </x:c>
    </x:row>
    <x:row>
      <x:c t="str">
        <x:v>72933.4010</x:v>
      </x:c>
      <x:c t="str">
        <x:v>POLYSAN TIGRA R aszimmetrikus kád, jobbos, 150x75x46 cm, Attraction Hydro-Air, króm</x:v>
      </x:c>
      <x:c t="str">
        <x:v>SAPHO</x:v>
      </x:c>
      <x:c t="str">
        <x:v>8590729064381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72933.5010</x:v>
      </x:c>
      <x:c t="str">
        <x:v>POLYSAN TIGRA R aszimmetrikus kád, jobbos, Highline Hydro, 150x75x46 cm, króm</x:v>
      </x:c>
      <x:c t="str">
        <x:v>SAPHO</x:v>
      </x:c>
      <x:c t="str">
        <x:v>8590729064398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1260000.0000</x:v>
      </x:c>
      <x:c t="str">
        <x:v>újdonság: 2025.01</x:v>
      </x:c>
    </x:row>
    <x:row>
      <x:c t="str">
        <x:v>72933.6010</x:v>
      </x:c>
      <x:c t="str">
        <x:v>POLYSAN TIGRA R aszimmetrikus kád, jobbos, 150x75x46 cm, Highline Hydro-Air, króm</x:v>
      </x:c>
      <x:c t="str">
        <x:v>SAPHO</x:v>
      </x:c>
      <x:c t="str">
        <x:v>8590729064404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1777000.0000</x:v>
      </x:c>
      <x:c t="str">
        <x:v>újdonság: 2024.11</x:v>
      </x:c>
    </x:row>
    <x:row>
      <x:c t="str">
        <x:v>72935</x:v>
      </x:c>
      <x:c t="str">
        <x:v>POLYSAN TIGRA 150 R előlap, 57,5cm</x:v>
      </x:c>
      <x:c t="str">
        <x:v>SAPHO</x:v>
      </x:c>
      <x:c t="str">
        <x:v>8590729080886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72938</x:v>
      </x:c>
      <x:c t="str">
        <x:v>POLYSAN VARESA öntöttmárvány zuhanytálca, 110x90x4cm</x:v>
      </x:c>
      <x:c t="str">
        <x:v>SAPHO</x:v>
      </x:c>
      <x:c t="str">
        <x:v>8590729080916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176000.0000</x:v>
      </x:c>
      <x:c t="str">
        <x:v/>
      </x:c>
    </x:row>
    <x:row>
      <x:c t="str">
        <x:v>72939</x:v>
      </x:c>
      <x:c t="str">
        <x:v>POLYSAN KARIA sarokelőlap, balos, 110x90</x:v>
      </x:c>
      <x:c t="str">
        <x:v>SAPHO</x:v>
      </x:c>
      <x:c t="str">
        <x:v>8590729080923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72940</x:v>
      </x:c>
      <x:c t="str">
        <x:v>POLYSAN KARIA sarokelőlap, jobbos, 110x90</x:v>
      </x:c>
      <x:c t="str">
        <x:v>SAPHO</x:v>
      </x:c>
      <x:c t="str">
        <x:v>8590729080930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72941</x:v>
      </x:c>
      <x:c t="str">
        <x:v>POLYSAN FLEXIA öntöttmárvány zuhanytálca, 80x80x3cm</x:v>
      </x:c>
      <x:c t="str">
        <x:v>SAPHO</x:v>
      </x:c>
      <x:c t="str">
        <x:v>8590729080947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125000.0000</x:v>
      </x:c>
      <x:c t="str">
        <x:v/>
      </x:c>
    </x:row>
    <x:row>
      <x:c t="str">
        <x:v>72941MAT</x:v>
      </x:c>
      <x:c t="str">
        <x:v>POLYSAN FLEXIA öntöttmárvány zuhanytálca, 80x80x3cm, matt fehér</x:v>
      </x:c>
      <x:c t="str">
        <x:v>SAPHO</x:v>
      </x:c>
      <x:c t="str">
        <x:v>8590729083542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72942</x:v>
      </x:c>
      <x:c t="str">
        <x:v>POLYSAN DEEP szögletes mély zuhanytálca, 130x75x26cm</x:v>
      </x:c>
      <x:c t="str">
        <x:v>SAPHO</x:v>
      </x:c>
      <x:c t="str">
        <x:v>8590729080954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114000.0000</x:v>
      </x:c>
      <x:c t="str">
        <x:v/>
      </x:c>
    </x:row>
    <x:row>
      <x:c t="str">
        <x:v>72943</x:v>
      </x:c>
      <x:c t="str">
        <x:v>POLYSAN DEEP szögletes mély zuhanytálca lábszerkezettel, 130x75x26cm</x:v>
      </x:c>
      <x:c t="str">
        <x:v>SAPHO</x:v>
      </x:c>
      <x:c t="str">
        <x:v>8590729080961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231000.0000</x:v>
      </x:c>
      <x:c t="str">
        <x:v/>
      </x:c>
    </x:row>
    <x:row>
      <x:c t="str">
        <x:v>72947</x:v>
      </x:c>
      <x:c t="str">
        <x:v>POLYSAN DEEP szögletes mély zuhanytálca, 140x75x26cm</x:v>
      </x:c>
      <x:c t="str">
        <x:v>SAPHO</x:v>
      </x:c>
      <x:c t="str">
        <x:v>8590729081005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124000.0000</x:v>
      </x:c>
      <x:c t="str">
        <x:v/>
      </x:c>
    </x:row>
    <x:row>
      <x:c t="str">
        <x:v>72948</x:v>
      </x:c>
      <x:c t="str">
        <x:v>POLYSAN DEEP szögletes mély zuhanytálca lábszerkezettel, 140x75x26cm</x:v>
      </x:c>
      <x:c t="str">
        <x:v>SAPHO</x:v>
      </x:c>
      <x:c t="str">
        <x:v>8590729081012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242000.0000</x:v>
      </x:c>
      <x:c t="str">
        <x:v/>
      </x:c>
    </x:row>
    <x:row>
      <x:c t="str">
        <x:v>72952</x:v>
      </x:c>
      <x:c t="str">
        <x:v>POLYSAN DEEP PLAIN sarok előlap, 130x36cm, jobbos</x:v>
      </x:c>
      <x:c t="str">
        <x:v>SAPHO</x:v>
      </x:c>
      <x:c t="str">
        <x:v>8590729081050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72953</x:v>
      </x:c>
      <x:c t="str">
        <x:v>POLYSAN DEEP PLAIN sarok előlap, 130x36cm, balos</x:v>
      </x:c>
      <x:c t="str">
        <x:v>SAPHO</x:v>
      </x:c>
      <x:c t="str">
        <x:v>8590729081067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72954</x:v>
      </x:c>
      <x:c t="str">
        <x:v>POLYSAN DEEP PLAIN sarok előlap, 140X36cm, jobbos</x:v>
      </x:c>
      <x:c t="str">
        <x:v>SAPHO</x:v>
      </x:c>
      <x:c t="str">
        <x:v>8590729081074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72955</x:v>
      </x:c>
      <x:c t="str">
        <x:v>POLYSAN DEEP PLAIN sarok előlap, 140x36cm, balos</x:v>
      </x:c>
      <x:c t="str">
        <x:v>SAPHO</x:v>
      </x:c>
      <x:c t="str">
        <x:v>8590729081081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72956</x:v>
      </x:c>
      <x:c t="str">
        <x:v>POLYSAN DEEP PLAIN NIKA előlap, 130x36cm</x:v>
      </x:c>
      <x:c t="str">
        <x:v>SAPHO</x:v>
      </x:c>
      <x:c t="str">
        <x:v>8590729081098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72957</x:v>
      </x:c>
      <x:c t="str">
        <x:v>POLYSAN DEEP PLAIN NIKA előlap, 140x36cm</x:v>
      </x:c>
      <x:c t="str">
        <x:v>SAPHO</x:v>
      </x:c>
      <x:c t="str">
        <x:v>8590729081104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72958</x:v>
      </x:c>
      <x:c t="str">
        <x:v>POLYSAN CHARLESTON szabadonálló kád, 188x83x69cm, króm lábak, fekete/fehér</x:v>
      </x:c>
      <x:c t="str">
        <x:v>SAPHO</x:v>
      </x:c>
      <x:c t="str">
        <x:v>8590729081111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72959</x:v>
      </x:c>
      <x:c t="str">
        <x:v>POLYSAN CHARLESTON szabadonálló kád, 188x83x69cm, fehér lábak, fekete/fehér</x:v>
      </x:c>
      <x:c t="str">
        <x:v>SAPHO</x:v>
      </x:c>
      <x:c t="str">
        <x:v>8590729081128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72960</x:v>
      </x:c>
      <x:c t="str">
        <x:v>POLYSAN CHARLESTON szabadonálló kád, 188x83x69cm, bronz lábak, fekete/fehér</x:v>
      </x:c>
      <x:c t="str">
        <x:v>SAPHO</x:v>
      </x:c>
      <x:c t="str">
        <x:v>8590729081135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72961</x:v>
      </x:c>
      <x:c t="str">
        <x:v>POLYSAN FOXTROT szabadonálló kád, 170x75x64cm, króm lábak, fekete/fehér</x:v>
      </x:c>
      <x:c t="str">
        <x:v>SAPHO</x:v>
      </x:c>
      <x:c t="str">
        <x:v>8590729081142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72962</x:v>
      </x:c>
      <x:c t="str">
        <x:v>POLYSAN FOXTROT szabadonálló kád, 170x75x64cm, fehér lábak, fekete/fehér</x:v>
      </x:c>
      <x:c t="str">
        <x:v>SAPHO</x:v>
      </x:c>
      <x:c t="str">
        <x:v>8590729081159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72963</x:v>
      </x:c>
      <x:c t="str">
        <x:v>POLYSAN FOXTROT szabadonálló kád, 170x75x64cm, bronz lábak, fekete/fehér</x:v>
      </x:c>
      <x:c t="str">
        <x:v>SAPHO</x:v>
      </x:c>
      <x:c t="str">
        <x:v>8590729081166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72967</x:v>
      </x:c>
      <x:c t="str">
        <x:v>POLYSAN RETRO szabadonálló kád, 167,5x76x71cm, króm lábak, fekete/fehér</x:v>
      </x:c>
      <x:c t="str">
        <x:v>SAPHO</x:v>
      </x:c>
      <x:c t="str">
        <x:v>8590729081203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72968</x:v>
      </x:c>
      <x:c t="str">
        <x:v>POLYSAN RETRO szabadonálló kád, 167,5x76x71cm, fehér lábak, fekete/fehér</x:v>
      </x:c>
      <x:c t="str">
        <x:v>SAPHO</x:v>
      </x:c>
      <x:c t="str">
        <x:v>8590729081210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72969</x:v>
      </x:c>
      <x:c t="str">
        <x:v>POLYSAN RETRO szabadonálló kád, 167,5x76x71cm bronz lábak, fekete/fehér</x:v>
      </x:c>
      <x:c t="str">
        <x:v>SAPHO</x:v>
      </x:c>
      <x:c t="str">
        <x:v>8590729081227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72970</x:v>
      </x:c>
      <x:c t="str">
        <x:v>POLYSAN RETRO szabadonálló kád, 158x76x71cm, króm lábak, fekete/fehér</x:v>
      </x:c>
      <x:c t="str">
        <x:v>SAPHO</x:v>
      </x:c>
      <x:c t="str">
        <x:v>8590729081234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72971</x:v>
      </x:c>
      <x:c t="str">
        <x:v>POLYSAN RETRO szabadonálló kád, 158x76x71cm, fehér lábak, fekete/fehér</x:v>
      </x:c>
      <x:c t="str">
        <x:v>SAPHO</x:v>
      </x:c>
      <x:c t="str">
        <x:v>8590729081241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72972</x:v>
      </x:c>
      <x:c t="str">
        <x:v>POLYSAN RETRO szabadonálló kád, 158x76x71cm, bronz lábak, fekete/fehér</x:v>
      </x:c>
      <x:c t="str">
        <x:v>SAPHO</x:v>
      </x:c>
      <x:c t="str">
        <x:v>8590729081258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72973</x:v>
      </x:c>
      <x:c t="str">
        <x:v>POLYSAN REDUTA szabadonálló kád, 171x81x46cm, kívül fekete, belül fehér</x:v>
      </x:c>
      <x:c t="str">
        <x:v>SAPHO</x:v>
      </x:c>
      <x:c t="str">
        <x:v>8590729081531</x:v>
      </x:c>
      <x:c t="str">
        <x:v>db        </x:v>
      </x:c>
      <x:c t="str">
        <x:v>39221000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924000.0000</x:v>
      </x:c>
      <x:c t="str">
        <x:v/>
      </x:c>
    </x:row>
    <x:row>
      <x:c t="str">
        <x:v>72974</x:v>
      </x:c>
      <x:c t="str">
        <x:v>POLYSAN REDUTA szabadonálló kád, 150x75x46cm, kívül fekete, belül fehér</x:v>
      </x:c>
      <x:c t="str">
        <x:v>SAPHO</x:v>
      </x:c>
      <x:c t="str">
        <x:v>8590729081548</x:v>
      </x:c>
      <x:c t="str">
        <x:v>db        </x:v>
      </x:c>
      <x:c t="str">
        <x:v>39221000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889000.0000</x:v>
      </x:c>
      <x:c t="str">
        <x:v/>
      </x:c>
    </x:row>
    <x:row>
      <x:c t="str">
        <x:v>72975</x:v>
      </x:c>
      <x:c t="str">
        <x:v>POLYSAN NIGRA szabadonálló kád, 158x80x59cm, kívül fekete, belül fehér</x:v>
      </x:c>
      <x:c t="str">
        <x:v>SAPHO</x:v>
      </x:c>
      <x:c t="str">
        <x:v>8590729081555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926000.0000</x:v>
      </x:c>
      <x:c t="str">
        <x:v/>
      </x:c>
    </x:row>
    <x:row>
      <x:c t="str">
        <x:v>72976</x:v>
      </x:c>
      <x:c t="str">
        <x:v>POLYSAN PAGODA kád, 170x85x58cm, fehér</x:v>
      </x:c>
      <x:c t="str">
        <x:v>SAPHO</x:v>
      </x:c>
      <x:c t="str">
        <x:v>8590729081906</x:v>
      </x:c>
      <x:c t="str">
        <x:v>db        </x:v>
      </x:c>
      <x:c t="str">
        <x:v>39221000</x:v>
      </x:c>
      <x:c t="n">
        <x:v>240.0000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/>
      </x:c>
    </x:row>
    <x:row>
      <x:c t="str">
        <x:v>72976.31</x:v>
      </x:c>
      <x:c t="str">
        <x:v>POLYSAN PAGODA szabadonálló kád, 170x85x58cm, matt szürke</x:v>
      </x:c>
      <x:c t="str">
        <x:v>SAPHO</x:v>
      </x:c>
      <x:c t="str">
        <x:v>8590729013303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72976.32</x:v>
      </x:c>
      <x:c t="str">
        <x:v>POLYSAN PAGODA szabadonálló kád, 170x85x58cm, fehér/matt szürke</x:v>
      </x:c>
      <x:c t="str">
        <x:v>SAPHO</x:v>
      </x:c>
      <x:c t="str">
        <x:v>8590729013310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72976.51</x:v>
      </x:c>
      <x:c t="str">
        <x:v>POLYSAN PAGODA szabadonálló kád, 170x85x58cm, matt antracit</x:v>
      </x:c>
      <x:c t="str">
        <x:v>SAPHO</x:v>
      </x:c>
      <x:c t="str">
        <x:v>8590729013327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72976.52</x:v>
      </x:c>
      <x:c t="str">
        <x:v>POLYSAN PAGODA szabadonálló kád, 170x85x58cm, fehér/matt antracit</x:v>
      </x:c>
      <x:c t="str">
        <x:v>SAPHO</x:v>
      </x:c>
      <x:c t="str">
        <x:v>8590729013334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72976.71</x:v>
      </x:c>
      <x:c t="str">
        <x:v>POLYSAN PAGODA szabadonálló kád, 170x85x58cm, matt barna</x:v>
      </x:c>
      <x:c t="str">
        <x:v>SAPHO</x:v>
      </x:c>
      <x:c t="str">
        <x:v>8590729013341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72976.72</x:v>
      </x:c>
      <x:c t="str">
        <x:v>POLYSAN PAGODA szabadonálló kád, 170x85x58cm, fehér/matt barna</x:v>
      </x:c>
      <x:c t="str">
        <x:v>SAPHO</x:v>
      </x:c>
      <x:c t="str">
        <x:v>8590729013358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72976.81</x:v>
      </x:c>
      <x:c t="str">
        <x:v>POLYSAN PAGODA szabadonálló kád, 170x85x58cm, matt bézs</x:v>
      </x:c>
      <x:c t="str">
        <x:v>SAPHO</x:v>
      </x:c>
      <x:c t="str">
        <x:v>8590729013365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72976.82</x:v>
      </x:c>
      <x:c t="str">
        <x:v>POLYSAN PAGODA szabadonálló kád, 170x85x58cm, fehér/matt bézs</x:v>
      </x:c>
      <x:c t="str">
        <x:v>SAPHO</x:v>
      </x:c>
      <x:c t="str">
        <x:v>8590729013372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72976MAT</x:v>
      </x:c>
      <x:c t="str">
        <x:v>POLYSAN PAGODA szabadonálló kád, 170x85x58cm, matt fehér</x:v>
      </x:c>
      <x:c t="str">
        <x:v>SAPHO</x:v>
      </x:c>
      <x:c t="str">
        <x:v>8590729019275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729807</x:v>
      </x:c>
      <x:c t="str">
        <x:v>RIDDER LA OLA Csúszásmentes fürdőszobai kilépő szőnyeg, 55x50cm, polyester/szürke</x:v>
      </x:c>
      <x:c t="str">
        <x:v>SAPHO</x:v>
      </x:c>
      <x:c t="str">
        <x:v>4006956729879</x:v>
      </x:c>
      <x:c t="str">
        <x:v>db        </x:v>
      </x:c>
      <x:c t="str">
        <x:v>57033999</x:v>
      </x:c>
      <x:c t="n">
        <x:v>0.6650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13300.0000</x:v>
      </x:c>
      <x:c t="str">
        <x:v/>
      </x:c>
    </x:row>
    <x:row>
      <x:c t="str">
        <x:v>73164</x:v>
      </x:c>
      <x:c t="str">
        <x:v>POLYSAN kád le-, túlfolyó (L) 1175mm, dugó 72mm, króm</x:v>
      </x:c>
      <x:c t="str">
        <x:v>SAPHO</x:v>
      </x:c>
      <x:c t="str">
        <x:v>8590729083870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kifutott: 2024.09</x:v>
      </x:c>
    </x:row>
    <x:row>
      <x:c t="str">
        <x:v>73165</x:v>
      </x:c>
      <x:c t="str">
        <x:v>POLYSAN MIRAI öntöttmárvány zuhanytálca, 90x90x1,8cm</x:v>
      </x:c>
      <x:c t="str">
        <x:v>SAPHO</x:v>
      </x:c>
      <x:c t="str">
        <x:v>8590729083887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137000.0000</x:v>
      </x:c>
      <x:c t="str">
        <x:v/>
      </x:c>
    </x:row>
    <x:row>
      <x:c t="str">
        <x:v>73166</x:v>
      </x:c>
      <x:c t="str">
        <x:v>POLYSAN MIRAI öntöttmárvány zuhanytálca, 100x100x1,8cm</x:v>
      </x:c>
      <x:c t="str">
        <x:v>SAPHO</x:v>
      </x:c>
      <x:c t="str">
        <x:v>8590729083894</x:v>
      </x:c>
      <x:c t="str">
        <x:v>db        </x:v>
      </x:c>
      <x:c t="str">
        <x:v>39221000</x:v>
      </x:c>
      <x:c t="n">
        <x:v>37.5000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73167</x:v>
      </x:c>
      <x:c t="str">
        <x:v>POLYSAN MIRAI öntöttmárvány zuhanytálca, balos, 90x80x1,8cm</x:v>
      </x:c>
      <x:c t="str">
        <x:v>SAPHO</x:v>
      </x:c>
      <x:c t="str">
        <x:v>8590729083900</x:v>
      </x:c>
      <x:c t="str">
        <x:v>db        </x:v>
      </x:c>
      <x:c t="str">
        <x:v>39221000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73168</x:v>
      </x:c>
      <x:c t="str">
        <x:v>POLYSAN MIRAI öntöttmárvány zuhanytálca, jobbos, 90x80x1,8cm</x:v>
      </x:c>
      <x:c t="str">
        <x:v>SAPHO</x:v>
      </x:c>
      <x:c t="str">
        <x:v>8590729083917</x:v>
      </x:c>
      <x:c t="str">
        <x:v>db        </x:v>
      </x:c>
      <x:c t="str">
        <x:v>39221000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73169</x:v>
      </x:c>
      <x:c t="str">
        <x:v>POLYSAN MIRAI öntöttmárvány zuhanytálca, balos, 100x80x1,8cm</x:v>
      </x:c>
      <x:c t="str">
        <x:v>SAPHO</x:v>
      </x:c>
      <x:c t="str">
        <x:v>8590729083924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73170</x:v>
      </x:c>
      <x:c t="str">
        <x:v>POLYSAN MIRAI öntöttmárvány zuhanytálca, jobbos, 100x80x1,8cm</x:v>
      </x:c>
      <x:c t="str">
        <x:v>SAPHO</x:v>
      </x:c>
      <x:c t="str">
        <x:v>8590729083931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73171</x:v>
      </x:c>
      <x:c t="str">
        <x:v>POLYSAN MIRAI öntöttmárvány zuhanytálca, balos, 100x90x1,8cm</x:v>
      </x:c>
      <x:c t="str">
        <x:v>SAPHO</x:v>
      </x:c>
      <x:c t="str">
        <x:v>8590729083948</x:v>
      </x:c>
      <x:c t="str">
        <x:v>db        </x:v>
      </x:c>
      <x:c t="str">
        <x:v>39221000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73172</x:v>
      </x:c>
      <x:c t="str">
        <x:v>POLYSAN MIRAI öntöttmárvány zuhanytálca, jobbos, 100x90x1,8cm</x:v>
      </x:c>
      <x:c t="str">
        <x:v>SAPHO</x:v>
      </x:c>
      <x:c t="str">
        <x:v>8590729083955</x:v>
      </x:c>
      <x:c t="str">
        <x:v>db        </x:v>
      </x:c>
      <x:c t="str">
        <x:v>39221000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73175</x:v>
      </x:c>
      <x:c t="str">
        <x:v>POLYSAN MIRAI öntöttmárvány zuhanytálca, balos, 110x90x1,8cm</x:v>
      </x:c>
      <x:c t="str">
        <x:v>SAPHO</x:v>
      </x:c>
      <x:c t="str">
        <x:v>8590729083986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73176</x:v>
      </x:c>
      <x:c t="str">
        <x:v>POLYSAN MIRAI öntöttmárvány zuhanytálca, jobbos, 110x90x1,8cm</x:v>
      </x:c>
      <x:c t="str">
        <x:v>SAPHO</x:v>
      </x:c>
      <x:c t="str">
        <x:v>8590729083993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73177</x:v>
      </x:c>
      <x:c t="str">
        <x:v>POLYSAN MIRAI öntöttmárvány zuhanytálca, balos, 120x80x1,8cm</x:v>
      </x:c>
      <x:c t="str">
        <x:v>SAPHO</x:v>
      </x:c>
      <x:c t="str">
        <x:v>8590729084006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73178</x:v>
      </x:c>
      <x:c t="str">
        <x:v>POLYSAN MIRAI öntöttmárvány zuhanytálca, jobbos, 120x80x1,8cm</x:v>
      </x:c>
      <x:c t="str">
        <x:v>SAPHO</x:v>
      </x:c>
      <x:c t="str">
        <x:v>8590729084013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73179</x:v>
      </x:c>
      <x:c t="str">
        <x:v>POLYSAN MIRAI öntöttmárvány zuhanytálca, balos, 120x90x1,8cm</x:v>
      </x:c>
      <x:c t="str">
        <x:v>SAPHO</x:v>
      </x:c>
      <x:c t="str">
        <x:v>8590729084020</x:v>
      </x:c>
      <x:c t="str">
        <x:v>db        </x:v>
      </x:c>
      <x:c t="str">
        <x:v>39221000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73180</x:v>
      </x:c>
      <x:c t="str">
        <x:v>POLYSAN MIRAI öntöttmárvány zuhanytálca, jobbos, 120x90x1,8cm</x:v>
      </x:c>
      <x:c t="str">
        <x:v>SAPHO</x:v>
      </x:c>
      <x:c t="str">
        <x:v>8590729084037</x:v>
      </x:c>
      <x:c t="str">
        <x:v>db        </x:v>
      </x:c>
      <x:c t="str">
        <x:v>39221000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73181</x:v>
      </x:c>
      <x:c t="str">
        <x:v>POLYSAN MIRAI zahanytálca szifon, 90/40mm, ABS, fehér</x:v>
      </x:c>
      <x:c t="str">
        <x:v>SAPHO</x:v>
      </x:c>
      <x:c t="str">
        <x:v>8590729084044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16000.0000</x:v>
      </x:c>
      <x:c t="str">
        <x:v>kifutott: 2026.02</x:v>
      </x:c>
    </x:row>
    <x:row>
      <x:c t="str">
        <x:v>73182</x:v>
      </x:c>
      <x:c t="str">
        <x:v>POLYSAN MIRAI öntöttmárvány zuhanytálca, 80x80x1,8cm</x:v>
      </x:c>
      <x:c t="str">
        <x:v>SAPHO</x:v>
      </x:c>
      <x:c t="str">
        <x:v>8590729084051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120000.0000</x:v>
      </x:c>
      <x:c t="str">
        <x:v/>
      </x:c>
    </x:row>
    <x:row>
      <x:c t="str">
        <x:v>73185</x:v>
      </x:c>
      <x:c t="str">
        <x:v>POLYSAN MIRAI öntöttmárvány zuhanytálca, 90x90x1,8cm,</x:v>
      </x:c>
      <x:c t="str">
        <x:v>SAPHO</x:v>
      </x:c>
      <x:c t="str">
        <x:v>8590729084082</x:v>
      </x:c>
      <x:c t="str">
        <x:v>db        </x:v>
      </x:c>
      <x:c t="str">
        <x:v>39221000</x:v>
      </x:c>
      <x:c t="n">
        <x:v>29.2000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73197</x:v>
      </x:c>
      <x:c t="str">
        <x:v>POLYSAN DEEP PLAIN előlap, balos, 150x36cm</x:v>
      </x:c>
      <x:c t="str">
        <x:v>SAPHO</x:v>
      </x:c>
      <x:c t="str">
        <x:v>8590729084204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73198</x:v>
      </x:c>
      <x:c t="str">
        <x:v>POLYSAN DEEP PLAIN előlap, jobbos, 150x36cm</x:v>
      </x:c>
      <x:c t="str">
        <x:v>SAPHO</x:v>
      </x:c>
      <x:c t="str">
        <x:v>8590729084211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73199</x:v>
      </x:c>
      <x:c t="str">
        <x:v>POLYSAN DEEP PLAIN előlap, balos, 160x36cm</x:v>
      </x:c>
      <x:c t="str">
        <x:v>SAPHO</x:v>
      </x:c>
      <x:c t="str">
        <x:v>8590729084228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73200</x:v>
      </x:c>
      <x:c t="str">
        <x:v>POLYSAN DEEP PLAIN előlap, jobbos, 160x36cm</x:v>
      </x:c>
      <x:c t="str">
        <x:v>SAPHO</x:v>
      </x:c>
      <x:c t="str">
        <x:v>8590729084235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73201</x:v>
      </x:c>
      <x:c t="str">
        <x:v>POLYSAN DEEP PLAIN NIKA előlap, 150x36cm</x:v>
      </x:c>
      <x:c t="str">
        <x:v>SAPHO</x:v>
      </x:c>
      <x:c t="str">
        <x:v>8590729084242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73202</x:v>
      </x:c>
      <x:c t="str">
        <x:v>POLYSAN DEEP PLAIN NIKA előlap, 160x36cm</x:v>
      </x:c>
      <x:c t="str">
        <x:v>SAPHO</x:v>
      </x:c>
      <x:c t="str">
        <x:v>8590729084259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73211</x:v>
      </x:c>
      <x:c t="str">
        <x:v>POLYSAN ROYAL kör alakú kád, 172x172x49cm</x:v>
      </x:c>
      <x:c t="str">
        <x:v>SAPHO</x:v>
      </x:c>
      <x:c t="str">
        <x:v>8590729020271</x:v>
      </x:c>
      <x:c t="str">
        <x:v>db        </x:v>
      </x:c>
      <x:c t="str">
        <x:v>39221000</x:v>
      </x:c>
      <x:c t="n">
        <x:v>52.2300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499000.0000</x:v>
      </x:c>
      <x:c t="str">
        <x:v/>
      </x:c>
    </x:row>
    <x:row>
      <x:c t="str">
        <x:v>73211.1010</x:v>
      </x:c>
      <x:c t="str">
        <x:v>POLYSAN ROYAL kör alakú kád, Active Hydro, 172x49cm, króm</x:v>
      </x:c>
      <x:c t="str">
        <x:v>SAPHO</x:v>
      </x:c>
      <x:c t="str">
        <x:v>8590729061557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1809000.0000</x:v>
      </x:c>
      <x:c t="str">
        <x:v>újdonság: 2025.01</x:v>
      </x:c>
    </x:row>
    <x:row>
      <x:c t="str">
        <x:v>73211.2010</x:v>
      </x:c>
      <x:c t="str">
        <x:v>POLYSAN ROYAL kör alakú kád, 172x49cm, Active Hydro-Air, króm</x:v>
      </x:c>
      <x:c t="str">
        <x:v>SAPHO</x:v>
      </x:c>
      <x:c t="str">
        <x:v>8590729061564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1208000.0000</x:v>
      </x:c>
      <x:c t="n">
        <x:v>1726000.0000</x:v>
      </x:c>
      <x:c t="str">
        <x:v>újdonság: 2024.11</x:v>
      </x:c>
    </x:row>
    <x:row>
      <x:c t="str">
        <x:v>73211.3010</x:v>
      </x:c>
      <x:c t="str">
        <x:v>POLYSAN ROYAL kör alakú kád, Attraction Hydro, 172x49cm, króm</x:v>
      </x:c>
      <x:c t="str">
        <x:v>SAPHO</x:v>
      </x:c>
      <x:c t="str">
        <x:v>8590729061571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1406000.0000</x:v>
      </x:c>
      <x:c t="str">
        <x:v>újdonság: 2025.01</x:v>
      </x:c>
    </x:row>
    <x:row>
      <x:c t="str">
        <x:v>73211.4010</x:v>
      </x:c>
      <x:c t="str">
        <x:v>POLYSAN ROYAL kör alakú kád, 172x49cm, Attraction Hydro-Air, króm</x:v>
      </x:c>
      <x:c t="str">
        <x:v>SAPHO</x:v>
      </x:c>
      <x:c t="str">
        <x:v>8590729061588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2204000.0000</x:v>
      </x:c>
      <x:c t="str">
        <x:v>újdonság: 2024.11</x:v>
      </x:c>
    </x:row>
    <x:row>
      <x:c t="str">
        <x:v>73211.5010</x:v>
      </x:c>
      <x:c t="str">
        <x:v>POLYSAN ROYAL kör alakú kád, Highline Hydro, 172x49cm, króm</x:v>
      </x:c>
      <x:c t="str">
        <x:v>SAPHO</x:v>
      </x:c>
      <x:c t="str">
        <x:v>8590729061595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1698000.0000</x:v>
      </x:c>
      <x:c t="str">
        <x:v>újdonság: 2025.01</x:v>
      </x:c>
    </x:row>
    <x:row>
      <x:c t="str">
        <x:v>73211.6010</x:v>
      </x:c>
      <x:c t="str">
        <x:v>POLYSAN ROYAL kör alakú kád, 172x49cm, Highline Hydro-Air, króm</x:v>
      </x:c>
      <x:c t="str">
        <x:v>SAPHO</x:v>
      </x:c>
      <x:c t="str">
        <x:v>8590729061601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2378000.0000</x:v>
      </x:c>
      <x:c t="n">
        <x:v>2772000.0000</x:v>
      </x:c>
      <x:c t="str">
        <x:v>újdonság: 2024.11</x:v>
      </x:c>
    </x:row>
    <x:row>
      <x:c t="str">
        <x:v>73215</x:v>
      </x:c>
      <x:c t="str">
        <x:v>POLYSAN FLEXIA kerek szifontakaró, matt inox</x:v>
      </x:c>
      <x:c t="str">
        <x:v>SAPHO</x:v>
      </x:c>
      <x:c t="str">
        <x:v>8590729084372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20500.0000</x:v>
      </x:c>
      <x:c t="str">
        <x:v/>
      </x:c>
    </x:row>
    <x:row>
      <x:c t="str">
        <x:v>73216</x:v>
      </x:c>
      <x:c t="str">
        <x:v>POLYSAN FLEXIA kerek szifontakaró, fehér</x:v>
      </x:c>
      <x:c t="str">
        <x:v>SAPHO</x:v>
      </x:c>
      <x:c t="str">
        <x:v>8590729084389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73217</x:v>
      </x:c>
      <x:c t="str">
        <x:v>POLYSAN FLEXIA kerek szifontakaró, fekete</x:v>
      </x:c>
      <x:c t="str">
        <x:v>SAPHO</x:v>
      </x:c>
      <x:c t="str">
        <x:v>8590729084396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73218</x:v>
      </x:c>
      <x:c t="str">
        <x:v>POLYSAN FLEXIA kerek szifontakaró, matt arany</x:v>
      </x:c>
      <x:c t="str">
        <x:v>SAPHO</x:v>
      </x:c>
      <x:c t="str">
        <x:v>8590729084402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73245</x:v>
      </x:c>
      <x:c t="str">
        <x:v>POLYSAN FLEXIA szögletes szifontakaró, matt inox</x:v>
      </x:c>
      <x:c t="str">
        <x:v>SAPHO</x:v>
      </x:c>
      <x:c t="str">
        <x:v>8590729084648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20500.0000</x:v>
      </x:c>
      <x:c t="str">
        <x:v/>
      </x:c>
    </x:row>
    <x:row>
      <x:c t="str">
        <x:v>73246</x:v>
      </x:c>
      <x:c t="str">
        <x:v>POLYSAN FLEXIA szögletes szifontakaró, fehér</x:v>
      </x:c>
      <x:c t="str">
        <x:v>SAPHO</x:v>
      </x:c>
      <x:c t="str">
        <x:v>8590729084655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73247</x:v>
      </x:c>
      <x:c t="str">
        <x:v>POLYSAN FLEXIA szögletes szifontakaró, fekete</x:v>
      </x:c>
      <x:c t="str">
        <x:v>SAPHO</x:v>
      </x:c>
      <x:c t="str">
        <x:v>8590729084662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73248</x:v>
      </x:c>
      <x:c t="str">
        <x:v>POLYSAN FLEXIA szögletes szifontakaró, matt arany</x:v>
      </x:c>
      <x:c t="str">
        <x:v>SAPHO</x:v>
      </x:c>
      <x:c t="str">
        <x:v>8590729084679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73257</x:v>
      </x:c>
      <x:c t="str">
        <x:v>POLYSAN kád ülőke, 70x25cm, fekete</x:v>
      </x:c>
      <x:c t="str">
        <x:v>SAPHO</x:v>
      </x:c>
      <x:c t="str">
        <x:v>8590729084754</x:v>
      </x:c>
      <x:c t="str">
        <x:v>db        </x:v>
      </x:c>
      <x:c t="str">
        <x:v>44219910</x:v>
      </x:c>
      <x:c t="n">
        <x:v>3.4000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/>
      </x:c>
    </x:row>
    <x:row>
      <x:c t="str">
        <x:v>73258</x:v>
      </x:c>
      <x:c t="str">
        <x:v>POLYSAN kád ülőke, 75x25cm, fekete</x:v>
      </x:c>
      <x:c t="str">
        <x:v>SAPHO</x:v>
      </x:c>
      <x:c t="str">
        <x:v>8590729084761</x:v>
      </x:c>
      <x:c t="str">
        <x:v>db        </x:v>
      </x:c>
      <x:c t="str">
        <x:v>44219910</x:v>
      </x:c>
      <x:c t="n">
        <x:v>3.5000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50000.0000</x:v>
      </x:c>
      <x:c t="str">
        <x:v/>
      </x:c>
    </x:row>
    <x:row>
      <x:c t="str">
        <x:v>73259</x:v>
      </x:c>
      <x:c t="str">
        <x:v>POLYSAN kád ülőke, 80x25cm, fekete</x:v>
      </x:c>
      <x:c t="str">
        <x:v>SAPHO</x:v>
      </x:c>
      <x:c t="str">
        <x:v>8590729084778</x:v>
      </x:c>
      <x:c t="str">
        <x:v>db        </x:v>
      </x:c>
      <x:c t="str">
        <x:v>44219910</x:v>
      </x:c>
      <x:c t="n">
        <x:v>3.6000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52000.0000</x:v>
      </x:c>
      <x:c t="str">
        <x:v/>
      </x:c>
    </x:row>
    <x:row>
      <x:c t="str">
        <x:v>73307</x:v>
      </x:c>
      <x:c t="str">
        <x:v>POLYSAN REDUTA kádhoz polc, 77x20cm, fekete</x:v>
      </x:c>
      <x:c t="str">
        <x:v>SAPHO</x:v>
      </x:c>
      <x:c t="str">
        <x:v>8590729085218</x:v>
      </x:c>
      <x:c t="str">
        <x:v>db        </x:v>
      </x:c>
      <x:c t="str">
        <x:v>44219910</x:v>
      </x:c>
      <x:c t="n">
        <x:v>1.6550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63000.0000</x:v>
      </x:c>
      <x:c t="str">
        <x:v>kiárusítás: 2026.02</x:v>
      </x:c>
    </x:row>
    <x:row>
      <x:c t="str">
        <x:v>73309</x:v>
      </x:c>
      <x:c t="str">
        <x:v>POLYSAN REDUTA kádhoz polc, 82x20cm, fekete</x:v>
      </x:c>
      <x:c t="str">
        <x:v>SAPHO</x:v>
      </x:c>
      <x:c t="str">
        <x:v>8590729085232</x:v>
      </x:c>
      <x:c t="str">
        <x:v>db        </x:v>
      </x:c>
      <x:c t="str">
        <x:v>44219910</x:v>
      </x:c>
      <x:c t="n">
        <x:v>2.0950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>kiárusítás: 2026.02</x:v>
      </x:c>
    </x:row>
    <x:row>
      <x:c t="str">
        <x:v>73311</x:v>
      </x:c>
      <x:c t="str">
        <x:v>POLYSAN IPANEMA kádhoz polc, 74x20cm, fekete</x:v>
      </x:c>
      <x:c t="str">
        <x:v>SAPHO</x:v>
      </x:c>
      <x:c t="str">
        <x:v>8590729085256</x:v>
      </x:c>
      <x:c t="str">
        <x:v>db        </x:v>
      </x:c>
      <x:c t="str">
        <x:v>44219910</x:v>
      </x:c>
      <x:c t="n">
        <x:v>1.4350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>kiárusítás: 2026.02</x:v>
      </x:c>
    </x:row>
    <x:row>
      <x:c t="str">
        <x:v>733114</x:v>
      </x:c>
      <x:c t="str">
        <x:v>FLORIDA szabadonálló törölközőtartó, matt fekete, INOX</x:v>
      </x:c>
      <x:c t="str">
        <x:v>SAPHO</x:v>
      </x:c>
      <x:c t="str">
        <x:v>8003341112687</x:v>
      </x:c>
      <x:c t="str">
        <x:v>db        </x:v>
      </x:c>
      <x:c t="str">
        <x:v>74182000</x:v>
      </x:c>
      <x:c t="n">
        <x:v>4.8960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>kifutott: 2025.02</x:v>
      </x:c>
    </x:row>
    <x:row>
      <x:c t="str">
        <x:v>73313</x:v>
      </x:c>
      <x:c t="str">
        <x:v>POLYSAN DELONIX kádhoz polc, 86x20cm, fekete</x:v>
      </x:c>
      <x:c t="str">
        <x:v>SAPHO</x:v>
      </x:c>
      <x:c t="str">
        <x:v>8590729085270</x:v>
      </x:c>
      <x:c t="str">
        <x:v>db        </x:v>
      </x:c>
      <x:c t="str">
        <x:v>44219910</x:v>
      </x:c>
      <x:c t="n">
        <x:v>2.4250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>kiárusítás: 2026.02</x:v>
      </x:c>
    </x:row>
    <x:row>
      <x:c t="str">
        <x:v>733214</x:v>
      </x:c>
      <x:c t="str">
        <x:v>FLORIDA szabadonálló WC-kefe és törölközőtartó, matt fekete, INOX</x:v>
      </x:c>
      <x:c t="str">
        <x:v>SAPHO</x:v>
      </x:c>
      <x:c t="str">
        <x:v>8003341112694</x:v>
      </x:c>
      <x:c t="str">
        <x:v>db        </x:v>
      </x:c>
      <x:c t="str">
        <x:v>74182000</x:v>
      </x:c>
      <x:c t="n">
        <x:v>3.4460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61000.0000</x:v>
      </x:c>
      <x:c t="str">
        <x:v>kifutott: 2025.10</x:v>
      </x:c>
    </x:row>
    <x:row>
      <x:c t="str">
        <x:v>735140</x:v>
      </x:c>
      <x:c t="str">
        <x:v>RETRO mosdótartó szekrény, 2 ajtóval, 60x80x45 cm, bükk</x:v>
      </x:c>
      <x:c t="str">
        <x:v>SAPHO</x:v>
      </x:c>
      <x:c t="str">
        <x:v>8590913351402</x:v>
      </x:c>
      <x:c t="str">
        <x:v>db        </x:v>
      </x:c>
      <x:c t="str">
        <x:v>94036090</x:v>
      </x:c>
      <x:c t="n">
        <x:v>18.2300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460000.0000</x:v>
      </x:c>
      <x:c t="str">
        <x:v/>
      </x:c>
    </x:row>
    <x:row>
      <x:c t="str">
        <x:v>735241</x:v>
      </x:c>
      <x:c t="str">
        <x:v>RETRO keretes tükör, világítás nélkül, 65x91 cm, bükk</x:v>
      </x:c>
      <x:c t="str">
        <x:v>SAPHO</x:v>
      </x:c>
      <x:c t="str">
        <x:v>8590913352416</x:v>
      </x:c>
      <x:c t="str">
        <x:v>db        </x:v>
      </x:c>
      <x:c t="str">
        <x:v>94036090</x:v>
      </x:c>
      <x:c t="n">
        <x:v>6.1700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165000.0000</x:v>
      </x:c>
      <x:c t="str">
        <x:v/>
      </x:c>
    </x:row>
    <x:row>
      <x:c t="str">
        <x:v>73611</x:v>
      </x:c>
      <x:c t="str">
        <x:v>POLYSAN CLEO kád, 160x70x48cm</x:v>
      </x:c>
      <x:c t="str">
        <x:v>SAPHO</x:v>
      </x:c>
      <x:c t="str">
        <x:v>8590729051046</x:v>
      </x:c>
      <x:c t="str">
        <x:v>db        </x:v>
      </x:c>
      <x:c t="str">
        <x:v>39221000</x:v>
      </x:c>
      <x:c t="n">
        <x:v>19.5900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/>
      </x:c>
    </x:row>
    <x:row>
      <x:c t="str">
        <x:v>73611.1010</x:v>
      </x:c>
      <x:c t="str">
        <x:v>POLYSAN CLEO kád, Active Hydro, 160x70x48cm, króm</x:v>
      </x:c>
      <x:c t="str">
        <x:v>SAPHO</x:v>
      </x:c>
      <x:c t="str">
        <x:v>8590729054573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856000.0000</x:v>
      </x:c>
      <x:c t="str">
        <x:v>újdonság: 2025.01</x:v>
      </x:c>
    </x:row>
    <x:row>
      <x:c t="str">
        <x:v>73611.11</x:v>
      </x:c>
      <x:c t="str">
        <x:v>POLYSAN CLEO kád, 160x70x48cm, matt fehér</x:v>
      </x:c>
      <x:c t="str">
        <x:v>SAPHO</x:v>
      </x:c>
      <x:c t="str">
        <x:v>8590729083344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284000.0000</x:v>
      </x:c>
      <x:c t="str">
        <x:v/>
      </x:c>
    </x:row>
    <x:row>
      <x:c t="str">
        <x:v>73611.2010</x:v>
      </x:c>
      <x:c t="str">
        <x:v>POLYSAN CLEO kád, 160x70x48cm, Active Hydro-Air, króm</x:v>
      </x:c>
      <x:c t="str">
        <x:v>SAPHO</x:v>
      </x:c>
      <x:c t="str">
        <x:v>8590729054580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1294000.0000</x:v>
      </x:c>
      <x:c t="str">
        <x:v>újdonság: 2024.11</x:v>
      </x:c>
    </x:row>
    <x:row>
      <x:c t="str">
        <x:v>73611.21</x:v>
      </x:c>
      <x:c t="str">
        <x:v>POLYSAN CLEO kád, 160x70x48cm, matt fekete</x:v>
      </x:c>
      <x:c t="str">
        <x:v>SAPHO</x:v>
      </x:c>
      <x:c t="str">
        <x:v>8590729083351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284000.0000</x:v>
      </x:c>
      <x:c t="str">
        <x:v/>
      </x:c>
    </x:row>
    <x:row>
      <x:c t="str">
        <x:v>73611.3010</x:v>
      </x:c>
      <x:c t="str">
        <x:v>POLYSAN CLEO kád, Attraction Hydro, 160x70x48cm, króm</x:v>
      </x:c>
      <x:c t="str">
        <x:v>SAPHO</x:v>
      </x:c>
      <x:c t="str">
        <x:v>8590729054597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1039000.0000</x:v>
      </x:c>
      <x:c t="str">
        <x:v>újdonság: 2025.01</x:v>
      </x:c>
    </x:row>
    <x:row>
      <x:c t="str">
        <x:v>73611.40</x:v>
      </x:c>
      <x:c t="str">
        <x:v>POLYSAN CLEO kád, 160x70x48cm, elefántcsont</x:v>
      </x:c>
      <x:c t="str">
        <x:v>SAPHO</x:v>
      </x:c>
      <x:c t="str">
        <x:v>8590729083184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249000.0000</x:v>
      </x:c>
      <x:c t="str">
        <x:v>újdonság: 2024.04</x:v>
      </x:c>
    </x:row>
    <x:row>
      <x:c t="str">
        <x:v>73611.4010</x:v>
      </x:c>
      <x:c t="str">
        <x:v>POLYSAN CLEO kád, 160x70x48cm, Attraction Hydro-Air, króm</x:v>
      </x:c>
      <x:c t="str">
        <x:v>SAPHO</x:v>
      </x:c>
      <x:c t="str">
        <x:v>8590729054603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1664000.0000</x:v>
      </x:c>
      <x:c t="str">
        <x:v>újdonság: 2024.11</x:v>
      </x:c>
    </x:row>
    <x:row>
      <x:c t="str">
        <x:v>73611.5010</x:v>
      </x:c>
      <x:c t="str">
        <x:v>POLYSAN CLEO kád, Highline Hydro, 160x70x48cm, króm</x:v>
      </x:c>
      <x:c t="str">
        <x:v>SAPHO</x:v>
      </x:c>
      <x:c t="str">
        <x:v>8590729054610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1286000.0000</x:v>
      </x:c>
      <x:c t="str">
        <x:v>újdonság: 2025.01</x:v>
      </x:c>
    </x:row>
    <x:row>
      <x:c t="str">
        <x:v>73611.6010</x:v>
      </x:c>
      <x:c t="str">
        <x:v>POLYSAN CLEO kád, 160x70x48cm, Highline Hydro-Air, króm</x:v>
      </x:c>
      <x:c t="str">
        <x:v>SAPHO</x:v>
      </x:c>
      <x:c t="str">
        <x:v>8590729054627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1802000.0000</x:v>
      </x:c>
      <x:c t="str">
        <x:v>újdonság: 2024.11</x:v>
      </x:c>
    </x:row>
    <x:row>
      <x:c t="str">
        <x:v>73611S</x:v>
      </x:c>
      <x:c t="str">
        <x:v>POLYSAN CLEO SLIM kád, 160x70x48cm</x:v>
      </x:c>
      <x:c t="str">
        <x:v>SAPHO</x:v>
      </x:c>
      <x:c t="str">
        <x:v>8590729083696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211000.0000</x:v>
      </x:c>
      <x:c t="str">
        <x:v/>
      </x:c>
    </x:row>
    <x:row>
      <x:c t="str">
        <x:v>73641</x:v>
      </x:c>
      <x:c t="str">
        <x:v>POLYSAN INDY padlóösszefolyó, inox ráccsal, superflow, DN50, 710x122x65mm</x:v>
      </x:c>
      <x:c t="str">
        <x:v>SAPHO</x:v>
      </x:c>
      <x:c t="str">
        <x:v>8590729051077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42000.0000</x:v>
      </x:c>
      <x:c t="str">
        <x:v/>
      </x:c>
    </x:row>
    <x:row>
      <x:c t="str">
        <x:v>73651</x:v>
      </x:c>
      <x:c t="str">
        <x:v>POLYSAN INDY padlóösszefolyó, inox ráccsal, superflow, DN50, 810x122x65mm</x:v>
      </x:c>
      <x:c t="str">
        <x:v>SAPHO</x:v>
      </x:c>
      <x:c t="str">
        <x:v>8590729051084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47000.0000</x:v>
      </x:c>
      <x:c t="str">
        <x:v/>
      </x:c>
    </x:row>
    <x:row>
      <x:c t="str">
        <x:v>73661</x:v>
      </x:c>
      <x:c t="str">
        <x:v>POLYSAN INDY padlóösszefolyó, inox ráccsal, superflow, DN50, 910x122x65mm</x:v>
      </x:c>
      <x:c t="str">
        <x:v>SAPHO</x:v>
      </x:c>
      <x:c t="str">
        <x:v>8590729051091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73671</x:v>
      </x:c>
      <x:c t="str">
        <x:v>POLYSAN FLISE padlóösszefolyó, superflow, DN50, 710x122x65mm</x:v>
      </x:c>
      <x:c t="str">
        <x:v>SAPHO</x:v>
      </x:c>
      <x:c t="str">
        <x:v>8590729051107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42000.0000</x:v>
      </x:c>
      <x:c t="str">
        <x:v/>
      </x:c>
    </x:row>
    <x:row>
      <x:c t="str">
        <x:v>73672</x:v>
      </x:c>
      <x:c t="str">
        <x:v>POLYSAN FLIDO padlóösszefolyó, L-710, DN50</x:v>
      </x:c>
      <x:c t="str">
        <x:v>SAPHO</x:v>
      </x:c>
      <x:c t="str">
        <x:v>8590729075516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>kiárusítás: 2025.08</x:v>
      </x:c>
    </x:row>
    <x:row>
      <x:c t="str">
        <x:v>73681</x:v>
      </x:c>
      <x:c t="str">
        <x:v>POLYSAN FLISE padlóösszefolyó, superflow, DN50, 810x122x65mm</x:v>
      </x:c>
      <x:c t="str">
        <x:v>SAPHO</x:v>
      </x:c>
      <x:c t="str">
        <x:v>8590729051114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47000.0000</x:v>
      </x:c>
      <x:c t="str">
        <x:v/>
      </x:c>
    </x:row>
    <x:row>
      <x:c t="str">
        <x:v>73691</x:v>
      </x:c>
      <x:c t="str">
        <x:v>POLYSAN FLISE padlóösszefolyó, superflow, DN50, 910x122x65mm</x:v>
      </x:c>
      <x:c t="str">
        <x:v>SAPHO</x:v>
      </x:c>
      <x:c t="str">
        <x:v>8590729051121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73721</x:v>
      </x:c>
      <x:c t="str">
        <x:v>POLYSAN KLAVER padlóösszefolyó, inox ráccsal, superflow, DN50, 710x122x65mm</x:v>
      </x:c>
      <x:c t="str">
        <x:v>SAPHO</x:v>
      </x:c>
      <x:c t="str">
        <x:v>8590729051145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73721B</x:v>
      </x:c>
      <x:c t="str">
        <x:v>POLYSAN KLAVER padlóösszefolyó, inox ráccsal, superflow, DN50, 710x122x65mm</x:v>
      </x:c>
      <x:c t="str">
        <x:v>SAPHO</x:v>
      </x:c>
      <x:c t="str">
        <x:v>8590729051176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73721GB</x:v>
      </x:c>
      <x:c t="str">
        <x:v>POLYSAN KLAVER GOLD padlóösszefolyó inox ráccsal, superflow, DN50, 710x122x65mm</x:v>
      </x:c>
      <x:c t="str">
        <x:v>SAPHO</x:v>
      </x:c>
      <x:c t="str">
        <x:v>8590729051206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</x:v>
      </x:c>
      <x:c t="str">
        <x:v>POLYSAN KLAVER padlóösszefolyó, inox ráccsal, superflow, DN50, 810x122x65mm</x:v>
      </x:c>
      <x:c t="str">
        <x:v>SAPHO</x:v>
      </x:c>
      <x:c t="str">
        <x:v>8590729051152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73731B</x:v>
      </x:c>
      <x:c t="str">
        <x:v>POLYSAN KLAVER padlóösszefolyó, inox ráccsal, superflow, DN50, 810x122x65mm</x:v>
      </x:c>
      <x:c t="str">
        <x:v>SAPHO</x:v>
      </x:c>
      <x:c t="str">
        <x:v>8590729051183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73731GB</x:v>
      </x:c>
      <x:c t="str">
        <x:v>POLYSAN KLAVER GOLD padlóösszefolyó inox ráccsal, superflow, DN50, 810x122x65mm</x:v>
      </x:c>
      <x:c t="str">
        <x:v>SAPHO</x:v>
      </x:c>
      <x:c t="str">
        <x:v>8590729051213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</x:v>
      </x:c>
      <x:c t="str">
        <x:v>POLYSAN KLAVER padlóösszefolyó, inox ráccsal, superflow, DN50, 910x122x65mm</x:v>
      </x:c>
      <x:c t="str">
        <x:v>SAPHO</x:v>
      </x:c>
      <x:c t="str">
        <x:v>8590729051169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73741B</x:v>
      </x:c>
      <x:c t="str">
        <x:v>POLYSAN KLAVER padlóösszefolyó, inox ráccsal, superflow, DN50, 910x122x65mm</x:v>
      </x:c>
      <x:c t="str">
        <x:v>SAPHO</x:v>
      </x:c>
      <x:c t="str">
        <x:v>8590729051190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73741GB</x:v>
      </x:c>
      <x:c t="str">
        <x:v>POLYSAN KLAVER GOLD padlóösszefolyó inox ráccsal, superflow, DN50, 910x122x65mm</x:v>
      </x:c>
      <x:c t="str">
        <x:v>SAPHO</x:v>
      </x:c>
      <x:c t="str">
        <x:v>8590729051220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66000.0000</x:v>
      </x:c>
      <x:c t="str">
        <x:v/>
      </x:c>
    </x:row>
    <x:row>
      <x:c t="str">
        <x:v>73836.100</x:v>
      </x:c>
      <x:c t="str">
        <x:v>POLYSAN CASCATA kád, 185x85x45cm, inox kaszkád kifolyóval</x:v>
      </x:c>
      <x:c t="str">
        <x:v>SAPHO</x:v>
      </x:c>
      <x:c t="str">
        <x:v>8590729051336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73836.100.1010</x:v>
      </x:c>
      <x:c t="str">
        <x:v>POLYSAN CASCATA hidromasszázs kád, 185x85x45cm, inox kaszkád kifolyóval, Active Hydro, króm</x:v>
      </x:c>
      <x:c t="str">
        <x:v>SAPHO</x:v>
      </x:c>
      <x:c t="str">
        <x:v>8590729079545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73836.100.2010</x:v>
      </x:c>
      <x:c t="str">
        <x:v>POLYSAN CASCATA hidromasszázs kád, 185x85x45cm, inox kaszkád kifolyóval, Active Hydro-Air, króm</x:v>
      </x:c>
      <x:c t="str">
        <x:v>SAPHO</x:v>
      </x:c>
      <x:c t="str">
        <x:v>8590729079484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73836.100.3010</x:v>
      </x:c>
      <x:c t="str">
        <x:v>POLYSAN CASCATA hidromasszázs kád, 185x85x45cm, inox kaszkád kifolyóval, Attraction Hydro, króm</x:v>
      </x:c>
      <x:c t="str">
        <x:v>SAPHO</x:v>
      </x:c>
      <x:c t="str">
        <x:v>8590729079491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73836.100.4010</x:v>
      </x:c>
      <x:c t="str">
        <x:v>POLYSAN CASCATA hidromasszázs kád, 185x85x45cm, inox kaszkád kifolyóval, Attraction Hydro-Air, króm</x:v>
      </x:c>
      <x:c t="str">
        <x:v>SAPHO</x:v>
      </x:c>
      <x:c t="str">
        <x:v>8590729083429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73836.100.5010</x:v>
      </x:c>
      <x:c t="str">
        <x:v>POLYSAN CASCATA hidromasszázs kád, 185x85x45cm, inox kaszkád kifolyóval, Highline Hydro, króm</x:v>
      </x:c>
      <x:c t="str">
        <x:v>SAPHO</x:v>
      </x:c>
      <x:c t="str">
        <x:v>8590729084365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73836.100.6010</x:v>
      </x:c>
      <x:c t="str">
        <x:v>POLYSAN CASCATA hidromasszázs kád, 185x85x45cm, inox kaszkád kifolyóval, Highline Hydro-Air, króm</x:v>
      </x:c>
      <x:c t="str">
        <x:v>SAPHO</x:v>
      </x:c>
      <x:c t="str">
        <x:v>8590729084693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73836.101</x:v>
      </x:c>
      <x:c t="str">
        <x:v>POLYSAN CASCATA kád, 185x85x45cm, fehér kaszkád kifolyóval</x:v>
      </x:c>
      <x:c t="str">
        <x:v>SAPHO</x:v>
      </x:c>
      <x:c t="str">
        <x:v>8590729051343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73836.101.1020</x:v>
      </x:c>
      <x:c t="str">
        <x:v>POLYSAN CASCATA hidromasszázs kád, 185x85x45cm, fehér kaszkád kifolyóval, Active Hydro, fehér</x:v>
      </x:c>
      <x:c t="str">
        <x:v>SAPHO</x:v>
      </x:c>
      <x:c t="str">
        <x:v>8590729079422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73836.101.2020</x:v>
      </x:c>
      <x:c t="str">
        <x:v>POLYSAN CASCATA hidromasszázs kád, 185x85x45cm, fehér kaszkád kifolyóval, Active Hydro-Air, fehér</x:v>
      </x:c>
      <x:c t="str">
        <x:v>SAPHO</x:v>
      </x:c>
      <x:c t="str">
        <x:v>8590729079439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73836.101.3020</x:v>
      </x:c>
      <x:c t="str">
        <x:v>POLYSAN CASCATA hidromasszázs kád, 185x85x45cm, fehér kaszkád kifolyóval, Attraction Hydro, fehér</x:v>
      </x:c>
      <x:c t="str">
        <x:v>SAPHO</x:v>
      </x:c>
      <x:c t="str">
        <x:v>8590729079446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73836.101.4020</x:v>
      </x:c>
      <x:c t="str">
        <x:v>POLYSAN CASCATA hidromasszázs kád, 185x85x45cm, fehér kaszkád kifolyóval, Attraction Hydro-Air, fehér</x:v>
      </x:c>
      <x:c t="str">
        <x:v>SAPHO</x:v>
      </x:c>
      <x:c t="str">
        <x:v>8590729079309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73836.101.5020</x:v>
      </x:c>
      <x:c t="str">
        <x:v>POLYSAN CASCATA hidromasszázs kád, 185x85x45cm, fehér kaszkád kifolyóval, Highline Hydro, fehér</x:v>
      </x:c>
      <x:c t="str">
        <x:v>SAPHO</x:v>
      </x:c>
      <x:c t="str">
        <x:v>8590729079316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73836.101.6020</x:v>
      </x:c>
      <x:c t="str">
        <x:v>POLYSAN CASCATA hidromasszázs kád, 185x85x45cm, fehér kaszkád kifolyóval, Highline Hydro-Air, fehér</x:v>
      </x:c>
      <x:c t="str">
        <x:v>SAPHO</x:v>
      </x:c>
      <x:c t="str">
        <x:v>8590729073291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73836.102</x:v>
      </x:c>
      <x:c t="str">
        <x:v>POLYSAN CASCATA kád, 185x85x45cm, fekete kaszkád kifolyóval</x:v>
      </x:c>
      <x:c t="str">
        <x:v>SAPHO</x:v>
      </x:c>
      <x:c t="str">
        <x:v>8590729051350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73836.102.1030</x:v>
      </x:c>
      <x:c t="str">
        <x:v>POLYSAN CASCATA hidromasszázs kád, 185x85x45cm, fekete kaszkád kifolyóval, Active Hydro, fekete</x:v>
      </x:c>
      <x:c t="str">
        <x:v>SAPHO</x:v>
      </x:c>
      <x:c t="str">
        <x:v>8590729069706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73836.102.2030</x:v>
      </x:c>
      <x:c t="str">
        <x:v>POLYSAN CASCATA hidromasszázs kád, 185x85x45cm, fekete kaszkád kifolyóval, Active Hydro-Air, fekete</x:v>
      </x:c>
      <x:c t="str">
        <x:v>SAPHO</x:v>
      </x:c>
      <x:c t="str">
        <x:v>8590729069713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73836.102.3030</x:v>
      </x:c>
      <x:c t="str">
        <x:v>POLYSAN CASCATA hidromasszázs kád, 185x85x45cm, fekete kaszkád kifolyóval, Attraction Hydro, fekete</x:v>
      </x:c>
      <x:c t="str">
        <x:v>SAPHO</x:v>
      </x:c>
      <x:c t="str">
        <x:v>8590729065142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73836.102.4030</x:v>
      </x:c>
      <x:c t="str">
        <x:v>POLYSAN CASCATA hidromasszázs kád, 185x85x45cm, fekete kaszkád kifolyóval, Attraction Hydro-Air, fekete</x:v>
      </x:c>
      <x:c t="str">
        <x:v>SAPHO</x:v>
      </x:c>
      <x:c t="str">
        <x:v>8590729064473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73836.102.5030</x:v>
      </x:c>
      <x:c t="str">
        <x:v>POLYSAN CASCATA hidromasszázs kád, 185x85x45cm, fekete kaszkád kifolyóval, Highline Hydro, fekete</x:v>
      </x:c>
      <x:c t="str">
        <x:v>SAPHO</x:v>
      </x:c>
      <x:c t="str">
        <x:v>8590729061618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73836.102.6030</x:v>
      </x:c>
      <x:c t="str">
        <x:v>POLYSAN CASCATA hidromasszázs kád, 185x85x45cm, fekete kaszkád kifolyóval, Highline Hydro-Air, fekete</x:v>
      </x:c>
      <x:c t="str">
        <x:v>SAPHO</x:v>
      </x:c>
      <x:c t="str">
        <x:v>8590729061625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73836ML.100</x:v>
      </x:c>
      <x:c t="str">
        <x:v>POLYSAN CASCATA L MONOLITH kád, 180x80x60cm, inox kaszkád kifolyóval</x:v>
      </x:c>
      <x:c t="str">
        <x:v>SAPHO</x:v>
      </x:c>
      <x:c t="str">
        <x:v>8590729051367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73836ML.101</x:v>
      </x:c>
      <x:c t="str">
        <x:v>POLYSAN CASCATA L MONOLITH kád, 180x80x60cm, fehér kaszkád kifolyóval</x:v>
      </x:c>
      <x:c t="str">
        <x:v>SAPHO</x:v>
      </x:c>
      <x:c t="str">
        <x:v>8590729051374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73836ML.102</x:v>
      </x:c>
      <x:c t="str">
        <x:v>POLYSAN CASCATA L MONOLITH kád, 180x80x60cm, fekete kaszkád kifolyóval</x:v>
      </x:c>
      <x:c t="str">
        <x:v>SAPHO</x:v>
      </x:c>
      <x:c t="str">
        <x:v>8590729051381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73836MR.100</x:v>
      </x:c>
      <x:c t="str">
        <x:v>POLYSAN CASCATA R MONOLITH kád, 180x80x60cm,  kaszkád kifolyóval</x:v>
      </x:c>
      <x:c t="str">
        <x:v>SAPHO</x:v>
      </x:c>
      <x:c t="str">
        <x:v>8590729051398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73836MR.101</x:v>
      </x:c>
      <x:c t="str">
        <x:v>POLYSAN CASCATA R MONOLITH kád, 180x80x60cm, fehér kaszkád kifolyóval</x:v>
      </x:c>
      <x:c t="str">
        <x:v>SAPHO</x:v>
      </x:c>
      <x:c t="str">
        <x:v>8590729051404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73836MR.102</x:v>
      </x:c>
      <x:c t="str">
        <x:v>POLYSAN CASCATA R MONOLITH kád, 180x80x60cm, fekete kaszkád kifolyóval</x:v>
      </x:c>
      <x:c t="str">
        <x:v>SAPHO</x:v>
      </x:c>
      <x:c t="str">
        <x:v>8590729051411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740890</x:v>
      </x:c>
      <x:c t="str">
        <x:v>KERASAN WALDORF Törölközőtartó oldalra, 40cm, króm</x:v>
      </x:c>
      <x:c t="str">
        <x:v>SAPHO</x:v>
      </x:c>
      <x:c t="str">
        <x:v>8056093917093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740893</x:v>
      </x:c>
      <x:c t="str">
        <x:v>KERASAN WALDORF Törölközőtartó oldalra, 40cm, bronz</x:v>
      </x:c>
      <x:c t="str">
        <x:v>SAPHO</x:v>
      </x:c>
      <x:c t="str">
        <x:v>8056093917109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7418K08</x:v>
      </x:c>
      <x:c t="str">
        <x:v>GSI WCLEAN fali WC integrált bidéfunkcióval,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7418K09</x:v>
      </x:c>
      <x:c t="str">
        <x:v>GSI WCLEAN fali WC integrált bidéfunkcióval,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7418K11</x:v>
      </x:c>
      <x:c t="str">
        <x:v>GSI WCLEAN fali WC integrált bidéfunkcióval, Extraglaze</x:v>
      </x:c>
      <x:c t="str">
        <x:v>SAPHO</x:v>
      </x:c>
      <x:c t="str">
        <x:v>8057729350512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1490000.0000</x:v>
      </x:c>
      <x:c t="str">
        <x:v>újdonság: 2025.02</x:v>
      </x:c>
    </x:row>
    <x:row>
      <x:c t="str">
        <x:v>7418K17</x:v>
      </x:c>
      <x:c t="str">
        <x:v>GSI WCLEAN fali WC integrált bidéfunkcióval, dual matt szürke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7418K26</x:v>
      </x:c>
      <x:c t="str">
        <x:v>GSI WCLEAN fali WC integrált bidéfunkcióval,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74211</x:v>
      </x:c>
      <x:c t="str">
        <x:v>POLYSAN ROYAL sarok kád, 173x173x49cm</x:v>
      </x:c>
      <x:c t="str">
        <x:v>SAPHO</x:v>
      </x:c>
      <x:c t="str">
        <x:v>8590729020363</x:v>
      </x:c>
      <x:c t="str">
        <x:v>db        </x:v>
      </x:c>
      <x:c t="str">
        <x:v>39221000</x:v>
      </x:c>
      <x:c t="n">
        <x:v>51.9700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499000.0000</x:v>
      </x:c>
      <x:c t="str">
        <x:v/>
      </x:c>
    </x:row>
    <x:row>
      <x:c t="str">
        <x:v>74211.1010</x:v>
      </x:c>
      <x:c t="str">
        <x:v>POLYSAN ROYAL sarok kád, Active Hydro, 173x173x49cm, króm</x:v>
      </x:c>
      <x:c t="str">
        <x:v>SAPHO</x:v>
      </x:c>
      <x:c t="str">
        <x:v>8590729061496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1208000.0000</x:v>
      </x:c>
      <x:c t="str">
        <x:v>újdonság: 2025.01</x:v>
      </x:c>
    </x:row>
    <x:row>
      <x:c t="str">
        <x:v>74211.2010</x:v>
      </x:c>
      <x:c t="str">
        <x:v>POLYSAN ROYAL sarok kád, 173x173x49cm, Active Hydro-Air, króm</x:v>
      </x:c>
      <x:c t="str">
        <x:v>SAPHO</x:v>
      </x:c>
      <x:c t="str">
        <x:v>8590729061502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1809000.0000</x:v>
      </x:c>
      <x:c t="str">
        <x:v>újdonság: 2024.11</x:v>
      </x:c>
    </x:row>
    <x:row>
      <x:c t="str">
        <x:v>74211.3010</x:v>
      </x:c>
      <x:c t="str">
        <x:v>POLYSAN ROYAL sarok kád, Attraction Hydro, 173x173x49cm, króm</x:v>
      </x:c>
      <x:c t="str">
        <x:v>SAPHO</x:v>
      </x:c>
      <x:c t="str">
        <x:v>8590729061519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1406000.0000</x:v>
      </x:c>
      <x:c t="str">
        <x:v>újdonság: 2025.01</x:v>
      </x:c>
    </x:row>
    <x:row>
      <x:c t="str">
        <x:v>74211.4010</x:v>
      </x:c>
      <x:c t="str">
        <x:v>POLYSAN ROYAL sarok kád, 173x173x49cm, Attraction Hydro-Air, króm</x:v>
      </x:c>
      <x:c t="str">
        <x:v>SAPHO</x:v>
      </x:c>
      <x:c t="str">
        <x:v>8590729061526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2204000.0000</x:v>
      </x:c>
      <x:c t="str">
        <x:v>újdonság: 2024.11</x:v>
      </x:c>
    </x:row>
    <x:row>
      <x:c t="str">
        <x:v>74211.5010</x:v>
      </x:c>
      <x:c t="str">
        <x:v>POLYSAN ROYAL sarok kád, Highline Hydro, 173x173x49cm, króm</x:v>
      </x:c>
      <x:c t="str">
        <x:v>SAPHO</x:v>
      </x:c>
      <x:c t="str">
        <x:v>8590729061533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1698000.0000</x:v>
      </x:c>
      <x:c t="str">
        <x:v>újdonság: 2025.01</x:v>
      </x:c>
    </x:row>
    <x:row>
      <x:c t="str">
        <x:v>74211.6010</x:v>
      </x:c>
      <x:c t="str">
        <x:v>POLYSAN ROYAL sarok kád, 173x173x49cm, Highline Hydro-Air, króm</x:v>
      </x:c>
      <x:c t="str">
        <x:v>SAPHO</x:v>
      </x:c>
      <x:c t="str">
        <x:v>8590729061540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2378000.0000</x:v>
      </x:c>
      <x:c t="n">
        <x:v>2806000.0000</x:v>
      </x:c>
      <x:c t="str">
        <x:v>újdonság: 2024.11</x:v>
      </x:c>
    </x:row>
    <x:row>
      <x:c t="str">
        <x:v>7440</x:v>
      </x:c>
      <x:c t="str">
        <x:v>AQUALINE Zajszigetelő WC-hez, 370x420x4mm</x:v>
      </x:c>
      <x:c t="str">
        <x:v>AQUALINE</x:v>
      </x:c>
      <x:c t="str">
        <x:v>4002545074405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1450.0000</x:v>
      </x:c>
      <x:c t="str">
        <x:v>kifutott: 2025.03</x:v>
      </x:c>
    </x:row>
    <x:row>
      <x:c t="str">
        <x:v>7440B</x:v>
      </x:c>
      <x:c t="str">
        <x:v>zajszigetelő WC-hez, fekete</x:v>
      </x:c>
      <x:c t="str">
        <x:v>SAPHO</x:v>
      </x:c>
      <x:c t="str">
        <x:v>8590913992995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>kifutott: 2025.03</x:v>
      </x:c>
    </x:row>
    <x:row>
      <x:c t="str">
        <x:v>7452</x:v>
      </x:c>
      <x:c t="str">
        <x:v>AQUALINE Zajszigetelő mosdóhoz, 240x550x4mm</x:v>
      </x:c>
      <x:c t="str">
        <x:v>AQUALINE</x:v>
      </x:c>
      <x:c t="str">
        <x:v>4002545074528</x:v>
      </x:c>
      <x:c t="str">
        <x:v>db        </x:v>
      </x:c>
      <x:c t="str">
        <x:v>39249000</x:v>
      </x:c>
      <x:c t="n">
        <x:v>0.1200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2800.0000</x:v>
      </x:c>
      <x:c t="str">
        <x:v/>
      </x:c>
    </x:row>
    <x:row>
      <x:c t="str">
        <x:v>74611</x:v>
      </x:c>
      <x:c t="str">
        <x:v>POLYSAN CLEO kád, 170x70x48cm</x:v>
      </x:c>
      <x:c t="str">
        <x:v>SAPHO</x:v>
      </x:c>
      <x:c t="str">
        <x:v>8590729051695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198000.0000</x:v>
      </x:c>
      <x:c t="str">
        <x:v/>
      </x:c>
    </x:row>
    <x:row>
      <x:c t="str">
        <x:v>74611.1010</x:v>
      </x:c>
      <x:c t="str">
        <x:v>POLYSAN CLEO kád, Active Hydro, 170x70x48cm, króm</x:v>
      </x:c>
      <x:c t="str">
        <x:v>SAPHO</x:v>
      </x:c>
      <x:c t="str">
        <x:v>8590729054696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850000.0000</x:v>
      </x:c>
      <x:c t="str">
        <x:v>újdonság: 2025.01</x:v>
      </x:c>
    </x:row>
    <x:row>
      <x:c t="str">
        <x:v>74611.11</x:v>
      </x:c>
      <x:c t="str">
        <x:v>POLYSAN CLEO kád, 170x70x48cm, matt fehér</x:v>
      </x:c>
      <x:c t="str">
        <x:v>SAPHO</x:v>
      </x:c>
      <x:c t="str">
        <x:v>8590729002192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289000.0000</x:v>
      </x:c>
      <x:c t="str">
        <x:v/>
      </x:c>
    </x:row>
    <x:row>
      <x:c t="str">
        <x:v>74611.2010</x:v>
      </x:c>
      <x:c t="str">
        <x:v>POLYSAN CLEO kád, 170x70x48cm, Active Hydro-Air, króm</x:v>
      </x:c>
      <x:c t="str">
        <x:v>SAPHO</x:v>
      </x:c>
      <x:c t="str">
        <x:v>8590729054702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1313000.0000</x:v>
      </x:c>
      <x:c t="str">
        <x:v>újdonság: 2024.11</x:v>
      </x:c>
    </x:row>
    <x:row>
      <x:c t="str">
        <x:v>74611.21</x:v>
      </x:c>
      <x:c t="str">
        <x:v>POLYSAN CLEO kád, 170x70x48cm, matt fekete</x:v>
      </x:c>
      <x:c t="str">
        <x:v>SAPHO</x:v>
      </x:c>
      <x:c t="str">
        <x:v>8590729002291</x:v>
      </x:c>
      <x:c t="str">
        <x:v>db        </x:v>
      </x:c>
      <x:c t="str">
        <x:v>39221000</x:v>
      </x:c>
      <x:c t="n">
        <x:v>20.4980</x:v>
      </x:c>
      <x:c t="str">
        <x:v>74611BM</x:v>
      </x:c>
      <x:c t="str">
        <x:v>kád, mélytálca, előlap</x:v>
      </x:c>
      <x:c t="str">
        <x:v>kád</x:v>
      </x:c>
      <x:c t="n">
        <x:v>244000.0000</x:v>
      </x:c>
      <x:c t="n">
        <x:v>289000.0000</x:v>
      </x:c>
      <x:c t="str">
        <x:v/>
      </x:c>
    </x:row>
    <x:row>
      <x:c t="str">
        <x:v>74611.30</x:v>
      </x:c>
      <x:c t="str">
        <x:v>POLYSAN CLEO kád, 170x70x48cm, szürke</x:v>
      </x:c>
      <x:c t="str">
        <x:v>SAPHO</x:v>
      </x:c>
      <x:c t="str">
        <x:v>8590729002352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194000.0000</x:v>
      </x:c>
      <x:c t="n">
        <x:v>254000.0000</x:v>
      </x:c>
      <x:c t="str">
        <x:v/>
      </x:c>
    </x:row>
    <x:row>
      <x:c t="str">
        <x:v>74611.3010</x:v>
      </x:c>
      <x:c t="str">
        <x:v>POLYSAN CLEO kád, Attraction Hydro, 170x70x48cm, króm</x:v>
      </x:c>
      <x:c t="str">
        <x:v>SAPHO</x:v>
      </x:c>
      <x:c t="str">
        <x:v>8590729054719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1033000.0000</x:v>
      </x:c>
      <x:c t="str">
        <x:v>újdonság: 2025.01</x:v>
      </x:c>
    </x:row>
    <x:row>
      <x:c t="str">
        <x:v>74611.40</x:v>
      </x:c>
      <x:c t="str">
        <x:v>POLYSAN CLEO kád, 170x70x48cm, elefántcsont</x:v>
      </x:c>
      <x:c t="str">
        <x:v>SAPHO</x:v>
      </x:c>
      <x:c t="str">
        <x:v>8590729083177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219000.0000</x:v>
      </x:c>
      <x:c t="str">
        <x:v>újdonság: 2024.04</x:v>
      </x:c>
    </x:row>
    <x:row>
      <x:c t="str">
        <x:v>74611.4010</x:v>
      </x:c>
      <x:c t="str">
        <x:v>POLYSAN CLEO kád, 170x70x48cm, Attraction Hydro-Air, króm</x:v>
      </x:c>
      <x:c t="str">
        <x:v>SAPHO</x:v>
      </x:c>
      <x:c t="str">
        <x:v>8590729054726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1682000.0000</x:v>
      </x:c>
      <x:c t="str">
        <x:v>újdonság: 2024.11</x:v>
      </x:c>
    </x:row>
    <x:row>
      <x:c t="str">
        <x:v>74611.5010</x:v>
      </x:c>
      <x:c t="str">
        <x:v>POLYSAN CLEO kád, Highline Hydro, 170x70x48cm, króm</x:v>
      </x:c>
      <x:c t="str">
        <x:v>SAPHO</x:v>
      </x:c>
      <x:c t="str">
        <x:v>8590729054733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1280000.0000</x:v>
      </x:c>
      <x:c t="str">
        <x:v>újdonság: 2025.01</x:v>
      </x:c>
    </x:row>
    <x:row>
      <x:c t="str">
        <x:v>74611.6010</x:v>
      </x:c>
      <x:c t="str">
        <x:v>POLYSAN CLEO kád, 170x70x48cm, Highline Hydro-Air, króm</x:v>
      </x:c>
      <x:c t="str">
        <x:v>SAPHO</x:v>
      </x:c>
      <x:c t="str">
        <x:v>8590729054740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1821000.0000</x:v>
      </x:c>
      <x:c t="str">
        <x:v>újdonság: 2024.11</x:v>
      </x:c>
    </x:row>
    <x:row>
      <x:c t="str">
        <x:v>74611S</x:v>
      </x:c>
      <x:c t="str">
        <x:v>POLYSAN CLEO SLIM kád, 170x70x48cm</x:v>
      </x:c>
      <x:c t="str">
        <x:v>SAPHO</x:v>
      </x:c>
      <x:c t="str">
        <x:v>8590729083672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236000.0000</x:v>
      </x:c>
      <x:c t="str">
        <x:v/>
      </x:c>
    </x:row>
    <x:row>
      <x:c t="str">
        <x:v>74711</x:v>
      </x:c>
      <x:c t="str">
        <x:v>POLYSAN CLEO kád lábszerkezettel, 170x70x48cm</x:v>
      </x:c>
      <x:c t="str">
        <x:v>SAPHO</x:v>
      </x:c>
      <x:c t="str">
        <x:v>8590729051787</x:v>
      </x:c>
      <x:c t="str">
        <x:v>db        </x:v>
      </x:c>
      <x:c t="str">
        <x:v>39221000</x:v>
      </x:c>
      <x:c t="n">
        <x:v>32.1900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264000.0000</x:v>
      </x:c>
      <x:c t="str">
        <x:v/>
      </x:c>
    </x:row>
    <x:row>
      <x:c t="str">
        <x:v>747E-037</x:v>
      </x:c>
      <x:c t="str">
        <x:v>FLUIDMASTER öblítőmechanika, 3/8"</x:v>
      </x:c>
      <x:c t="str">
        <x:v>SAPHO</x:v>
      </x:c>
      <x:c t="str">
        <x:v>3838912063502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7900.0000</x:v>
      </x:c>
      <x:c t="str">
        <x:v/>
      </x:c>
    </x:row>
    <x:row>
      <x:c t="str">
        <x:v>747U-038</x:v>
      </x:c>
      <x:c t="str">
        <x:v>SCHWAB feltöltőszelep </x:v>
      </x:c>
      <x:c t="str">
        <x:v>SAPHO</x:v>
      </x:c>
      <x:c t="str">
        <x:v>3838912063519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9100.0000</x:v>
      </x:c>
      <x:c t="str">
        <x:v/>
      </x:c>
    </x:row>
    <x:row>
      <x:c t="str">
        <x:v>7498</x:v>
      </x:c>
      <x:c t="str">
        <x:v>AQUALINE NICEA szappanadagoló, 300ml, fehér</x:v>
      </x:c>
      <x:c t="str">
        <x:v>AQUALINE</x:v>
      </x:c>
      <x:c t="str">
        <x:v>8590913878671</x:v>
      </x:c>
      <x:c t="str">
        <x:v>db        </x:v>
      </x:c>
      <x:c t="str">
        <x:v>73249000</x:v>
      </x:c>
      <x:c t="n">
        <x:v>0.1590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3400.0000</x:v>
      </x:c>
      <x:c t="str">
        <x:v/>
      </x:c>
    </x:row>
    <x:row>
      <x:c t="str">
        <x:v>750.080.1</x:v>
      </x:c>
      <x:c t="str">
        <x:v>BRUCKNER SPITZA WALK-IN fix zuhanyfal, 800mm, transzparent üveg</x:v>
      </x:c>
      <x:c t="str">
        <x:v>SAPHO</x:v>
      </x:c>
      <x:c t="str">
        <x:v>8590913931215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/>
      </x:c>
    </x:row>
    <x:row>
      <x:c t="str">
        <x:v>750.082.1</x:v>
      </x:c>
      <x:c t="str">
        <x:v>BRUCKNER SPITZA WALK-IN fix zuhanyfal, 800mm, matt üveg</x:v>
      </x:c>
      <x:c t="str">
        <x:v>SAPHO</x:v>
      </x:c>
      <x:c t="str">
        <x:v>8590913116827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2025.05</x:v>
      </x:c>
    </x:row>
    <x:row>
      <x:c t="str">
        <x:v>750.090.1</x:v>
      </x:c>
      <x:c t="str">
        <x:v>BRUCKNER SPITZA WALK-IN fix zuhanyfal, 900mm, transzparent üveg</x:v>
      </x:c>
      <x:c t="str">
        <x:v>SAPHO</x:v>
      </x:c>
      <x:c t="str">
        <x:v>8590913931222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/>
      </x:c>
    </x:row>
    <x:row>
      <x:c t="str">
        <x:v>750.092.1</x:v>
      </x:c>
      <x:c t="str">
        <x:v>BRUCKNER SPITZA WALK-IN fix zuhanyfal, 900mm, matt üveg</x:v>
      </x:c>
      <x:c t="str">
        <x:v>SAPHO</x:v>
      </x:c>
      <x:c t="str">
        <x:v>8590913117114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2025.05</x:v>
      </x:c>
    </x:row>
    <x:row>
      <x:c t="str">
        <x:v>750.100.1</x:v>
      </x:c>
      <x:c t="str">
        <x:v>BRUCKNER SPITZA WALK-IN fix zuhanyfal, 1000mm, transzparent üveg</x:v>
      </x:c>
      <x:c t="str">
        <x:v>SAPHO</x:v>
      </x:c>
      <x:c t="str">
        <x:v>8590913931246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/>
      </x:c>
    </x:row>
    <x:row>
      <x:c t="str">
        <x:v>750.102.1</x:v>
      </x:c>
      <x:c t="str">
        <x:v>BRUCKNER SPITZA WALK-IN fix zuhanyfal, 1000mm, matt üveg</x:v>
      </x:c>
      <x:c t="str">
        <x:v>SAPHO</x:v>
      </x:c>
      <x:c t="str">
        <x:v>8590913117145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>újdonság: 2025.05</x:v>
      </x:c>
    </x:row>
    <x:row>
      <x:c t="str">
        <x:v>750.110.1</x:v>
      </x:c>
      <x:c t="str">
        <x:v>BRUCKNER SPITZA WALK-IN fix zuhanyfal, 1100mm, transzparent üveg</x:v>
      </x:c>
      <x:c t="str">
        <x:v>SAPHO</x:v>
      </x:c>
      <x:c t="str">
        <x:v>8590913931253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94000.0000</x:v>
      </x:c>
      <x:c t="str">
        <x:v/>
      </x:c>
    </x:row>
    <x:row>
      <x:c t="str">
        <x:v>750.112.1</x:v>
      </x:c>
      <x:c t="str">
        <x:v>BRUCKNER SPITZA WALK-IN fix zuhanyfal, 1100mm, matt üveg</x:v>
      </x:c>
      <x:c t="str">
        <x:v>SAPHO</x:v>
      </x:c>
      <x:c t="str">
        <x:v>8590913117152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117000.0000</x:v>
      </x:c>
      <x:c t="str">
        <x:v>újdonság: 2025.05</x:v>
      </x:c>
    </x:row>
    <x:row>
      <x:c t="str">
        <x:v>750.120.1</x:v>
      </x:c>
      <x:c t="str">
        <x:v>BRUCKNER SPITZA WALK-IN fix zuhanyfal, 1200mm, transzparent üveg</x:v>
      </x:c>
      <x:c t="str">
        <x:v>SAPHO</x:v>
      </x:c>
      <x:c t="str">
        <x:v>8590913931260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99000.0000</x:v>
      </x:c>
      <x:c t="str">
        <x:v/>
      </x:c>
    </x:row>
    <x:row>
      <x:c t="str">
        <x:v>750.122.1</x:v>
      </x:c>
      <x:c t="str">
        <x:v>BRUCKNER SPITZA WALK-IN fix zuhanyfal, 1200mm, matt üveg</x:v>
      </x:c>
      <x:c t="str">
        <x:v>SAPHO</x:v>
      </x:c>
      <x:c t="str">
        <x:v>8590913117169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2025.05</x:v>
      </x:c>
    </x:row>
    <x:row>
      <x:c t="str">
        <x:v>7500</x:v>
      </x:c>
      <x:c t="str">
        <x:v>AQUALINE NICEA szemetes, 3l, fehér</x:v>
      </x:c>
      <x:c t="str">
        <x:v>AQUALINE</x:v>
      </x:c>
      <x:c t="str">
        <x:v>8590913878695</x:v>
      </x:c>
      <x:c t="str">
        <x:v>db        </x:v>
      </x:c>
      <x:c t="str">
        <x:v>73249000</x:v>
      </x:c>
      <x:c t="n">
        <x:v>0.6260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7900.0000</x:v>
      </x:c>
      <x:c t="str">
        <x:v/>
      </x:c>
    </x:row>
    <x:row>
      <x:c t="str">
        <x:v>7502</x:v>
      </x:c>
      <x:c t="str">
        <x:v>AQUALINE NICEA fogkefetartó, fehér</x:v>
      </x:c>
      <x:c t="str">
        <x:v>AQUALINE</x:v>
      </x:c>
      <x:c t="str">
        <x:v>8590913878664</x:v>
      </x:c>
      <x:c t="str">
        <x:v>db        </x:v>
      </x:c>
      <x:c t="str">
        <x:v>73249000</x:v>
      </x:c>
      <x:c t="n">
        <x:v>0.1030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2300.0000</x:v>
      </x:c>
      <x:c t="str">
        <x:v/>
      </x:c>
    </x:row>
    <x:row>
      <x:c t="str">
        <x:v>7504</x:v>
      </x:c>
      <x:c t="str">
        <x:v>AQUALINE NICEA szappantartó, fehér</x:v>
      </x:c>
      <x:c t="str">
        <x:v>AQUALINE</x:v>
      </x:c>
      <x:c t="str">
        <x:v>8590913878657</x:v>
      </x:c>
      <x:c t="str">
        <x:v>db        </x:v>
      </x:c>
      <x:c t="str">
        <x:v>73249000</x:v>
      </x:c>
      <x:c t="n">
        <x:v>0.0630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1600.0000</x:v>
      </x:c>
      <x:c t="str">
        <x:v/>
      </x:c>
    </x:row>
    <x:row>
      <x:c t="str">
        <x:v>7506</x:v>
      </x:c>
      <x:c t="str">
        <x:v>AQUALINE NICEA WC-kefe tartó, fehér</x:v>
      </x:c>
      <x:c t="str">
        <x:v>AQUALINE</x:v>
      </x:c>
      <x:c t="str">
        <x:v>8590913878688</x:v>
      </x:c>
      <x:c t="str">
        <x:v>db        </x:v>
      </x:c>
      <x:c t="str">
        <x:v>73249000</x:v>
      </x:c>
      <x:c t="n">
        <x:v>0.3960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4900.0000</x:v>
      </x:c>
      <x:c t="str">
        <x:v/>
      </x:c>
    </x:row>
    <x:row>
      <x:c t="str">
        <x:v>750990</x:v>
      </x:c>
      <x:c t="str">
        <x:v>KERASAN BABEL, CENTO gazdaságos öblítőmechanika alsó bekötéssel kombi tartályhoz, króm</x:v>
      </x:c>
      <x:c t="str">
        <x:v>SAPHO</x:v>
      </x:c>
      <x:c t="str">
        <x:v>8056093913149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36000.0000</x:v>
      </x:c>
      <x:c t="str">
        <x:v/>
      </x:c>
    </x:row>
    <x:row>
      <x:c t="str">
        <x:v>750993</x:v>
      </x:c>
      <x:c t="str">
        <x:v>KERASAN RETRO gazdaságos öblítőmechanika monoblokkos WC-hez, bronz</x:v>
      </x:c>
      <x:c t="str">
        <x:v>SAPHO</x:v>
      </x:c>
      <x:c t="str">
        <x:v>8056093913217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44000.0000</x:v>
      </x:c>
      <x:c t="str">
        <x:v/>
      </x:c>
    </x:row>
    <x:row>
      <x:c t="str">
        <x:v>751.090.1</x:v>
      </x:c>
      <x:c t="str">
        <x:v>BRUCKNER BORG íves zuhanykabin, 900x900x1950mm, R550, transzparent üveg</x:v>
      </x:c>
      <x:c t="str">
        <x:v>SAPHO</x:v>
      </x:c>
      <x:c t="str">
        <x:v>8590913931185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179000.0000</x:v>
      </x:c>
      <x:c t="str">
        <x:v/>
      </x:c>
    </x:row>
    <x:row>
      <x:c t="str">
        <x:v>751.180.1</x:v>
      </x:c>
      <x:c t="str">
        <x:v>BRUCKNER BORG szögletes zuhanykabin, 800x800x1950mm, transzparent üveg</x:v>
      </x:c>
      <x:c t="str">
        <x:v>SAPHO</x:v>
      </x:c>
      <x:c t="str">
        <x:v>8590913931192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184000.0000</x:v>
      </x:c>
      <x:c t="str">
        <x:v/>
      </x:c>
    </x:row>
    <x:row>
      <x:c t="str">
        <x:v>751.190.1</x:v>
      </x:c>
      <x:c t="str">
        <x:v>BRUCKNER BORG szögletes zuhanykabin, 900x900x1950mm, transzparent üveg</x:v>
      </x:c>
      <x:c t="str">
        <x:v>SAPHO</x:v>
      </x:c>
      <x:c t="str">
        <x:v>8590913931208</x:v>
      </x:c>
      <x:c t="str">
        <x:v>db        </x:v>
      </x:c>
      <x:c t="str">
        <x:v>70200080</x:v>
      </x:c>
      <x:c t="n">
        <x:v>54.6000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752101</x:v>
      </x:c>
      <x:c t="str">
        <x:v>KERASAN BABEL, CENTO gazdaságos öblítőmechanika hátsó bekötéssel kombi tartályhoz, króm</x:v>
      </x:c>
      <x:c t="str">
        <x:v>SAPHO</x:v>
      </x:c>
      <x:c t="str">
        <x:v>8056093912555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43500.0000</x:v>
      </x:c>
      <x:c t="str">
        <x:v/>
      </x:c>
    </x:row>
    <x:row>
      <x:c t="str">
        <x:v>7532.310.5</x:v>
      </x:c>
      <x:c t="str">
        <x:v>OMP TEA klik-klak mosdólefolyó, 5/4“, 10-45mm, króm</x:v>
      </x:c>
      <x:c t="str">
        <x:v>SAPHO</x:v>
      </x:c>
      <x:c t="str">
        <x:v>8019952189710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9900.0000</x:v>
      </x:c>
      <x:c t="str">
        <x:v>újdonság: 2025.03</x:v>
      </x:c>
    </x:row>
    <x:row>
      <x:c t="str">
        <x:v>7532.310.5X</x:v>
      </x:c>
      <x:c t="str">
        <x:v>OMP TEA klik-klak mosdólefolyó, 5/4“, 10-45mm, matt fekete</x:v>
      </x:c>
      <x:c t="str">
        <x:v>SAPHO</x:v>
      </x:c>
      <x:c t="str">
        <x:v>8019952189727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7532.310.5XD</x:v>
      </x:c>
      <x:c t="str">
        <x:v>OMP TEA klik-klak mosdólefolyó, 5/4“, 10-45mm, matt fehér</x:v>
      </x:c>
      <x:c t="str">
        <x:v>SAPHO</x:v>
      </x:c>
      <x:c t="str">
        <x:v>8019952189734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7533.370.5</x:v>
      </x:c>
      <x:c t="str">
        <x:v>OMP TEA klik-klak mosdólefolyó, univerzális, mag: max 80mm</x:v>
      </x:c>
      <x:c t="str">
        <x:v>SAPHO</x:v>
      </x:c>
      <x:c t="str">
        <x:v>8019952143231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13600.0000</x:v>
      </x:c>
      <x:c t="str">
        <x:v/>
      </x:c>
    </x:row>
    <x:row>
      <x:c t="str">
        <x:v>7533.370.5.3</x:v>
      </x:c>
      <x:c t="str">
        <x:v>Omp Tea klik-klak mosdólefolyó, 5/4“, max 80mm, arany</x:v>
      </x:c>
      <x:c t="str">
        <x:v>SAPHO</x:v>
      </x:c>
      <x:c t="str">
        <x:v>8019952212715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>újdonság: 2025.06</x:v>
      </x:c>
    </x:row>
    <x:row>
      <x:c t="str">
        <x:v>7533.370.5.36</x:v>
      </x:c>
      <x:c t="str">
        <x:v>Omp Tea klik-klak mosdólefolyó, 5/4“, max 80mm, matt arany</x:v>
      </x:c>
      <x:c t="str">
        <x:v>SAPHO</x:v>
      </x:c>
      <x:c t="str">
        <x:v>8019952212708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2025.06</x:v>
      </x:c>
    </x:row>
    <x:row>
      <x:c t="str">
        <x:v>7533.370.5X</x:v>
      </x:c>
      <x:c t="str">
        <x:v>OMP TEA klik-klak mosdólefolyó, mag: max 80mm, matt fekete</x:v>
      </x:c>
      <x:c t="str">
        <x:v>SAPHO</x:v>
      </x:c>
      <x:c t="str">
        <x:v>8590913982002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21000.0000</x:v>
      </x:c>
      <x:c t="str">
        <x:v>újdonság: 2024.07</x:v>
      </x:c>
    </x:row>
    <x:row>
      <x:c t="str">
        <x:v>753344</x:v>
      </x:c>
      <x:c t="str">
        <x:v>Álló WC-kefe, bronz</x:v>
      </x:c>
      <x:c t="str">
        <x:v>SAPHO</x:v>
      </x:c>
      <x:c t="str">
        <x:v>8003341166956</x:v>
      </x:c>
      <x:c t="str">
        <x:v>db        </x:v>
      </x:c>
      <x:c t="str">
        <x:v>73249000</x:v>
      </x:c>
      <x:c t="n">
        <x:v>1.2150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754590</x:v>
      </x:c>
      <x:c t="str">
        <x:v>KERASAN WALDORF öblítőmechanika lánccal, króm</x:v>
      </x:c>
      <x:c t="str">
        <x:v>SAPHO</x:v>
      </x:c>
      <x:c t="str">
        <x:v>8056093917604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114000.0000</x:v>
      </x:c>
      <x:c t="str">
        <x:v/>
      </x:c>
    </x:row>
    <x:row>
      <x:c t="str">
        <x:v>754593</x:v>
      </x:c>
      <x:c t="str">
        <x:v>KERASAN WALDORF öblítőmechanika lánccal, bronz</x:v>
      </x:c>
      <x:c t="str">
        <x:v>SAPHO</x:v>
      </x:c>
      <x:c t="str">
        <x:v>8056093917628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175000.0000</x:v>
      </x:c>
      <x:c t="str">
        <x:v/>
      </x:c>
    </x:row>
    <x:row>
      <x:c t="str">
        <x:v>75511</x:v>
      </x:c>
      <x:c t="str">
        <x:v>POLYSAN RENA öntöttmárvány zuhanytálca, 100x80x4cm, bal</x:v>
      </x:c>
      <x:c t="str">
        <x:v>SAPHO</x:v>
      </x:c>
      <x:c t="str">
        <x:v>8590729058243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75551</x:v>
      </x:c>
      <x:c t="str">
        <x:v>POLYSAN PORTAS L aszimmetrikus kád, kádbelépő ajtóval, 180x75x60cm</x:v>
      </x:c>
      <x:c t="str">
        <x:v>SAPHO</x:v>
      </x:c>
      <x:c t="str">
        <x:v>8590729058281</x:v>
      </x:c>
      <x:c t="str">
        <x:v>db        </x:v>
      </x:c>
      <x:c t="str">
        <x:v>39221000</x:v>
      </x:c>
      <x:c t="n">
        <x:v>30.5500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1237000.0000</x:v>
      </x:c>
      <x:c t="str">
        <x:v>újdonság: 2025.12</x:v>
      </x:c>
    </x:row>
    <x:row>
      <x:c t="str">
        <x:v>75561</x:v>
      </x:c>
      <x:c t="str">
        <x:v>POLYSAN PORTAS R aszimmetrikus kád, kádbelépő ajtóval, 180x75x60cm</x:v>
      </x:c>
      <x:c t="str">
        <x:v>SAPHO</x:v>
      </x:c>
      <x:c t="str">
        <x:v>8590729058298</x:v>
      </x:c>
      <x:c t="str">
        <x:v>db        </x:v>
      </x:c>
      <x:c t="str">
        <x:v>39221000</x:v>
      </x:c>
      <x:c t="n">
        <x:v>30.5500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1237000.0000</x:v>
      </x:c>
      <x:c t="str">
        <x:v>újdonság: 2025.12</x:v>
      </x:c>
    </x:row>
    <x:row>
      <x:c t="str">
        <x:v>75571</x:v>
      </x:c>
      <x:c t="str">
        <x:v>POLYSAN PORTAS mágneses kádbelépő ajtó </x:v>
      </x:c>
      <x:c t="str">
        <x:v>SAPHO</x:v>
      </x:c>
      <x:c t="str">
        <x:v>8590729058304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egyéb</x:v>
      </x:c>
      <x:c t="str">
        <x:v>egyéb</x:v>
      </x:c>
      <x:c t="n">
        <x:v>0.0000</x:v>
      </x:c>
      <x:c t="n">
        <x:v>209000.0000</x:v>
      </x:c>
      <x:c t="str">
        <x:v>újdonság: 2026.02</x:v>
      </x:c>
    </x:row>
    <x:row>
      <x:c t="str">
        <x:v>757390</x:v>
      </x:c>
      <x:c t="str">
        <x:v>KERASAN WALDORF Összekötő cső, króm</x:v>
      </x:c>
      <x:c t="str">
        <x:v>SAPHO</x:v>
      </x:c>
      <x:c t="str">
        <x:v>8056093917574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126000.0000</x:v>
      </x:c>
      <x:c t="str">
        <x:v/>
      </x:c>
    </x:row>
    <x:row>
      <x:c t="str">
        <x:v>757393</x:v>
      </x:c>
      <x:c t="str">
        <x:v>KERASAN WALDORF Összekötő cső, bronz</x:v>
      </x:c>
      <x:c t="str">
        <x:v>SAPHO</x:v>
      </x:c>
      <x:c t="str">
        <x:v>8056093917598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167000.0000</x:v>
      </x:c>
      <x:c t="str">
        <x:v/>
      </x:c>
    </x:row>
    <x:row>
      <x:c t="str">
        <x:v>7578</x:v>
      </x:c>
      <x:c t="str">
        <x:v>AQUALINE SNOW szappanadagoló, 300ml, fehér</x:v>
      </x:c>
      <x:c t="str">
        <x:v>AQUALINE</x:v>
      </x:c>
      <x:c t="str">
        <x:v>8590913878633</x:v>
      </x:c>
      <x:c t="str">
        <x:v>db        </x:v>
      </x:c>
      <x:c t="str">
        <x:v>39249000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3500.0000</x:v>
      </x:c>
      <x:c t="str">
        <x:v/>
      </x:c>
    </x:row>
    <x:row>
      <x:c t="str">
        <x:v>7579</x:v>
      </x:c>
      <x:c t="str">
        <x:v>AQUALINE SNOW fogkefetartó, fehér</x:v>
      </x:c>
      <x:c t="str">
        <x:v>AQUALINE</x:v>
      </x:c>
      <x:c t="str">
        <x:v>8590913878619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2200.0000</x:v>
      </x:c>
      <x:c t="str">
        <x:v/>
      </x:c>
    </x:row>
    <x:row>
      <x:c t="str">
        <x:v>7580</x:v>
      </x:c>
      <x:c t="str">
        <x:v>AQUALINE SNOW fogkefetartó, fehér</x:v>
      </x:c>
      <x:c t="str">
        <x:v>AQUALINE</x:v>
      </x:c>
      <x:c t="str">
        <x:v>8590913878626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7581</x:v>
      </x:c>
      <x:c t="str">
        <x:v>AQUALINE SNOW szappantartó, fehér</x:v>
      </x:c>
      <x:c t="str">
        <x:v>AQUALINE</x:v>
      </x:c>
      <x:c t="str">
        <x:v>8590913878602</x:v>
      </x:c>
      <x:c t="str">
        <x:v>db        </x:v>
      </x:c>
      <x:c t="str">
        <x:v>39249000</x:v>
      </x:c>
      <x:c t="n">
        <x:v>0.0780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2500.0000</x:v>
      </x:c>
      <x:c t="str">
        <x:v/>
      </x:c>
    </x:row>
    <x:row>
      <x:c t="str">
        <x:v>7582</x:v>
      </x:c>
      <x:c t="str">
        <x:v>AQUALINE SNOW WC-kefetartó, fehér</x:v>
      </x:c>
      <x:c t="str">
        <x:v>AQUALINE</x:v>
      </x:c>
      <x:c t="str">
        <x:v>8590913878640</x:v>
      </x:c>
      <x:c t="str">
        <x:v>db        </x:v>
      </x:c>
      <x:c t="str">
        <x:v>39249000</x:v>
      </x:c>
      <x:c t="n">
        <x:v>0.3290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759290</x:v>
      </x:c>
      <x:c t="str">
        <x:v>KERASAN THE NEW YORKER öblítőmechanika lánccal, króm</x:v>
      </x:c>
      <x:c t="str">
        <x:v>SAPHO</x:v>
      </x:c>
      <x:c t="str">
        <x:v>8388777321477</x:v>
      </x:c>
      <x:c t="str">
        <x:v>db        </x:v>
      </x:c>
      <x:c t="str">
        <x:v>84818019</x:v>
      </x:c>
      <x:c t="n">
        <x:v>4.0000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74000.0000</x:v>
      </x:c>
      <x:c t="str">
        <x:v>újdonság: 2025.12</x:v>
      </x:c>
    </x:row>
    <x:row>
      <x:c t="str">
        <x:v>7593K1</x:v>
      </x:c>
      <x:c t="str">
        <x:v>KERASAN THE NEW YORKER összekötőcső tartályhoz, króm</x:v>
      </x:c>
      <x:c t="str">
        <x:v>SAPHO</x:v>
      </x:c>
      <x:c t="str">
        <x:v>8388777321330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184000.0000</x:v>
      </x:c>
      <x:c t="str">
        <x:v>újdonság: 2025.12</x:v>
      </x:c>
    </x:row>
    <x:row>
      <x:c t="str">
        <x:v>76111</x:v>
      </x:c>
      <x:c t="str">
        <x:v>POLYSAN MAMBA kád, balos, 170x100x44cm</x:v>
      </x:c>
      <x:c t="str">
        <x:v>SAPHO</x:v>
      </x:c>
      <x:c t="str">
        <x:v>8590729020646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214000.0000</x:v>
      </x:c>
      <x:c t="str">
        <x:v/>
      </x:c>
    </x:row>
    <x:row>
      <x:c t="str">
        <x:v>76111.1010</x:v>
      </x:c>
      <x:c t="str">
        <x:v>POLYSAN MAMBA kád, balos, Active Hydro, 170x100x45cm, króm</x:v>
      </x:c>
      <x:c t="str">
        <x:v>SAPHO</x:v>
      </x:c>
      <x:c t="str">
        <x:v>8590729060116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927000.0000</x:v>
      </x:c>
      <x:c t="str">
        <x:v>újdonság: 2025.01</x:v>
      </x:c>
    </x:row>
    <x:row>
      <x:c t="str">
        <x:v>76111.2010</x:v>
      </x:c>
      <x:c t="str">
        <x:v>POLYSAN MAMBA kád, balos, 170x100x45cm, Active Hydro-Air, króm</x:v>
      </x:c>
      <x:c t="str">
        <x:v>SAPHO</x:v>
      </x:c>
      <x:c t="str">
        <x:v>8590729060123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1390000.0000</x:v>
      </x:c>
      <x:c t="str">
        <x:v>újdonság: 2024.11</x:v>
      </x:c>
    </x:row>
    <x:row>
      <x:c t="str">
        <x:v>76111.3010</x:v>
      </x:c>
      <x:c t="str">
        <x:v>POLYSAN MAMBA kád, balos, Attraction Hydro, 170x100x45cm, króm</x:v>
      </x:c>
      <x:c t="str">
        <x:v>SAPHO</x:v>
      </x:c>
      <x:c t="str">
        <x:v>8590729060130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1110000.0000</x:v>
      </x:c>
      <x:c t="str">
        <x:v>újdonság: 2025.01</x:v>
      </x:c>
    </x:row>
    <x:row>
      <x:c t="str">
        <x:v>76111.4010</x:v>
      </x:c>
      <x:c t="str">
        <x:v>POLYSAN MAMBA kád, balos, 170x100x45cm, Attraction Hydro-Air, króm</x:v>
      </x:c>
      <x:c t="str">
        <x:v>SAPHO</x:v>
      </x:c>
      <x:c t="str">
        <x:v>8590729060147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1759000.0000</x:v>
      </x:c>
      <x:c t="str">
        <x:v>újdonság: 2024.11</x:v>
      </x:c>
    </x:row>
    <x:row>
      <x:c t="str">
        <x:v>76111.5010</x:v>
      </x:c>
      <x:c t="str">
        <x:v>POLYSAN MAMBA kád, balos, Highline Hydro, 170x100x45cm, króm</x:v>
      </x:c>
      <x:c t="str">
        <x:v>SAPHO</x:v>
      </x:c>
      <x:c t="str">
        <x:v>8590729060154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1357000.0000</x:v>
      </x:c>
      <x:c t="str">
        <x:v>újdonság: 2025.01</x:v>
      </x:c>
    </x:row>
    <x:row>
      <x:c t="str">
        <x:v>76111.6010</x:v>
      </x:c>
      <x:c t="str">
        <x:v>POLYSAN MAMBA kád, balos, 170x100x45cm, Highline Hydro-Air, króm</x:v>
      </x:c>
      <x:c t="str">
        <x:v>SAPHO</x:v>
      </x:c>
      <x:c t="str">
        <x:v>8590729060161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1898000.0000</x:v>
      </x:c>
      <x:c t="str">
        <x:v>újdonság: 2024.11</x:v>
      </x:c>
    </x:row>
    <x:row>
      <x:c t="str">
        <x:v>761511</x:v>
      </x:c>
      <x:c t="str">
        <x:v>GSI SWIRLFLUSH COMMUNITY fali WC, Swirlflush, 36x70cm, ExtraGlaze</x:v>
      </x:c>
      <x:c t="str">
        <x:v>SAPHO</x:v>
      </x:c>
      <x:c t="str">
        <x:v>8032937820583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314000.0000</x:v>
      </x:c>
      <x:c t="str">
        <x:v/>
      </x:c>
    </x:row>
    <x:row>
      <x:c t="str">
        <x:v>761526</x:v>
      </x:c>
      <x:c t="str">
        <x:v>GSI SWIRLFLUSH COMMUNITY fali WC, 36x70cm, dual-matt fekete</x:v>
      </x:c>
      <x:c t="str">
        <x:v>SAPHO</x:v>
      </x:c>
      <x:c t="str">
        <x:v>8056590018446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549000.0000</x:v>
      </x:c>
      <x:c t="str">
        <x:v>újdonság: 2024.04</x:v>
      </x:c>
    </x:row>
    <x:row>
      <x:c t="str">
        <x:v>76260</x:v>
      </x:c>
      <x:c t="str">
        <x:v>SMART fémrácsos polc zuhanyoszlopra, 18-25mm, króm</x:v>
      </x:c>
      <x:c t="str">
        <x:v>SAPHO</x:v>
      </x:c>
      <x:c t="str">
        <x:v>8590913918162</x:v>
      </x:c>
      <x:c t="str">
        <x:v>db        </x:v>
      </x:c>
      <x:c t="str">
        <x:v>73249000</x:v>
      </x:c>
      <x:c t="n">
        <x:v>0.4800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kifutott: 2025.02</x:v>
      </x:c>
    </x:row>
    <x:row>
      <x:c t="str">
        <x:v>76312</x:v>
      </x:c>
      <x:c t="str">
        <x:v>POLYSAN MAMBA 170 sarokelőlap, balos, </x:v>
      </x:c>
      <x:c t="str">
        <x:v>SAPHO</x:v>
      </x:c>
      <x:c t="str">
        <x:v>8590729020820</x:v>
      </x:c>
      <x:c t="str">
        <x:v>db        </x:v>
      </x:c>
      <x:c t="str">
        <x:v>39221000</x:v>
      </x:c>
      <x:c t="n">
        <x:v>7.7600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76313</x:v>
      </x:c>
      <x:c t="str">
        <x:v>POLYSAN MAMBA 170 bal előlap </x:v>
      </x:c>
      <x:c t="str">
        <x:v>SAPHO</x:v>
      </x:c>
      <x:c t="str">
        <x:v>8590729020912</x:v>
      </x:c>
      <x:c t="str">
        <x:v>db        </x:v>
      </x:c>
      <x:c t="str">
        <x:v>39221000</x:v>
      </x:c>
      <x:c t="n">
        <x:v>6.8800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7632011</x:v>
      </x:c>
      <x:c t="str">
        <x:v>GSI COMMUNITY kerámiamosdó, 70x55cm, túlfolyó nélkül, csaplyuk nélkül, ExtraGlaze</x:v>
      </x:c>
      <x:c t="str">
        <x:v>SAPHO</x:v>
      </x:c>
      <x:c t="str">
        <x:v>8056590010808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7632111</x:v>
      </x:c>
      <x:c t="str">
        <x:v>GSI COMMUNITY kerámiamosdó, 70x55cm, túlfolyó nélkül, ExtraGlaze</x:v>
      </x:c>
      <x:c t="str">
        <x:v>SAPHO</x:v>
      </x:c>
      <x:c t="str">
        <x:v>8032937823416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7633011</x:v>
      </x:c>
      <x:c t="str">
        <x:v>GSI COMMUNITY kerámiamosdó, 70x55cm, csaplyuk nélkül, ExtraGlaze</x:v>
      </x:c>
      <x:c t="str">
        <x:v>SAPHO</x:v>
      </x:c>
      <x:c t="str">
        <x:v>8056590010761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7633026</x:v>
      </x:c>
      <x:c t="str">
        <x:v>GSI COMMUNITY kerámiamosdó, furat nélkül túlfolyóval, 70x55cm, matt fekete</x:v>
      </x:c>
      <x:c t="str">
        <x:v>SAPHO</x:v>
      </x:c>
      <x:c t="str">
        <x:v>8056590018439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>újdonság: 2024.04</x:v>
      </x:c>
    </x:row>
    <x:row>
      <x:c t="str">
        <x:v>7633111</x:v>
      </x:c>
      <x:c t="str">
        <x:v>GSI COMMUNITY kerámiamosdó, 70x55cm, ExtraGlaze</x:v>
      </x:c>
      <x:c t="str">
        <x:v>SAPHO</x:v>
      </x:c>
      <x:c t="str">
        <x:v>8032937823423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7633126</x:v>
      </x:c>
      <x:c t="str">
        <x:v>GSI COMMUNITY kerámiamosdó, túlfolyóval, 70x55cm, matt fekete</x:v>
      </x:c>
      <x:c t="str">
        <x:v>SAPHO</x:v>
      </x:c>
      <x:c t="str">
        <x:v>8052015160547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>újdonság: 2024.04</x:v>
      </x:c>
    </x:row>
    <x:row>
      <x:c t="str">
        <x:v>7634011</x:v>
      </x:c>
      <x:c t="str">
        <x:v>GSI COMMUNITY kerámiamosdó, 60x55cm, túlfolyó nélkül, csaplyuk nélkül, ExtraGlaze</x:v>
      </x:c>
      <x:c t="str">
        <x:v>SAPHO</x:v>
      </x:c>
      <x:c t="str">
        <x:v>8056590010792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7634111</x:v>
      </x:c>
      <x:c t="str">
        <x:v>GSI COMMUNITY kerámiamosdó, 60x55cm, túlfolyó nélkül, ExtraGlaze</x:v>
      </x:c>
      <x:c t="str">
        <x:v>SAPHO</x:v>
      </x:c>
      <x:c t="str">
        <x:v>8032937823430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7635011</x:v>
      </x:c>
      <x:c t="str">
        <x:v>GSI COMMUNITY kerámiamosdó, 60x55cm, csaplyuk nélkül, ExtraGlaze</x:v>
      </x:c>
      <x:c t="str">
        <x:v>SAPHO</x:v>
      </x:c>
      <x:c t="str">
        <x:v>8056590010778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7635111</x:v>
      </x:c>
      <x:c t="str">
        <x:v>GSI COMMUNITY kerámiamosdó, 60x55cm, ExtraGlaze</x:v>
      </x:c>
      <x:c t="str">
        <x:v>SAPHO</x:v>
      </x:c>
      <x:c t="str">
        <x:v>8032937823447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76511</x:v>
      </x:c>
      <x:c t="str">
        <x:v>POLYSAN RENA öntöttmárvány zuhanytálca, 100x80x4cm, jobb</x:v>
      </x:c>
      <x:c t="str">
        <x:v>SAPHO</x:v>
      </x:c>
      <x:c t="str">
        <x:v>8590729058335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765-C</x:v>
      </x:c>
      <x:c t="str">
        <x:v>POLYSAN MODULAR/VITRA LINE sarokmerevítő, króm</x:v>
      </x:c>
      <x:c t="str">
        <x:v>SAPHO</x:v>
      </x:c>
      <x:c t="str">
        <x:v>8590729064190</x:v>
      </x:c>
      <x:c t="str">
        <x:v>db        </x:v>
      </x:c>
      <x:c t="str">
        <x:v>73181290</x:v>
      </x:c>
      <x:c t="n">
        <x:v>0.5400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20300.0000</x:v>
      </x:c>
      <x:c t="str">
        <x:v/>
      </x:c>
    </x:row>
    <x:row>
      <x:c t="str">
        <x:v>769509</x:v>
      </x:c>
      <x:c t="str">
        <x:v>GSI COMMUNITY piszoár, 31x54,5cm, matt fehér</x:v>
      </x:c>
      <x:c t="str">
        <x:v>SAPHO</x:v>
      </x:c>
      <x:c t="str">
        <x:v>8056590015797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769511</x:v>
      </x:c>
      <x:c t="str">
        <x:v>GSI COMMUNITY piszoár, ExtraGlaze</x:v>
      </x:c>
      <x:c t="str">
        <x:v>SAPHO</x:v>
      </x:c>
      <x:c t="str">
        <x:v>8056590015780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155000.0000</x:v>
      </x:c>
      <x:c t="str">
        <x:v/>
      </x:c>
    </x:row>
    <x:row>
      <x:c t="str">
        <x:v>769517</x:v>
      </x:c>
      <x:c t="str">
        <x:v>GSI COMMUNITY piszoár, 31x54,5cm, matt szürke</x:v>
      </x:c>
      <x:c t="str">
        <x:v>SAPHO</x:v>
      </x:c>
      <x:c t="str">
        <x:v>8056590015803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769526</x:v>
      </x:c>
      <x:c t="str">
        <x:v>GSI COMMUNITY piszoár, 31x54,5cm, matt fekete</x:v>
      </x:c>
      <x:c t="str">
        <x:v>SAPHO</x:v>
      </x:c>
      <x:c t="str">
        <x:v>8056590015810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>újdonság: 2024.04</x:v>
      </x:c>
    </x:row>
    <x:row>
      <x:c t="str">
        <x:v>769609</x:v>
      </x:c>
      <x:c t="str">
        <x:v>GSI COMMUNITY piszoár, könnyített lyukakkal fedél számára, 31x54,5cm, matt fehér</x:v>
      </x:c>
      <x:c t="str">
        <x:v>SAPHO</x:v>
      </x:c>
      <x:c t="str">
        <x:v>8056590015834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769611</x:v>
      </x:c>
      <x:c t="str">
        <x:v>GSI COMMUNITY piszoár, ExtraGlaze</x:v>
      </x:c>
      <x:c t="str">
        <x:v>SAPHO</x:v>
      </x:c>
      <x:c t="str">
        <x:v>8056590015827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155000.0000</x:v>
      </x:c>
      <x:c t="str">
        <x:v/>
      </x:c>
    </x:row>
    <x:row>
      <x:c t="str">
        <x:v>769617</x:v>
      </x:c>
      <x:c t="str">
        <x:v>GSI COMMUNITY piszoár, könnyített lyukakkal fedél számára, 31x54,5cm, matt szürke</x:v>
      </x:c>
      <x:c t="str">
        <x:v>SAPHO</x:v>
      </x:c>
      <x:c t="str">
        <x:v>8056590015841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769626</x:v>
      </x:c>
      <x:c t="str">
        <x:v>GSI COMMUNITY piszoár, könnyített lyukakkal fedél számára, 31x54,5cm, matt fekete</x:v>
      </x:c>
      <x:c t="str">
        <x:v>SAPHO</x:v>
      </x:c>
      <x:c t="str">
        <x:v>8056590015858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356000.0000</x:v>
      </x:c>
      <x:c t="str">
        <x:v>újdonság: 2024.04</x:v>
      </x:c>
    </x:row>
    <x:row>
      <x:c t="str">
        <x:v>769711</x:v>
      </x:c>
      <x:c t="str">
        <x:v>GSI PURA Piszoár, 39x31x60cm</x:v>
      </x:c>
      <x:c t="str">
        <x:v>SAPHO</x:v>
      </x:c>
      <x:c t="str">
        <x:v>8032937826240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176000.0000</x:v>
      </x:c>
      <x:c t="str">
        <x:v/>
      </x:c>
    </x:row>
    <x:row>
      <x:c t="str">
        <x:v>769811</x:v>
      </x:c>
      <x:c t="str">
        <x:v>GSI PURA piszoár, kikönnyített lyukakkal a fedél számára, 39x60x31cm</x:v>
      </x:c>
      <x:c t="str">
        <x:v>SAPHO</x:v>
      </x:c>
      <x:c t="str">
        <x:v>8032937812632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177000.0000</x:v>
      </x:c>
      <x:c t="str">
        <x:v/>
      </x:c>
    </x:row>
    <x:row>
      <x:c t="str">
        <x:v>77071</x:v>
      </x:c>
      <x:c t="str">
        <x:v>VANITY Mosogató-csaptelep, króm</x:v>
      </x:c>
      <x:c t="str">
        <x:v>SAPHO</x:v>
      </x:c>
      <x:c t="str">
        <x:v>8024587004338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>kifutott: 2024.11</x:v>
      </x:c>
    </x:row>
    <x:row>
      <x:c t="str">
        <x:v>77076</x:v>
      </x:c>
      <x:c t="str">
        <x:v>VANITY Mosogató-csaptelep, bronz</x:v>
      </x:c>
      <x:c t="str">
        <x:v>SAPHO</x:v>
      </x:c>
      <x:c t="str">
        <x:v>8590913859786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>kifutott: 2024.09</x:v>
      </x:c>
    </x:row>
    <x:row>
      <x:c t="str">
        <x:v>77081</x:v>
      </x:c>
      <x:c t="str">
        <x:v>SPRING Magasított mosdócsaptelep lefolyó nélkül, króm</x:v>
      </x:c>
      <x:c t="str">
        <x:v>SAPHO</x:v>
      </x:c>
      <x:c t="str">
        <x:v>8590913821783</x:v>
      </x:c>
      <x:c t="str">
        <x:v>db        </x:v>
      </x:c>
      <x:c t="str">
        <x:v>84818011</x:v>
      </x:c>
      <x:c t="n">
        <x:v>2.3750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51000.0000</x:v>
      </x:c>
      <x:c t="str">
        <x:v>kifutott: 2024.09</x:v>
      </x:c>
    </x:row>
    <x:row>
      <x:c t="str">
        <x:v>77111</x:v>
      </x:c>
      <x:c t="str">
        <x:v>POLYSAN MAMBA kád, jobbos, 170x100x44cm</x:v>
      </x:c>
      <x:c t="str">
        <x:v>SAPHO</x:v>
      </x:c>
      <x:c t="str">
        <x:v>8590729021025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214000.0000</x:v>
      </x:c>
      <x:c t="str">
        <x:v/>
      </x:c>
    </x:row>
    <x:row>
      <x:c t="str">
        <x:v>77111.1010</x:v>
      </x:c>
      <x:c t="str">
        <x:v>POLYSAN MAMBA kád, jobbos, Active Hydro, 170x100x45cm, króm</x:v>
      </x:c>
      <x:c t="str">
        <x:v>SAPHO</x:v>
      </x:c>
      <x:c t="str">
        <x:v>8590729060239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927000.0000</x:v>
      </x:c>
      <x:c t="str">
        <x:v>újdonság: 2025.01</x:v>
      </x:c>
    </x:row>
    <x:row>
      <x:c t="str">
        <x:v>77111.2010</x:v>
      </x:c>
      <x:c t="str">
        <x:v>POLYSAN MAMBA kád, jobbos, 170x100x45cm, Active Hydro-Air, króm</x:v>
      </x:c>
      <x:c t="str">
        <x:v>SAPHO</x:v>
      </x:c>
      <x:c t="str">
        <x:v>8590729060246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1390000.0000</x:v>
      </x:c>
      <x:c t="str">
        <x:v>újdonság: 2024.11</x:v>
      </x:c>
    </x:row>
    <x:row>
      <x:c t="str">
        <x:v>77111.3010</x:v>
      </x:c>
      <x:c t="str">
        <x:v>POLYSAN MAMBA kád, jobbos, Attraction Hydro, 170x100x45cm, króm</x:v>
      </x:c>
      <x:c t="str">
        <x:v>SAPHO</x:v>
      </x:c>
      <x:c t="str">
        <x:v>8590729060253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1110000.0000</x:v>
      </x:c>
      <x:c t="str">
        <x:v>újdonság: 2025.01</x:v>
      </x:c>
    </x:row>
    <x:row>
      <x:c t="str">
        <x:v>77111.4010</x:v>
      </x:c>
      <x:c t="str">
        <x:v>POLYSAN MAMBA kád, jobbos, 170x100x45cm, Attraction Hydro-Air, króm</x:v>
      </x:c>
      <x:c t="str">
        <x:v>SAPHO</x:v>
      </x:c>
      <x:c t="str">
        <x:v>8590729060260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1759000.0000</x:v>
      </x:c>
      <x:c t="str">
        <x:v>újdonság: 2024.11</x:v>
      </x:c>
    </x:row>
    <x:row>
      <x:c t="str">
        <x:v>77111.5010</x:v>
      </x:c>
      <x:c t="str">
        <x:v>POLYSAN MAMBA kád, jobbos, Highline Hydro, 170x100x45cm, króm</x:v>
      </x:c>
      <x:c t="str">
        <x:v>SAPHO</x:v>
      </x:c>
      <x:c t="str">
        <x:v>8590729060277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1357000.0000</x:v>
      </x:c>
      <x:c t="str">
        <x:v>újdonság: 2025.01</x:v>
      </x:c>
    </x:row>
    <x:row>
      <x:c t="str">
        <x:v>77111.6010</x:v>
      </x:c>
      <x:c t="str">
        <x:v>POLYSAN MAMBA kád, jobbos, 170x100x45cm, Highline Hydro-Air, króm</x:v>
      </x:c>
      <x:c t="str">
        <x:v>SAPHO</x:v>
      </x:c>
      <x:c t="str">
        <x:v>8590729060284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1898000.0000</x:v>
      </x:c>
      <x:c t="str">
        <x:v>újdonság: 2024.11</x:v>
      </x:c>
    </x:row>
    <x:row>
      <x:c t="str">
        <x:v>77312</x:v>
      </x:c>
      <x:c t="str">
        <x:v>POLYSAN MAMBA 170 sarokelőlap, jobbos, </x:v>
      </x:c>
      <x:c t="str">
        <x:v>SAPHO</x:v>
      </x:c>
      <x:c t="str">
        <x:v>8590729021209</x:v>
      </x:c>
      <x:c t="str">
        <x:v>db        </x:v>
      </x:c>
      <x:c t="str">
        <x:v>39221000</x:v>
      </x:c>
      <x:c t="n">
        <x:v>9.9100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77313</x:v>
      </x:c>
      <x:c t="str">
        <x:v>POLYSAN MAMBA R előlap </x:v>
      </x:c>
      <x:c t="str">
        <x:v>SAPHO</x:v>
      </x:c>
      <x:c t="str">
        <x:v>4001112518212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77511</x:v>
      </x:c>
      <x:c t="str">
        <x:v>POLYSAN LILY kád, 130x70x39cm</x:v>
      </x:c>
      <x:c t="str">
        <x:v>SAPHO</x:v>
      </x:c>
      <x:c t="str">
        <x:v>8590729064480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152000.0000</x:v>
      </x:c>
      <x:c t="str">
        <x:v/>
      </x:c>
    </x:row>
    <x:row>
      <x:c t="str">
        <x:v>77511.1010</x:v>
      </x:c>
      <x:c t="str">
        <x:v>POLYSAN LILY kád, Active Hydro, 130x70x39cm, króm</x:v>
      </x:c>
      <x:c t="str">
        <x:v>SAPHO</x:v>
      </x:c>
      <x:c t="str">
        <x:v>8590729057123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762000.0000</x:v>
      </x:c>
      <x:c t="str">
        <x:v>újdonság: 2025.01</x:v>
      </x:c>
    </x:row>
    <x:row>
      <x:c t="str">
        <x:v>77511.2010</x:v>
      </x:c>
      <x:c t="str">
        <x:v>POLYSAN LILY kád, 130x70x39cm, Active Hydro-Air, króm</x:v>
      </x:c>
      <x:c t="str">
        <x:v>SAPHO</x:v>
      </x:c>
      <x:c t="str">
        <x:v>8590729057154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1172000.0000</x:v>
      </x:c>
      <x:c t="str">
        <x:v>újdonság: 2024.11</x:v>
      </x:c>
    </x:row>
    <x:row>
      <x:c t="str">
        <x:v>77511.3010</x:v>
      </x:c>
      <x:c t="str">
        <x:v>POLYSAN LILY kád, Attraction Hydro, 130x70x39cm, króm</x:v>
      </x:c>
      <x:c t="str">
        <x:v>SAPHO</x:v>
      </x:c>
      <x:c t="str">
        <x:v>8590729057161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945000.0000</x:v>
      </x:c>
      <x:c t="str">
        <x:v>újdonság: 2025.01</x:v>
      </x:c>
    </x:row>
    <x:row>
      <x:c t="str">
        <x:v>77511.4010</x:v>
      </x:c>
      <x:c t="str">
        <x:v>POLYSAN LILY kád, 130x70x39cm, Attraction Hydro-Air, króm</x:v>
      </x:c>
      <x:c t="str">
        <x:v>SAPHO</x:v>
      </x:c>
      <x:c t="str">
        <x:v>8590729057178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1541000.0000</x:v>
      </x:c>
      <x:c t="str">
        <x:v>újdonság: 2024.11</x:v>
      </x:c>
    </x:row>
    <x:row>
      <x:c t="str">
        <x:v>77511.5010</x:v>
      </x:c>
      <x:c t="str">
        <x:v>POLYSAN LILY kád, Highline Hydro, 130x70x39cm, króm</x:v>
      </x:c>
      <x:c t="str">
        <x:v>SAPHO</x:v>
      </x:c>
      <x:c t="str">
        <x:v>8590729057185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1168000.0000</x:v>
      </x:c>
      <x:c t="str">
        <x:v>újdonság: 2025.01</x:v>
      </x:c>
    </x:row>
    <x:row>
      <x:c t="str">
        <x:v>77511.6010</x:v>
      </x:c>
      <x:c t="str">
        <x:v>POLYSAN LILY kád, 130x70x39cm, Highline Hydro-Air, króm</x:v>
      </x:c>
      <x:c t="str">
        <x:v>SAPHO</x:v>
      </x:c>
      <x:c t="str">
        <x:v>8590729057192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1655000.0000</x:v>
      </x:c>
      <x:c t="str">
        <x:v>újdonság: 2024.11</x:v>
      </x:c>
    </x:row>
    <x:row>
      <x:c t="str">
        <x:v>77511S</x:v>
      </x:c>
      <x:c t="str">
        <x:v>POLYSAN LILY SLIM kád, 130x70x39cm</x:v>
      </x:c>
      <x:c t="str">
        <x:v>SAPHO</x:v>
      </x:c>
      <x:c t="str">
        <x:v>8590729000662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181000.0000</x:v>
      </x:c>
      <x:c t="str">
        <x:v/>
      </x:c>
    </x:row>
    <x:row>
      <x:c t="str">
        <x:v>77922</x:v>
      </x:c>
      <x:c t="str">
        <x:v>POLYSAN FLEXIA öntöttmárvány zuhanytálca, 120x80x3,5cm</x:v>
      </x:c>
      <x:c t="str">
        <x:v>SAPHO</x:v>
      </x:c>
      <x:c t="str">
        <x:v>8590729065241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77922.31</x:v>
      </x:c>
      <x:c t="str">
        <x:v>POLYSAN FLEXIA öntöttmárvány zuhanytálca, 120x80cm, matt szürke</x:v>
      </x:c>
      <x:c t="str">
        <x:v>SAPHO</x:v>
      </x:c>
      <x:c t="str">
        <x:v>8590729015666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77922.51</x:v>
      </x:c>
      <x:c t="str">
        <x:v>POLYSAN FLEXIA öntöttmárvány zuhanytálca, 120x80cm, matt antracit</x:v>
      </x:c>
      <x:c t="str">
        <x:v>SAPHO</x:v>
      </x:c>
      <x:c t="str">
        <x:v>8590729015673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77922.71</x:v>
      </x:c>
      <x:c t="str">
        <x:v>POLYSAN FLEXIA öntöttmárvány zuhanytálca, 120x80cm, matt barna</x:v>
      </x:c>
      <x:c t="str">
        <x:v>SAPHO</x:v>
      </x:c>
      <x:c t="str">
        <x:v>8590729015680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77922.81</x:v>
      </x:c>
      <x:c t="str">
        <x:v>POLYSAN FLEXIA öntöttmárvány zuhanytálca, 120x80cm, matt bézs</x:v>
      </x:c>
      <x:c t="str">
        <x:v>SAPHO</x:v>
      </x:c>
      <x:c t="str">
        <x:v>8590729015697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77922MAT</x:v>
      </x:c>
      <x:c t="str">
        <x:v>POLYSAN FLEXIA öntöttmárvány zuhanytálca, 120x80cm, matt fehér</x:v>
      </x:c>
      <x:c t="str">
        <x:v>SAPHO</x:v>
      </x:c>
      <x:c t="str">
        <x:v>8590729019183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78119</x:v>
      </x:c>
      <x:c t="str">
        <x:v>POLYSAN VIVA aszimmetrikus kád, jobbos, 175x80x47cm</x:v>
      </x:c>
      <x:c t="str">
        <x:v>SAPHO</x:v>
      </x:c>
      <x:c t="str">
        <x:v>8590729028420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251000.0000</x:v>
      </x:c>
      <x:c t="str">
        <x:v/>
      </x:c>
    </x:row>
    <x:row>
      <x:c t="str">
        <x:v>78119.1010</x:v>
      </x:c>
      <x:c t="str">
        <x:v>POLYSAN VIVA aszimmetrikus kád, jobbos, Active Hydro, 175x80x47cm, króm</x:v>
      </x:c>
      <x:c t="str">
        <x:v>SAPHO</x:v>
      </x:c>
      <x:c t="str">
        <x:v>8590729079002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877000.0000</x:v>
      </x:c>
      <x:c t="str">
        <x:v>újdonság: 2025.01</x:v>
      </x:c>
    </x:row>
    <x:row>
      <x:c t="str">
        <x:v>78119.11</x:v>
      </x:c>
      <x:c t="str">
        <x:v>POLYSAN VIVA R aszimmetrikus kád, 175x80x47cm, matt fehér</x:v>
      </x:c>
      <x:c t="str">
        <x:v>SAPHO</x:v>
      </x:c>
      <x:c t="str">
        <x:v>8590729002406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211000.0000</x:v>
      </x:c>
      <x:c t="n">
        <x:v>363000.0000</x:v>
      </x:c>
      <x:c t="str">
        <x:v/>
      </x:c>
    </x:row>
    <x:row>
      <x:c t="str">
        <x:v>78119.2010</x:v>
      </x:c>
      <x:c t="str">
        <x:v>POLYSAN VIVA aszimmetrikus kád, jobbos, 175x80x47cm, Active Hydro-Air, króm</x:v>
      </x:c>
      <x:c t="str">
        <x:v>SAPHO</x:v>
      </x:c>
      <x:c t="str">
        <x:v>8590729079019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1341000.0000</x:v>
      </x:c>
      <x:c t="str">
        <x:v>újdonság: 2024.11</x:v>
      </x:c>
    </x:row>
    <x:row>
      <x:c t="str">
        <x:v>78119.21</x:v>
      </x:c>
      <x:c t="str">
        <x:v>POLYSAN VIVA aszimmetrikus kád, jobbos, 175x80x47cm, matt fekete</x:v>
      </x:c>
      <x:c t="str">
        <x:v>SAPHO</x:v>
      </x:c>
      <x:c t="str">
        <x:v>8590729002338</x:v>
      </x:c>
      <x:c t="str">
        <x:v>db        </x:v>
      </x:c>
      <x:c t="str">
        <x:v>39221000</x:v>
      </x:c>
      <x:c t="n">
        <x:v>23.7080</x:v>
      </x:c>
      <x:c t="str">
        <x:v>78119BM</x:v>
      </x:c>
      <x:c t="str">
        <x:v>kád, mélytálca, előlap</x:v>
      </x:c>
      <x:c t="str">
        <x:v>kád</x:v>
      </x:c>
      <x:c t="n">
        <x:v>214000.0000</x:v>
      </x:c>
      <x:c t="n">
        <x:v>374000.0000</x:v>
      </x:c>
      <x:c t="str">
        <x:v/>
      </x:c>
    </x:row>
    <x:row>
      <x:c t="str">
        <x:v>78119.30</x:v>
      </x:c>
      <x:c t="str">
        <x:v>POLYSAN VIVA R aszimmetrikus kád, 175x80x47cm, szürke</x:v>
      </x:c>
      <x:c t="str">
        <x:v>SAPHO</x:v>
      </x:c>
      <x:c t="str">
        <x:v>8590729002413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195000.0000</x:v>
      </x:c>
      <x:c t="n">
        <x:v>309000.0000</x:v>
      </x:c>
      <x:c t="str">
        <x:v/>
      </x:c>
    </x:row>
    <x:row>
      <x:c t="str">
        <x:v>78119.3010</x:v>
      </x:c>
      <x:c t="str">
        <x:v>POLYSAN VIVA aszimmetrikus kád, jobbos, Attraction Hydro, 175x80x47cm, króm</x:v>
      </x:c>
      <x:c t="str">
        <x:v>SAPHO</x:v>
      </x:c>
      <x:c t="str">
        <x:v>8590729078852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1060000.0000</x:v>
      </x:c>
      <x:c t="str">
        <x:v>újdonság: 2025.01</x:v>
      </x:c>
    </x:row>
    <x:row>
      <x:c t="str">
        <x:v>78119.40</x:v>
      </x:c>
      <x:c t="str">
        <x:v>POLYSAN VIVA R aszimmetrikus kád, 175x80x47cm, elefántcsont</x:v>
      </x:c>
      <x:c t="str">
        <x:v>SAPHO</x:v>
      </x:c>
      <x:c t="str">
        <x:v>8590729083160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354000.0000</x:v>
      </x:c>
      <x:c t="str">
        <x:v>újdonság: 2024.04</x:v>
      </x:c>
    </x:row>
    <x:row>
      <x:c t="str">
        <x:v>78119.4010</x:v>
      </x:c>
      <x:c t="str">
        <x:v>POLYSAN VIVA aszimmetrikus kád, jobbos, 175x80x47cm, Attraction Hydro-Air, króm</x:v>
      </x:c>
      <x:c t="str">
        <x:v>SAPHO</x:v>
      </x:c>
      <x:c t="str">
        <x:v>8590729078869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1710000.0000</x:v>
      </x:c>
      <x:c t="str">
        <x:v>újdonság: 2024.11</x:v>
      </x:c>
    </x:row>
    <x:row>
      <x:c t="str">
        <x:v>78119.5010</x:v>
      </x:c>
      <x:c t="str">
        <x:v>POLYSAN VIVA aszimmetrikus kád, jobbos, Highline Hydro, 175x80x47cm, króm</x:v>
      </x:c>
      <x:c t="str">
        <x:v>SAPHO</x:v>
      </x:c>
      <x:c t="str">
        <x:v>8590729078876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1308000.0000</x:v>
      </x:c>
      <x:c t="str">
        <x:v>újdonság: 2025.01</x:v>
      </x:c>
    </x:row>
    <x:row>
      <x:c t="str">
        <x:v>78119.6010</x:v>
      </x:c>
      <x:c t="str">
        <x:v>POLYSAN VIVA aszimmetrikus kád, jobbos, 175x80x47cm, Highline Hydro-Air, króm</x:v>
      </x:c>
      <x:c t="str">
        <x:v>SAPHO</x:v>
      </x:c>
      <x:c t="str">
        <x:v>8590729078883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1848000.0000</x:v>
      </x:c>
      <x:c t="n">
        <x:v>2121000.0000</x:v>
      </x:c>
      <x:c t="str">
        <x:v>újdonság: 2024.11</x:v>
      </x:c>
    </x:row>
    <x:row>
      <x:c t="str">
        <x:v>78119H</x:v>
      </x:c>
      <x:c t="str">
        <x:v>POLYSAN VIVA R kád, Hidro rendszerrel, 175x80x47cm</x:v>
      </x:c>
      <x:c t="str">
        <x:v>SAPHO</x:v>
      </x:c>
      <x:c t="str">
        <x:v>8590729082408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78119HA</x:v>
      </x:c>
      <x:c t="str">
        <x:v>POLYSAN VIVA R kád, Hidro Air rendszerrel, 175x80x47cm</x:v>
      </x:c>
      <x:c t="str">
        <x:v>SAPHO</x:v>
      </x:c>
      <x:c t="str">
        <x:v>8590729082583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78119M</x:v>
      </x:c>
      <x:c t="str">
        <x:v>POLYSAN VIVA R MONOLITH asszimetrikus kád, 170x75x60cm</x:v>
      </x:c>
      <x:c t="str">
        <x:v>SAPHO</x:v>
      </x:c>
      <x:c t="str">
        <x:v>8590729000358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892000.0000</x:v>
      </x:c>
      <x:c t="str">
        <x:v/>
      </x:c>
    </x:row>
    <x:row>
      <x:c t="str">
        <x:v>78119M.30</x:v>
      </x:c>
      <x:c t="str">
        <x:v>POLYSAN VIVA R MONOLITH aszimmetrikus kád, 170x75x60cm, szürke</x:v>
      </x:c>
      <x:c t="str">
        <x:v>SAPHO</x:v>
      </x:c>
      <x:c t="str">
        <x:v>8590729019411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964000.0000</x:v>
      </x:c>
      <x:c t="str">
        <x:v>újdonság: 2024.10</x:v>
      </x:c>
    </x:row>
    <x:row>
      <x:c t="str">
        <x:v>78119M.41</x:v>
      </x:c>
      <x:c t="str">
        <x:v>POLYSAN VIVA R MONOLITH aszimmetrikus kád, 170x75x60cm, fehér/carina</x:v>
      </x:c>
      <x:c t="str">
        <x:v>SAPHO</x:v>
      </x:c>
      <x:c t="str">
        <x:v>8590729078357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78119M.42</x:v>
      </x:c>
      <x:c t="str">
        <x:v>POLYSAN VIVA R MONOLITH aszimmetrikus kád, 170x75x60cm, fehér/siena</x:v>
      </x:c>
      <x:c t="str">
        <x:v>SAPHO</x:v>
      </x:c>
      <x:c t="str">
        <x:v>8590729078364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78119M.43</x:v>
      </x:c>
      <x:c t="str">
        <x:v>POLYSAN VIVA R MONOLITH aszimmetrikus kád, 170x75x60cm, fehér/agila</x:v>
      </x:c>
      <x:c t="str">
        <x:v>SAPHO</x:v>
      </x:c>
      <x:c t="str">
        <x:v>8590729078371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78119M.44</x:v>
      </x:c>
      <x:c t="str">
        <x:v>POLYSAN VIVA R MONOLITH aszimmetrikus kád, 170x75x60cm, fehér/verde</x:v>
      </x:c>
      <x:c t="str">
        <x:v>SAPHO</x:v>
      </x:c>
      <x:c t="str">
        <x:v>8590729078388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78119MB</x:v>
      </x:c>
      <x:c t="str">
        <x:v>POLYSAN VIVA R MONOLITH aszimetrikus kád, 170x75x60cm, fehér/fekete</x:v>
      </x:c>
      <x:c t="str">
        <x:v>SAPHO</x:v>
      </x:c>
      <x:c t="str">
        <x:v>8590729002154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1025000.0000</x:v>
      </x:c>
      <x:c t="str">
        <x:v/>
      </x:c>
    </x:row>
    <x:row>
      <x:c t="str">
        <x:v>78119S</x:v>
      </x:c>
      <x:c t="str">
        <x:v>POLYSAN VIVA aszimmetrikus SLIM kád, jobbos, 175x80x47cm</x:v>
      </x:c>
      <x:c t="str">
        <x:v>SAPHO</x:v>
      </x:c>
      <x:c t="str">
        <x:v>8590729085492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298000.0000</x:v>
      </x:c>
      <x:c t="str">
        <x:v/>
      </x:c>
    </x:row>
    <x:row>
      <x:c t="str">
        <x:v>783113</x:v>
      </x:c>
      <x:c t="str">
        <x:v>álló törölközőtartó, 89cm, króm</x:v>
      </x:c>
      <x:c t="str">
        <x:v>SAPHO</x:v>
      </x:c>
      <x:c t="str">
        <x:v>8003341181027</x:v>
      </x:c>
      <x:c t="str">
        <x:v>db        </x:v>
      </x:c>
      <x:c t="str">
        <x:v>74182000</x:v>
      </x:c>
      <x:c t="n">
        <x:v>3.6010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59000.0000</x:v>
      </x:c>
      <x:c t="str">
        <x:v/>
      </x:c>
    </x:row>
    <x:row>
      <x:c t="str">
        <x:v>78319</x:v>
      </x:c>
      <x:c t="str">
        <x:v>POLYSAN VIVA 175 előlap jobbos kádhoz </x:v>
      </x:c>
      <x:c t="str">
        <x:v>SAPHO</x:v>
      </x:c>
      <x:c t="str">
        <x:v>8590729028604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78319.21</x:v>
      </x:c>
      <x:c t="str">
        <x:v>POLYSAN VIVA R 175 előlap, matt fekete</x:v>
      </x:c>
      <x:c t="str">
        <x:v>SAPHO</x:v>
      </x:c>
      <x:c t="str">
        <x:v>8590729084631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134000.0000</x:v>
      </x:c>
      <x:c t="str">
        <x:v/>
      </x:c>
    </x:row>
    <x:row>
      <x:c t="str">
        <x:v>783213</x:v>
      </x:c>
      <x:c t="str">
        <x:v>WC-papírtartó állvány kefével, króm</x:v>
      </x:c>
      <x:c t="str">
        <x:v>SAPHO</x:v>
      </x:c>
      <x:c t="str">
        <x:v>8003341181102</x:v>
      </x:c>
      <x:c t="str">
        <x:v>db        </x:v>
      </x:c>
      <x:c t="str">
        <x:v>74182000</x:v>
      </x:c>
      <x:c t="n">
        <x:v>4.6630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57000.0000</x:v>
      </x:c>
      <x:c t="str">
        <x:v/>
      </x:c>
    </x:row>
    <x:row>
      <x:c t="str">
        <x:v>78511</x:v>
      </x:c>
      <x:c t="str">
        <x:v>POLYSAN QUEST egyenes kád, 180x100x49cm</x:v>
      </x:c>
      <x:c t="str">
        <x:v>SAPHO</x:v>
      </x:c>
      <x:c t="str">
        <x:v>8590729066033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355000.0000</x:v>
      </x:c>
      <x:c t="str">
        <x:v/>
      </x:c>
    </x:row>
    <x:row>
      <x:c t="str">
        <x:v>78511.1010</x:v>
      </x:c>
      <x:c t="str">
        <x:v>POLYSAN QUEST egyenes kád, Active Hydro, 180x100x49cm, króm</x:v>
      </x:c>
      <x:c t="str">
        <x:v>SAPHO</x:v>
      </x:c>
      <x:c t="str">
        <x:v>8590729061250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996000.0000</x:v>
      </x:c>
      <x:c t="str">
        <x:v>újdonság: 2025.01</x:v>
      </x:c>
    </x:row>
    <x:row>
      <x:c t="str">
        <x:v>78511.11</x:v>
      </x:c>
      <x:c t="str">
        <x:v>POLYSAN QUEST egyenes kád, 180x100x49cm, matt fehér</x:v>
      </x:c>
      <x:c t="str">
        <x:v>SAPHO</x:v>
      </x:c>
      <x:c t="str">
        <x:v>8590729001980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509000.0000</x:v>
      </x:c>
      <x:c t="str">
        <x:v/>
      </x:c>
    </x:row>
    <x:row>
      <x:c t="str">
        <x:v>78511.2010</x:v>
      </x:c>
      <x:c t="str">
        <x:v>POLYSAN QUEST egyenes kád, 180x100x49cm, Active Hydro-Air, króm</x:v>
      </x:c>
      <x:c t="str">
        <x:v>SAPHO</x:v>
      </x:c>
      <x:c t="str">
        <x:v>8590729061267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1459000.0000</x:v>
      </x:c>
      <x:c t="str">
        <x:v>újdonság: 2024.11</x:v>
      </x:c>
    </x:row>
    <x:row>
      <x:c t="str">
        <x:v>78511.21</x:v>
      </x:c>
      <x:c t="str">
        <x:v>POLYSAN QUEST egyenes kád, 180x100x49cm, matt fekete</x:v>
      </x:c>
      <x:c t="str">
        <x:v>SAPHO</x:v>
      </x:c>
      <x:c t="str">
        <x:v>8590729066040</x:v>
      </x:c>
      <x:c t="str">
        <x:v>db        </x:v>
      </x:c>
      <x:c t="str">
        <x:v>39221000</x:v>
      </x:c>
      <x:c t="n">
        <x:v>37.5400</x:v>
      </x:c>
      <x:c t="str">
        <x:v>78511BM</x:v>
      </x:c>
      <x:c t="str">
        <x:v>kád, mélytálca, előlap</x:v>
      </x:c>
      <x:c t="str">
        <x:v>kád</x:v>
      </x:c>
      <x:c t="n">
        <x:v>274000.0000</x:v>
      </x:c>
      <x:c t="n">
        <x:v>509000.0000</x:v>
      </x:c>
      <x:c t="str">
        <x:v/>
      </x:c>
    </x:row>
    <x:row>
      <x:c t="str">
        <x:v>78511.30</x:v>
      </x:c>
      <x:c t="str">
        <x:v>POLYSAN QUEST egyenes kád, 180x100x49cm, szürke</x:v>
      </x:c>
      <x:c t="str">
        <x:v>SAPHO</x:v>
      </x:c>
      <x:c t="str">
        <x:v>8590729001997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439000.0000</x:v>
      </x:c>
      <x:c t="str">
        <x:v/>
      </x:c>
    </x:row>
    <x:row>
      <x:c t="str">
        <x:v>78511.3010</x:v>
      </x:c>
      <x:c t="str">
        <x:v>POLYSAN QUEST egyenes kád, Attraction Hydro, 180x100x49cm, króm</x:v>
      </x:c>
      <x:c t="str">
        <x:v>SAPHO</x:v>
      </x:c>
      <x:c t="str">
        <x:v>8590729061274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1179000.0000</x:v>
      </x:c>
      <x:c t="str">
        <x:v>újdonság: 2025.01</x:v>
      </x:c>
    </x:row>
    <x:row>
      <x:c t="str">
        <x:v>78511.40</x:v>
      </x:c>
      <x:c t="str">
        <x:v>POLYSAN QUEST kád, 180x100x49cm, elefántcsont</x:v>
      </x:c>
      <x:c t="str">
        <x:v>SAPHO</x:v>
      </x:c>
      <x:c t="str">
        <x:v>8590729083153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499000.0000</x:v>
      </x:c>
      <x:c t="str">
        <x:v>újdonság: 2024.04</x:v>
      </x:c>
    </x:row>
    <x:row>
      <x:c t="str">
        <x:v>78511.4010</x:v>
      </x:c>
      <x:c t="str">
        <x:v>POLYSAN QUEST egyenes kád, 180x100x49cm, Attraction Hydro-Air, króm</x:v>
      </x:c>
      <x:c t="str">
        <x:v>SAPHO</x:v>
      </x:c>
      <x:c t="str">
        <x:v>8590729061281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1828000.0000</x:v>
      </x:c>
      <x:c t="str">
        <x:v>újdonság: 2024.11</x:v>
      </x:c>
    </x:row>
    <x:row>
      <x:c t="str">
        <x:v>78511.5010</x:v>
      </x:c>
      <x:c t="str">
        <x:v>POLYSAN QUEST egyenes kád, Highline Hydro, 180x100x49cm, króm</x:v>
      </x:c>
      <x:c t="str">
        <x:v>SAPHO</x:v>
      </x:c>
      <x:c t="str">
        <x:v>8590729061298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1448000.0000</x:v>
      </x:c>
      <x:c t="str">
        <x:v>újdonság: 2025.01</x:v>
      </x:c>
    </x:row>
    <x:row>
      <x:c t="str">
        <x:v>78511.6010</x:v>
      </x:c>
      <x:c t="str">
        <x:v>POLYSAN QUEST egyenes kád, 180x100x49cm, Highline Hydro-Air, króm</x:v>
      </x:c>
      <x:c t="str">
        <x:v>SAPHO</x:v>
      </x:c>
      <x:c t="str">
        <x:v>8590729061304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1989000.0000</x:v>
      </x:c>
      <x:c t="n">
        <x:v>2383000.0000</x:v>
      </x:c>
      <x:c t="str">
        <x:v>újdonság: 2024.11</x:v>
      </x:c>
    </x:row>
    <x:row>
      <x:c t="str">
        <x:v>78511H</x:v>
      </x:c>
      <x:c t="str">
        <x:v>POLYSAN QUEST kád, Hidro rendszerrel, 180x100x49cm</x:v>
      </x:c>
      <x:c t="str">
        <x:v>SAPHO</x:v>
      </x:c>
      <x:c t="str">
        <x:v>8590729082200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78511HA</x:v>
      </x:c>
      <x:c t="str">
        <x:v>POLYSAN QUEST kád, Hidro Air rendszerrel, 180x100x49cm</x:v>
      </x:c>
      <x:c t="str">
        <x:v>SAPHO</x:v>
      </x:c>
      <x:c t="str">
        <x:v>8590729082279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78511S</x:v>
      </x:c>
      <x:c t="str">
        <x:v>POLYSAN QUEST egyenes SLIM kád, 180x100x49cm</x:v>
      </x:c>
      <x:c t="str">
        <x:v>SAPHO</x:v>
      </x:c>
      <x:c t="str">
        <x:v>8590729083597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264000.0000</x:v>
      </x:c>
      <x:c t="n">
        <x:v>409000.0000</x:v>
      </x:c>
      <x:c t="str">
        <x:v/>
      </x:c>
    </x:row>
    <x:row>
      <x:c t="str">
        <x:v>78531</x:v>
      </x:c>
      <x:c t="str">
        <x:v>POLYSAN QUEST egyenes kád, 190x100x49cm, fehér</x:v>
      </x:c>
      <x:c t="str">
        <x:v>SAPHO</x:v>
      </x:c>
      <x:c t="str">
        <x:v>8590729066057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294000.0000</x:v>
      </x:c>
      <x:c t="n">
        <x:v>419000.0000</x:v>
      </x:c>
      <x:c t="str">
        <x:v>újdonság: 2024.05</x:v>
      </x:c>
    </x:row>
    <x:row>
      <x:c t="str">
        <x:v>78531.1010</x:v>
      </x:c>
      <x:c t="str">
        <x:v>POLYSAN QUEST egyenes kád, Active Hydro, 190x100x49cm, króm</x:v>
      </x:c>
      <x:c t="str">
        <x:v>SAPHO</x:v>
      </x:c>
      <x:c t="str">
        <x:v>8590729061311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1005000.0000</x:v>
      </x:c>
      <x:c t="str">
        <x:v>újdonság: 2025.01</x:v>
      </x:c>
    </x:row>
    <x:row>
      <x:c t="str">
        <x:v>78531.11</x:v>
      </x:c>
      <x:c t="str">
        <x:v>POLYSAN QUEST egyenes kád, 190x100x49cm, matt fehér</x:v>
      </x:c>
      <x:c t="str">
        <x:v>SAPHO</x:v>
      </x:c>
      <x:c t="str">
        <x:v>8590729059677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319000.0000</x:v>
      </x:c>
      <x:c t="n">
        <x:v>619000.0000</x:v>
      </x:c>
      <x:c t="str">
        <x:v>újdonság: 2024.05</x:v>
      </x:c>
    </x:row>
    <x:row>
      <x:c t="str">
        <x:v>78531.2010</x:v>
      </x:c>
      <x:c t="str">
        <x:v>POLYSAN QUEST egyenes kád, 190x100x49cm, fehér, Active Hydro-Air, króm</x:v>
      </x:c>
      <x:c t="str">
        <x:v>SAPHO</x:v>
      </x:c>
      <x:c t="str">
        <x:v>8590729061328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1468000.0000</x:v>
      </x:c>
      <x:c t="str">
        <x:v>újdonság: 2024.11</x:v>
      </x:c>
    </x:row>
    <x:row>
      <x:c t="str">
        <x:v>78531.21</x:v>
      </x:c>
      <x:c t="str">
        <x:v>POLYSAN QUEST egyenes kád, 190x100x49cm, matt fekete</x:v>
      </x:c>
      <x:c t="str">
        <x:v>SAPHO</x:v>
      </x:c>
      <x:c t="str">
        <x:v>8590729059684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319000.0000</x:v>
      </x:c>
      <x:c t="n">
        <x:v>619000.0000</x:v>
      </x:c>
      <x:c t="str">
        <x:v>újdonság: 2024.05</x:v>
      </x:c>
    </x:row>
    <x:row>
      <x:c t="str">
        <x:v>78531.30</x:v>
      </x:c>
      <x:c t="str">
        <x:v>POLYSAN QUEST egyenes kád, 190x100x49cm, szürke</x:v>
      </x:c>
      <x:c t="str">
        <x:v>SAPHO</x:v>
      </x:c>
      <x:c t="str">
        <x:v>8590729059691</x:v>
      </x:c>
      <x:c t="str">
        <x:v>db        </x:v>
      </x:c>
      <x:c t="str">
        <x:v>39221000</x:v>
      </x:c>
      <x:c t="n">
        <x:v>37.5410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534000.0000</x:v>
      </x:c>
      <x:c t="str">
        <x:v>újdonság: 2024.05</x:v>
      </x:c>
    </x:row>
    <x:row>
      <x:c t="str">
        <x:v>78531.3010</x:v>
      </x:c>
      <x:c t="str">
        <x:v>POLYSAN QUEST egyenes kád, Attraction Hydro, 190x100x49cm, króm</x:v>
      </x:c>
      <x:c t="str">
        <x:v>SAPHO</x:v>
      </x:c>
      <x:c t="str">
        <x:v>8590729061335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1188000.0000</x:v>
      </x:c>
      <x:c t="str">
        <x:v>újdonság: 2025.01</x:v>
      </x:c>
    </x:row>
    <x:row>
      <x:c t="str">
        <x:v>78531.4010</x:v>
      </x:c>
      <x:c t="str">
        <x:v>POLYSAN QUEST egyenes kád, 190x100x49cm, fehér, Attraction Hydro-Air, króm</x:v>
      </x:c>
      <x:c t="str">
        <x:v>SAPHO</x:v>
      </x:c>
      <x:c t="str">
        <x:v>8590729061342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1837000.0000</x:v>
      </x:c>
      <x:c t="str">
        <x:v>újdonság: 2024.11</x:v>
      </x:c>
    </x:row>
    <x:row>
      <x:c t="str">
        <x:v>78531.5010</x:v>
      </x:c>
      <x:c t="str">
        <x:v>POLYSAN QUEST egyenes kád, Highline Hydro, 190x100x49cm, króm</x:v>
      </x:c>
      <x:c t="str">
        <x:v>SAPHO</x:v>
      </x:c>
      <x:c t="str">
        <x:v>8590729061359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1457000.0000</x:v>
      </x:c>
      <x:c t="str">
        <x:v>újdonság: 2025.01</x:v>
      </x:c>
    </x:row>
    <x:row>
      <x:c t="str">
        <x:v>78531.6010</x:v>
      </x:c>
      <x:c t="str">
        <x:v>POLYSAN QUEST egyenes kád, 190x100x49cm, fehér, Highline Hydro-Air, króm</x:v>
      </x:c>
      <x:c t="str">
        <x:v>SAPHO</x:v>
      </x:c>
      <x:c t="str">
        <x:v>8590729061366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1998000.0000</x:v>
      </x:c>
      <x:c t="n">
        <x:v>2436000.0000</x:v>
      </x:c>
      <x:c t="str">
        <x:v>újdonság: 2024.11</x:v>
      </x:c>
    </x:row>
    <x:row>
      <x:c t="str">
        <x:v>78721</x:v>
      </x:c>
      <x:c t="str">
        <x:v>POLYSAN COUVERT 120 R, előlap, jobbos, 120x52 cm,fehér</x:v>
      </x:c>
      <x:c t="str">
        <x:v>SAPHO</x:v>
      </x:c>
      <x:c t="str">
        <x:v>8590729080015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78731</x:v>
      </x:c>
      <x:c t="str">
        <x:v>POLYSAN MARLENE kád, 200x90x48cm</x:v>
      </x:c>
      <x:c t="str">
        <x:v>SAPHO</x:v>
      </x:c>
      <x:c t="str">
        <x:v>8590729080022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279000.0000</x:v>
      </x:c>
      <x:c t="n">
        <x:v>365000.0000</x:v>
      </x:c>
      <x:c t="str">
        <x:v/>
      </x:c>
    </x:row>
    <x:row>
      <x:c t="str">
        <x:v>78731.1010</x:v>
      </x:c>
      <x:c t="str">
        <x:v>POLYSAN MARLENE kád, Active Hydro, 200x90x48cm, króm</x:v>
      </x:c>
      <x:c t="str">
        <x:v>SAPHO</x:v>
      </x:c>
      <x:c t="str">
        <x:v>8590729060475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78731.2010</x:v>
      </x:c>
      <x:c t="str">
        <x:v>POLYSAN MARLENE kád, 200x90x48cm, Active Hydro-Air, króm</x:v>
      </x:c>
      <x:c t="str">
        <x:v>SAPHO</x:v>
      </x:c>
      <x:c t="str">
        <x:v>8590729060482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1492000.0000</x:v>
      </x:c>
      <x:c t="str">
        <x:v>újdonság: 2024.11</x:v>
      </x:c>
    </x:row>
    <x:row>
      <x:c t="str">
        <x:v>78731.3010</x:v>
      </x:c>
      <x:c t="str">
        <x:v>POLYSAN MARLENE kád, Attraction Hydro, 200x90x48cm, króm</x:v>
      </x:c>
      <x:c t="str">
        <x:v>SAPHO</x:v>
      </x:c>
      <x:c t="str">
        <x:v>8590729060499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1212000.0000</x:v>
      </x:c>
      <x:c t="str">
        <x:v>újdonság: 2025.01</x:v>
      </x:c>
    </x:row>
    <x:row>
      <x:c t="str">
        <x:v>78731.4010</x:v>
      </x:c>
      <x:c t="str">
        <x:v>POLYSAN MARLENE kád, 200x90x48cm, Attraction Hydro-Air, króm</x:v>
      </x:c>
      <x:c t="str">
        <x:v>SAPHO</x:v>
      </x:c>
      <x:c t="str">
        <x:v>8590729060505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1861000.0000</x:v>
      </x:c>
      <x:c t="str">
        <x:v>újdonság: 2024.11</x:v>
      </x:c>
    </x:row>
    <x:row>
      <x:c t="str">
        <x:v>78731.5010</x:v>
      </x:c>
      <x:c t="str">
        <x:v>POLYSAN MARLENE kád, Highline Hydro, 200x90x48cm, króm</x:v>
      </x:c>
      <x:c t="str">
        <x:v>SAPHO</x:v>
      </x:c>
      <x:c t="str">
        <x:v>8590729060512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1482000.0000</x:v>
      </x:c>
      <x:c t="str">
        <x:v>újdonság: 2025.01</x:v>
      </x:c>
    </x:row>
    <x:row>
      <x:c t="str">
        <x:v>78731.6010</x:v>
      </x:c>
      <x:c t="str">
        <x:v>POLYSAN MARLENE kád, 200x90x48cm, Highline Hydro-Air, króm</x:v>
      </x:c>
      <x:c t="str">
        <x:v>SAPHO</x:v>
      </x:c>
      <x:c t="str">
        <x:v>8590729060529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2022000.0000</x:v>
      </x:c>
      <x:c t="n">
        <x:v>2426000.0000</x:v>
      </x:c>
      <x:c t="str">
        <x:v>újdonság: 2024.11</x:v>
      </x:c>
    </x:row>
    <x:row>
      <x:c t="str">
        <x:v>78731H</x:v>
      </x:c>
      <x:c t="str">
        <x:v>POLYSAN MARLENE kád, Hidro rendszerrel, 200x90x48cm</x:v>
      </x:c>
      <x:c t="str">
        <x:v>SAPHO</x:v>
      </x:c>
      <x:c t="str">
        <x:v>8590729082194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78731HA</x:v>
      </x:c>
      <x:c t="str">
        <x:v>POLYSAN MARLENE kád, Hidro Air rendszerrel, 200x90x48cm</x:v>
      </x:c>
      <x:c t="str">
        <x:v>SAPHO</x:v>
      </x:c>
      <x:c t="str">
        <x:v>8590729082262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78731MCL</x:v>
      </x:c>
      <x:c t="str">
        <x:v>POLYSAN MARLENE MONOLITH kád, balos, lekerekített sarokkal, 195x85x63cm</x:v>
      </x:c>
      <x:c t="str">
        <x:v>SAPHO</x:v>
      </x:c>
      <x:c t="str">
        <x:v>8590729085171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1025000.0000</x:v>
      </x:c>
      <x:c t="str">
        <x:v/>
      </x:c>
    </x:row>
    <x:row>
      <x:c t="str">
        <x:v>78731MCLB</x:v>
      </x:c>
      <x:c t="str">
        <x:v>POLYSAN MARLENE MONOLITH kád, balos, lekerekített sarokkal, 195x85x63cm, fehér/fekete</x:v>
      </x:c>
      <x:c t="str">
        <x:v>SAPHO</x:v>
      </x:c>
      <x:c t="str">
        <x:v>8590729082965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1149000.0000</x:v>
      </x:c>
      <x:c t="str">
        <x:v/>
      </x:c>
    </x:row>
    <x:row>
      <x:c t="str">
        <x:v>78731MCR</x:v>
      </x:c>
      <x:c t="str">
        <x:v>POLYSAN MARLENE MONOLITH kád, jobbos, lekerekített sarokkal, 195x85x63cm</x:v>
      </x:c>
      <x:c t="str">
        <x:v>SAPHO</x:v>
      </x:c>
      <x:c t="str">
        <x:v>8590729085188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1025000.0000</x:v>
      </x:c>
      <x:c t="str">
        <x:v/>
      </x:c>
    </x:row>
    <x:row>
      <x:c t="str">
        <x:v>78731MCRB</x:v>
      </x:c>
      <x:c t="str">
        <x:v>POLYSAN MARLENE MONOLITH kád, jobbos, lekerekített sarokkal, 195x85x63cm, fehér/fekete</x:v>
      </x:c>
      <x:c t="str">
        <x:v>SAPHO</x:v>
      </x:c>
      <x:c t="str">
        <x:v>8590729082972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1149000.0000</x:v>
      </x:c>
      <x:c t="str">
        <x:v/>
      </x:c>
    </x:row>
    <x:row>
      <x:c t="str">
        <x:v>78731S</x:v>
      </x:c>
      <x:c t="str">
        <x:v>POLYSAN MARLENE kád, 200x90x48cm</x:v>
      </x:c>
      <x:c t="str">
        <x:v>SAPHO</x:v>
      </x:c>
      <x:c t="str">
        <x:v>8590729084099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294000.0000</x:v>
      </x:c>
      <x:c t="n">
        <x:v>441000.0000</x:v>
      </x:c>
      <x:c t="str">
        <x:v/>
      </x:c>
    </x:row>
    <x:row>
      <x:c t="str">
        <x:v>78756L</x:v>
      </x:c>
      <x:c t="str">
        <x:v>POLYSAN RENA L előlap, balos, R550, 100x80cm, fehér</x:v>
      </x:c>
      <x:c t="str">
        <x:v>SAPHO</x:v>
      </x:c>
      <x:c t="str">
        <x:v>8590729066347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78756R</x:v>
      </x:c>
      <x:c t="str">
        <x:v>POLYSAN RENA R előlap, jobbos, R550, 100x80cm, fehér</x:v>
      </x:c>
      <x:c t="str">
        <x:v>SAPHO</x:v>
      </x:c>
      <x:c t="str">
        <x:v>8590729066354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78771</x:v>
      </x:c>
      <x:c t="str">
        <x:v>POLYSAN ANDRA R aszimmetrikus kád, jobbos, 180x90x45cm</x:v>
      </x:c>
      <x:c t="str">
        <x:v>SAPHO</x:v>
      </x:c>
      <x:c t="str">
        <x:v>8590729080114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294000.0000</x:v>
      </x:c>
      <x:c t="str">
        <x:v/>
      </x:c>
    </x:row>
    <x:row>
      <x:c t="str">
        <x:v>78771.1010</x:v>
      </x:c>
      <x:c t="str">
        <x:v>POLYSAN ANDRA R aszimmetrikus kád, jobbos, Active Hydro, 180x90x45cm, króm</x:v>
      </x:c>
      <x:c t="str">
        <x:v>SAPHO</x:v>
      </x:c>
      <x:c t="str">
        <x:v>8590729002932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78771.11</x:v>
      </x:c>
      <x:c t="str">
        <x:v>POLYSAN ANDRA R aszimmetrikus kád, 180x90x45cm, matt fehér</x:v>
      </x:c>
      <x:c t="str">
        <x:v>SAPHO</x:v>
      </x:c>
      <x:c t="str">
        <x:v>8590729002079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279000.0000</x:v>
      </x:c>
      <x:c t="n">
        <x:v>424000.0000</x:v>
      </x:c>
      <x:c t="str">
        <x:v/>
      </x:c>
    </x:row>
    <x:row>
      <x:c t="str">
        <x:v>78771.2010</x:v>
      </x:c>
      <x:c t="str">
        <x:v>POLYSAN ANDRA R aszimmetrikus kád, jobbos, 180x90x45cm, Active Hydro-Air, króm</x:v>
      </x:c>
      <x:c t="str">
        <x:v>SAPHO</x:v>
      </x:c>
      <x:c t="str">
        <x:v>8590729002956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1383000.0000</x:v>
      </x:c>
      <x:c t="str">
        <x:v>újdonság: 2024.11</x:v>
      </x:c>
    </x:row>
    <x:row>
      <x:c t="str">
        <x:v>78771.21</x:v>
      </x:c>
      <x:c t="str">
        <x:v>POLYSAN ANDRA R aszimmetrikus kád, jobbos, 180x90x45cm, matt fekete</x:v>
      </x:c>
      <x:c t="str">
        <x:v>SAPHO</x:v>
      </x:c>
      <x:c t="str">
        <x:v>8590729002284</x:v>
      </x:c>
      <x:c t="str">
        <x:v>db        </x:v>
      </x:c>
      <x:c t="str">
        <x:v>39221000</x:v>
      </x:c>
      <x:c t="n">
        <x:v>33.6900</x:v>
      </x:c>
      <x:c t="str">
        <x:v>78771BM</x:v>
      </x:c>
      <x:c t="str">
        <x:v>kád, mélytálca, előlap</x:v>
      </x:c>
      <x:c t="str">
        <x:v>kád</x:v>
      </x:c>
      <x:c t="n">
        <x:v>279000.0000</x:v>
      </x:c>
      <x:c t="n">
        <x:v>427000.0000</x:v>
      </x:c>
      <x:c t="str">
        <x:v/>
      </x:c>
    </x:row>
    <x:row>
      <x:c t="str">
        <x:v>78771.30</x:v>
      </x:c>
      <x:c t="str">
        <x:v>POLYSAN ANDRA R aszimmetrikus kád, 180x90x45cm, szürke</x:v>
      </x:c>
      <x:c t="str">
        <x:v>SAPHO</x:v>
      </x:c>
      <x:c t="str">
        <x:v>8590729002086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359000.0000</x:v>
      </x:c>
      <x:c t="str">
        <x:v/>
      </x:c>
    </x:row>
    <x:row>
      <x:c t="str">
        <x:v>78771.3010</x:v>
      </x:c>
      <x:c t="str">
        <x:v>POLYSAN ANDRA R aszimmetrikus kád, jobbos, Attraction Hydro, 180x90x45cm, króm</x:v>
      </x:c>
      <x:c t="str">
        <x:v>SAPHO</x:v>
      </x:c>
      <x:c t="str">
        <x:v>8590729002963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1102000.0000</x:v>
      </x:c>
      <x:c t="str">
        <x:v>újdonság: 2025.01</x:v>
      </x:c>
    </x:row>
    <x:row>
      <x:c t="str">
        <x:v>78771.40</x:v>
      </x:c>
      <x:c t="str">
        <x:v>POLYSAN ANDRA R aszimmetrikus kád, 180x90x45cm, elefántcsont</x:v>
      </x:c>
      <x:c t="str">
        <x:v>SAPHO</x:v>
      </x:c>
      <x:c t="str">
        <x:v>8590729083146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288000.0000</x:v>
      </x:c>
      <x:c t="n">
        <x:v>424000.0000</x:v>
      </x:c>
      <x:c t="str">
        <x:v>újdonság: 2024.04</x:v>
      </x:c>
    </x:row>
    <x:row>
      <x:c t="str">
        <x:v>78771.4010</x:v>
      </x:c>
      <x:c t="str">
        <x:v>POLYSAN ANDRA R aszimmetrikus kád, jobbos, 180x90x45cm, Attraction Hydro-Air, króm</x:v>
      </x:c>
      <x:c t="str">
        <x:v>SAPHO</x:v>
      </x:c>
      <x:c t="str">
        <x:v>8590729002970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1752000.0000</x:v>
      </x:c>
      <x:c t="str">
        <x:v>újdonság: 2024.11</x:v>
      </x:c>
    </x:row>
    <x:row>
      <x:c t="str">
        <x:v>78771.5010</x:v>
      </x:c>
      <x:c t="str">
        <x:v>POLYSAN ANDRA R aszimmetrikus kád, jobbos, Highline Hydro, 180x90x45cm, króm</x:v>
      </x:c>
      <x:c t="str">
        <x:v>SAPHO</x:v>
      </x:c>
      <x:c t="str">
        <x:v>8590729002987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1372000.0000</x:v>
      </x:c>
      <x:c t="str">
        <x:v>újdonság: 2025.01</x:v>
      </x:c>
    </x:row>
    <x:row>
      <x:c t="str">
        <x:v>78771.6010</x:v>
      </x:c>
      <x:c t="str">
        <x:v>POLYSAN ANDRA R aszimmetrikus kád, jobbos, 180x90x45cm, Highline Hydro-Air, króm</x:v>
      </x:c>
      <x:c t="str">
        <x:v>SAPHO</x:v>
      </x:c>
      <x:c t="str">
        <x:v>8590729002994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1912000.0000</x:v>
      </x:c>
      <x:c t="str">
        <x:v>újdonság: 2024.11</x:v>
      </x:c>
    </x:row>
    <x:row>
      <x:c t="str">
        <x:v>78771H</x:v>
      </x:c>
      <x:c t="str">
        <x:v>POLYSAN ANDRA R kád, Hidro rendszerrel, 180x90x45cm</x:v>
      </x:c>
      <x:c t="str">
        <x:v>SAPHO</x:v>
      </x:c>
      <x:c t="str">
        <x:v>8590729082422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78771HA</x:v>
      </x:c>
      <x:c t="str">
        <x:v>POLYSAN ANDRA R kád, Hidro Air rendszerrel, 180x90x45cm</x:v>
      </x:c>
      <x:c t="str">
        <x:v>SAPHO</x:v>
      </x:c>
      <x:c t="str">
        <x:v>8590729082606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78771S</x:v>
      </x:c>
      <x:c t="str">
        <x:v>POLYSAN ANDRA R kád, 180x90x45cm</x:v>
      </x:c>
      <x:c t="str">
        <x:v>SAPHO</x:v>
      </x:c>
      <x:c t="str">
        <x:v>8590729084174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351000.0000</x:v>
      </x:c>
      <x:c t="str">
        <x:v/>
      </x:c>
    </x:row>
    <x:row>
      <x:c t="str">
        <x:v>78796</x:v>
      </x:c>
      <x:c t="str">
        <x:v>POLYSAN DEEP szögletes mély zuhanytálca lábszerkezettel, 120x75x26cm</x:v>
      </x:c>
      <x:c t="str">
        <x:v>SAPHO</x:v>
      </x:c>
      <x:c t="str">
        <x:v>8590729066385</x:v>
      </x:c>
      <x:c t="str">
        <x:v>db        </x:v>
      </x:c>
      <x:c t="str">
        <x:v>39221000</x:v>
      </x:c>
      <x:c t="n">
        <x:v>16.2410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226000.0000</x:v>
      </x:c>
      <x:c t="str">
        <x:v/>
      </x:c>
    </x:row>
    <x:row>
      <x:c t="str">
        <x:v>79119</x:v>
      </x:c>
      <x:c t="str">
        <x:v>POLYSAN VIVA O kád, 175x80x47cm</x:v>
      </x:c>
      <x:c t="str">
        <x:v>SAPHO</x:v>
      </x:c>
      <x:c t="str">
        <x:v>8590729028697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275000.0000</x:v>
      </x:c>
      <x:c t="str">
        <x:v/>
      </x:c>
    </x:row>
    <x:row>
      <x:c t="str">
        <x:v>79119.1010</x:v>
      </x:c>
      <x:c t="str">
        <x:v>POLYSAN VIVA O kád, Active Hydro, 175x80x47cm, króm</x:v>
      </x:c>
      <x:c t="str">
        <x:v>SAPHO</x:v>
      </x:c>
      <x:c t="str">
        <x:v>8590729079057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864000.0000</x:v>
      </x:c>
      <x:c t="str">
        <x:v>újdonság: 2025.01</x:v>
      </x:c>
    </x:row>
    <x:row>
      <x:c t="str">
        <x:v>79119.2010</x:v>
      </x:c>
      <x:c t="str">
        <x:v>POLYSAN VIVA O kád, 175x80x47cm, Active Hydro-Air, króm</x:v>
      </x:c>
      <x:c t="str">
        <x:v>SAPHO</x:v>
      </x:c>
      <x:c t="str">
        <x:v>8590729079064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1327000.0000</x:v>
      </x:c>
      <x:c t="str">
        <x:v>újdonság: 2024.11</x:v>
      </x:c>
    </x:row>
    <x:row>
      <x:c t="str">
        <x:v>79119.3010</x:v>
      </x:c>
      <x:c t="str">
        <x:v>POLYSAN VIVA O kád, Attraction Hydro, 175x80x47cm, króm</x:v>
      </x:c>
      <x:c t="str">
        <x:v>SAPHO</x:v>
      </x:c>
      <x:c t="str">
        <x:v>8590729079071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1047000.0000</x:v>
      </x:c>
      <x:c t="str">
        <x:v>újdonság: 2025.01</x:v>
      </x:c>
    </x:row>
    <x:row>
      <x:c t="str">
        <x:v>79119.4010</x:v>
      </x:c>
      <x:c t="str">
        <x:v>POLYSAN VIVA O kád, 175x80x47cm, Attraction Hydro-Air, króm</x:v>
      </x:c>
      <x:c t="str">
        <x:v>SAPHO</x:v>
      </x:c>
      <x:c t="str">
        <x:v>8590729079088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1697000.0000</x:v>
      </x:c>
      <x:c t="str">
        <x:v>újdonság: 2024.11</x:v>
      </x:c>
    </x:row>
    <x:row>
      <x:c t="str">
        <x:v>79119.5010</x:v>
      </x:c>
      <x:c t="str">
        <x:v>POLYSAN VIVA O kád, Highline Hydro, 175x80x47cm, króm</x:v>
      </x:c>
      <x:c t="str">
        <x:v>SAPHO</x:v>
      </x:c>
      <x:c t="str">
        <x:v>8590729079095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79119.6010</x:v>
      </x:c>
      <x:c t="str">
        <x:v>POLYSAN VIVA O kád, 175x80x47cm, Highline Hydro-Air, króm</x:v>
      </x:c>
      <x:c t="str">
        <x:v>SAPHO</x:v>
      </x:c>
      <x:c t="str">
        <x:v>8590729079101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1835000.0000</x:v>
      </x:c>
      <x:c t="n">
        <x:v>2166000.0000</x:v>
      </x:c>
      <x:c t="str">
        <x:v>újdonság: 2024.11</x:v>
      </x:c>
    </x:row>
    <x:row>
      <x:c t="str">
        <x:v>79119CM</x:v>
      </x:c>
      <x:c t="str">
        <x:v>POLYSAN VIVA O kád, 170x75x60cm</x:v>
      </x:c>
      <x:c t="str">
        <x:v>SAPHO</x:v>
      </x:c>
      <x:c t="str">
        <x:v>8590729073161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>újdonság: 2025.05</x:v>
      </x:c>
    </x:row>
    <x:row>
      <x:c t="str">
        <x:v>79119H</x:v>
      </x:c>
      <x:c t="str">
        <x:v>POLYSAN VIVA O kád, Hidro rendszerrel, 175x80x47cm</x:v>
      </x:c>
      <x:c t="str">
        <x:v>SAPHO</x:v>
      </x:c>
      <x:c t="str">
        <x:v>8590729082729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889000.0000</x:v>
      </x:c>
      <x:c t="str">
        <x:v>kifutott: 2025.01</x:v>
      </x:c>
    </x:row>
    <x:row>
      <x:c t="str">
        <x:v>79119HA</x:v>
      </x:c>
      <x:c t="str">
        <x:v>POLYSAN VIVA O kád, Hidro Air rendszerrel, 175x80x47cm</x:v>
      </x:c>
      <x:c t="str">
        <x:v>SAPHO</x:v>
      </x:c>
      <x:c t="str">
        <x:v>8590729082781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79170177</x:v>
      </x:c>
      <x:c t="str">
        <x:v>BEMETA INOX felület tisztítószer </x:v>
      </x:c>
      <x:c t="str">
        <x:v>SAPHO</x:v>
      </x:c>
      <x:c t="str">
        <x:v>8592207055270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szerek</x:v>
      </x:c>
      <x:c t="str">
        <x:v>tisztítószer</x:v>
      </x:c>
      <x:c t="n">
        <x:v>0.0000</x:v>
      </x:c>
      <x:c t="n">
        <x:v>10600.0000</x:v>
      </x:c>
      <x:c t="str">
        <x:v>újdonság: 2026.02</x:v>
      </x:c>
    </x:row>
    <x:row>
      <x:c t="str">
        <x:v>7926</x:v>
      </x:c>
      <x:c t="str">
        <x:v>AQUALINE T-idom kombinált fűtéshez, G1/2"</x:v>
      </x:c>
      <x:c t="str">
        <x:v>SAPHO</x:v>
      </x:c>
      <x:c t="str">
        <x:v>8590913115202</x:v>
      </x:c>
      <x:c t="str">
        <x:v>db 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2900.0000</x:v>
      </x:c>
      <x:c t="str">
        <x:v/>
      </x:c>
    </x:row>
    <x:row>
      <x:c t="str">
        <x:v>800.111.4</x:v>
      </x:c>
      <x:c t="str">
        <x:v>BRUCKNER ELSE zuhanytálca, 80x80cm</x:v>
      </x:c>
      <x:c t="str">
        <x:v>SAPHO</x:v>
      </x:c>
      <x:c t="str">
        <x:v>8590913944192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>kiárusítás: 2026.02</x:v>
      </x:c>
    </x:row>
    <x:row>
      <x:c t="str">
        <x:v>800.112.4</x:v>
      </x:c>
      <x:c t="str">
        <x:v>BRUCKNER ELSE zuhanytálca, 90x90cm</x:v>
      </x:c>
      <x:c t="str">
        <x:v>SAPHO</x:v>
      </x:c>
      <x:c t="str">
        <x:v>8590913944208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>kiárusítás: 2026.02</x:v>
      </x:c>
    </x:row>
    <x:row>
      <x:c t="str">
        <x:v>800.311.4</x:v>
      </x:c>
      <x:c t="str">
        <x:v>BRUCKNER ELSE íves zuhanytálca, 90x90cm, R550</x:v>
      </x:c>
      <x:c t="str">
        <x:v>SAPHO</x:v>
      </x:c>
      <x:c t="str">
        <x:v>8590913944215</x:v>
      </x:c>
      <x:c t="str">
        <x:v>db        </x:v>
      </x:c>
      <x:c t="str">
        <x:v>39221000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>kiárusítás: 2026.02</x:v>
      </x:c>
    </x:row>
    <x:row>
      <x:c t="str">
        <x:v>8000</x:v>
      </x:c>
      <x:c t="str">
        <x:v>AQUALINE WHITE LINE tükör, 44x44cm, fehér</x:v>
      </x:c>
      <x:c t="str">
        <x:v>AQUALINE</x:v>
      </x:c>
      <x:c t="str">
        <x:v>8590913836534</x:v>
      </x:c>
      <x:c t="str">
        <x:v>db        </x:v>
      </x:c>
      <x:c t="str">
        <x:v>73249000</x:v>
      </x:c>
      <x:c t="n">
        <x:v>2.7800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25000.0000</x:v>
      </x:c>
      <x:c t="str">
        <x:v>kifutott: 2026.02</x:v>
      </x:c>
    </x:row>
    <x:row>
      <x:c t="str">
        <x:v>8001</x:v>
      </x:c>
      <x:c t="str">
        <x:v>AQUALINE WHITE LINE üvegpolc, 40cm, fehér</x:v>
      </x:c>
      <x:c t="str">
        <x:v>AQUALINE</x:v>
      </x:c>
      <x:c t="str">
        <x:v>8590913836541</x:v>
      </x:c>
      <x:c t="str">
        <x:v>db        </x:v>
      </x:c>
      <x:c t="str">
        <x:v>73249000</x:v>
      </x:c>
      <x:c t="n">
        <x:v>0.7100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>kiárusítás: 2025.10</x:v>
      </x:c>
    </x:row>
    <x:row>
      <x:c t="str">
        <x:v>8002</x:v>
      </x:c>
      <x:c t="str">
        <x:v>AQUALINE WHITE LINE mozgatható tripla törölközőtartó, fehér</x:v>
      </x:c>
      <x:c t="str">
        <x:v>AQUALINE</x:v>
      </x:c>
      <x:c t="str">
        <x:v>8590913836558</x:v>
      </x:c>
      <x:c t="str">
        <x:v>db        </x:v>
      </x:c>
      <x:c t="str">
        <x:v>73249000</x:v>
      </x:c>
      <x:c t="n">
        <x:v>1.9400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>kifutott: 2026.02</x:v>
      </x:c>
    </x:row>
    <x:row>
      <x:c t="str">
        <x:v>8004</x:v>
      </x:c>
      <x:c t="str">
        <x:v>AQUALINE WHITE LINE kapaszkodó, 40cm, fehér</x:v>
      </x:c>
      <x:c t="str">
        <x:v>AQUALINE</x:v>
      </x:c>
      <x:c t="str">
        <x:v>8590913836565</x:v>
      </x:c>
      <x:c t="str">
        <x:v>db        </x:v>
      </x:c>
      <x:c t="str">
        <x:v>73249000</x:v>
      </x:c>
      <x:c t="n">
        <x:v>0.4600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4950.0000</x:v>
      </x:c>
      <x:c t="str">
        <x:v/>
      </x:c>
    </x:row>
    <x:row>
      <x:c t="str">
        <x:v>8005</x:v>
      </x:c>
      <x:c t="str">
        <x:v>AQUALINE WHITE LINE kapaszkodó, 20x8cm, fehér</x:v>
      </x:c>
      <x:c t="str">
        <x:v>AQUALINE</x:v>
      </x:c>
      <x:c t="str">
        <x:v>8590913836572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4400.0000</x:v>
      </x:c>
      <x:c t="str">
        <x:v/>
      </x:c>
    </x:row>
    <x:row>
      <x:c t="str">
        <x:v>8006</x:v>
      </x:c>
      <x:c t="str">
        <x:v>AQUALINE WHITE LINE szappantartó, fehér</x:v>
      </x:c>
      <x:c t="str">
        <x:v>AQUALINE</x:v>
      </x:c>
      <x:c t="str">
        <x:v>8590913836589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5150.0000</x:v>
      </x:c>
      <x:c t="str">
        <x:v/>
      </x:c>
    </x:row>
    <x:row>
      <x:c t="str">
        <x:v>8007</x:v>
      </x:c>
      <x:c t="str">
        <x:v>AQUALINE WHITE LINE dupla pohártartó, fehér</x:v>
      </x:c>
      <x:c t="str">
        <x:v>AQUALINE</x:v>
      </x:c>
      <x:c t="str">
        <x:v>8590913836596</x:v>
      </x:c>
      <x:c t="str">
        <x:v>db        </x:v>
      </x:c>
      <x:c t="str">
        <x:v>73249000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/>
      </x:c>
    </x:row>
    <x:row>
      <x:c t="str">
        <x:v>8008</x:v>
      </x:c>
      <x:c t="str">
        <x:v>AQUALINE WHITE LINE fogas, fehér</x:v>
      </x:c>
      <x:c t="str">
        <x:v>AQUALINE</x:v>
      </x:c>
      <x:c t="str">
        <x:v>8590913836602</x:v>
      </x:c>
      <x:c t="str">
        <x:v>db        </x:v>
      </x:c>
      <x:c t="str">
        <x:v>73249000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4750.0000</x:v>
      </x:c>
      <x:c t="str">
        <x:v/>
      </x:c>
    </x:row>
    <x:row>
      <x:c t="str">
        <x:v>8009</x:v>
      </x:c>
      <x:c t="str">
        <x:v>AQUALINE WHITE LINE WC-papírtartó, fehér</x:v>
      </x:c>
      <x:c t="str">
        <x:v>AQUALINE</x:v>
      </x:c>
      <x:c t="str">
        <x:v>8590913836619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8010</x:v>
      </x:c>
      <x:c t="str">
        <x:v>AQUALINE WHITE LINE kapaszkodó, 50cm, fehér</x:v>
      </x:c>
      <x:c t="str">
        <x:v>AQUALINE</x:v>
      </x:c>
      <x:c t="str">
        <x:v>8590913836626</x:v>
      </x:c>
      <x:c t="str">
        <x:v>db        </x:v>
      </x:c>
      <x:c t="str">
        <x:v>73249000</x:v>
      </x:c>
      <x:c t="n">
        <x:v>0.5500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5500.0000</x:v>
      </x:c>
      <x:c t="str">
        <x:v/>
      </x:c>
    </x:row>
    <x:row>
      <x:c t="str">
        <x:v>8011</x:v>
      </x:c>
      <x:c t="str">
        <x:v>AQUALINE WHITE LINE kapaszkodó, 60cm, fehér</x:v>
      </x:c>
      <x:c t="str">
        <x:v>AQUALINE</x:v>
      </x:c>
      <x:c t="str">
        <x:v>8590913836633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/>
      </x:c>
    </x:row>
    <x:row>
      <x:c t="str">
        <x:v>8012</x:v>
      </x:c>
      <x:c t="str">
        <x:v>AQUALINE WHITE LINE kapaszkodó, 70cm, fehér</x:v>
      </x:c>
      <x:c t="str">
        <x:v>AQUALINE</x:v>
      </x:c>
      <x:c t="str">
        <x:v>8590913836640</x:v>
      </x:c>
      <x:c t="str">
        <x:v>db        </x:v>
      </x:c>
      <x:c t="str">
        <x:v>73249000</x:v>
      </x:c>
      <x:c t="n">
        <x:v>0.6700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>kiárusítás: 2025.10</x:v>
      </x:c>
    </x:row>
    <x:row>
      <x:c t="str">
        <x:v>8013</x:v>
      </x:c>
      <x:c t="str">
        <x:v>AQUALINE WHITE LINE kapaszkodó, 80cm, fehér</x:v>
      </x:c>
      <x:c t="str">
        <x:v>AQUALINE</x:v>
      </x:c>
      <x:c t="str">
        <x:v>8590913836657</x:v>
      </x:c>
      <x:c t="str">
        <x:v>db        </x:v>
      </x:c>
      <x:c t="str">
        <x:v>73249000</x:v>
      </x:c>
      <x:c t="n">
        <x:v>0.7800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7900.0000</x:v>
      </x:c>
      <x:c t="str">
        <x:v/>
      </x:c>
    </x:row>
    <x:row>
      <x:c t="str">
        <x:v>80219L</x:v>
      </x:c>
      <x:c t="str">
        <x:v>POLYSAN SUSSI L szabadonálló kád, 159,5x70,5x49,5cm, fekete/fehér</x:v>
      </x:c>
      <x:c t="str">
        <x:v>SAPHO</x:v>
      </x:c>
      <x:c t="str">
        <x:v>8590729000198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889000.0000</x:v>
      </x:c>
      <x:c t="str">
        <x:v/>
      </x:c>
    </x:row>
    <x:row>
      <x:c t="str">
        <x:v>80219R</x:v>
      </x:c>
      <x:c t="str">
        <x:v>POLYSAN SUSSI R szabadonálló kád, 159,5x70,5x50cm, fekete/fehér</x:v>
      </x:c>
      <x:c t="str">
        <x:v>SAPHO</x:v>
      </x:c>
      <x:c t="str">
        <x:v>8590729000952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889000.0000</x:v>
      </x:c>
      <x:c t="str">
        <x:v/>
      </x:c>
    </x:row>
    <x:row>
      <x:c t="str">
        <x:v>80312</x:v>
      </x:c>
      <x:c t="str">
        <x:v>POLYSAN LUK zuhanypanel, termosztátos csapteleppel, falra szerelhető, 250x1300, ABS/fehér</x:v>
      </x:c>
      <x:c t="str">
        <x:v>SAPHO</x:v>
      </x:c>
      <x:c t="str">
        <x:v>8590729052647</x:v>
      </x:c>
      <x:c t="str">
        <x:v>db        </x:v>
      </x:c>
      <x:c t="str">
        <x:v>39221000</x:v>
      </x:c>
      <x:c t="n">
        <x:v>13.5200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390000.0000</x:v>
      </x:c>
      <x:c t="str">
        <x:v/>
      </x:c>
    </x:row>
    <x:row>
      <x:c t="str">
        <x:v>80325</x:v>
      </x:c>
      <x:c t="str">
        <x:v>POLYSAN LUK zuhanypanel, termosztátos csapteleppel, sarokba szerelhető, 250x1300, ABS/fehér</x:v>
      </x:c>
      <x:c t="str">
        <x:v>SAPHO</x:v>
      </x:c>
      <x:c t="str">
        <x:v>8590729052661</x:v>
      </x:c>
      <x:c t="str">
        <x:v>db        </x:v>
      </x:c>
      <x:c t="str">
        <x:v>39221000</x:v>
      </x:c>
      <x:c t="n">
        <x:v>14.5200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405000.0000</x:v>
      </x:c>
      <x:c t="str">
        <x:v/>
      </x:c>
    </x:row>
    <x:row>
      <x:c t="str">
        <x:v>80365</x:v>
      </x:c>
      <x:c t="str">
        <x:v>POLYSAN MOLA zuhanypanel, termosztátos csapteleppel, falra szerelhető, 210x1300, ABS/fehér</x:v>
      </x:c>
      <x:c t="str">
        <x:v>SAPHO</x:v>
      </x:c>
      <x:c t="str">
        <x:v>8590729052654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377000.0000</x:v>
      </x:c>
      <x:c t="str">
        <x:v/>
      </x:c>
    </x:row>
    <x:row>
      <x:c t="str">
        <x:v>80372</x:v>
      </x:c>
      <x:c t="str">
        <x:v>POLYSAN MOLA zuhanypanel, termosztátos csapteleppel, sarokba szerelhető, 210x1300, ABS/fehér</x:v>
      </x:c>
      <x:c t="str">
        <x:v>SAPHO</x:v>
      </x:c>
      <x:c t="str">
        <x:v>8590729053002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390000.0000</x:v>
      </x:c>
      <x:c t="str">
        <x:v/>
      </x:c>
    </x:row>
    <x:row>
      <x:c t="str">
        <x:v>8050427701</x:v>
      </x:c>
      <x:c t="str">
        <x:v>WISA tartály, Start/Stop 6(4,5-6)L</x:v>
      </x:c>
      <x:c t="str">
        <x:v>SAPHO</x:v>
      </x:c>
      <x:c t="str">
        <x:v>8711778096462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27000.0000</x:v>
      </x:c>
      <x:c t="str">
        <x:v>újdonság: 2024.05</x:v>
      </x:c>
    </x:row>
    <x:row>
      <x:c t="str">
        <x:v>8079</x:v>
      </x:c>
      <x:c t="str">
        <x:v>AQUALINE WHITE LINE JUNIOR sarokpolc, 189x385x139mm, ABS/fehér</x:v>
      </x:c>
      <x:c t="str">
        <x:v>AQUALINE</x:v>
      </x:c>
      <x:c t="str">
        <x:v>5017511000509</x:v>
      </x:c>
      <x:c t="str">
        <x:v>db        </x:v>
      </x:c>
      <x:c t="str">
        <x:v>39249000</x:v>
      </x:c>
      <x:c t="n">
        <x:v>0.3140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4400.0000</x:v>
      </x:c>
      <x:c t="str">
        <x:v/>
      </x:c>
    </x:row>
    <x:row>
      <x:c t="str">
        <x:v>811.215.5.K</x:v>
      </x:c>
      <x:c t="str">
        <x:v>OMP TEA QUASAR Mosdó space saving waste, 1'1/4-32mm, króm</x:v>
      </x:c>
      <x:c t="str">
        <x:v>SAPHO</x:v>
      </x:c>
      <x:c t="str">
        <x:v>8019952120713</x:v>
      </x:c>
      <x:c t="str">
        <x:v>db        </x:v>
      </x:c>
      <x:c t="str">
        <x:v>74122000</x:v>
      </x:c>
      <x:c t="n">
        <x:v>1.2400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81111</x:v>
      </x:c>
      <x:c t="str">
        <x:v>POLYSAN ANDRA L asszimetrikus kád, balos, 170x90x45cm</x:v>
      </x:c>
      <x:c t="str">
        <x:v>SAPHO</x:v>
      </x:c>
      <x:c t="str">
        <x:v>8590729065272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279000.0000</x:v>
      </x:c>
      <x:c t="str">
        <x:v/>
      </x:c>
    </x:row>
    <x:row>
      <x:c t="str">
        <x:v>81111.1010</x:v>
      </x:c>
      <x:c t="str">
        <x:v>POLYSAN ANDRA L asszimetrikus kád, balos, Active Hydro, 170x90x45cm, króm</x:v>
      </x:c>
      <x:c t="str">
        <x:v>SAPHO</x:v>
      </x:c>
      <x:c t="str">
        <x:v>8590729002703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960000.0000</x:v>
      </x:c>
      <x:c t="str">
        <x:v>újdonság: 2025.01</x:v>
      </x:c>
    </x:row>
    <x:row>
      <x:c t="str">
        <x:v>81111.11</x:v>
      </x:c>
      <x:c t="str">
        <x:v>POLYSAN ANDRA L aszimmetrikus kád, 170x90x45cm,matt fehér</x:v>
      </x:c>
      <x:c t="str">
        <x:v>SAPHO</x:v>
      </x:c>
      <x:c t="str">
        <x:v>8590729002031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392000.0000</x:v>
      </x:c>
      <x:c t="str">
        <x:v/>
      </x:c>
    </x:row>
    <x:row>
      <x:c t="str">
        <x:v>81111.2010</x:v>
      </x:c>
      <x:c t="str">
        <x:v>POLYSAN ANDRA L asszimetrikus kád, balos, 170x90x45cm, Active Hydro-Air, króm</x:v>
      </x:c>
      <x:c t="str">
        <x:v>SAPHO</x:v>
      </x:c>
      <x:c t="str">
        <x:v>8590729002710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1423000.0000</x:v>
      </x:c>
      <x:c t="str">
        <x:v>újdonság: 2024.11</x:v>
      </x:c>
    </x:row>
    <x:row>
      <x:c t="str">
        <x:v>81111.21</x:v>
      </x:c>
      <x:c t="str">
        <x:v>POLYSAN ANDRA L asszimetrikus kád, balos, 170x90x45cm, matt fekete</x:v>
      </x:c>
      <x:c t="str">
        <x:v>SAPHO</x:v>
      </x:c>
      <x:c t="str">
        <x:v>8590729002253</x:v>
      </x:c>
      <x:c t="str">
        <x:v>db        </x:v>
      </x:c>
      <x:c t="str">
        <x:v>39221000</x:v>
      </x:c>
      <x:c t="n">
        <x:v>31.6900</x:v>
      </x:c>
      <x:c t="str">
        <x:v>81111BM</x:v>
      </x:c>
      <x:c t="str">
        <x:v>kád, mélytálca, előlap</x:v>
      </x:c>
      <x:c t="str">
        <x:v>kád</x:v>
      </x:c>
      <x:c t="n">
        <x:v>274000.0000</x:v>
      </x:c>
      <x:c t="n">
        <x:v>419000.0000</x:v>
      </x:c>
      <x:c t="str">
        <x:v/>
      </x:c>
    </x:row>
    <x:row>
      <x:c t="str">
        <x:v>81111.30</x:v>
      </x:c>
      <x:c t="str">
        <x:v>POLYSAN ANDRA L aszimmetrikus kád, 170x90x45cm, szürke</x:v>
      </x:c>
      <x:c t="str">
        <x:v>SAPHO</x:v>
      </x:c>
      <x:c t="str">
        <x:v>8590729002048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254000.0000</x:v>
      </x:c>
      <x:c t="n">
        <x:v>340000.0000</x:v>
      </x:c>
      <x:c t="str">
        <x:v/>
      </x:c>
    </x:row>
    <x:row>
      <x:c t="str">
        <x:v>81111.3010</x:v>
      </x:c>
      <x:c t="str">
        <x:v>POLYSAN ANDRA L asszimetrikus kád, balos, Attraction Hydro, 170x90x45cm, króm</x:v>
      </x:c>
      <x:c t="str">
        <x:v>SAPHO</x:v>
      </x:c>
      <x:c t="str">
        <x:v>8590729002727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1143000.0000</x:v>
      </x:c>
      <x:c t="str">
        <x:v>újdonság: 2025.01</x:v>
      </x:c>
    </x:row>
    <x:row>
      <x:c t="str">
        <x:v>81111.40</x:v>
      </x:c>
      <x:c t="str">
        <x:v>POLYSAN ANDRA L aszimmetrikus kád, 170x90x45cm, elefántcsont</x:v>
      </x:c>
      <x:c t="str">
        <x:v>SAPHO</x:v>
      </x:c>
      <x:c t="str">
        <x:v>8590729083139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384000.0000</x:v>
      </x:c>
      <x:c t="str">
        <x:v>újdonság: 2024.04</x:v>
      </x:c>
    </x:row>
    <x:row>
      <x:c t="str">
        <x:v>81111.4010</x:v>
      </x:c>
      <x:c t="str">
        <x:v>POLYSAN ANDRA L asszimetrikus kád, balos, 170x90x45cm, Attraction Hydro-Air, króm</x:v>
      </x:c>
      <x:c t="str">
        <x:v>SAPHO</x:v>
      </x:c>
      <x:c t="str">
        <x:v>8590729002734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1792000.0000</x:v>
      </x:c>
      <x:c t="str">
        <x:v>újdonság: 2024.11</x:v>
      </x:c>
    </x:row>
    <x:row>
      <x:c t="str">
        <x:v>81111.5010</x:v>
      </x:c>
      <x:c t="str">
        <x:v>POLYSAN ANDRA L asszimetrikus kád, balos, Highline Hydro, 170x90x45cm, króm</x:v>
      </x:c>
      <x:c t="str">
        <x:v>SAPHO</x:v>
      </x:c>
      <x:c t="str">
        <x:v>8590729002772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1413000.0000</x:v>
      </x:c>
      <x:c t="str">
        <x:v>újdonság: 2025.01</x:v>
      </x:c>
    </x:row>
    <x:row>
      <x:c t="str">
        <x:v>81111.6010</x:v>
      </x:c>
      <x:c t="str">
        <x:v>POLYSAN ANDRA L asszimetrikus kád, balos, 170x90x45cm, Highline Hydro-Air, króm</x:v>
      </x:c>
      <x:c t="str">
        <x:v>SAPHO</x:v>
      </x:c>
      <x:c t="str">
        <x:v>8590729002789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81111H</x:v>
      </x:c>
      <x:c t="str">
        <x:v>POLYSAN ANDRA L kád, Hidro rendszerrel, 170x90x45cm</x:v>
      </x:c>
      <x:c t="str">
        <x:v>SAPHO</x:v>
      </x:c>
      <x:c t="str">
        <x:v>8590729082330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81111HA</x:v>
      </x:c>
      <x:c t="str">
        <x:v>POLYSAN ANDRA L kád, Hidro Air rendszerrel, 170x90x45cm</x:v>
      </x:c>
      <x:c t="str">
        <x:v>SAPHO</x:v>
      </x:c>
      <x:c t="str">
        <x:v>8590729082514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81111S</x:v>
      </x:c>
      <x:c t="str">
        <x:v>POLYSAN ANDRA L kád, 170x90x45cm</x:v>
      </x:c>
      <x:c t="str">
        <x:v>SAPHO</x:v>
      </x:c>
      <x:c t="str">
        <x:v>8590729084181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81151</x:v>
      </x:c>
      <x:c t="str">
        <x:v>POLYSAN SPIRIT SQUARE termosztatikus zuhanypanel, 250x1550mm, fehér</x:v>
      </x:c>
      <x:c t="str">
        <x:v>SAPHO</x:v>
      </x:c>
      <x:c t="str">
        <x:v>8590729065319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81251</x:v>
      </x:c>
      <x:c t="str">
        <x:v>POLYSAN SPIRIT SQUARE termosztatikus zuhanypanel, 250x1550mm, fekete</x:v>
      </x:c>
      <x:c t="str">
        <x:v>SAPHO</x:v>
      </x:c>
      <x:c t="str">
        <x:v>8590729065401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81511</x:v>
      </x:c>
      <x:c t="str">
        <x:v>POLYSAN ANDRA R asszimetrikus kád, jobbos, 170x90x45cm</x:v>
      </x:c>
      <x:c t="str">
        <x:v>SAPHO</x:v>
      </x:c>
      <x:c t="str">
        <x:v>8590729065654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279000.0000</x:v>
      </x:c>
      <x:c t="str">
        <x:v/>
      </x:c>
    </x:row>
    <x:row>
      <x:c t="str">
        <x:v>81511.1010</x:v>
      </x:c>
      <x:c t="str">
        <x:v>POLYSAN ANDRA R asszimetrikus kád, jobbos, Active Hydro, 170x90x45cm, króm</x:v>
      </x:c>
      <x:c t="str">
        <x:v>SAPHO</x:v>
      </x:c>
      <x:c t="str">
        <x:v>8590729002796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960000.0000</x:v>
      </x:c>
      <x:c t="str">
        <x:v>újdonság: 2025.01</x:v>
      </x:c>
    </x:row>
    <x:row>
      <x:c t="str">
        <x:v>81511.11</x:v>
      </x:c>
      <x:c t="str">
        <x:v>POLYSAN ANDRA R aszimmetrikus kád, 170x90x45cm, matt fehér</x:v>
      </x:c>
      <x:c t="str">
        <x:v>SAPHO</x:v>
      </x:c>
      <x:c t="str">
        <x:v>8590729002055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392000.0000</x:v>
      </x:c>
      <x:c t="str">
        <x:v/>
      </x:c>
    </x:row>
    <x:row>
      <x:c t="str">
        <x:v>81511.2010</x:v>
      </x:c>
      <x:c t="str">
        <x:v>POLYSAN ANDRA R asszimetrikus kád, jobbos, 170x90x45cm, Active Hydro-Air, króm</x:v>
      </x:c>
      <x:c t="str">
        <x:v>SAPHO</x:v>
      </x:c>
      <x:c t="str">
        <x:v>8590729002819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1423000.0000</x:v>
      </x:c>
      <x:c t="str">
        <x:v>újdonság: 2024.11</x:v>
      </x:c>
    </x:row>
    <x:row>
      <x:c t="str">
        <x:v>81511.21</x:v>
      </x:c>
      <x:c t="str">
        <x:v>POLYSAN ANDRA R asszimetrikus kád, jobbos, 170x90x45cm, matt fekete</x:v>
      </x:c>
      <x:c t="str">
        <x:v>SAPHO</x:v>
      </x:c>
      <x:c t="str">
        <x:v>8590729002260</x:v>
      </x:c>
      <x:c t="str">
        <x:v>db        </x:v>
      </x:c>
      <x:c t="str">
        <x:v>39221000</x:v>
      </x:c>
      <x:c t="n">
        <x:v>31.6900</x:v>
      </x:c>
      <x:c t="str">
        <x:v>81511BM</x:v>
      </x:c>
      <x:c t="str">
        <x:v>kád, mélytálca, előlap</x:v>
      </x:c>
      <x:c t="str">
        <x:v>kád</x:v>
      </x:c>
      <x:c t="n">
        <x:v>274000.0000</x:v>
      </x:c>
      <x:c t="n">
        <x:v>419000.0000</x:v>
      </x:c>
      <x:c t="str">
        <x:v/>
      </x:c>
    </x:row>
    <x:row>
      <x:c t="str">
        <x:v>81511.30</x:v>
      </x:c>
      <x:c t="str">
        <x:v>POLYSAN ANDRA R aszimmetrikus kád, 170x90x45cm, szürke</x:v>
      </x:c>
      <x:c t="str">
        <x:v>SAPHO</x:v>
      </x:c>
      <x:c t="str">
        <x:v>8590729002062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254000.0000</x:v>
      </x:c>
      <x:c t="n">
        <x:v>340000.0000</x:v>
      </x:c>
      <x:c t="str">
        <x:v/>
      </x:c>
    </x:row>
    <x:row>
      <x:c t="str">
        <x:v>81511.3010</x:v>
      </x:c>
      <x:c t="str">
        <x:v>POLYSAN ANDRA R asszimetrikus kád, jobbos, Attraction Hydro, 170x90x45cm, króm</x:v>
      </x:c>
      <x:c t="str">
        <x:v>SAPHO</x:v>
      </x:c>
      <x:c t="str">
        <x:v>8590729002826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1143000.0000</x:v>
      </x:c>
      <x:c t="str">
        <x:v>újdonság: 2025.01</x:v>
      </x:c>
    </x:row>
    <x:row>
      <x:c t="str">
        <x:v>81511.40</x:v>
      </x:c>
      <x:c t="str">
        <x:v>POLYSAN ANDRA R aszimmetrikus kád, 170x90x45cm, elefántcsont</x:v>
      </x:c>
      <x:c t="str">
        <x:v>SAPHO</x:v>
      </x:c>
      <x:c t="str">
        <x:v>8590729083122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384000.0000</x:v>
      </x:c>
      <x:c t="str">
        <x:v>újdonság: 2024.04</x:v>
      </x:c>
    </x:row>
    <x:row>
      <x:c t="str">
        <x:v>81511.4010</x:v>
      </x:c>
      <x:c t="str">
        <x:v>POLYSAN ANDRA R asszimetrikus kád, jobbos, 170x90x45cm, Attraction Hydro-Air, króm</x:v>
      </x:c>
      <x:c t="str">
        <x:v>SAPHO</x:v>
      </x:c>
      <x:c t="str">
        <x:v>8590729002833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1792000.0000</x:v>
      </x:c>
      <x:c t="str">
        <x:v>újdonság: 2024.11</x:v>
      </x:c>
    </x:row>
    <x:row>
      <x:c t="str">
        <x:v>81511.5010</x:v>
      </x:c>
      <x:c t="str">
        <x:v>POLYSAN ANDRA R asszimetrikus kád, jobbos, Highline Hydro, 170x90x45cm, króm</x:v>
      </x:c>
      <x:c t="str">
        <x:v>SAPHO</x:v>
      </x:c>
      <x:c t="str">
        <x:v>8590729002840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1413000.0000</x:v>
      </x:c>
      <x:c t="str">
        <x:v>újdonság: 2025.01</x:v>
      </x:c>
    </x:row>
    <x:row>
      <x:c t="str">
        <x:v>81511.6010</x:v>
      </x:c>
      <x:c t="str">
        <x:v>POLYSAN ANDRA R asszimetrikus kád, jobbos, 170x90x45cm, Highline Hydro-Air, króm</x:v>
      </x:c>
      <x:c t="str">
        <x:v>SAPHO</x:v>
      </x:c>
      <x:c t="str">
        <x:v>8590729002864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81511H</x:v>
      </x:c>
      <x:c t="str">
        <x:v>POLYSAN ANDRA R kád, Hidro rendszerrel, 170x90x45cm</x:v>
      </x:c>
      <x:c t="str">
        <x:v>SAPHO</x:v>
      </x:c>
      <x:c t="str">
        <x:v>8590729082347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81511HA</x:v>
      </x:c>
      <x:c t="str">
        <x:v>POLYSAN ANDRA R kád, Hidro Air rendszerrel, 170x90x45cm</x:v>
      </x:c>
      <x:c t="str">
        <x:v>SAPHO</x:v>
      </x:c>
      <x:c t="str">
        <x:v>8590729082521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81511S</x:v>
      </x:c>
      <x:c t="str">
        <x:v>POLYSAN ANDRA R kád, 170x90x45cm</x:v>
      </x:c>
      <x:c t="str">
        <x:v>SAPHO</x:v>
      </x:c>
      <x:c t="str">
        <x:v>8590729084198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81521</x:v>
      </x:c>
      <x:c t="str">
        <x:v>POLYSAN ANDRA L aszimmetrikus kád, balos, 160x90x45cm, fehér</x:v>
      </x:c>
      <x:c t="str">
        <x:v>SAPHO</x:v>
      </x:c>
      <x:c t="str">
        <x:v>8590729065661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279000.0000</x:v>
      </x:c>
      <x:c t="str">
        <x:v>újra elérhető: 2025.03</x:v>
      </x:c>
    </x:row>
    <x:row>
      <x:c t="str">
        <x:v>81521.1010</x:v>
      </x:c>
      <x:c t="str">
        <x:v>POLYSAN ANDRA L aszimmetrikus kád, balos, Active Hydro, 160x90x45cm, króm</x:v>
      </x:c>
      <x:c t="str">
        <x:v>SAPHO</x:v>
      </x:c>
      <x:c t="str">
        <x:v>8590729002574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939000.0000</x:v>
      </x:c>
      <x:c t="str">
        <x:v>újdonság: 2025.01</x:v>
      </x:c>
    </x:row>
    <x:row>
      <x:c t="str">
        <x:v>81521.11</x:v>
      </x:c>
      <x:c t="str">
        <x:v>POLYSAN ANDRA L aszimmetrikus kád, balos, 160x90x45cm, matt fehér</x:v>
      </x:c>
      <x:c t="str">
        <x:v>SAPHO</x:v>
      </x:c>
      <x:c t="str">
        <x:v>8590729062318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81521.2010</x:v>
      </x:c>
      <x:c t="str">
        <x:v>POLYSAN ANDRA L aszimmetrikus kád, balos, Active Hydro, 160x90x45cm, króm</x:v>
      </x:c>
      <x:c t="str">
        <x:v>SAPHO</x:v>
      </x:c>
      <x:c t="str">
        <x:v>8590729002581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1403000.0000</x:v>
      </x:c>
      <x:c t="str">
        <x:v>újdonság: 2025.01</x:v>
      </x:c>
    </x:row>
    <x:row>
      <x:c t="str">
        <x:v>81521.21</x:v>
      </x:c>
      <x:c t="str">
        <x:v>POLYSAN ANDRA L aszimmetrikus kád, balos, 160x90x45cm, matt fekete</x:v>
      </x:c>
      <x:c t="str">
        <x:v>SAPHO</x:v>
      </x:c>
      <x:c t="str">
        <x:v>8590729062325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81521.30</x:v>
      </x:c>
      <x:c t="str">
        <x:v>POLYSAN ANDRA L aszimmetrikus kád, balos, 160x90x45cm, szürke</x:v>
      </x:c>
      <x:c t="str">
        <x:v>SAPHO</x:v>
      </x:c>
      <x:c t="str">
        <x:v>8590729062332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81521.3010</x:v>
      </x:c>
      <x:c t="str">
        <x:v>POLYSAN ANDRA L aszimmetrikus kád, balos, Attraction Hydro, 160x90x45cm, króm</x:v>
      </x:c>
      <x:c t="str">
        <x:v>SAPHO</x:v>
      </x:c>
      <x:c t="str">
        <x:v>8590729002598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1122000.0000</x:v>
      </x:c>
      <x:c t="str">
        <x:v>újdonság: 2025.01</x:v>
      </x:c>
    </x:row>
    <x:row>
      <x:c t="str">
        <x:v>81521.40</x:v>
      </x:c>
      <x:c t="str">
        <x:v>POLYSAN ANDRA L aszimmetrikus kád, balos, 160x90x45cm, elefántcsont</x:v>
      </x:c>
      <x:c t="str">
        <x:v>SAPHO</x:v>
      </x:c>
      <x:c t="str">
        <x:v>8590729062349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81521.4010</x:v>
      </x:c>
      <x:c t="str">
        <x:v>POLYSAN ANDRA L aszimmetrikus kád, balos, Active Hydro, 160x90x45cm, króm</x:v>
      </x:c>
      <x:c t="str">
        <x:v>SAPHO</x:v>
      </x:c>
      <x:c t="str">
        <x:v>8590729002604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1772000.0000</x:v>
      </x:c>
      <x:c t="str">
        <x:v>újdonság: 2025.01</x:v>
      </x:c>
    </x:row>
    <x:row>
      <x:c t="str">
        <x:v>81521.5010</x:v>
      </x:c>
      <x:c t="str">
        <x:v>POLYSAN ANDRA L aszimmetrikus kád, balos, Highline Hydro, 160x90x45cm, króm</x:v>
      </x:c>
      <x:c t="str">
        <x:v>SAPHO</x:v>
      </x:c>
      <x:c t="str">
        <x:v>8590729002611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1392000.0000</x:v>
      </x:c>
      <x:c t="str">
        <x:v>újdonság: 2025.01</x:v>
      </x:c>
    </x:row>
    <x:row>
      <x:c t="str">
        <x:v>81521.6010</x:v>
      </x:c>
      <x:c t="str">
        <x:v>POLYSAN ANDRA L aszimmetrikus kád, balos, Active Hydro, 160x90x45cm, króm</x:v>
      </x:c>
      <x:c t="str">
        <x:v>SAPHO</x:v>
      </x:c>
      <x:c t="str">
        <x:v>8590729002628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1933000.0000</x:v>
      </x:c>
      <x:c t="str">
        <x:v>újdonság: 2025.01</x:v>
      </x:c>
    </x:row>
    <x:row>
      <x:c t="str">
        <x:v>81541</x:v>
      </x:c>
      <x:c t="str">
        <x:v>POLYSAN ANDRA R aszimmetrikus kád, jobbos 160x90x45cm, fehér</x:v>
      </x:c>
      <x:c t="str">
        <x:v>SAPHO</x:v>
      </x:c>
      <x:c t="str">
        <x:v>8590729065685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279000.0000</x:v>
      </x:c>
      <x:c t="str">
        <x:v>újra elérhető: 2025.03</x:v>
      </x:c>
    </x:row>
    <x:row>
      <x:c t="str">
        <x:v>81541.1010</x:v>
      </x:c>
      <x:c t="str">
        <x:v>POLYSAN ANDRA R aszimmetrikus kád, jobbos Active Hydro, 160x90x45cm, króm</x:v>
      </x:c>
      <x:c t="str">
        <x:v>SAPHO</x:v>
      </x:c>
      <x:c t="str">
        <x:v>8590729002635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939000.0000</x:v>
      </x:c>
      <x:c t="str">
        <x:v>újdonság: 2025.01</x:v>
      </x:c>
    </x:row>
    <x:row>
      <x:c t="str">
        <x:v>81541.11</x:v>
      </x:c>
      <x:c t="str">
        <x:v>POLYSAN ANDRA R aszimmetrikus kád, jobbos 160x90x45cm, matt fehér</x:v>
      </x:c>
      <x:c t="str">
        <x:v>SAPHO</x:v>
      </x:c>
      <x:c t="str">
        <x:v>8590729062271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81541.2010</x:v>
      </x:c>
      <x:c t="str">
        <x:v>POLYSAN ANDRA R aszimmetrikus kád, jobbos 160x90x45cm, fehér, Active Hydro-Air, króm</x:v>
      </x:c>
      <x:c t="str">
        <x:v>SAPHO</x:v>
      </x:c>
      <x:c t="str">
        <x:v>8590729002642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1403000.0000</x:v>
      </x:c>
      <x:c t="str">
        <x:v>újdonság: 2024.11</x:v>
      </x:c>
    </x:row>
    <x:row>
      <x:c t="str">
        <x:v>81541.21</x:v>
      </x:c>
      <x:c t="str">
        <x:v>POLYSAN ANDRA R aszimmetrikus kád, jobbos 160x90x45cm, matt fekete</x:v>
      </x:c>
      <x:c t="str">
        <x:v>SAPHO</x:v>
      </x:c>
      <x:c t="str">
        <x:v>8590729062288</x:v>
      </x:c>
      <x:c t="str">
        <x:v>db        </x:v>
      </x:c>
      <x:c t="str">
        <x:v>39221000</x:v>
      </x:c>
      <x:c t="n">
        <x:v>31.6000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81541.30</x:v>
      </x:c>
      <x:c t="str">
        <x:v>POLYSAN ANDRA R aszimmetrikus kád, jobbos 160x90x45cm, szürke</x:v>
      </x:c>
      <x:c t="str">
        <x:v>SAPHO</x:v>
      </x:c>
      <x:c t="str">
        <x:v>8590729062295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81541.3010</x:v>
      </x:c>
      <x:c t="str">
        <x:v>POLYSAN ANDRA R aszimmetrikus kád, jobbos Attraction Hydro, 160x90x45cm, króm</x:v>
      </x:c>
      <x:c t="str">
        <x:v>SAPHO</x:v>
      </x:c>
      <x:c t="str">
        <x:v>8590729002666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1122000.0000</x:v>
      </x:c>
      <x:c t="str">
        <x:v>újdonság: 2025.01</x:v>
      </x:c>
    </x:row>
    <x:row>
      <x:c t="str">
        <x:v>81541.40</x:v>
      </x:c>
      <x:c t="str">
        <x:v>POLYSAN ANDRA R aszimmetrikus kád, jobbos 160x90x45cm, elefántcsont</x:v>
      </x:c>
      <x:c t="str">
        <x:v>SAPHO</x:v>
      </x:c>
      <x:c t="str">
        <x:v>8590729062301</x:v>
      </x:c>
      <x:c t="str">
        <x:v>db        </x:v>
      </x:c>
      <x:c t="str">
        <x:v>39249000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81541.4010</x:v>
      </x:c>
      <x:c t="str">
        <x:v>POLYSAN ANDRA R aszimmetrikus kád, jobbos 160x90x45cm, fehér, Attraction Hydro-Air, króm</x:v>
      </x:c>
      <x:c t="str">
        <x:v>SAPHO</x:v>
      </x:c>
      <x:c t="str">
        <x:v>8590729002673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1772000.0000</x:v>
      </x:c>
      <x:c t="str">
        <x:v>újdonság: 2024.11</x:v>
      </x:c>
    </x:row>
    <x:row>
      <x:c t="str">
        <x:v>81541.5010</x:v>
      </x:c>
      <x:c t="str">
        <x:v>POLYSAN ANDRA R aszimmetrikus kád, jobbos Highline Hydro, 160x90x45cm, króm</x:v>
      </x:c>
      <x:c t="str">
        <x:v>SAPHO</x:v>
      </x:c>
      <x:c t="str">
        <x:v>8590729002680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1392000.0000</x:v>
      </x:c>
      <x:c t="str">
        <x:v>újdonság: 2025.01</x:v>
      </x:c>
    </x:row>
    <x:row>
      <x:c t="str">
        <x:v>81541.6010</x:v>
      </x:c>
      <x:c t="str">
        <x:v>POLYSAN ANDRA R aszimmetrikus kád, jobbos 160x90x45cm, fehér, Highline Hydro-Air, króm</x:v>
      </x:c>
      <x:c t="str">
        <x:v>SAPHO</x:v>
      </x:c>
      <x:c t="str">
        <x:v>8590729002697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1933000.0000</x:v>
      </x:c>
      <x:c t="str">
        <x:v>újdonság: 2024.11</x:v>
      </x:c>
    </x:row>
    <x:row>
      <x:c t="str">
        <x:v>820F-013</x:v>
      </x:c>
      <x:c t="str">
        <x:v>SCHWAB FLUIDMASTER öblítőmechanika, króm</x:v>
      </x:c>
      <x:c t="str">
        <x:v>SAPHO</x:v>
      </x:c>
      <x:c t="str">
        <x:v>3838912063526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11400.0000</x:v>
      </x:c>
      <x:c t="str">
        <x:v/>
      </x:c>
    </x:row>
    <x:row>
      <x:c t="str">
        <x:v>82111</x:v>
      </x:c>
      <x:c t="str">
        <x:v>POLYSAN STADIUM ovális kád állvánnyal, 190x95x46cm</x:v>
      </x:c>
      <x:c t="str">
        <x:v>SAPHO</x:v>
      </x:c>
      <x:c t="str">
        <x:v>8590729066699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294000.0000</x:v>
      </x:c>
      <x:c t="str">
        <x:v/>
      </x:c>
    </x:row>
    <x:row>
      <x:c t="str">
        <x:v>82111.1010</x:v>
      </x:c>
      <x:c t="str">
        <x:v>POLYSAN STADIUM ovális kád állvánnyal, Active Hydro, 190x950x46cm, króm</x:v>
      </x:c>
      <x:c t="str">
        <x:v>SAPHO</x:v>
      </x:c>
      <x:c t="str">
        <x:v>8590729061854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935000.0000</x:v>
      </x:c>
      <x:c t="str">
        <x:v>újdonság: 2025.01</x:v>
      </x:c>
    </x:row>
    <x:row>
      <x:c t="str">
        <x:v>82111.2010</x:v>
      </x:c>
      <x:c t="str">
        <x:v>POLYSAN STADIUM ovális kád állvánnyal, 190x950x46cm, Active Hydro-Air, króm</x:v>
      </x:c>
      <x:c t="str">
        <x:v>SAPHO</x:v>
      </x:c>
      <x:c t="str">
        <x:v>8590729061861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1398000.0000</x:v>
      </x:c>
      <x:c t="str">
        <x:v>újdonság: 2024.11</x:v>
      </x:c>
    </x:row>
    <x:row>
      <x:c t="str">
        <x:v>82111.3010</x:v>
      </x:c>
      <x:c t="str">
        <x:v>POLYSAN STADIUM ovális kád állvánnyal, Attraction Hydro, 190x950x46cm, króm</x:v>
      </x:c>
      <x:c t="str">
        <x:v>SAPHO</x:v>
      </x:c>
      <x:c t="str">
        <x:v>8590729061878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1118000.0000</x:v>
      </x:c>
      <x:c t="str">
        <x:v>újdonság: 2025.01</x:v>
      </x:c>
    </x:row>
    <x:row>
      <x:c t="str">
        <x:v>82111.4010</x:v>
      </x:c>
      <x:c t="str">
        <x:v>POLYSAN STADIUM ovális kád állvánnyal, 190x950x46cm, Attraction Hydro-Air, króm</x:v>
      </x:c>
      <x:c t="str">
        <x:v>SAPHO</x:v>
      </x:c>
      <x:c t="str">
        <x:v>8590729061885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1767000.0000</x:v>
      </x:c>
      <x:c t="str">
        <x:v>újdonság: 2024.11</x:v>
      </x:c>
    </x:row>
    <x:row>
      <x:c t="str">
        <x:v>82111.5010</x:v>
      </x:c>
      <x:c t="str">
        <x:v>POLYSAN STADIUM ovális kád állvánnyal, Highline Hydro, 190x950x46cm, króm</x:v>
      </x:c>
      <x:c t="str">
        <x:v>SAPHO</x:v>
      </x:c>
      <x:c t="str">
        <x:v>8590729061892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1365000.0000</x:v>
      </x:c>
      <x:c t="str">
        <x:v>újdonság: 2025.01</x:v>
      </x:c>
    </x:row>
    <x:row>
      <x:c t="str">
        <x:v>82111.6010</x:v>
      </x:c>
      <x:c t="str">
        <x:v>POLYSAN STADIUM ovális kád állvánnyal, 190x950x46cm, Highline Hydro-Air, króm</x:v>
      </x:c>
      <x:c t="str">
        <x:v>SAPHO</x:v>
      </x:c>
      <x:c t="str">
        <x:v>8590729061908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1906000.0000</x:v>
      </x:c>
      <x:c t="n">
        <x:v>2211000.0000</x:v>
      </x:c>
      <x:c t="str">
        <x:v>újdonság: 2024.11</x:v>
      </x:c>
    </x:row>
    <x:row>
      <x:c t="str">
        <x:v>82111H</x:v>
      </x:c>
      <x:c t="str">
        <x:v>POLYSAN STADIUM kád, Hidro rendszerrel, 190x95x46cm</x:v>
      </x:c>
      <x:c t="str">
        <x:v>SAPHO</x:v>
      </x:c>
      <x:c t="str">
        <x:v>8590729082750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82111HA</x:v>
      </x:c>
      <x:c t="str">
        <x:v>POLYSAN STADIUM, Hidro Air rendszerrel, 190x95x46cm</x:v>
      </x:c>
      <x:c t="str">
        <x:v>SAPHO</x:v>
      </x:c>
      <x:c t="str">
        <x:v>8590729082811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82511</x:v>
      </x:c>
      <x:c t="str">
        <x:v>POLYSAN NIGRA szabadonálló öntöttmárvány kád, 158x82x60cm</x:v>
      </x:c>
      <x:c t="str">
        <x:v>SAPHO</x:v>
      </x:c>
      <x:c t="str">
        <x:v>8590729066682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824000.0000</x:v>
      </x:c>
      <x:c t="str">
        <x:v/>
      </x:c>
    </x:row>
    <x:row>
      <x:c t="str">
        <x:v>8320</x:v>
      </x:c>
      <x:c t="str">
        <x:v>AQUALINE gyermek fellépő, 42,5x14,5x28,5cm, macis</x:v>
      </x:c>
      <x:c t="str">
        <x:v>AQUALINE</x:v>
      </x:c>
      <x:c t="str">
        <x:v>8590913914775</x:v>
      </x:c>
      <x:c t="str">
        <x:v>db        </x:v>
      </x:c>
      <x:c t="str">
        <x:v>39249000</x:v>
      </x:c>
      <x:c t="n">
        <x:v>0.5630</x:v>
      </x:c>
      <x:c t="str">
        <x:v/>
      </x:c>
      <x:c t="str">
        <x:v>egyéb kiegészítő</x:v>
      </x:c>
      <x:c t="str">
        <x:v>fellépő</x:v>
      </x:c>
      <x:c t="n">
        <x:v>0.0000</x:v>
      </x:c>
      <x:c t="n">
        <x:v>6500.0000</x:v>
      </x:c>
      <x:c t="str">
        <x:v>kifutott: 2024.09</x:v>
      </x:c>
    </x:row>
    <x:row>
      <x:c t="str">
        <x:v>83298</x:v>
      </x:c>
      <x:c t="str">
        <x:v>AQUALINE krómozott excenter és takaró rozetta csaptelephez, 1/2“x3/4“-100(150)mm</x:v>
      </x:c>
      <x:c t="str">
        <x:v>AQUALINE</x:v>
      </x:c>
      <x:c t="str">
        <x:v>8590913875199</x:v>
      </x:c>
      <x:c t="str">
        <x:v>db        </x:v>
      </x:c>
      <x:c t="str">
        <x:v>39229000</x:v>
      </x:c>
      <x:c t="n">
        <x:v>0.1290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5200.0000</x:v>
      </x:c>
      <x:c t="str">
        <x:v/>
      </x:c>
    </x:row>
    <x:row>
      <x:c t="str">
        <x:v>83406</x:v>
      </x:c>
      <x:c t="str">
        <x:v>ZOLA lámpa tükör fölé, 2xE14, max. 40 W, 230 V</x:v>
      </x:c>
      <x:c t="str">
        <x:v>SAPHO</x:v>
      </x:c>
      <x:c t="str">
        <x:v>9002759834067</x:v>
      </x:c>
      <x:c t="str">
        <x:v>db        </x:v>
      </x:c>
      <x:c t="str">
        <x:v>94051990</x:v>
      </x:c>
      <x:c t="n">
        <x:v>0.9900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27400.0000</x:v>
      </x:c>
      <x:c t="str">
        <x:v>kifutott: 2024.11</x:v>
      </x:c>
    </x:row>
    <x:row>
      <x:c t="str">
        <x:v>83626</x:v>
      </x:c>
      <x:c t="str">
        <x:v>POLYSAN DEEP PLAIN előlap, balos, 100x36cm</x:v>
      </x:c>
      <x:c t="str">
        <x:v>SAPHO</x:v>
      </x:c>
      <x:c t="str">
        <x:v>8590913835865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83631</x:v>
      </x:c>
      <x:c t="str">
        <x:v>POLYSAN DEEP PLAIN előlap, jobbos, 100x36cm</x:v>
      </x:c>
      <x:c t="str">
        <x:v>SAPHO</x:v>
      </x:c>
      <x:c t="str">
        <x:v>8590913835872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83648</x:v>
      </x:c>
      <x:c t="str">
        <x:v>POLYSAN DEEP PLAIN előlap, balos, 110x36cm</x:v>
      </x:c>
      <x:c t="str">
        <x:v>SAPHO</x:v>
      </x:c>
      <x:c t="str">
        <x:v>8590913835889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83659</x:v>
      </x:c>
      <x:c t="str">
        <x:v>POLYSAN DEEP PLAIN előlap, jobbos, 110x36cm</x:v>
      </x:c>
      <x:c t="str">
        <x:v>SAPHO</x:v>
      </x:c>
      <x:c t="str">
        <x:v>8590913835896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83666</x:v>
      </x:c>
      <x:c t="str">
        <x:v>POLYSAN DEEP PLAIN előlap, balos, 120x36cm</x:v>
      </x:c>
      <x:c t="str">
        <x:v>SAPHO</x:v>
      </x:c>
      <x:c t="str">
        <x:v>8590913835902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83674</x:v>
      </x:c>
      <x:c t="str">
        <x:v>POLYSAN DEEP PLAIN előlap, balos, 120x36cm</x:v>
      </x:c>
      <x:c t="str">
        <x:v>SAPHO</x:v>
      </x:c>
      <x:c t="str">
        <x:v>8590913835919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841508</x:v>
      </x:c>
      <x:c t="str">
        <x:v>GSI MODO SWIRLFLUSH fali WC, 37x54cm, dual matt kréta</x:v>
      </x:c>
      <x:c t="str">
        <x:v>SAPHO</x:v>
      </x:c>
      <x:c t="str">
        <x:v>8057729351915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841509</x:v>
      </x:c>
      <x:c t="str">
        <x:v>GSI MODO SWIRLFLUSH fali WC, 37x54cm, dual matt fehér</x:v>
      </x:c>
      <x:c t="str">
        <x:v>SAPHO</x:v>
      </x:c>
      <x:c t="str">
        <x:v>8057729351045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841511</x:v>
      </x:c>
      <x:c t="str">
        <x:v>GSI MODO SWIRLFLUSH fali WC, 37x54cm, ExtraGlaze</x:v>
      </x:c>
      <x:c t="str">
        <x:v>SAPHO</x:v>
      </x:c>
      <x:c t="str">
        <x:v>8052015169397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199000.0000</x:v>
      </x:c>
      <x:c t="str">
        <x:v>újdonság: 2025.05</x:v>
      </x:c>
    </x:row>
    <x:row>
      <x:c t="str">
        <x:v>841526</x:v>
      </x:c>
      <x:c t="str">
        <x:v>GSI MODO SWIRLFLUSH fali WC, 37x54cm, dual matt fekete</x:v>
      </x:c>
      <x:c t="str">
        <x:v>SAPHO</x:v>
      </x:c>
      <x:c t="str">
        <x:v>8057729351113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84300.11</x:v>
      </x:c>
      <x:c t="str">
        <x:v>POLYSAN TRENECA vágható öntöttmárvány zuhanytálca, 90x90cm, matt fehér</x:v>
      </x:c>
      <x:c t="str">
        <x:v>SAPHO</x:v>
      </x:c>
      <x:c t="str">
        <x:v>8590729058946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>újdonság: 2024.06</x:v>
      </x:c>
    </x:row>
    <x:row>
      <x:c t="str">
        <x:v>84300.21</x:v>
      </x:c>
      <x:c t="str">
        <x:v>POLYSAN TRENECA vágható öntöttmárvány zuhanytálca, 90x90cm, matt fekete</x:v>
      </x:c>
      <x:c t="str">
        <x:v>SAPHO</x:v>
      </x:c>
      <x:c t="str">
        <x:v>8590729058953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84300.31</x:v>
      </x:c>
      <x:c t="str">
        <x:v>POLYSAN TRENECA vágható öntöttmárvány zuhanytálca, 90x90cm, matt szürke</x:v>
      </x:c>
      <x:c t="str">
        <x:v>SAPHO</x:v>
      </x:c>
      <x:c t="str">
        <x:v>8590729058977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84300.81</x:v>
      </x:c>
      <x:c t="str">
        <x:v>POLYSAN TRENECA vágható öntöttmárvány zuhanytálca, 90x90cm, matt bézs</x:v>
      </x:c>
      <x:c t="str">
        <x:v>SAPHO</x:v>
      </x:c>
      <x:c t="str">
        <x:v>8590729058960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84301.11</x:v>
      </x:c>
      <x:c t="str">
        <x:v>POLYSAN TRENECA vágható öntöttmárvány zuhanytálca, 100x100cm, matt fehér</x:v>
      </x:c>
      <x:c t="str">
        <x:v>SAPHO</x:v>
      </x:c>
      <x:c t="str">
        <x:v>8590729058984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84301.21</x:v>
      </x:c>
      <x:c t="str">
        <x:v>POLYSAN TRENECA vágható öntöttmárvány zuhanytálca, 100x100cm, matt fekete</x:v>
      </x:c>
      <x:c t="str">
        <x:v>SAPHO</x:v>
      </x:c>
      <x:c t="str">
        <x:v>8590729058991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84301.31</x:v>
      </x:c>
      <x:c t="str">
        <x:v>POLYSAN TRENECA vágható öntöttmárvány zuhanytálca, 100x100cm, matt szürke</x:v>
      </x:c>
      <x:c t="str">
        <x:v>SAPHO</x:v>
      </x:c>
      <x:c t="str">
        <x:v>8590729059011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84301.81</x:v>
      </x:c>
      <x:c t="str">
        <x:v>POLYSAN TRENECA vágható öntöttmárvány zuhanytálca, 100x100cm, matt bézs</x:v>
      </x:c>
      <x:c t="str">
        <x:v>SAPHO</x:v>
      </x:c>
      <x:c t="str">
        <x:v>8590729059004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84302.11</x:v>
      </x:c>
      <x:c t="str">
        <x:v>POLYSAN TRENECA vágható öntöttmárvány zuhanytálca, 120x80cm, matt fehér</x:v>
      </x:c>
      <x:c t="str">
        <x:v>SAPHO</x:v>
      </x:c>
      <x:c t="str">
        <x:v>8590729059028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84302.21</x:v>
      </x:c>
      <x:c t="str">
        <x:v>POLYSAN TRENECA vágható öntöttmárvány zuhanytálca, 120x80cm, matt fekete</x:v>
      </x:c>
      <x:c t="str">
        <x:v>SAPHO</x:v>
      </x:c>
      <x:c t="str">
        <x:v>8590729059035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84302.31</x:v>
      </x:c>
      <x:c t="str">
        <x:v>POLYSAN TRENECA vágható öntöttmárvány zuhanytálca, 120x80cm, matt szürke</x:v>
      </x:c>
      <x:c t="str">
        <x:v>SAPHO</x:v>
      </x:c>
      <x:c t="str">
        <x:v>8590729059042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84302.81</x:v>
      </x:c>
      <x:c t="str">
        <x:v>POLYSAN TRENECA vágható öntöttmárvány zuhanytálca, 120x80cm, matt bézs</x:v>
      </x:c>
      <x:c t="str">
        <x:v>SAPHO</x:v>
      </x:c>
      <x:c t="str">
        <x:v>8590729059059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84303.11</x:v>
      </x:c>
      <x:c t="str">
        <x:v>POLYSAN TRENECA vágható öntöttmárvány zuhanytálca, 130x80cm, matt fehér</x:v>
      </x:c>
      <x:c t="str">
        <x:v>SAPHO</x:v>
      </x:c>
      <x:c t="str">
        <x:v>8590729059066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2024.06</x:v>
      </x:c>
    </x:row>
    <x:row>
      <x:c t="str">
        <x:v>84303.21</x:v>
      </x:c>
      <x:c t="str">
        <x:v>POLYSAN TRENECA vágható öntöttmárvány zuhanytálca, 130x80cm, matt fekete</x:v>
      </x:c>
      <x:c t="str">
        <x:v>SAPHO</x:v>
      </x:c>
      <x:c t="str">
        <x:v>8590729059073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84303.31</x:v>
      </x:c>
      <x:c t="str">
        <x:v>POLYSAN TRENECA vágható öntöttmárvány zuhanytálca, 130x80cm, matt szürke</x:v>
      </x:c>
      <x:c t="str">
        <x:v>SAPHO</x:v>
      </x:c>
      <x:c t="str">
        <x:v>8590729059080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84303.81</x:v>
      </x:c>
      <x:c t="str">
        <x:v>POLYSAN TRENECA vágható öntöttmárvány zuhanytálca, 130x80cm, matt bézs</x:v>
      </x:c>
      <x:c t="str">
        <x:v>SAPHO</x:v>
      </x:c>
      <x:c t="str">
        <x:v>8590729059097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84304.11</x:v>
      </x:c>
      <x:c t="str">
        <x:v>POLYSAN TRENECA vágható öntöttmárvány zuhanytálca, 140x80cm, matt fehér</x:v>
      </x:c>
      <x:c t="str">
        <x:v>SAPHO</x:v>
      </x:c>
      <x:c t="str">
        <x:v>8590729059103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>újdonság: 2024.06</x:v>
      </x:c>
    </x:row>
    <x:row>
      <x:c t="str">
        <x:v>84304.21</x:v>
      </x:c>
      <x:c t="str">
        <x:v>POLYSAN TRENECA vágható öntöttmárvány zuhanytálca, 140x80cm, matt fekete</x:v>
      </x:c>
      <x:c t="str">
        <x:v>SAPHO</x:v>
      </x:c>
      <x:c t="str">
        <x:v>8590729059110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84304.31</x:v>
      </x:c>
      <x:c t="str">
        <x:v>POLYSAN TRENECA vágható öntöttmárvány zuhanytálca, 140x80cm, matt szürke</x:v>
      </x:c>
      <x:c t="str">
        <x:v>SAPHO</x:v>
      </x:c>
      <x:c t="str">
        <x:v>8590729059127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84304.81</x:v>
      </x:c>
      <x:c t="str">
        <x:v>POLYSAN TRENECA vágható öntöttmárvány zuhanytálca, 140x80cm, matt bézs</x:v>
      </x:c>
      <x:c t="str">
        <x:v>SAPHO</x:v>
      </x:c>
      <x:c t="str">
        <x:v>8590729059134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84305.11</x:v>
      </x:c>
      <x:c t="str">
        <x:v>POLYSAN TRENECA vágható öntöttmárvány zuhanytálca, 150x80cm, matt fehér</x:v>
      </x:c>
      <x:c t="str">
        <x:v>SAPHO</x:v>
      </x:c>
      <x:c t="str">
        <x:v>8590729059141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214000.0000</x:v>
      </x:c>
      <x:c t="str">
        <x:v>újdonság: 2024.06</x:v>
      </x:c>
    </x:row>
    <x:row>
      <x:c t="str">
        <x:v>84305.21</x:v>
      </x:c>
      <x:c t="str">
        <x:v>POLYSAN TRENECA vágható öntöttmárvány zuhanytálca, 150x80cm, matt fekete</x:v>
      </x:c>
      <x:c t="str">
        <x:v>SAPHO</x:v>
      </x:c>
      <x:c t="str">
        <x:v>8590729059158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84305.31</x:v>
      </x:c>
      <x:c t="str">
        <x:v>POLYSAN TRENECA vágható öntöttmárvány zuhanytálca, 150x80cm, matt szürke</x:v>
      </x:c>
      <x:c t="str">
        <x:v>SAPHO</x:v>
      </x:c>
      <x:c t="str">
        <x:v>8590729059165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84305.81</x:v>
      </x:c>
      <x:c t="str">
        <x:v>POLYSAN TRENECA vágható öntöttmárvány zuhanytálca, 150x80cm, matt bézs</x:v>
      </x:c>
      <x:c t="str">
        <x:v>SAPHO</x:v>
      </x:c>
      <x:c t="str">
        <x:v>8590729059172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84306.11</x:v>
      </x:c>
      <x:c t="str">
        <x:v>POLYSAN TRENECA vágható öntöttmárvány zuhanytálca, 100x90cm, matt fehér</x:v>
      </x:c>
      <x:c t="str">
        <x:v>SAPHO</x:v>
      </x:c>
      <x:c t="str">
        <x:v>8590729059189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84306.21</x:v>
      </x:c>
      <x:c t="str">
        <x:v>POLYSAN TRENECA vágható öntöttmárvány zuhanytálca, 100x90cm, matt fekete</x:v>
      </x:c>
      <x:c t="str">
        <x:v>SAPHO</x:v>
      </x:c>
      <x:c t="str">
        <x:v>8590729059196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84306.31</x:v>
      </x:c>
      <x:c t="str">
        <x:v>POLYSAN TRENECA vágható öntöttmárvány zuhanytálca, 100x90cm, matt szürke</x:v>
      </x:c>
      <x:c t="str">
        <x:v>SAPHO</x:v>
      </x:c>
      <x:c t="str">
        <x:v>8590729059202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84306.81</x:v>
      </x:c>
      <x:c t="str">
        <x:v>POLYSAN TRENECA vágható öntöttmárvány zuhanytálca, 100x90cm, matt bézs</x:v>
      </x:c>
      <x:c t="str">
        <x:v>SAPHO</x:v>
      </x:c>
      <x:c t="str">
        <x:v>8590729059219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84307.11</x:v>
      </x:c>
      <x:c t="str">
        <x:v>POLYSAN TRENECA vágható öntöttmárvány zuhanytálca, 120x90cm, matt fehér</x:v>
      </x:c>
      <x:c t="str">
        <x:v>SAPHO</x:v>
      </x:c>
      <x:c t="str">
        <x:v>8590729059226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>újdonság: 2024.06</x:v>
      </x:c>
    </x:row>
    <x:row>
      <x:c t="str">
        <x:v>84307.21</x:v>
      </x:c>
      <x:c t="str">
        <x:v>POLYSAN TRENECA vágható öntöttmárvány zuhanytálca, 120x90cm, matt fekete</x:v>
      </x:c>
      <x:c t="str">
        <x:v>SAPHO</x:v>
      </x:c>
      <x:c t="str">
        <x:v>8590729059233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84307.31</x:v>
      </x:c>
      <x:c t="str">
        <x:v>POLYSAN TRENECA vágható öntöttmárvány zuhanytálca, 120x90cm, matt szürke</x:v>
      </x:c>
      <x:c t="str">
        <x:v>SAPHO</x:v>
      </x:c>
      <x:c t="str">
        <x:v>8590729059240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84307.81</x:v>
      </x:c>
      <x:c t="str">
        <x:v>POLYSAN TRENECA vágható öntöttmárvány zuhanytálca, 120x90cm, matt bézs</x:v>
      </x:c>
      <x:c t="str">
        <x:v>SAPHO</x:v>
      </x:c>
      <x:c t="str">
        <x:v>8590729059257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84308.11</x:v>
      </x:c>
      <x:c t="str">
        <x:v>POLYSAN TRENECA vágható öntöttmárvány zuhanytálca, 130x90cm, matt fehér</x:v>
      </x:c>
      <x:c t="str">
        <x:v>SAPHO</x:v>
      </x:c>
      <x:c t="str">
        <x:v>8590729059264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84308.21</x:v>
      </x:c>
      <x:c t="str">
        <x:v>POLYSAN TRENECA vágható öntöttmárvány zuhanytálca, 130x90cm, matt fekete</x:v>
      </x:c>
      <x:c t="str">
        <x:v>SAPHO</x:v>
      </x:c>
      <x:c t="str">
        <x:v>8590729059271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84308.31</x:v>
      </x:c>
      <x:c t="str">
        <x:v>POLYSAN TRENECA vágható öntöttmárvány zuhanytálca, 130x90cm, matt szürke</x:v>
      </x:c>
      <x:c t="str">
        <x:v>SAPHO</x:v>
      </x:c>
      <x:c t="str">
        <x:v>8590729059288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84308.81</x:v>
      </x:c>
      <x:c t="str">
        <x:v>POLYSAN TRENECA vágható öntöttmárvány zuhanytálca, 130x90cm, matt bézs</x:v>
      </x:c>
      <x:c t="str">
        <x:v>SAPHO</x:v>
      </x:c>
      <x:c t="str">
        <x:v>8590729059295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84309.11</x:v>
      </x:c>
      <x:c t="str">
        <x:v>POLYSAN TRENECA vágható öntöttmárvány zuhanytálca, 140x90cm, matt fehér</x:v>
      </x:c>
      <x:c t="str">
        <x:v>SAPHO</x:v>
      </x:c>
      <x:c t="str">
        <x:v>8590729059301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84309.21</x:v>
      </x:c>
      <x:c t="str">
        <x:v>POLYSAN TRENECA vágható öntöttmárvány zuhanytálca, 140x90cm, matt fekete</x:v>
      </x:c>
      <x:c t="str">
        <x:v>SAPHO</x:v>
      </x:c>
      <x:c t="str">
        <x:v>8590729059318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84309.31</x:v>
      </x:c>
      <x:c t="str">
        <x:v>POLYSAN TRENECA vágható öntöttmárvány zuhanytálca, 140x90cm, matt szürke</x:v>
      </x:c>
      <x:c t="str">
        <x:v>SAPHO</x:v>
      </x:c>
      <x:c t="str">
        <x:v>8590729059325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84309.81</x:v>
      </x:c>
      <x:c t="str">
        <x:v>POLYSAN TRENECA vágható öntöttmárvány zuhanytálca, 140x90cm, matt bézs</x:v>
      </x:c>
      <x:c t="str">
        <x:v>SAPHO</x:v>
      </x:c>
      <x:c t="str">
        <x:v>8590729059332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84310.11</x:v>
      </x:c>
      <x:c t="str">
        <x:v>POLYSAN TRENECA vágható öntöttmárvány zuhanytálca, 150x90cm, matt fehér</x:v>
      </x:c>
      <x:c t="str">
        <x:v>SAPHO</x:v>
      </x:c>
      <x:c t="str">
        <x:v>8590729059349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2024.06</x:v>
      </x:c>
    </x:row>
    <x:row>
      <x:c t="str">
        <x:v>84310.21</x:v>
      </x:c>
      <x:c t="str">
        <x:v>POLYSAN TRENECA vágható öntöttmárvány zuhanytálca, 150x90cm, matt fekete</x:v>
      </x:c>
      <x:c t="str">
        <x:v>SAPHO</x:v>
      </x:c>
      <x:c t="str">
        <x:v>8590729059356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84310.31</x:v>
      </x:c>
      <x:c t="str">
        <x:v>POLYSAN TRENECA vágható öntöttmárvány zuhanytálca, 150x90cm, matt szürke</x:v>
      </x:c>
      <x:c t="str">
        <x:v>SAPHO</x:v>
      </x:c>
      <x:c t="str">
        <x:v>8590729059363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84310.81</x:v>
      </x:c>
      <x:c t="str">
        <x:v>POLYSAN TRENECA vágható öntöttmárvány zuhanytálca, 150x90cm, matt bézs</x:v>
      </x:c>
      <x:c t="str">
        <x:v>SAPHO</x:v>
      </x:c>
      <x:c t="str">
        <x:v>8590729059370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84311.11</x:v>
      </x:c>
      <x:c t="str">
        <x:v>POLYSAN TRENECA vágható öntöttmárvány zuhanytálca, 160x90cm, matt fehér</x:v>
      </x:c>
      <x:c t="str">
        <x:v>SAPHO</x:v>
      </x:c>
      <x:c t="str">
        <x:v>8590729059387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2024.06</x:v>
      </x:c>
    </x:row>
    <x:row>
      <x:c t="str">
        <x:v>84311.21</x:v>
      </x:c>
      <x:c t="str">
        <x:v>POLYSAN TRENECA vágható öntöttmárvány zuhanytálca, 160x90cm, matt fekete</x:v>
      </x:c>
      <x:c t="str">
        <x:v>SAPHO</x:v>
      </x:c>
      <x:c t="str">
        <x:v>8590729059394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84311.31</x:v>
      </x:c>
      <x:c t="str">
        <x:v>POLYSAN TRENECA vágható öntöttmárvány zuhanytálca, 160x90cm, matt szürke</x:v>
      </x:c>
      <x:c t="str">
        <x:v>SAPHO</x:v>
      </x:c>
      <x:c t="str">
        <x:v>8590729059400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84311.81</x:v>
      </x:c>
      <x:c t="str">
        <x:v>POLYSAN TRENECA vágható öntöttmárvány zuhanytálca, 160x90cm, matt bézs</x:v>
      </x:c>
      <x:c t="str">
        <x:v>SAPHO</x:v>
      </x:c>
      <x:c t="str">
        <x:v>8590729059417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84312.11</x:v>
      </x:c>
      <x:c t="str">
        <x:v>POLYSAN TRENECA vágható öntöttmárvány zuhanytálca, 110x100cm, matt fehér</x:v>
      </x:c>
      <x:c t="str">
        <x:v>SAPHO</x:v>
      </x:c>
      <x:c t="str">
        <x:v>8590729059424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84312.21</x:v>
      </x:c>
      <x:c t="str">
        <x:v>POLYSAN TRENECA vágható öntöttmárvány zuhanytálca, 110x100cm, matt fekete</x:v>
      </x:c>
      <x:c t="str">
        <x:v>SAPHO</x:v>
      </x:c>
      <x:c t="str">
        <x:v>8590729059431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84312.31</x:v>
      </x:c>
      <x:c t="str">
        <x:v>POLYSAN TRENECA vágható öntöttmárvány zuhanytálca, 110x100cm, matt szürke</x:v>
      </x:c>
      <x:c t="str">
        <x:v>SAPHO</x:v>
      </x:c>
      <x:c t="str">
        <x:v>8590729059448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84312.81</x:v>
      </x:c>
      <x:c t="str">
        <x:v>POLYSAN TRENECA vágható öntöttmárvány zuhanytálca, 110x100cm, matt bézs</x:v>
      </x:c>
      <x:c t="str">
        <x:v>SAPHO</x:v>
      </x:c>
      <x:c t="str">
        <x:v>8590729059547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84313.11</x:v>
      </x:c>
      <x:c t="str">
        <x:v>POLYSAN TRENECA vágható öntöttmárvány zuhanytálca, 120x100cm, matt fehér</x:v>
      </x:c>
      <x:c t="str">
        <x:v>SAPHO</x:v>
      </x:c>
      <x:c t="str">
        <x:v>8590729059455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84313.21</x:v>
      </x:c>
      <x:c t="str">
        <x:v>POLYSAN TRENECA vágható öntöttmárvány zuhanytálca, 120x100cm, matt fekete</x:v>
      </x:c>
      <x:c t="str">
        <x:v>SAPHO</x:v>
      </x:c>
      <x:c t="str">
        <x:v>8590729059462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84313.31</x:v>
      </x:c>
      <x:c t="str">
        <x:v>POLYSAN TRENECA vágható öntöttmárvány zuhanytálca, 120x100cm, matt szürke</x:v>
      </x:c>
      <x:c t="str">
        <x:v>SAPHO</x:v>
      </x:c>
      <x:c t="str">
        <x:v>8590729059479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84313.81</x:v>
      </x:c>
      <x:c t="str">
        <x:v>POLYSAN TRENECA vágható öntöttmárvány zuhanytálca, 120x100cm, matt bézs</x:v>
      </x:c>
      <x:c t="str">
        <x:v>SAPHO</x:v>
      </x:c>
      <x:c t="str">
        <x:v>8590729059486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84314.11</x:v>
      </x:c>
      <x:c t="str">
        <x:v>POLYSAN TRENECA vágható öntöttmárvány zuhanytálca, 110x90cm, matt fehér</x:v>
      </x:c>
      <x:c t="str">
        <x:v>SAPHO</x:v>
      </x:c>
      <x:c t="str">
        <x:v>8590729059714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84314.21</x:v>
      </x:c>
      <x:c t="str">
        <x:v>POLYSAN TRENECA vágható öntöttmárvány zuhanytálca, 110x90cm, matt fekete</x:v>
      </x:c>
      <x:c t="str">
        <x:v>SAPHO</x:v>
      </x:c>
      <x:c t="str">
        <x:v>8590729059721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84314.31</x:v>
      </x:c>
      <x:c t="str">
        <x:v>POLYSAN TRENECA vágható öntöttmárvány zuhanytálca, 110x90cm, matt szürke</x:v>
      </x:c>
      <x:c t="str">
        <x:v>SAPHO</x:v>
      </x:c>
      <x:c t="str">
        <x:v>8590729059738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84314.81</x:v>
      </x:c>
      <x:c t="str">
        <x:v>POLYSAN TRENECA vágható öntöttmárvány zuhanytálca, 110x90cm, matt bézs</x:v>
      </x:c>
      <x:c t="str">
        <x:v>SAPHO</x:v>
      </x:c>
      <x:c t="str">
        <x:v>8590729059745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8465108</x:v>
      </x:c>
      <x:c t="str">
        <x:v>GSI MODO fali bidé, 37x54cm, matt kréta</x:v>
      </x:c>
      <x:c t="str">
        <x:v>SAPHO</x:v>
      </x:c>
      <x:c t="str">
        <x:v>8057729351946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8465109</x:v>
      </x:c>
      <x:c t="str">
        <x:v>GSI MODO fali bidé, 37x54cm, matt fehér</x:v>
      </x:c>
      <x:c t="str">
        <x:v>SAPHO</x:v>
      </x:c>
      <x:c t="str">
        <x:v>8057729351922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8465111</x:v>
      </x:c>
      <x:c t="str">
        <x:v>GSI MODO fali bidé, 37x54cm, ExtraGlaze</x:v>
      </x:c>
      <x:c t="str">
        <x:v>SAPHO</x:v>
      </x:c>
      <x:c t="str">
        <x:v>8052015169595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189000.0000</x:v>
      </x:c>
      <x:c t="str">
        <x:v>újdonság: 2025.05</x:v>
      </x:c>
    </x:row>
    <x:row>
      <x:c t="str">
        <x:v>8465126</x:v>
      </x:c>
      <x:c t="str">
        <x:v>GSI MODO fali bidé, 37x54cm, matt fekete</x:v>
      </x:c>
      <x:c t="str">
        <x:v>SAPHO</x:v>
      </x:c>
      <x:c t="str">
        <x:v>8057729351939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84825</x:v>
      </x:c>
      <x:c t="str">
        <x:v>POLYSAN DEEP PLAIN NIKA előlap, 100x36cm</x:v>
      </x:c>
      <x:c t="str">
        <x:v>SAPHO</x:v>
      </x:c>
      <x:c t="str">
        <x:v>8590913835926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84872</x:v>
      </x:c>
      <x:c t="str">
        <x:v>POLYSAN DEEP PLAIN NIKA előlap, 110x36cm</x:v>
      </x:c>
      <x:c t="str">
        <x:v>SAPHO</x:v>
      </x:c>
      <x:c t="str">
        <x:v>8590913835933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84899</x:v>
      </x:c>
      <x:c t="str">
        <x:v>POLYSAN DEEP PLAIN NIKA előlap, 120x36cm</x:v>
      </x:c>
      <x:c t="str">
        <x:v>SAPHO</x:v>
      </x:c>
      <x:c t="str">
        <x:v>8590913835940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84999</x:v>
      </x:c>
      <x:c t="str">
        <x:v>TRENECA zuhanytálca szifon, 90mm, DN40, inox fedő</x:v>
      </x:c>
      <x:c t="str">
        <x:v>SAPHO</x:v>
      </x:c>
      <x:c t="str">
        <x:v>8590729059493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33000.0000</x:v>
      </x:c>
      <x:c t="str">
        <x:v>újdonság: 2024.06</x:v>
      </x:c>
    </x:row>
    <x:row>
      <x:c t="str">
        <x:v>84999.10</x:v>
      </x:c>
      <x:c t="str">
        <x:v>TRENECA zuhanytálca szifon, 90mm, DN40, matt fehér</x:v>
      </x:c>
      <x:c t="str">
        <x:v>SAPHO</x:v>
      </x:c>
      <x:c t="str">
        <x:v>8590729059509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84999.21</x:v>
      </x:c>
      <x:c t="str">
        <x:v>TRENECA zuhanytálca szifon, 90mm, DN40, matt fekete</x:v>
      </x:c>
      <x:c t="str">
        <x:v>SAPHO</x:v>
      </x:c>
      <x:c t="str">
        <x:v>8590729059516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84999.31</x:v>
      </x:c>
      <x:c t="str">
        <x:v>TRENECA zuhanytálca szifon, 90mm, DN40, matt szürke</x:v>
      </x:c>
      <x:c t="str">
        <x:v>SAPHO</x:v>
      </x:c>
      <x:c t="str">
        <x:v>8590729059523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84999.81</x:v>
      </x:c>
      <x:c t="str">
        <x:v>TRENECA zuhanytálca szifon, 90mm, DN40, matt bézs</x:v>
      </x:c>
      <x:c t="str">
        <x:v>SAPHO</x:v>
      </x:c>
      <x:c t="str">
        <x:v>8590729059530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85111</x:v>
      </x:c>
      <x:c t="str">
        <x:v>POLYSAN LISA kád, 150x70x47cm</x:v>
      </x:c>
      <x:c t="str">
        <x:v>SAPHO</x:v>
      </x:c>
      <x:c t="str">
        <x:v>8590729021872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134000.0000</x:v>
      </x:c>
      <x:c t="str">
        <x:v/>
      </x:c>
    </x:row>
    <x:row>
      <x:c t="str">
        <x:v>85111.1010</x:v>
      </x:c>
      <x:c t="str">
        <x:v>POLYSAN LISA kád, Active Hydro, 150x70x47cm, króm</x:v>
      </x:c>
      <x:c t="str">
        <x:v>SAPHO</x:v>
      </x:c>
      <x:c t="str">
        <x:v>8590729059875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850000.0000</x:v>
      </x:c>
      <x:c t="str">
        <x:v>újdonság: 2025.01</x:v>
      </x:c>
    </x:row>
    <x:row>
      <x:c t="str">
        <x:v>85111.2010</x:v>
      </x:c>
      <x:c t="str">
        <x:v>POLYSAN LISA kád, 150x70x47cm, Active Hydro-Air, króm</x:v>
      </x:c>
      <x:c t="str">
        <x:v>SAPHO</x:v>
      </x:c>
      <x:c t="str">
        <x:v>8590729059882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1288000.0000</x:v>
      </x:c>
      <x:c t="str">
        <x:v>újdonság: 2024.11</x:v>
      </x:c>
    </x:row>
    <x:row>
      <x:c t="str">
        <x:v>85111.3010</x:v>
      </x:c>
      <x:c t="str">
        <x:v>POLYSAN LISA kád, Attraction Hydro, 150x70x47cm, króm</x:v>
      </x:c>
      <x:c t="str">
        <x:v>SAPHO</x:v>
      </x:c>
      <x:c t="str">
        <x:v>8590729059899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1032000.0000</x:v>
      </x:c>
      <x:c t="str">
        <x:v>újdonság: 2025.01</x:v>
      </x:c>
    </x:row>
    <x:row>
      <x:c t="str">
        <x:v>85111.4010</x:v>
      </x:c>
      <x:c t="str">
        <x:v>POLYSAN LISA kád, 150x70x47cm, Attraction Hydro-Air, króm</x:v>
      </x:c>
      <x:c t="str">
        <x:v>SAPHO</x:v>
      </x:c>
      <x:c t="str">
        <x:v>8590729059905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1657000.0000</x:v>
      </x:c>
      <x:c t="str">
        <x:v>újdonság: 2024.11</x:v>
      </x:c>
    </x:row>
    <x:row>
      <x:c t="str">
        <x:v>85111.5010</x:v>
      </x:c>
      <x:c t="str">
        <x:v>POLYSAN LISA kád, Highline Hydro, 150x70x47cm, króm</x:v>
      </x:c>
      <x:c t="str">
        <x:v>SAPHO</x:v>
      </x:c>
      <x:c t="str">
        <x:v>8590729059912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1258000.0000</x:v>
      </x:c>
      <x:c t="str">
        <x:v>újdonság: 2025.01</x:v>
      </x:c>
    </x:row>
    <x:row>
      <x:c t="str">
        <x:v>85111.6010</x:v>
      </x:c>
      <x:c t="str">
        <x:v>POLYSAN LISA kád, 150x70x47cm, Highline Hydro-Air, króm</x:v>
      </x:c>
      <x:c t="str">
        <x:v>SAPHO</x:v>
      </x:c>
      <x:c t="str">
        <x:v>8590729059929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1774000.0000</x:v>
      </x:c>
      <x:c t="str">
        <x:v>újdonság: 2024.11</x:v>
      </x:c>
    </x:row>
    <x:row>
      <x:c t="str">
        <x:v>85111S</x:v>
      </x:c>
      <x:c t="str">
        <x:v>POLYSAN LISA SLIM kád, 150x70x47cm</x:v>
      </x:c>
      <x:c t="str">
        <x:v>SAPHO</x:v>
      </x:c>
      <x:c t="str">
        <x:v>8590729083764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186000.0000</x:v>
      </x:c>
      <x:c t="str">
        <x:v/>
      </x:c>
    </x:row>
    <x:row>
      <x:c t="str">
        <x:v>85316</x:v>
      </x:c>
      <x:c t="str">
        <x:v>POLYSAN RECTIME szabadonálló kád, 147x69,5x67,5cm króm lábbal</x:v>
      </x:c>
      <x:c t="str">
        <x:v>SAPHO</x:v>
      </x:c>
      <x:c t="str">
        <x:v>8590729022145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8532</x:v>
      </x:c>
      <x:c t="str">
        <x:v>AQUALINE SEA csúszásmentes szőnyeg kádba, 69x39cm, PVC</x:v>
      </x:c>
      <x:c t="str">
        <x:v>AQUALINE</x:v>
      </x:c>
      <x:c t="str">
        <x:v>8590913128776</x:v>
      </x:c>
      <x:c t="str">
        <x:v>db        </x:v>
      </x:c>
      <x:c t="str">
        <x:v>39249000</x:v>
      </x:c>
      <x:c t="n">
        <x:v>0.4470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5900.0000</x:v>
      </x:c>
      <x:c t="str">
        <x:v>újdonság: 2025.10</x:v>
      </x:c>
    </x:row>
    <x:row>
      <x:c t="str">
        <x:v>85326</x:v>
      </x:c>
      <x:c t="str">
        <x:v>POLYSAN RECTIME szabadonálló kád, 147x69,5x67,5cm króm lábbal</x:v>
      </x:c>
      <x:c t="str">
        <x:v>SAPHO</x:v>
      </x:c>
      <x:c t="str">
        <x:v>8590729022152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85336</x:v>
      </x:c>
      <x:c t="str">
        <x:v>POLYSAN RECTIME szabadonálló kád, 147x69,5x67,5cm fehér lábbal</x:v>
      </x:c>
      <x:c t="str">
        <x:v>SAPHO</x:v>
      </x:c>
      <x:c t="str">
        <x:v>8590729022169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85346</x:v>
      </x:c>
      <x:c t="str">
        <x:v>POLYSAN RECTIME szabadonálló kád, 147x69,5x67,5cm fehér lábbal</x:v>
      </x:c>
      <x:c t="str">
        <x:v>SAPHO</x:v>
      </x:c>
      <x:c t="str">
        <x:v>8590729022176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85356</x:v>
      </x:c>
      <x:c t="str">
        <x:v>POLYSAN RECTIME szabadonálló kád, 147x69,5x67,5cm bronz lábbal</x:v>
      </x:c>
      <x:c t="str">
        <x:v>SAPHO</x:v>
      </x:c>
      <x:c t="str">
        <x:v>8590729022183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85366</x:v>
      </x:c>
      <x:c t="str">
        <x:v>POLYSAN RECTIME szabadonálló kád, 147x69,5x67,5cm bronz lábbal</x:v>
      </x:c>
      <x:c t="str">
        <x:v>SAPHO</x:v>
      </x:c>
      <x:c t="str">
        <x:v>8590729022190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8540.360.5</x:v>
      </x:c>
      <x:c t="str">
        <x:v>OMP TEA klik-klak mosdólefolyó, túlfolyóval, 5/4“, króm</x:v>
      </x:c>
      <x:c t="str">
        <x:v>SAPHO</x:v>
      </x:c>
      <x:c t="str">
        <x:v>8019952116938</x:v>
      </x:c>
      <x:c t="str">
        <x:v>db        </x:v>
      </x:c>
      <x:c t="str">
        <x:v>84818019</x:v>
      </x:c>
      <x:c t="n">
        <x:v>0.3900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15000.0000</x:v>
      </x:c>
      <x:c t="str">
        <x:v/>
      </x:c>
    </x:row>
    <x:row>
      <x:c t="str">
        <x:v>8566</x:v>
      </x:c>
      <x:c t="str">
        <x:v>CRAFT álló szappanadagoló, akác/bézs</x:v>
      </x:c>
      <x:c t="str">
        <x:v>SAPHO</x:v>
      </x:c>
      <x:c t="str">
        <x:v>8590913128783</x:v>
      </x:c>
      <x:c t="str">
        <x:v>db        </x:v>
      </x:c>
      <x:c t="str">
        <x:v>39249000</x:v>
      </x:c>
      <x:c t="n">
        <x:v>0.3790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6300.0000</x:v>
      </x:c>
      <x:c t="str">
        <x:v>újdonság: 2025.10</x:v>
      </x:c>
    </x:row>
    <x:row>
      <x:c t="str">
        <x:v>8567</x:v>
      </x:c>
      <x:c t="str">
        <x:v>CRAFT álló fogkefetartó, bézs</x:v>
      </x:c>
      <x:c t="str">
        <x:v>SAPHO</x:v>
      </x:c>
      <x:c t="str">
        <x:v>8590913128790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2025.10</x:v>
      </x:c>
    </x:row>
    <x:row>
      <x:c t="str">
        <x:v>8568</x:v>
      </x:c>
      <x:c t="str">
        <x:v>CRAFT álló WC-kefe, akác/bézs</x:v>
      </x:c>
      <x:c t="str">
        <x:v>SAPHO</x:v>
      </x:c>
      <x:c t="str">
        <x:v>8590913128813</x:v>
      </x:c>
      <x:c t="str">
        <x:v>db        </x:v>
      </x:c>
      <x:c t="str">
        <x:v>39249000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2025.10</x:v>
      </x:c>
    </x:row>
    <x:row>
      <x:c t="str">
        <x:v>8569</x:v>
      </x:c>
      <x:c t="str">
        <x:v>CRAFT álló szappantartó, bézs</x:v>
      </x:c>
      <x:c t="str">
        <x:v>SAPHO</x:v>
      </x:c>
      <x:c t="str">
        <x:v>8590913128806</x:v>
      </x:c>
      <x:c t="str">
        <x:v>db        </x:v>
      </x:c>
      <x:c t="str">
        <x:v>39249000</x:v>
      </x:c>
      <x:c t="n">
        <x:v>0.0990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6600.0000</x:v>
      </x:c>
      <x:c t="str">
        <x:v>újdonság: 2025.10</x:v>
      </x:c>
    </x:row>
    <x:row>
      <x:c t="str">
        <x:v>8570</x:v>
      </x:c>
      <x:c t="str">
        <x:v>CRAFT álló szappanadagoló, akác/fekete</x:v>
      </x:c>
      <x:c t="str">
        <x:v>SAPHO</x:v>
      </x:c>
      <x:c t="str">
        <x:v>8590913128820</x:v>
      </x:c>
      <x:c t="str">
        <x:v>db        </x:v>
      </x:c>
      <x:c t="str">
        <x:v>39249000</x:v>
      </x:c>
      <x:c t="n">
        <x:v>0.3790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6300.0000</x:v>
      </x:c>
      <x:c t="str">
        <x:v>újdonság: 2025.10</x:v>
      </x:c>
    </x:row>
    <x:row>
      <x:c t="str">
        <x:v>8571</x:v>
      </x:c>
      <x:c t="str">
        <x:v>CRAFT álló fogkefetartó, fekete</x:v>
      </x:c>
      <x:c t="str">
        <x:v>SAPHO</x:v>
      </x:c>
      <x:c t="str">
        <x:v>8590913128837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2025.10</x:v>
      </x:c>
    </x:row>
    <x:row>
      <x:c t="str">
        <x:v>8572</x:v>
      </x:c>
      <x:c t="str">
        <x:v>CRAFT álló WC-kefe, akác/fekete</x:v>
      </x:c>
      <x:c t="str">
        <x:v>SAPHO</x:v>
      </x:c>
      <x:c t="str">
        <x:v>8590913128844</x:v>
      </x:c>
      <x:c t="str">
        <x:v>db        </x:v>
      </x:c>
      <x:c t="str">
        <x:v>39249000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2025.10</x:v>
      </x:c>
    </x:row>
    <x:row>
      <x:c t="str">
        <x:v>8573</x:v>
      </x:c>
      <x:c t="str">
        <x:v>CRAFT álló szappantartó, fekete</x:v>
      </x:c>
      <x:c t="str">
        <x:v>SAPHO</x:v>
      </x:c>
      <x:c t="str">
        <x:v>8590913128851</x:v>
      </x:c>
      <x:c t="str">
        <x:v>db        </x:v>
      </x:c>
      <x:c t="str">
        <x:v>39249000</x:v>
      </x:c>
      <x:c t="n">
        <x:v>0.0990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6600.0000</x:v>
      </x:c>
      <x:c t="str">
        <x:v>újdonság: 2025.10</x:v>
      </x:c>
    </x:row>
    <x:row>
      <x:c t="str">
        <x:v>8575</x:v>
      </x:c>
      <x:c t="str">
        <x:v>RIKO álló szappanadagoló, bézs/bambusz</x:v>
      </x:c>
      <x:c t="str">
        <x:v>SAPHO</x:v>
      </x:c>
      <x:c t="str">
        <x:v>8590913128868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2025.10</x:v>
      </x:c>
    </x:row>
    <x:row>
      <x:c t="str">
        <x:v>8576</x:v>
      </x:c>
      <x:c t="str">
        <x:v>RIKO álló fogkefetartó, bézs</x:v>
      </x:c>
      <x:c t="str">
        <x:v>SAPHO</x:v>
      </x:c>
      <x:c t="str">
        <x:v>8590913128875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3400.0000</x:v>
      </x:c>
      <x:c t="str">
        <x:v>újdonság: 2025.10</x:v>
      </x:c>
    </x:row>
    <x:row>
      <x:c t="str">
        <x:v>8577</x:v>
      </x:c>
      <x:c t="str">
        <x:v>RIKO álló szappanadagoló, bézs/bambusz</x:v>
      </x:c>
      <x:c t="str">
        <x:v>SAPHO</x:v>
      </x:c>
      <x:c t="str">
        <x:v>8590913128882</x:v>
      </x:c>
      <x:c t="str">
        <x:v>db        </x:v>
      </x:c>
      <x:c t="str">
        <x:v>39249000</x:v>
      </x:c>
      <x:c t="n">
        <x:v>0.0990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2800.0000</x:v>
      </x:c>
      <x:c t="str">
        <x:v>újdonság: 2025.10</x:v>
      </x:c>
    </x:row>
    <x:row>
      <x:c t="str">
        <x:v>8578</x:v>
      </x:c>
      <x:c t="str">
        <x:v>RIKO álló WC-kefe, bézs/bambusz</x:v>
      </x:c>
      <x:c t="str">
        <x:v>SAPHO</x:v>
      </x:c>
      <x:c t="str">
        <x:v>8590913128899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8700.0000</x:v>
      </x:c>
      <x:c t="str">
        <x:v>újdonság: 2025.10</x:v>
      </x:c>
    </x:row>
    <x:row>
      <x:c t="str">
        <x:v>8579</x:v>
      </x:c>
      <x:c t="str">
        <x:v>AQUALINE WHITE LINE OSCAR fürdőszobai sarokpolc, 3 szintes, 230x375x230mm, ABS/fehér</x:v>
      </x:c>
      <x:c t="str">
        <x:v>AQUALINE</x:v>
      </x:c>
      <x:c t="str">
        <x:v>8003341043059</x:v>
      </x:c>
      <x:c t="str">
        <x:v>db        </x:v>
      </x:c>
      <x:c t="str">
        <x:v>39249000</x:v>
      </x:c>
      <x:c t="n">
        <x:v>0.4870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5700.0000</x:v>
      </x:c>
      <x:c t="str">
        <x:v/>
      </x:c>
    </x:row>
    <x:row>
      <x:c t="str">
        <x:v>85999</x:v>
      </x:c>
      <x:c t="str">
        <x:v>POLYSAN TRENECA szögletes szifontakaró, matt acél</x:v>
      </x:c>
      <x:c t="str">
        <x:v>SAPHO</x:v>
      </x:c>
      <x:c t="str">
        <x:v>8590729060666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2024.07</x:v>
      </x:c>
    </x:row>
    <x:row>
      <x:c t="str">
        <x:v>85999.10</x:v>
      </x:c>
      <x:c t="str">
        <x:v>POLYSAN TRENECA szögletes szifontakaró, fehér</x:v>
      </x:c>
      <x:c t="str">
        <x:v>SAPHO</x:v>
      </x:c>
      <x:c t="str">
        <x:v>8590729060673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85999.21</x:v>
      </x:c>
      <x:c t="str">
        <x:v>POLYSAN TRENECA szögletes szifontakaró, matt fekete</x:v>
      </x:c>
      <x:c t="str">
        <x:v>SAPHO</x:v>
      </x:c>
      <x:c t="str">
        <x:v>8590729060680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85999.31</x:v>
      </x:c>
      <x:c t="str">
        <x:v>POLYSAN TRENECA szögletes szifontakaró, matt szürke</x:v>
      </x:c>
      <x:c t="str">
        <x:v>SAPHO</x:v>
      </x:c>
      <x:c t="str">
        <x:v>8590729060697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85999.81</x:v>
      </x:c>
      <x:c t="str">
        <x:v>POLYSAN TRENECA szögletes szifontakaró, matt bézs</x:v>
      </x:c>
      <x:c t="str">
        <x:v>SAPHO</x:v>
      </x:c>
      <x:c t="str">
        <x:v>8590729060703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86111</x:v>
      </x:c>
      <x:c t="str">
        <x:v>POLYSAN LISA kád, 160x70x47cm</x:v>
      </x:c>
      <x:c t="str">
        <x:v>SAPHO</x:v>
      </x:c>
      <x:c t="str">
        <x:v>8590729022527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165000.0000</x:v>
      </x:c>
      <x:c t="str">
        <x:v/>
      </x:c>
    </x:row>
    <x:row>
      <x:c t="str">
        <x:v>86111.1010</x:v>
      </x:c>
      <x:c t="str">
        <x:v>POLYSAN LISA kád, Active Hydro, 160x70x47cm, króm</x:v>
      </x:c>
      <x:c t="str">
        <x:v>SAPHO</x:v>
      </x:c>
      <x:c t="str">
        <x:v>8590729059936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856000.0000</x:v>
      </x:c>
      <x:c t="str">
        <x:v>újdonság: 2025.01</x:v>
      </x:c>
    </x:row>
    <x:row>
      <x:c t="str">
        <x:v>86111.2010</x:v>
      </x:c>
      <x:c t="str">
        <x:v>POLYSAN LISA kád, 160x70x47cm, Active Hydro-Air, króm</x:v>
      </x:c>
      <x:c t="str">
        <x:v>SAPHO</x:v>
      </x:c>
      <x:c t="str">
        <x:v>8590729059943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1295000.0000</x:v>
      </x:c>
      <x:c t="str">
        <x:v>újdonság: 2024.11</x:v>
      </x:c>
    </x:row>
    <x:row>
      <x:c t="str">
        <x:v>86111.3010</x:v>
      </x:c>
      <x:c t="str">
        <x:v>POLYSAN LISA kád, Attraction Hydro, 160x70x47cm, króm</x:v>
      </x:c>
      <x:c t="str">
        <x:v>SAPHO</x:v>
      </x:c>
      <x:c t="str">
        <x:v>8590729059950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1040000.0000</x:v>
      </x:c>
      <x:c t="str">
        <x:v>újdonság: 2025.01</x:v>
      </x:c>
    </x:row>
    <x:row>
      <x:c t="str">
        <x:v>86111.4010</x:v>
      </x:c>
      <x:c t="str">
        <x:v>POLYSAN LISA kád, 160x70x47cm, Attraction Hydro-Air, króm</x:v>
      </x:c>
      <x:c t="str">
        <x:v>SAPHO</x:v>
      </x:c>
      <x:c t="str">
        <x:v>8590729059967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1664000.0000</x:v>
      </x:c>
      <x:c t="str">
        <x:v>újdonság: 2024.11</x:v>
      </x:c>
    </x:row>
    <x:row>
      <x:c t="str">
        <x:v>86111.5010</x:v>
      </x:c>
      <x:c t="str">
        <x:v>POLYSAN LISA kád, Highline Hydro, 160x70x47cm, króm</x:v>
      </x:c>
      <x:c t="str">
        <x:v>SAPHO</x:v>
      </x:c>
      <x:c t="str">
        <x:v>8590729059974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1287000.0000</x:v>
      </x:c>
      <x:c t="str">
        <x:v>újdonság: 2025.01</x:v>
      </x:c>
    </x:row>
    <x:row>
      <x:c t="str">
        <x:v>86111.6010</x:v>
      </x:c>
      <x:c t="str">
        <x:v>POLYSAN LISA kád, 160x70x47cm, Highline Hydro-Air, króm</x:v>
      </x:c>
      <x:c t="str">
        <x:v>SAPHO</x:v>
      </x:c>
      <x:c t="str">
        <x:v>8590729059981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1803000.0000</x:v>
      </x:c>
      <x:c t="str">
        <x:v>újdonság: 2024.11</x:v>
      </x:c>
    </x:row>
    <x:row>
      <x:c t="str">
        <x:v>86111S</x:v>
      </x:c>
      <x:c t="str">
        <x:v>POLYSAN LISA SLIM kád, 160x70x47cm</x:v>
      </x:c>
      <x:c t="str">
        <x:v>SAPHO</x:v>
      </x:c>
      <x:c t="str">
        <x:v>8590729083757</x:v>
      </x:c>
      <x:c t="str">
        <x:v>db        </x:v>
      </x:c>
      <x:c t="str">
        <x:v>39221000</x:v>
      </x:c>
      <x:c t="n">
        <x:v>18.9680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198000.0000</x:v>
      </x:c>
      <x:c t="str">
        <x:v/>
      </x:c>
    </x:row>
    <x:row>
      <x:c t="str">
        <x:v>861511</x:v>
      </x:c>
      <x:c t="str">
        <x:v>GSI NORM SWIRLFLUSH fali WC, 36x55cm, ExtraGlaze</x:v>
      </x:c>
      <x:c t="str">
        <x:v>SAPHO</x:v>
      </x:c>
      <x:c t="str">
        <x:v>8032937810423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188000.0000</x:v>
      </x:c>
      <x:c t="str">
        <x:v>kifutott: 2026.02</x:v>
      </x:c>
    </x:row>
    <x:row>
      <x:c t="str">
        <x:v>861611</x:v>
      </x:c>
      <x:c t="str">
        <x:v>GSI NORM SWIRLFLUSH fali WC, 36x50cm, ExtraGlaze</x:v>
      </x:c>
      <x:c t="str">
        <x:v>SAPHO</x:v>
      </x:c>
      <x:c t="str">
        <x:v>8032937822068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/>
      </x:c>
    </x:row>
    <x:row>
      <x:c t="str">
        <x:v>862011</x:v>
      </x:c>
      <x:c t="str">
        <x:v>GSI NORM fali WC, GeniusFlush, 36x50cm, ExtraGlaze</x:v>
      </x:c>
      <x:c t="str">
        <x:v>SAPHO</x:v>
      </x:c>
      <x:c t="str">
        <x:v>8057729356507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167000.0000</x:v>
      </x:c>
      <x:c t="str">
        <x:v>újdonság: 2025.09</x:v>
      </x:c>
    </x:row>
    <x:row>
      <x:c t="str">
        <x:v>862111</x:v>
      </x:c>
      <x:c t="str">
        <x:v>GSI NORM fali WC, GeniusFlush, 36x55cm, ExtraGlaze</x:v>
      </x:c>
      <x:c t="str">
        <x:v>SAPHO</x:v>
      </x:c>
      <x:c t="str">
        <x:v>8057729356491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198000.0000</x:v>
      </x:c>
      <x:c t="str">
        <x:v>újdonság: 2025.09</x:v>
      </x:c>
    </x:row>
    <x:row>
      <x:c t="str">
        <x:v>8626011</x:v>
      </x:c>
      <x:c t="str">
        <x:v>GSI NORM kerámiamosdó, 120x50cm, furat nélkül, ExtraGlaze</x:v>
      </x:c>
      <x:c t="str">
        <x:v>SAPHO</x:v>
      </x:c>
      <x:c t="str">
        <x:v>8056590016220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246000.0000</x:v>
      </x:c>
      <x:c t="str">
        <x:v>újdonság: 2024.05</x:v>
      </x:c>
    </x:row>
    <x:row>
      <x:c t="str">
        <x:v>8626111</x:v>
      </x:c>
      <x:c t="str">
        <x:v>GSI NORM kerámiamosdó, 120x50cm, ExtraGlaze</x:v>
      </x:c>
      <x:c t="str">
        <x:v>SAPHO</x:v>
      </x:c>
      <x:c t="str">
        <x:v>8056590010921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246000.0000</x:v>
      </x:c>
      <x:c t="str">
        <x:v>újdonság: 2024.05</x:v>
      </x:c>
    </x:row>
    <x:row>
      <x:c t="str">
        <x:v>8626211</x:v>
      </x:c>
      <x:c t="str">
        <x:v>GSI NORM kerámiamosdó, 120x50cm, 2 furattal, ExtraGlaze</x:v>
      </x:c>
      <x:c t="str">
        <x:v>SAPHO</x:v>
      </x:c>
      <x:c t="str">
        <x:v>8056590016862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246000.0000</x:v>
      </x:c>
      <x:c t="str">
        <x:v>újdonság: 2024.05</x:v>
      </x:c>
    </x:row>
    <x:row>
      <x:c t="str">
        <x:v>8626311</x:v>
      </x:c>
      <x:c t="str">
        <x:v>GSI NORM kerámiamosdó, 120x50cm, 3 furattal, ExtraGlaze, fehér</x:v>
      </x:c>
      <x:c t="str">
        <x:v>SAPHO</x:v>
      </x:c>
      <x:c t="str">
        <x:v>8052015161032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246000.0000</x:v>
      </x:c>
      <x:c t="str">
        <x:v>újdonság: 2024.05</x:v>
      </x:c>
    </x:row>
    <x:row>
      <x:c t="str">
        <x:v>8627011</x:v>
      </x:c>
      <x:c t="str">
        <x:v>GSI NORM dupla kerámiamosdó, 125x50cm, furat nélkül, ExtraGlaze</x:v>
      </x:c>
      <x:c t="str">
        <x:v>SAPHO</x:v>
      </x:c>
      <x:c t="str">
        <x:v>8056590016848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2024.05</x:v>
      </x:c>
    </x:row>
    <x:row>
      <x:c t="str">
        <x:v>8627111</x:v>
      </x:c>
      <x:c t="str">
        <x:v>GSI NORM kerámia duplamosdó, 125x50cm, ExtraGlaze</x:v>
      </x:c>
      <x:c t="str">
        <x:v>SAPHO</x:v>
      </x:c>
      <x:c t="str">
        <x:v>8056590010983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277000.0000</x:v>
      </x:c>
      <x:c t="str">
        <x:v/>
      </x:c>
    </x:row>
    <x:row>
      <x:c t="str">
        <x:v>8627311</x:v>
      </x:c>
      <x:c t="str">
        <x:v>GSI NORM dupla kerámiamosdó, 125x50cm, 3 furattal, ExtraGlaze, fehér</x:v>
      </x:c>
      <x:c t="str">
        <x:v>SAPHO</x:v>
      </x:c>
      <x:c t="str">
        <x:v>8056590019719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2024.05</x:v>
      </x:c>
    </x:row>
    <x:row>
      <x:c t="str">
        <x:v>863.002.1</x:v>
      </x:c>
      <x:c t="str">
        <x:v>BRUCKNER SCHMITZ mosdócsaptelep, túlfolyó nélkül, króm</x:v>
      </x:c>
      <x:c t="str">
        <x:v>SAPHO</x:v>
      </x:c>
      <x:c t="str">
        <x:v>8590913878404</x:v>
      </x:c>
      <x:c t="str">
        <x:v>db        </x:v>
      </x:c>
      <x:c t="str">
        <x:v>84818011</x:v>
      </x:c>
      <x:c t="n">
        <x:v>1.2410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/>
      </x:c>
    </x:row>
    <x:row>
      <x:c t="str">
        <x:v>863.004.1</x:v>
      </x:c>
      <x:c t="str">
        <x:v>BRUCKNER SCHMITZ mosdócsaptelep, orvosi karral </x:v>
      </x:c>
      <x:c t="str">
        <x:v>KOMPONENS</x:v>
      </x:c>
      <x:c t="str">
        <x:v>8590913924286</x:v>
      </x:c>
      <x:c t="str">
        <x:v>szett     </x:v>
      </x:c>
      <x:c t="str">
        <x:v>84818011</x:v>
      </x:c>
      <x:c t="n">
        <x:v>1.3630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26200.0000</x:v>
      </x:c>
      <x:c t="str">
        <x:v/>
      </x:c>
    </x:row>
    <x:row>
      <x:c t="str">
        <x:v>863.010.1</x:v>
      </x:c>
      <x:c t="str">
        <x:v>BRUCKNER SCHMITZ fali kádtöltő csaptelep, króm</x:v>
      </x:c>
      <x:c t="str">
        <x:v>SAPHO</x:v>
      </x:c>
      <x:c t="str">
        <x:v>8590913878435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33000.0000</x:v>
      </x:c>
      <x:c t="str">
        <x:v/>
      </x:c>
    </x:row>
    <x:row>
      <x:c t="str">
        <x:v>863.011.1</x:v>
      </x:c>
      <x:c t="str">
        <x:v>BRUCKNER SCHMITZ fali zuhanycsaptelep, króm</x:v>
      </x:c>
      <x:c t="str">
        <x:v>SAPHO</x:v>
      </x:c>
      <x:c t="str">
        <x:v>8590913878428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22600.0000</x:v>
      </x:c>
      <x:c t="str">
        <x:v/>
      </x:c>
    </x:row>
    <x:row>
      <x:c t="str">
        <x:v>863.041.1</x:v>
      </x:c>
      <x:c t="str">
        <x:v>BRUCKNER SCHMITZ falsík alatti zuhanycsaptelep színkészlet, 1 irányú, króm</x:v>
      </x:c>
      <x:c t="str">
        <x:v>SAPHO</x:v>
      </x:c>
      <x:c t="str">
        <x:v>8590913878442</x:v>
      </x:c>
      <x:c t="str">
        <x:v>db        </x:v>
      </x:c>
      <x:c t="str">
        <x:v>84818011</x:v>
      </x:c>
      <x:c t="n">
        <x:v>0.4770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863.042.1</x:v>
      </x:c>
      <x:c t="str">
        <x:v>BRUCKNER SCHMITZ falsík alatti zuhanycsaptelep színkészlet, 2 irányú, króm</x:v>
      </x:c>
      <x:c t="str">
        <x:v>SAPHO</x:v>
      </x:c>
      <x:c t="str">
        <x:v>8590913878459</x:v>
      </x:c>
      <x:c t="str">
        <x:v>db        </x:v>
      </x:c>
      <x:c t="str">
        <x:v>84818011</x:v>
      </x:c>
      <x:c t="n">
        <x:v>0.5300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863.060.1</x:v>
      </x:c>
      <x:c t="str">
        <x:v>BRUCKNER SCHMITZ mosogató-csaptelep, króm</x:v>
      </x:c>
      <x:c t="str">
        <x:v>SAPHO</x:v>
      </x:c>
      <x:c t="str">
        <x:v>8590913878411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24300.0000</x:v>
      </x:c>
      <x:c t="str">
        <x:v/>
      </x:c>
    </x:row>
    <x:row>
      <x:c t="str">
        <x:v>8633011</x:v>
      </x:c>
      <x:c t="str">
        <x:v>GSI NORM kerámiamosdó, 100x50cm, furat nélkül, ExtraGlaze</x:v>
      </x:c>
      <x:c t="str">
        <x:v>SAPHO</x:v>
      </x:c>
      <x:c t="str">
        <x:v>8056590016879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2024.05</x:v>
      </x:c>
    </x:row>
    <x:row>
      <x:c t="str">
        <x:v>8633111</x:v>
      </x:c>
      <x:c t="str">
        <x:v>GSI NORM kerámiamosdó, 100x50cm, ExtraGlaze</x:v>
      </x:c>
      <x:c t="str">
        <x:v>SAPHO</x:v>
      </x:c>
      <x:c t="str">
        <x:v>8056590010686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183000.0000</x:v>
      </x:c>
      <x:c t="str">
        <x:v/>
      </x:c>
    </x:row>
    <x:row>
      <x:c t="str">
        <x:v>8633311</x:v>
      </x:c>
      <x:c t="str">
        <x:v>GSI NORM kerámiamosdó, 100x50cm, 3 furattal, ExtraGlaze, fehér</x:v>
      </x:c>
      <x:c t="str">
        <x:v>SAPHO</x:v>
      </x:c>
      <x:c t="str">
        <x:v>8052015161056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2024.05</x:v>
      </x:c>
    </x:row>
    <x:row>
      <x:c t="str">
        <x:v>8634011</x:v>
      </x:c>
      <x:c t="str">
        <x:v>GSI NORM kerámiamosdó, 80x50cm, furat nélkül, ExtraGlaze</x:v>
      </x:c>
      <x:c t="str">
        <x:v>SAPHO</x:v>
      </x:c>
      <x:c t="str">
        <x:v>8056590016886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8634111</x:v>
      </x:c>
      <x:c t="str">
        <x:v>GSI NORM kerámiamosdó, 80x50cm, ExtraGlaze</x:v>
      </x:c>
      <x:c t="str">
        <x:v>SAPHO</x:v>
      </x:c>
      <x:c t="str">
        <x:v>8056590010693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134000.0000</x:v>
      </x:c>
      <x:c t="str">
        <x:v/>
      </x:c>
    </x:row>
    <x:row>
      <x:c t="str">
        <x:v>8634311</x:v>
      </x:c>
      <x:c t="str">
        <x:v>GSI NORM kerámiamosdó, 80x50cm, 3 furattal, ExtraGlaze, fehér</x:v>
      </x:c>
      <x:c t="str">
        <x:v>SAPHO</x:v>
      </x:c>
      <x:c t="str">
        <x:v>8052015161063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86347</x:v>
      </x:c>
      <x:c t="str">
        <x:v>POLYSAN kád le- és túlfolyó, automata, 575mm, dugó átm:72mm, bronz</x:v>
      </x:c>
      <x:c t="str">
        <x:v>SAPHO</x:v>
      </x:c>
      <x:c t="str">
        <x:v>8590729022732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61000.0000</x:v>
      </x:c>
      <x:c t="str">
        <x:v/>
      </x:c>
    </x:row>
    <x:row>
      <x:c t="str">
        <x:v>8635011</x:v>
      </x:c>
      <x:c t="str">
        <x:v>GSI NORM kerámiamosdó, 60x50cm, furat nélkül, ExtraGlaze</x:v>
      </x:c>
      <x:c t="str">
        <x:v>SAPHO</x:v>
      </x:c>
      <x:c t="str">
        <x:v>8056590016329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8635111</x:v>
      </x:c>
      <x:c t="str">
        <x:v>GSI NORM kerámiamosdó, 60x50cm, ExtraGlaze</x:v>
      </x:c>
      <x:c t="str">
        <x:v>SAPHO</x:v>
      </x:c>
      <x:c t="str">
        <x:v>8056590010709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100000.0000</x:v>
      </x:c>
      <x:c t="str">
        <x:v/>
      </x:c>
    </x:row>
    <x:row>
      <x:c t="str">
        <x:v>8635311</x:v>
      </x:c>
      <x:c t="str">
        <x:v>GSI NORM kerámiamosdó, 60x50cm, 3 furattal, ExtraGlaze, fehér</x:v>
      </x:c>
      <x:c t="str">
        <x:v>SAPHO</x:v>
      </x:c>
      <x:c t="str">
        <x:v>8056590016183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86357</x:v>
      </x:c>
      <x:c t="str">
        <x:v>POLYSAN kád le- és túlfolyó, automata, 775mm, dugó átm:72mm, bronz</x:v>
      </x:c>
      <x:c t="str">
        <x:v>SAPHO</x:v>
      </x:c>
      <x:c t="str">
        <x:v>8590729022749</x:v>
      </x:c>
      <x:c t="str">
        <x:v>db        </x:v>
      </x:c>
      <x:c t="str">
        <x:v>84818019</x:v>
      </x:c>
      <x:c t="n">
        <x:v>0.9700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8636011</x:v>
      </x:c>
      <x:c t="str">
        <x:v>GSI NORM kerámiamosdó, 60x40cm, furat nélkül, ExtraGlaze</x:v>
      </x:c>
      <x:c t="str">
        <x:v>SAPHO</x:v>
      </x:c>
      <x:c t="str">
        <x:v>8052015160615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8636111</x:v>
      </x:c>
      <x:c t="str">
        <x:v>GSI NORM kerámiamosdó, 60x40cm, ExtraGlaze</x:v>
      </x:c>
      <x:c t="str">
        <x:v>SAPHO</x:v>
      </x:c>
      <x:c t="str">
        <x:v>8056590012192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/>
      </x:c>
    </x:row>
    <x:row>
      <x:c t="str">
        <x:v>8636311</x:v>
      </x:c>
      <x:c t="str">
        <x:v>GSI NORM kerámiamosdó, 60x40cm, 3 furattal, ExtraGlaze, fehér</x:v>
      </x:c>
      <x:c t="str">
        <x:v>SAPHO</x:v>
      </x:c>
      <x:c t="str">
        <x:v>8052015161070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86367</x:v>
      </x:c>
      <x:c t="str">
        <x:v>POLYSAN kád le- és túlfolyó, automata, 975mm, dugó átm:72mm, bronz</x:v>
      </x:c>
      <x:c t="str">
        <x:v>SAPHO</x:v>
      </x:c>
      <x:c t="str">
        <x:v>8590729022756</x:v>
      </x:c>
      <x:c t="str">
        <x:v>db        </x:v>
      </x:c>
      <x:c t="str">
        <x:v>84818019</x:v>
      </x:c>
      <x:c t="n">
        <x:v>1.0100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8637011</x:v>
      </x:c>
      <x:c t="str">
        <x:v>GSI NORM kerámiamosdó, 70x40cm, furat nélkül, ExtraGlaze</x:v>
      </x:c>
      <x:c t="str">
        <x:v>SAPHO</x:v>
      </x:c>
      <x:c t="str">
        <x:v>8056590017012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8637111</x:v>
      </x:c>
      <x:c t="str">
        <x:v>GSI NORM kerámiamosdó, 70x40cm, ExtraGlaze</x:v>
      </x:c>
      <x:c t="str">
        <x:v>SAPHO</x:v>
      </x:c>
      <x:c t="str">
        <x:v>8056590012628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100000.0000</x:v>
      </x:c>
      <x:c t="str">
        <x:v/>
      </x:c>
    </x:row>
    <x:row>
      <x:c t="str">
        <x:v>8637311</x:v>
      </x:c>
      <x:c t="str">
        <x:v>GSI NORM kerámiamosdó, 70x40cm, 3 furattal, ExtraGlaze, fehér</x:v>
      </x:c>
      <x:c t="str">
        <x:v>SAPHO</x:v>
      </x:c>
      <x:c t="str">
        <x:v>8052015161087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86378</x:v>
      </x:c>
      <x:c t="str">
        <x:v>POLYSAN kád le- és túlfolyó, kádtöltővel, automata, 575mm, dugó átm:72mm, bronz</x:v>
      </x:c>
      <x:c t="str">
        <x:v>SAPHO</x:v>
      </x:c>
      <x:c t="str">
        <x:v>8590729022947</x:v>
      </x:c>
      <x:c t="str">
        <x:v>db        </x:v>
      </x:c>
      <x:c t="str">
        <x:v>84818019</x:v>
      </x:c>
      <x:c t="n">
        <x:v>1.8100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157000.0000</x:v>
      </x:c>
      <x:c t="str">
        <x:v/>
      </x:c>
    </x:row>
    <x:row>
      <x:c t="str">
        <x:v>8638011</x:v>
      </x:c>
      <x:c t="str">
        <x:v>GSI NORM kerámiamosdó, 50x40cm, furat nélkül, ExtraGlaze</x:v>
      </x:c>
      <x:c t="str">
        <x:v>SAPHO</x:v>
      </x:c>
      <x:c t="str">
        <x:v>8056590018323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2024.05</x:v>
      </x:c>
    </x:row>
    <x:row>
      <x:c t="str">
        <x:v>8638111</x:v>
      </x:c>
      <x:c t="str">
        <x:v>GSI NORM kerámiamosdó, 50x40cm, ExtraGlaze</x:v>
      </x:c>
      <x:c t="str">
        <x:v>SAPHO</x:v>
      </x:c>
      <x:c t="str">
        <x:v>8056590013847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84000.0000</x:v>
      </x:c>
      <x:c t="str">
        <x:v/>
      </x:c>
    </x:row>
    <x:row>
      <x:c t="str">
        <x:v>8638311</x:v>
      </x:c>
      <x:c t="str">
        <x:v>GSI NORM kerámiamosdó, 50x40cm, 3 furattal, ExtraGlaze, fehér</x:v>
      </x:c>
      <x:c t="str">
        <x:v>SAPHO</x:v>
      </x:c>
      <x:c t="str">
        <x:v>8052015161094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2024.05</x:v>
      </x:c>
    </x:row>
    <x:row>
      <x:c t="str">
        <x:v>86388</x:v>
      </x:c>
      <x:c t="str">
        <x:v>POLYSAN kád le- és túlfolyó, kádtöltővel, automata, 775mm, dugó átm:72mm, bronz</x:v>
      </x:c>
      <x:c t="str">
        <x:v>SAPHO</x:v>
      </x:c>
      <x:c t="str">
        <x:v>8590729022954</x:v>
      </x:c>
      <x:c t="str">
        <x:v>db        </x:v>
      </x:c>
      <x:c t="str">
        <x:v>84818019</x:v>
      </x:c>
      <x:c t="n">
        <x:v>2.0100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/>
      </x:c>
    </x:row>
    <x:row>
      <x:c t="str">
        <x:v>86398</x:v>
      </x:c>
      <x:c t="str">
        <x:v>POLYSAN kád le- és túlfolyó, kádtöltővel, automata, 975mm, dugó átm:72mm, bronz</x:v>
      </x:c>
      <x:c t="str">
        <x:v>SAPHO</x:v>
      </x:c>
      <x:c t="str">
        <x:v>8590729022961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169000.0000</x:v>
      </x:c>
      <x:c t="str">
        <x:v/>
      </x:c>
    </x:row>
    <x:row>
      <x:c t="str">
        <x:v>8643011</x:v>
      </x:c>
      <x:c t="str">
        <x:v>GSI NORM kerámiamosdó, 100x52cm, furat nélkül, ExtraGlaze</x:v>
      </x:c>
      <x:c t="str">
        <x:v>SAPHO</x:v>
      </x:c>
      <x:c t="str">
        <x:v>8056590018484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8643111</x:v>
      </x:c>
      <x:c t="str">
        <x:v>GSI NORM kerámiamosdó, 100x52cm, ExtraGlaze</x:v>
      </x:c>
      <x:c t="str">
        <x:v>SAPHO</x:v>
      </x:c>
      <x:c t="str">
        <x:v>8056590010716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8643311</x:v>
      </x:c>
      <x:c t="str">
        <x:v>GSI NORM kerámiamosdó, 100x52cm, 3 furattal, ExtraGlaze, fehér</x:v>
      </x:c>
      <x:c t="str">
        <x:v>SAPHO</x:v>
      </x:c>
      <x:c t="str">
        <x:v>8052015160622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8644011</x:v>
      </x:c>
      <x:c t="str">
        <x:v>GSI NORM kerámiamosdó, 80x50cm, furat nélkül, ExtraGlaze</x:v>
      </x:c>
      <x:c t="str">
        <x:v>SAPHO</x:v>
      </x:c>
      <x:c t="str">
        <x:v>8056590018491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8644111</x:v>
      </x:c>
      <x:c t="str">
        <x:v>GSI NORM kerámiamosdó, 80x50cm, ExtraGlaze</x:v>
      </x:c>
      <x:c t="str">
        <x:v>SAPHO</x:v>
      </x:c>
      <x:c t="str">
        <x:v>8056590010723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8644311</x:v>
      </x:c>
      <x:c t="str">
        <x:v>GSI NORM kerámiamosdó, 80x50cm, 3 furattal, ExtraGlaze, fehér</x:v>
      </x:c>
      <x:c t="str">
        <x:v>SAPHO</x:v>
      </x:c>
      <x:c t="str">
        <x:v>8052015161100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8645011</x:v>
      </x:c>
      <x:c t="str">
        <x:v>GSI NORM kerámiamosdó, 60x49cm, furat nélkül, ExtraGlaze</x:v>
      </x:c>
      <x:c t="str">
        <x:v>SAPHO</x:v>
      </x:c>
      <x:c t="str">
        <x:v>8052015160639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8645111</x:v>
      </x:c>
      <x:c t="str">
        <x:v>GSI NORM kerámiamosdó, 60x49cm, ExtraGlaze</x:v>
      </x:c>
      <x:c t="str">
        <x:v>SAPHO</x:v>
      </x:c>
      <x:c t="str">
        <x:v>8056590010730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8645311</x:v>
      </x:c>
      <x:c t="str">
        <x:v>GSI NORM kerámiamosdó, 60x49cm, 3 furattal, ExtraGlaze, fehér</x:v>
      </x:c>
      <x:c t="str">
        <x:v>SAPHO</x:v>
      </x:c>
      <x:c t="str">
        <x:v>8052015161117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8646011</x:v>
      </x:c>
      <x:c t="str">
        <x:v>GSI NORM kerámiamosdó, 51x45cm, furat nélkül, ExtraGlaze</x:v>
      </x:c>
      <x:c t="str">
        <x:v>SAPHO</x:v>
      </x:c>
      <x:c t="str">
        <x:v>8056590019412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2024.05</x:v>
      </x:c>
    </x:row>
    <x:row>
      <x:c t="str">
        <x:v>8646111</x:v>
      </x:c>
      <x:c t="str">
        <x:v>GSI NORM kerámiamosdó, 51x45cm, ExtraGlaze</x:v>
      </x:c>
      <x:c t="str">
        <x:v>SAPHO</x:v>
      </x:c>
      <x:c t="str">
        <x:v>8056590010747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8650111</x:v>
      </x:c>
      <x:c t="str">
        <x:v>GSI NORM kerámiamosdó, 35x26cm, ExtraGlaze</x:v>
      </x:c>
      <x:c t="str">
        <x:v>SAPHO</x:v>
      </x:c>
      <x:c t="str">
        <x:v>8032937816081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57000.0000</x:v>
      </x:c>
      <x:c t="str">
        <x:v/>
      </x:c>
    </x:row>
    <x:row>
      <x:c t="str">
        <x:v>8653</x:v>
      </x:c>
      <x:c t="str">
        <x:v>OSAKA álló szappanadagoló, szürke</x:v>
      </x:c>
      <x:c t="str">
        <x:v>SAPHO</x:v>
      </x:c>
      <x:c t="str">
        <x:v>8590913128905</x:v>
      </x:c>
      <x:c t="str">
        <x:v>db        </x:v>
      </x:c>
      <x:c t="str">
        <x:v>73249000</x:v>
      </x:c>
      <x:c t="n">
        <x:v>0.2790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5500.0000</x:v>
      </x:c>
      <x:c t="str">
        <x:v>újdonság: 2025.10</x:v>
      </x:c>
    </x:row>
    <x:row>
      <x:c t="str">
        <x:v>8654</x:v>
      </x:c>
      <x:c t="str">
        <x:v>OSAKA álló fogkefetartó, szürke</x:v>
      </x:c>
      <x:c t="str">
        <x:v>SAPHO</x:v>
      </x:c>
      <x:c t="str">
        <x:v>8590913128912</x:v>
      </x:c>
      <x:c t="str">
        <x:v>db        </x:v>
      </x:c>
      <x:c t="str">
        <x:v>73249000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4000.0000</x:v>
      </x:c>
      <x:c t="str">
        <x:v>újdonság: 2025.10</x:v>
      </x:c>
    </x:row>
    <x:row>
      <x:c t="str">
        <x:v>8655</x:v>
      </x:c>
      <x:c t="str">
        <x:v>OSAKA álló szappantartó, szürke</x:v>
      </x:c>
      <x:c t="str">
        <x:v>SAPHO</x:v>
      </x:c>
      <x:c t="str">
        <x:v>8590913128929</x:v>
      </x:c>
      <x:c t="str">
        <x:v>db        </x:v>
      </x:c>
      <x:c t="str">
        <x:v>73249000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>újdonság: 2025.10</x:v>
      </x:c>
    </x:row>
    <x:row>
      <x:c t="str">
        <x:v>8656</x:v>
      </x:c>
      <x:c t="str">
        <x:v>OSAKA álló WC-kefe, szürke</x:v>
      </x:c>
      <x:c t="str">
        <x:v>SAPHO</x:v>
      </x:c>
      <x:c t="str">
        <x:v>8590913128936</x:v>
      </x:c>
      <x:c t="str">
        <x:v>db        </x:v>
      </x:c>
      <x:c t="str">
        <x:v>39249000</x:v>
      </x:c>
      <x:c t="n">
        <x:v>0.9050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9800.0000</x:v>
      </x:c>
      <x:c t="str">
        <x:v>újdonság: 2025.10</x:v>
      </x:c>
    </x:row>
    <x:row>
      <x:c t="str">
        <x:v>8664111</x:v>
      </x:c>
      <x:c t="str">
        <x:v>GSI NORM fali bidé 35x50cm</x:v>
      </x:c>
      <x:c t="str">
        <x:v>SAPHO</x:v>
      </x:c>
      <x:c t="str">
        <x:v>8032937816067</x:v>
      </x:c>
      <x:c t="str">
        <x:v>db        </x:v>
      </x:c>
      <x:c t="str">
        <x:v>69109000</x:v>
      </x:c>
      <x:c t="n">
        <x:v>16.9550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138000.0000</x:v>
      </x:c>
      <x:c t="str">
        <x:v/>
      </x:c>
    </x:row>
    <x:row>
      <x:c t="str">
        <x:v>8665111</x:v>
      </x:c>
      <x:c t="str">
        <x:v>GSI NORM fali bidé, 36x55cm</x:v>
      </x:c>
      <x:c t="str">
        <x:v>SAPHO</x:v>
      </x:c>
      <x:c t="str">
        <x:v>8032937816036</x:v>
      </x:c>
      <x:c t="str">
        <x:v>db        </x:v>
      </x:c>
      <x:c t="str">
        <x:v>69109000</x:v>
      </x:c>
      <x:c t="n">
        <x:v>18.3500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150000.0000</x:v>
      </x:c>
      <x:c t="str">
        <x:v/>
      </x:c>
    </x:row>
    <x:row>
      <x:c t="str">
        <x:v>868108</x:v>
      </x:c>
      <x:c t="str">
        <x:v>GSI PURA WC-tartály, matt kréta</x:v>
      </x:c>
      <x:c t="str">
        <x:v>SAPHO</x:v>
      </x:c>
      <x:c t="str">
        <x:v>8052015169458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109000.0000</x:v>
      </x:c>
      <x:c t="str">
        <x:v>újdonság: 2025.05</x:v>
      </x:c>
    </x:row>
    <x:row>
      <x:c t="str">
        <x:v>868109</x:v>
      </x:c>
      <x:c t="str">
        <x:v>GSI PURA WC-tartály, matt fehér</x:v>
      </x:c>
      <x:c t="str">
        <x:v>SAPHO</x:v>
      </x:c>
      <x:c t="str">
        <x:v>8032937823027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109000.0000</x:v>
      </x:c>
      <x:c t="str">
        <x:v>újdonság: 2025.05</x:v>
      </x:c>
    </x:row>
    <x:row>
      <x:c t="str">
        <x:v>868111</x:v>
      </x:c>
      <x:c t="str">
        <x:v>GSI PURA tartály, Extraglaze</x:v>
      </x:c>
      <x:c t="str">
        <x:v>SAPHO</x:v>
      </x:c>
      <x:c t="str">
        <x:v>8032937812175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61000.0000</x:v>
      </x:c>
      <x:c t="str">
        <x:v>újdonság: 2024.05</x:v>
      </x:c>
    </x:row>
    <x:row>
      <x:c t="str">
        <x:v>868126</x:v>
      </x:c>
      <x:c t="str">
        <x:v>GSI PURA WC-tartály, matt fekete</x:v>
      </x:c>
      <x:c t="str">
        <x:v>SAPHO</x:v>
      </x:c>
      <x:c t="str">
        <x:v>8052015165535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109000.0000</x:v>
      </x:c>
      <x:c t="str">
        <x:v>újdonság: 2025.05</x:v>
      </x:c>
    </x:row>
    <x:row>
      <x:c t="str">
        <x:v>8685011</x:v>
      </x:c>
      <x:c t="str">
        <x:v>GSI NORM kerámiamosdó, 42x34cm, furat nélkül, ExtraGlaze</x:v>
      </x:c>
      <x:c t="str">
        <x:v>SAPHO</x:v>
      </x:c>
      <x:c t="str">
        <x:v>8056590016893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67000.0000</x:v>
      </x:c>
      <x:c t="str">
        <x:v>újdonság: 2024.05</x:v>
      </x:c>
    </x:row>
    <x:row>
      <x:c t="str">
        <x:v>8685111</x:v>
      </x:c>
      <x:c t="str">
        <x:v>GSI NORM kerámiamosdó, 42x34cm, ExtraGlaze</x:v>
      </x:c>
      <x:c t="str">
        <x:v>SAPHO</x:v>
      </x:c>
      <x:c t="str">
        <x:v>8056590011560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67000.0000</x:v>
      </x:c>
      <x:c t="str">
        <x:v/>
      </x:c>
    </x:row>
    <x:row>
      <x:c t="str">
        <x:v>8705</x:v>
      </x:c>
      <x:c t="str">
        <x:v>REITANO MASTERMAX Falbaépíthető zuhanycsaptelep, egyirányú, zuhanyszett nélkül, kró</x:v>
      </x:c>
      <x:c t="str">
        <x:v>SAPHO</x:v>
      </x:c>
      <x:c t="str">
        <x:v>8024587003355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>kifutott: 2024.09</x:v>
      </x:c>
    </x:row>
    <x:row>
      <x:c t="str">
        <x:v>871011</x:v>
      </x:c>
      <x:c t="str">
        <x:v>GSI CLASSIC alsó kifolyású álló WC, 37x54cm</x:v>
      </x:c>
      <x:c t="str">
        <x:v>SAPHO</x:v>
      </x:c>
      <x:c t="str">
        <x:v>8032937816777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130000.0000</x:v>
      </x:c>
      <x:c t="str">
        <x:v/>
      </x:c>
    </x:row>
    <x:row>
      <x:c t="str">
        <x:v>87111</x:v>
      </x:c>
      <x:c t="str">
        <x:v>POLYSAN LISA kád, 170x70x47cm</x:v>
      </x:c>
      <x:c t="str">
        <x:v>SAPHO</x:v>
      </x:c>
      <x:c t="str">
        <x:v>8590729023173</x:v>
      </x:c>
      <x:c t="str">
        <x:v>db        </x:v>
      </x:c>
      <x:c t="str">
        <x:v>39221000</x:v>
      </x:c>
      <x:c t="n">
        <x:v>20.1500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179000.0000</x:v>
      </x:c>
      <x:c t="str">
        <x:v/>
      </x:c>
    </x:row>
    <x:row>
      <x:c t="str">
        <x:v>87111.1010</x:v>
      </x:c>
      <x:c t="str">
        <x:v>POLYSAN LISA kád, Active Hydro, 170x70x47cm, króm</x:v>
      </x:c>
      <x:c t="str">
        <x:v>SAPHO</x:v>
      </x:c>
      <x:c t="str">
        <x:v>8590729059998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847000.0000</x:v>
      </x:c>
      <x:c t="str">
        <x:v>újdonság: 2025.01</x:v>
      </x:c>
    </x:row>
    <x:row>
      <x:c t="str">
        <x:v>87111.2010</x:v>
      </x:c>
      <x:c t="str">
        <x:v>POLYSAN LISA kád, 170x70x47cm, Active Hydro-Air, króm</x:v>
      </x:c>
      <x:c t="str">
        <x:v>SAPHO</x:v>
      </x:c>
      <x:c t="str">
        <x:v>8590729060000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1310000.0000</x:v>
      </x:c>
      <x:c t="str">
        <x:v>újdonság: 2024.11</x:v>
      </x:c>
    </x:row>
    <x:row>
      <x:c t="str">
        <x:v>87111.3010</x:v>
      </x:c>
      <x:c t="str">
        <x:v>POLYSAN LISA kád, Attraction Hydro, 170x70x47cm, króm</x:v>
      </x:c>
      <x:c t="str">
        <x:v>SAPHO</x:v>
      </x:c>
      <x:c t="str">
        <x:v>8590729060017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1030000.0000</x:v>
      </x:c>
      <x:c t="str">
        <x:v>újdonság: 2025.01</x:v>
      </x:c>
    </x:row>
    <x:row>
      <x:c t="str">
        <x:v>87111.4010</x:v>
      </x:c>
      <x:c t="str">
        <x:v>POLYSAN LISA kád, 170x70x47cm, Attraction Hydro-Air, króm</x:v>
      </x:c>
      <x:c t="str">
        <x:v>SAPHO</x:v>
      </x:c>
      <x:c t="str">
        <x:v>8590729060024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1679000.0000</x:v>
      </x:c>
      <x:c t="str">
        <x:v>újdonság: 2024.11</x:v>
      </x:c>
    </x:row>
    <x:row>
      <x:c t="str">
        <x:v>87111.5010</x:v>
      </x:c>
      <x:c t="str">
        <x:v>POLYSAN LISA kád, Highline Hydro, 170x70x47cm, króm</x:v>
      </x:c>
      <x:c t="str">
        <x:v>SAPHO</x:v>
      </x:c>
      <x:c t="str">
        <x:v>8590729060031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1277000.0000</x:v>
      </x:c>
      <x:c t="str">
        <x:v>újdonság: 2025.01</x:v>
      </x:c>
    </x:row>
    <x:row>
      <x:c t="str">
        <x:v>87111.6010</x:v>
      </x:c>
      <x:c t="str">
        <x:v>POLYSAN LISA kád, 170x70x47cm, Highline Hydro-Air, króm</x:v>
      </x:c>
      <x:c t="str">
        <x:v>SAPHO</x:v>
      </x:c>
      <x:c t="str">
        <x:v>8590729060048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1818000.0000</x:v>
      </x:c>
      <x:c t="str">
        <x:v>újdonság: 2024.11</x:v>
      </x:c>
    </x:row>
    <x:row>
      <x:c t="str">
        <x:v>871111</x:v>
      </x:c>
      <x:c t="str">
        <x:v>GSI CLASSIC hátsó kifolyású álló WC, 37x54cm</x:v>
      </x:c>
      <x:c t="str">
        <x:v>SAPHO</x:v>
      </x:c>
      <x:c t="str">
        <x:v>8032937817088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132000.0000</x:v>
      </x:c>
      <x:c t="str">
        <x:v/>
      </x:c>
    </x:row>
    <x:row>
      <x:c t="str">
        <x:v>87111S</x:v>
      </x:c>
      <x:c t="str">
        <x:v>POLYSAN LISA SLIM kád, 170x70x47cm</x:v>
      </x:c>
      <x:c t="str">
        <x:v>SAPHO</x:v>
      </x:c>
      <x:c t="str">
        <x:v>8590729083740</x:v>
      </x:c>
      <x:c t="str">
        <x:v>db        </x:v>
      </x:c>
      <x:c t="str">
        <x:v>39221000</x:v>
      </x:c>
      <x:c t="n">
        <x:v>20.1440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215000.0000</x:v>
      </x:c>
      <x:c t="str">
        <x:v/>
      </x:c>
    </x:row>
    <x:row>
      <x:c t="str">
        <x:v>871211</x:v>
      </x:c>
      <x:c t="str">
        <x:v>GSI CLASSIC Fali WC, 37x55cm, ExtraGlaze</x:v>
      </x:c>
      <x:c t="str">
        <x:v>SAPHO</x:v>
      </x:c>
      <x:c t="str">
        <x:v>8032937816784</x:v>
      </x:c>
      <x:c t="str">
        <x:v>db        </x:v>
      </x:c>
      <x:c t="str">
        <x:v>69109000</x:v>
      </x:c>
      <x:c t="n">
        <x:v>24.0500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146000.0000</x:v>
      </x:c>
      <x:c t="str">
        <x:v/>
      </x:c>
    </x:row>
    <x:row>
      <x:c t="str">
        <x:v>871711</x:v>
      </x:c>
      <x:c t="str">
        <x:v>GSI CLASSIC hátsó/alsó kifolyású kombi WC, 37x70,5cm</x:v>
      </x:c>
      <x:c t="str">
        <x:v>SAPHO</x:v>
      </x:c>
      <x:c t="str">
        <x:v>8032937811475</x:v>
      </x:c>
      <x:c t="str">
        <x:v>db        </x:v>
      </x:c>
      <x:c t="str">
        <x:v>69109000</x:v>
      </x:c>
      <x:c t="n">
        <x:v>30.3330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147000.0000</x:v>
      </x:c>
      <x:c t="str">
        <x:v/>
      </x:c>
    </x:row>
    <x:row>
      <x:c t="str">
        <x:v>87219</x:v>
      </x:c>
      <x:c t="str">
        <x:v>PALMERA lámpa tükör fölé, 2x40 W, E14, 230 V, IP44, króm</x:v>
      </x:c>
      <x:c t="str">
        <x:v>SAPHO</x:v>
      </x:c>
      <x:c t="str">
        <x:v>9002759872199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2024.11</x:v>
      </x:c>
    </x:row>
    <x:row>
      <x:c t="str">
        <x:v>8731011</x:v>
      </x:c>
      <x:c t="str">
        <x:v>GSI CLASSIC kerámiamosdó, furat nélkül, 60x46cm, ExtraGlaze</x:v>
      </x:c>
      <x:c t="str">
        <x:v>SAPHO</x:v>
      </x:c>
      <x:c t="str">
        <x:v>8032937810607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8731111</x:v>
      </x:c>
      <x:c t="str">
        <x:v>GSI CLASSIC kerámiamosdó, 60x46cm, ExtraGlaze</x:v>
      </x:c>
      <x:c t="str">
        <x:v>SAPHO</x:v>
      </x:c>
      <x:c t="str">
        <x:v>8032937816845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8731311</x:v>
      </x:c>
      <x:c t="str">
        <x:v>GSI CLASSIC mosdó, 3 furattal, 60x50cm, ExtraGlaze</x:v>
      </x:c>
      <x:c t="str">
        <x:v>SAPHO</x:v>
      </x:c>
      <x:c t="str">
        <x:v>8032937812199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8762111</x:v>
      </x:c>
      <x:c t="str">
        <x:v>GSI CLASSIC álló bidé 1 furattal, 37x54cm, ExtraGlaze</x:v>
      </x:c>
      <x:c t="str">
        <x:v>SAPHO</x:v>
      </x:c>
      <x:c t="str">
        <x:v>8032937822716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130000.0000</x:v>
      </x:c>
      <x:c t="str">
        <x:v/>
      </x:c>
    </x:row>
    <x:row>
      <x:c t="str">
        <x:v>8762311</x:v>
      </x:c>
      <x:c t="str">
        <x:v>GSI CLASSIC álló bidé, 3 furattal, 37x54cm, ExtraGlaze</x:v>
      </x:c>
      <x:c t="str">
        <x:v>SAPHO</x:v>
      </x:c>
      <x:c t="str">
        <x:v>8032937815206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130000.0000</x:v>
      </x:c>
      <x:c t="str">
        <x:v>újdonság: 2024.04</x:v>
      </x:c>
    </x:row>
    <x:row>
      <x:c t="str">
        <x:v>8765111</x:v>
      </x:c>
      <x:c t="str">
        <x:v>GSI CLASSIC Fali bidé 37x55cm</x:v>
      </x:c>
      <x:c t="str">
        <x:v>SAPHO</x:v>
      </x:c>
      <x:c t="str">
        <x:v>8032937816821</x:v>
      </x:c>
      <x:c t="str">
        <x:v>db        </x:v>
      </x:c>
      <x:c t="str">
        <x:v>69109000</x:v>
      </x:c>
      <x:c t="n">
        <x:v>17.6500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146000.0000</x:v>
      </x:c>
      <x:c t="str">
        <x:v/>
      </x:c>
    </x:row>
    <x:row>
      <x:c t="str">
        <x:v>877011</x:v>
      </x:c>
      <x:c t="str">
        <x:v>GSI CLASSIC kerámia láb mosdóhoz, 66x27cm, ExtraGlaze</x:v>
      </x:c>
      <x:c t="str">
        <x:v>SAPHO</x:v>
      </x:c>
      <x:c t="str">
        <x:v>8032937811918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láb</x:v>
      </x:c>
      <x:c t="str">
        <x:v>láb</x:v>
      </x:c>
      <x:c t="n">
        <x:v>0.0000</x:v>
      </x:c>
      <x:c t="n">
        <x:v>79000.0000</x:v>
      </x:c>
      <x:c t="str">
        <x:v/>
      </x:c>
    </x:row>
    <x:row>
      <x:c t="str">
        <x:v>878011</x:v>
      </x:c>
      <x:c t="str">
        <x:v>GSI CLASSIC Öblítő tartály, ExtraGlaze</x:v>
      </x:c>
      <x:c t="str">
        <x:v>SAPHO</x:v>
      </x:c>
      <x:c t="str">
        <x:v>8032937811833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85000.0000</x:v>
      </x:c>
      <x:c t="str">
        <x:v/>
      </x:c>
    </x:row>
    <x:row>
      <x:c t="str">
        <x:v>878111</x:v>
      </x:c>
      <x:c t="str">
        <x:v>GSI CLASSIC WC kombi tartály, ExtraGlaze</x:v>
      </x:c>
      <x:c t="str">
        <x:v>SAPHO</x:v>
      </x:c>
      <x:c t="str">
        <x:v>8032937811482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68000.0000</x:v>
      </x:c>
      <x:c t="str">
        <x:v/>
      </x:c>
    </x:row>
    <x:row>
      <x:c t="str">
        <x:v>8785</x:v>
      </x:c>
      <x:c t="str">
        <x:v>REITANO MASTERMAX Falbaépíthető zuhanycsaptelep, egyirányú, zuhanyszett nélkül, kró</x:v>
      </x:c>
      <x:c t="str">
        <x:v>SAPHO</x:v>
      </x:c>
      <x:c t="str">
        <x:v>8024587003423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138000.0000</x:v>
      </x:c>
      <x:c t="str">
        <x:v>kifutott: 2024.09</x:v>
      </x:c>
    </x:row>
    <x:row>
      <x:c t="str">
        <x:v>8787011</x:v>
      </x:c>
      <x:c t="str">
        <x:v>GSI CLASSIC kerámiamosdó, furat nélkül, 75x50cm, ExtraGlaze</x:v>
      </x:c>
      <x:c t="str">
        <x:v>SAPHO</x:v>
      </x:c>
      <x:c t="str">
        <x:v>8032937810614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152000.0000</x:v>
      </x:c>
      <x:c t="str">
        <x:v>újdonság: 2024.04</x:v>
      </x:c>
    </x:row>
    <x:row>
      <x:c t="str">
        <x:v>8787111</x:v>
      </x:c>
      <x:c t="str">
        <x:v>GSI CLASSIC kerámiamosdó, 75x50cm, ExtraGlaze</x:v>
      </x:c>
      <x:c t="str">
        <x:v>SAPHO</x:v>
      </x:c>
      <x:c t="str">
        <x:v>8032937816869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145000.0000</x:v>
      </x:c>
      <x:c t="str">
        <x:v/>
      </x:c>
    </x:row>
    <x:row>
      <x:c t="str">
        <x:v>8788011</x:v>
      </x:c>
      <x:c t="str">
        <x:v>GSI CLASSIC kerámiamosdó, furat nélkül, 90x50cm, ExtraGlaze</x:v>
      </x:c>
      <x:c t="str">
        <x:v>SAPHO</x:v>
      </x:c>
      <x:c t="str">
        <x:v>8032937812229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195000.0000</x:v>
      </x:c>
      <x:c t="str">
        <x:v>újdonság: 2024.04</x:v>
      </x:c>
    </x:row>
    <x:row>
      <x:c t="str">
        <x:v>8788111</x:v>
      </x:c>
      <x:c t="str">
        <x:v>GSI CLASSIC kerámiamosdó, 90x50cm, ExtraGlaze</x:v>
      </x:c>
      <x:c t="str">
        <x:v>SAPHO</x:v>
      </x:c>
      <x:c t="str">
        <x:v>8032937816753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186000.0000</x:v>
      </x:c>
      <x:c t="str">
        <x:v/>
      </x:c>
    </x:row>
    <x:row>
      <x:c t="str">
        <x:v>8788311</x:v>
      </x:c>
      <x:c t="str">
        <x:v>GSI CLASSIC mosdó, 3 furattal, 90x50cm, ExtraGlaze</x:v>
      </x:c>
      <x:c t="str">
        <x:v>SAPHO</x:v>
      </x:c>
      <x:c t="str">
        <x:v>8032937812212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206000.0000</x:v>
      </x:c>
      <x:c t="str">
        <x:v/>
      </x:c>
    </x:row>
    <x:row>
      <x:c t="str">
        <x:v>880209</x:v>
      </x:c>
      <x:c t="str">
        <x:v>GSI PURA fali WC, Swirlflush, 35x46cm, dual-matt fehér</x:v>
      </x:c>
      <x:c t="str">
        <x:v>SAPHO</x:v>
      </x:c>
      <x:c t="str">
        <x:v>8052015162404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251000.0000</x:v>
      </x:c>
      <x:c t="str">
        <x:v>újdonság: 2024.05</x:v>
      </x:c>
    </x:row>
    <x:row>
      <x:c t="str">
        <x:v>880211</x:v>
      </x:c>
      <x:c t="str">
        <x:v>GSI SWIRLFLUSH PURA fali WC, 35x46cm, ExtraGlaze</x:v>
      </x:c>
      <x:c t="str">
        <x:v>SAPHO</x:v>
      </x:c>
      <x:c t="str">
        <x:v>8052015162398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149000.0000</x:v>
      </x:c>
      <x:c t="str">
        <x:v/>
      </x:c>
    </x:row>
    <x:row>
      <x:c t="str">
        <x:v>880226</x:v>
      </x:c>
      <x:c t="str">
        <x:v>GSI PURA fali WC, Swirlflush, 35x46cm, dual-matt fekete</x:v>
      </x:c>
      <x:c t="str">
        <x:v>SAPHO</x:v>
      </x:c>
      <x:c t="str">
        <x:v>8052015162411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251000.0000</x:v>
      </x:c>
      <x:c t="str">
        <x:v>újdonság: 2024.05</x:v>
      </x:c>
    </x:row>
    <x:row>
      <x:c t="str">
        <x:v>880304</x:v>
      </x:c>
      <x:c t="str">
        <x:v>GSI PURA SWIRLFLUSH álló WC, alsó/hátsó kifolyású, 36x55cm, dual-matt agave</x:v>
      </x:c>
      <x:c t="str">
        <x:v>SAPHO</x:v>
      </x:c>
      <x:c t="str">
        <x:v>8052015162152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880305</x:v>
      </x:c>
      <x:c t="str">
        <x:v>GSI PURA SWIRLFLUSH álló WC, alsó/hátsó kifolyású, 36x55cm, dual-matt tortora</x:v>
      </x:c>
      <x:c t="str">
        <x:v>SAPHO</x:v>
      </x:c>
      <x:c t="str">
        <x:v>8052015162169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880308</x:v>
      </x:c>
      <x:c t="str">
        <x:v>GSI PURA SWIRLFLUSH álló WC, alsó/hátsó kifolyású, 36x55cm, dual-matt kréta</x:v>
      </x:c>
      <x:c t="str">
        <x:v>SAPHO</x:v>
      </x:c>
      <x:c t="str">
        <x:v>8052015162176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880309</x:v>
      </x:c>
      <x:c t="str">
        <x:v>GSI PURA SWIRLFLUSH álló WC, alsó/hátsó kifolyású, 36x55cm, dual-matt fehér</x:v>
      </x:c>
      <x:c t="str">
        <x:v>SAPHO</x:v>
      </x:c>
      <x:c t="str">
        <x:v>8052015162183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880311</x:v>
      </x:c>
      <x:c t="str">
        <x:v>GSI PURA SWIRLFLUSH álló WC, alsó/hátsó kifolyású, 36x55cm, ExtraGlaze</x:v>
      </x:c>
      <x:c t="str">
        <x:v>SAPHO</x:v>
      </x:c>
      <x:c t="str">
        <x:v>8052015162138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kifutott: 2025.10</x:v>
      </x:c>
    </x:row>
    <x:row>
      <x:c t="str">
        <x:v>880315</x:v>
      </x:c>
      <x:c t="str">
        <x:v>GSI PURA SWIRLFLUSH álló WC, alsó/hátsó kifolyású, 36x55cm, dual-matt jégkék</x:v>
      </x:c>
      <x:c t="str">
        <x:v>SAPHO</x:v>
      </x:c>
      <x:c t="str">
        <x:v>8052015162190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880316</x:v>
      </x:c>
      <x:c t="str">
        <x:v>GSI PURA álló WC, Swirlflush, 36x55cm, alsó/hátsó kifolyású, duál matt bistro</x:v>
      </x:c>
      <x:c t="str">
        <x:v>SAPHO</x:v>
      </x:c>
      <x:c t="str">
        <x:v>8052015162206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2024.09</x:v>
      </x:c>
    </x:row>
    <x:row>
      <x:c t="str">
        <x:v>880317</x:v>
      </x:c>
      <x:c t="str">
        <x:v>GSI PURA SWIRLFLUSH álló WC, alsó/hátsó kifolyású, 36x55cm, dual-matt cement</x:v>
      </x:c>
      <x:c t="str">
        <x:v>SAPHO</x:v>
      </x:c>
      <x:c t="str">
        <x:v>8052015162213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880324</x:v>
      </x:c>
      <x:c t="str">
        <x:v>GSI PURA SWIRLFLUSH álló WC, alsó/hátsó kifolyású, 36x55cm, dual-matt rózsaszín</x:v>
      </x:c>
      <x:c t="str">
        <x:v>SAPHO</x:v>
      </x:c>
      <x:c t="str">
        <x:v>8052015169472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880326</x:v>
      </x:c>
      <x:c t="str">
        <x:v>GSI PURA álló WC, Swirlflush, alsó/hátsó kifolyású, 36x55cm, dual-matt fekete</x:v>
      </x:c>
      <x:c t="str">
        <x:v>SAPHO</x:v>
      </x:c>
      <x:c t="str">
        <x:v>8052015162220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880411</x:v>
      </x:c>
      <x:c t="str">
        <x:v>GSI PURA álló WC, Swirlflush, alsó/hátsó kifolyású, 36x50cm, ExtraGlaze</x:v>
      </x:c>
      <x:c t="str">
        <x:v>SAPHO</x:v>
      </x:c>
      <x:c t="str">
        <x:v>8052015167867</x:v>
      </x:c>
      <x:c t="str">
        <x:v>db        </x:v>
      </x:c>
      <x:c t="str">
        <x:v>69109000</x:v>
      </x:c>
      <x:c t="n">
        <x:v>29.2500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149000.0000</x:v>
      </x:c>
      <x:c t="str">
        <x:v>újdonság: 2024.05</x:v>
      </x:c>
    </x:row>
    <x:row>
      <x:c t="str">
        <x:v>880608</x:v>
      </x:c>
      <x:c t="str">
        <x:v>GSI PURA WC-csésze, Swirlflush, alsó/hátsó kifolyású, 36x63cm, dual matt kréta</x:v>
      </x:c>
      <x:c t="str">
        <x:v>SAPHO</x:v>
      </x:c>
      <x:c t="str">
        <x:v>8057729350901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288000.0000</x:v>
      </x:c>
      <x:c t="str">
        <x:v>újdonság: 2025.05</x:v>
      </x:c>
    </x:row>
    <x:row>
      <x:c t="str">
        <x:v>880609</x:v>
      </x:c>
      <x:c t="str">
        <x:v>GSI PURA WC-csésze, Swirlflush, alsó/hátsó kifolyású, 36x63cm, dual matt fehér</x:v>
      </x:c>
      <x:c t="str">
        <x:v>SAPHO</x:v>
      </x:c>
      <x:c t="str">
        <x:v>8057729350406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288000.0000</x:v>
      </x:c>
      <x:c t="str">
        <x:v>újdonság: 2025.05</x:v>
      </x:c>
    </x:row>
    <x:row>
      <x:c t="str">
        <x:v>880611</x:v>
      </x:c>
      <x:c t="str">
        <x:v>GSI PURA WC-csésze, Swirlflush, alsó/hátsó kifolyású, 36x63cm, ExtraGlaze</x:v>
      </x:c>
      <x:c t="str">
        <x:v>SAPHO</x:v>
      </x:c>
      <x:c t="str">
        <x:v>8052015168857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újdonság: 2025.05</x:v>
      </x:c>
    </x:row>
    <x:row>
      <x:c t="str">
        <x:v>880626</x:v>
      </x:c>
      <x:c t="str">
        <x:v>GSI PURA WC-csésze, Swirlflush, alsó/hátsó kifolyású, 36x63cm, dual matt fekete</x:v>
      </x:c>
      <x:c t="str">
        <x:v>SAPHO</x:v>
      </x:c>
      <x:c t="str">
        <x:v>8057729350413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288000.0000</x:v>
      </x:c>
      <x:c t="str">
        <x:v>újdonság: 2025.05</x:v>
      </x:c>
    </x:row>
    <x:row>
      <x:c t="str">
        <x:v>880709</x:v>
      </x:c>
      <x:c t="str">
        <x:v>GSI PURA ECO fali WC, Swirlflush, 36x55cm, dual-matt fehér</x:v>
      </x:c>
      <x:c t="str">
        <x:v>SAPHO</x:v>
      </x:c>
      <x:c t="str">
        <x:v>8052015162039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204000.0000</x:v>
      </x:c>
      <x:c t="str">
        <x:v>újdonság: 2024.05</x:v>
      </x:c>
    </x:row>
    <x:row>
      <x:c t="str">
        <x:v>880711</x:v>
      </x:c>
      <x:c t="str">
        <x:v>GSI PURA ECO fali WC, Swirlflush, 36x55cm, ExtraGlaze</x:v>
      </x:c>
      <x:c t="str">
        <x:v>SAPHO</x:v>
      </x:c>
      <x:c t="str">
        <x:v>8052015161865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113000.0000</x:v>
      </x:c>
      <x:c t="str">
        <x:v/>
      </x:c>
    </x:row>
    <x:row>
      <x:c t="str">
        <x:v>880726</x:v>
      </x:c>
      <x:c t="str">
        <x:v>GSI PURA ECO fali WC, Swirlflush, 36x55cm, dual-matt fekete</x:v>
      </x:c>
      <x:c t="str">
        <x:v>SAPHO</x:v>
      </x:c>
      <x:c t="str">
        <x:v>8052015162046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204000.0000</x:v>
      </x:c>
      <x:c t="str">
        <x:v>újdonság: 2024.05</x:v>
      </x:c>
    </x:row>
    <x:row>
      <x:c t="str">
        <x:v>88119</x:v>
      </x:c>
      <x:c t="str">
        <x:v>POLYSAN VIVA B kád, 175x80x47cm</x:v>
      </x:c>
      <x:c t="str">
        <x:v>SAPHO</x:v>
      </x:c>
      <x:c t="str">
        <x:v>8590729028871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237000.0000</x:v>
      </x:c>
      <x:c t="str">
        <x:v/>
      </x:c>
    </x:row>
    <x:row>
      <x:c t="str">
        <x:v>88119.1010</x:v>
      </x:c>
      <x:c t="str">
        <x:v>POLYSAN VIVA B kád, Active Hydro, 175x80x47cm, króm</x:v>
      </x:c>
      <x:c t="str">
        <x:v>SAPHO</x:v>
      </x:c>
      <x:c t="str">
        <x:v>8590729079323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866000.0000</x:v>
      </x:c>
      <x:c t="str">
        <x:v>újdonság: 2025.01</x:v>
      </x:c>
    </x:row>
    <x:row>
      <x:c t="str">
        <x:v>88119.2010</x:v>
      </x:c>
      <x:c t="str">
        <x:v>POLYSAN VIVA B kád, 175x80x47cm, Active Hydro-Air, króm</x:v>
      </x:c>
      <x:c t="str">
        <x:v>SAPHO</x:v>
      </x:c>
      <x:c t="str">
        <x:v>8590729079330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1329000.0000</x:v>
      </x:c>
      <x:c t="str">
        <x:v>újdonság: 2024.11</x:v>
      </x:c>
    </x:row>
    <x:row>
      <x:c t="str">
        <x:v>88119.3010</x:v>
      </x:c>
      <x:c t="str">
        <x:v>POLYSAN VIVA B kád, Attraction Hydro, 175x80x47cm, króm</x:v>
      </x:c>
      <x:c t="str">
        <x:v>SAPHO</x:v>
      </x:c>
      <x:c t="str">
        <x:v>8590729079347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1049000.0000</x:v>
      </x:c>
      <x:c t="str">
        <x:v>újdonság: 2025.01</x:v>
      </x:c>
    </x:row>
    <x:row>
      <x:c t="str">
        <x:v>88119.4010</x:v>
      </x:c>
      <x:c t="str">
        <x:v>POLYSAN VIVA B kád, 175x80x47cm, Attraction Hydro-Air, króm</x:v>
      </x:c>
      <x:c t="str">
        <x:v>SAPHO</x:v>
      </x:c>
      <x:c t="str">
        <x:v>8590729079354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1699000.0000</x:v>
      </x:c>
      <x:c t="str">
        <x:v>újdonság: 2024.11</x:v>
      </x:c>
    </x:row>
    <x:row>
      <x:c t="str">
        <x:v>88119.5010</x:v>
      </x:c>
      <x:c t="str">
        <x:v>POLYSAN VIVA B kád, Highline Hydro, 175x80x47cm, króm</x:v>
      </x:c>
      <x:c t="str">
        <x:v>SAPHO</x:v>
      </x:c>
      <x:c t="str">
        <x:v>8590729079361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1296000.0000</x:v>
      </x:c>
      <x:c t="str">
        <x:v>újdonság: 2025.01</x:v>
      </x:c>
    </x:row>
    <x:row>
      <x:c t="str">
        <x:v>88119.6010</x:v>
      </x:c>
      <x:c t="str">
        <x:v>POLYSAN VIVA B kád, 175x80x47cm, Highline Hydro-Air, króm</x:v>
      </x:c>
      <x:c t="str">
        <x:v>SAPHO</x:v>
      </x:c>
      <x:c t="str">
        <x:v>8590729079378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1837000.0000</x:v>
      </x:c>
      <x:c t="n">
        <x:v>2089000.0000</x:v>
      </x:c>
      <x:c t="str">
        <x:v>újdonság: 2024.11</x:v>
      </x:c>
    </x:row>
    <x:row>
      <x:c t="str">
        <x:v>88119H</x:v>
      </x:c>
      <x:c t="str">
        <x:v>POLYSAN VIVA B kád, Hidro rendszerrel, 175x80x47cm</x:v>
      </x:c>
      <x:c t="str">
        <x:v>SAPHO</x:v>
      </x:c>
      <x:c t="str">
        <x:v>8590729082156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88119HA</x:v>
      </x:c>
      <x:c t="str">
        <x:v>POLYSAN VIVA B kád, Hidro Air rendszerrel, 175x80x47cm</x:v>
      </x:c>
      <x:c t="str">
        <x:v>SAPHO</x:v>
      </x:c>
      <x:c t="str">
        <x:v>8590729082224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88119S</x:v>
      </x:c>
      <x:c t="str">
        <x:v>POLYSAN VIVA B SLIM kád, 175x80x47cm</x:v>
      </x:c>
      <x:c t="str">
        <x:v>SAPHO</x:v>
      </x:c>
      <x:c t="str">
        <x:v>8590729081579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159000.0000</x:v>
      </x:c>
      <x:c t="n">
        <x:v>284000.0000</x:v>
      </x:c>
      <x:c t="str">
        <x:v/>
      </x:c>
    </x:row>
    <x:row>
      <x:c t="str">
        <x:v>881504</x:v>
      </x:c>
      <x:c t="str">
        <x:v>GSI PURA fali WC, SWIRLFLUSH, 36x55cm, dual-matt agave</x:v>
      </x:c>
      <x:c t="str">
        <x:v>SAPHO</x:v>
      </x:c>
      <x:c t="str">
        <x:v>8032937826820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881505</x:v>
      </x:c>
      <x:c t="str">
        <x:v>GSI PURA fali WC, SWIRLFLUSH, 36x55cm, dual-matt torotora</x:v>
      </x:c>
      <x:c t="str">
        <x:v>SAPHO</x:v>
      </x:c>
      <x:c t="str">
        <x:v>8032937821870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881508</x:v>
      </x:c>
      <x:c t="str">
        <x:v>GSI PURA fali WC, SWIRLFLUSH, 36x55cm, dual-matt matt kréta</x:v>
      </x:c>
      <x:c t="str">
        <x:v>SAPHO</x:v>
      </x:c>
      <x:c t="str">
        <x:v>8032937821887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881509</x:v>
      </x:c>
      <x:c t="str">
        <x:v>GSI PURA fali WC, SWIRLFLUSH, 36x55cm, dual-matt fehér</x:v>
      </x:c>
      <x:c t="str">
        <x:v>SAPHO</x:v>
      </x:c>
      <x:c t="str">
        <x:v>8032937815473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298000.0000</x:v>
      </x:c>
      <x:c t="str">
        <x:v/>
      </x:c>
    </x:row>
    <x:row>
      <x:c t="str">
        <x:v>881511</x:v>
      </x:c>
      <x:c t="str">
        <x:v>GSI PURA SWIRLFLUSH fali WC, 36x55cm, ExtraGlaze</x:v>
      </x:c>
      <x:c t="str">
        <x:v>SAPHO</x:v>
      </x:c>
      <x:c t="str">
        <x:v>8032937810416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169000.0000</x:v>
      </x:c>
      <x:c t="str">
        <x:v/>
      </x:c>
    </x:row>
    <x:row>
      <x:c t="str">
        <x:v>881515</x:v>
      </x:c>
      <x:c t="str">
        <x:v>GSI PURA SWIRLFLUSH fali WC, 36x55cm, dual-matt jégkék</x:v>
      </x:c>
      <x:c t="str">
        <x:v>SAPHO</x:v>
      </x:c>
      <x:c t="str">
        <x:v>8032937826837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881516</x:v>
      </x:c>
      <x:c t="str">
        <x:v>GSI PURA fali WC, SWIRLFLUSH, 55x36 cm matt bistro</x:v>
      </x:c>
      <x:c t="str">
        <x:v>SAPHO</x:v>
      </x:c>
      <x:c t="str">
        <x:v>8032937822006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>kifutott: 2024.09</x:v>
      </x:c>
    </x:row>
    <x:row>
      <x:c t="str">
        <x:v>881517</x:v>
      </x:c>
      <x:c t="str">
        <x:v>GSI PURA fali WC, SWIRLFLUSH, 36x55cm, dual-matt cement</x:v>
      </x:c>
      <x:c t="str">
        <x:v>SAPHO</x:v>
      </x:c>
      <x:c t="str">
        <x:v>8032937823867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881524</x:v>
      </x:c>
      <x:c t="str">
        <x:v>GSI PURA fali WC, Swirlflush, 36x55cm, dual-matt rózsaszín</x:v>
      </x:c>
      <x:c t="str">
        <x:v>SAPHO</x:v>
      </x:c>
      <x:c t="str">
        <x:v>8052015162350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>újdonság: 2024.08</x:v>
      </x:c>
    </x:row>
    <x:row>
      <x:c t="str">
        <x:v>881526</x:v>
      </x:c>
      <x:c t="str">
        <x:v>GSI PURA SWIRLFLUSH fali WC, 36x55cm, dual-matt fekete</x:v>
      </x:c>
      <x:c t="str">
        <x:v>SAPHO</x:v>
      </x:c>
      <x:c t="str">
        <x:v>8032937821139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298000.0000</x:v>
      </x:c>
      <x:c t="str">
        <x:v/>
      </x:c>
    </x:row>
    <x:row>
      <x:c t="str">
        <x:v>881604</x:v>
      </x:c>
      <x:c t="str">
        <x:v>GSI PURA fali WC, Swirlflush, 36x50cm, dual-matt agave</x:v>
      </x:c>
      <x:c t="str">
        <x:v>SAPHO</x:v>
      </x:c>
      <x:c t="str">
        <x:v>8032937820644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881605</x:v>
      </x:c>
      <x:c t="str">
        <x:v>GSI PURA fali WC, SWIRLFLUSH, 36x50cm, dual-matt torotora</x:v>
      </x:c>
      <x:c t="str">
        <x:v>SAPHO</x:v>
      </x:c>
      <x:c t="str">
        <x:v>8032937820651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/>
      </x:c>
    </x:row>
    <x:row>
      <x:c t="str">
        <x:v>881608</x:v>
      </x:c>
      <x:c t="str">
        <x:v>GSI PURA fali WC, Swirlflush, 36x50cm, dual-matt kréta</x:v>
      </x:c>
      <x:c t="str">
        <x:v>SAPHO</x:v>
      </x:c>
      <x:c t="str">
        <x:v>8032937818450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881609</x:v>
      </x:c>
      <x:c t="str">
        <x:v>GSI PURA fali WC, Swirlflush, 36x50cm, dual-matt fehér</x:v>
      </x:c>
      <x:c t="str">
        <x:v>SAPHO</x:v>
      </x:c>
      <x:c t="str">
        <x:v>8032937815466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881611</x:v>
      </x:c>
      <x:c t="str">
        <x:v>GSI PURA SWIRLFLUSH fali WC, 36x50cm, ExtraGlaze</x:v>
      </x:c>
      <x:c t="str">
        <x:v>AKCIO</x:v>
      </x:c>
      <x:c t="str">
        <x:v>8032937819105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129000.0000</x:v>
      </x:c>
      <x:c t="n">
        <x:v>160000.0000</x:v>
      </x:c>
      <x:c t="str">
        <x:v/>
      </x:c>
    </x:row>
    <x:row>
      <x:c t="str">
        <x:v>881615</x:v>
      </x:c>
      <x:c t="str">
        <x:v>GSI PURA SWIRLFLUSH fali WC, 36x50cm, dual-matt jégkék</x:v>
      </x:c>
      <x:c t="str">
        <x:v>SAPHO</x:v>
      </x:c>
      <x:c t="str">
        <x:v>8032937818467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881617</x:v>
      </x:c>
      <x:c t="str">
        <x:v>GSI PURA fali WC, Swirlflush, 36x50cm, dual-matt cement</x:v>
      </x:c>
      <x:c t="str">
        <x:v>SAPHO</x:v>
      </x:c>
      <x:c t="str">
        <x:v>8032937823874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881624</x:v>
      </x:c>
      <x:c t="str">
        <x:v>GSI PURA fali WC, Swirlflush, 36x50cm, dual-matt rózsaszín</x:v>
      </x:c>
      <x:c t="str">
        <x:v>SAPHO</x:v>
      </x:c>
      <x:c t="str">
        <x:v>8052015169892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2024.08</x:v>
      </x:c>
    </x:row>
    <x:row>
      <x:c t="str">
        <x:v>881626</x:v>
      </x:c>
      <x:c t="str">
        <x:v>GSI PURA fali WC, Swirlflush, 36x50cm, dual-matt fekete</x:v>
      </x:c>
      <x:c t="str">
        <x:v>SAPHO</x:v>
      </x:c>
      <x:c t="str">
        <x:v>8032937821191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261000.0000</x:v>
      </x:c>
      <x:c t="str">
        <x:v>újdonság: 2024.05</x:v>
      </x:c>
    </x:row>
    <x:row>
      <x:c t="str">
        <x:v>881711</x:v>
      </x:c>
      <x:c t="str">
        <x:v>GSI PURA álló WC-csésze 36x68cm, alsó/hátsó kifolyású, ExtraGlaze</x:v>
      </x:c>
      <x:c t="str">
        <x:v>SAPHO</x:v>
      </x:c>
      <x:c t="str">
        <x:v>8032937815008</x:v>
      </x:c>
      <x:c t="str">
        <x:v>db        </x:v>
      </x:c>
      <x:c t="str">
        <x:v>69109000</x:v>
      </x:c>
      <x:c t="n">
        <x:v>35.0500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162000.0000</x:v>
      </x:c>
      <x:c t="str">
        <x:v>újdonság: 2024.05</x:v>
      </x:c>
    </x:row>
    <x:row>
      <x:c t="str">
        <x:v>882011</x:v>
      </x:c>
      <x:c t="str">
        <x:v>GSI PURA álló WC, Swirlflush, alsó/hátsó kifolyású, 36x50cm, ExtraGlaze</x:v>
      </x:c>
      <x:c t="str">
        <x:v>SAPHO</x:v>
      </x:c>
      <x:c t="str">
        <x:v>8032937818788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kifutott: 2025.03</x:v>
      </x:c>
    </x:row>
    <x:row>
      <x:c t="str">
        <x:v>8825011</x:v>
      </x:c>
      <x:c t="str">
        <x:v>GSI PURA SLIM kerámiamosdó, 102x52cm, furat nélkül, ExtraGlaze</x:v>
      </x:c>
      <x:c t="str">
        <x:v>SAPHO</x:v>
      </x:c>
      <x:c t="str">
        <x:v>8032937815763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>újdonság: 2024.05</x:v>
      </x:c>
    </x:row>
    <x:row>
      <x:c t="str">
        <x:v>8825311</x:v>
      </x:c>
      <x:c t="str">
        <x:v>GSI PURA SLIM kerámiamosdó, 102x52cm, 3 furattal, ExtraGlaze</x:v>
      </x:c>
      <x:c t="str">
        <x:v>SAPHO</x:v>
      </x:c>
      <x:c t="str">
        <x:v>8052015160660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>újdonság: 2024.05</x:v>
      </x:c>
    </x:row>
    <x:row>
      <x:c t="str">
        <x:v>88259011</x:v>
      </x:c>
      <x:c t="str">
        <x:v>GSI PURA SLIM kerámiamosdó, 102x52cm, furat nélkül, csiszolt alsó élekkel, ExtraGlaze</x:v>
      </x:c>
      <x:c t="str">
        <x:v>SAPHO</x:v>
      </x:c>
      <x:c t="str">
        <x:v>8056590016343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88259111</x:v>
      </x:c>
      <x:c t="str">
        <x:v>GSI PURA SLIM kerámiamosdó, 102x52cm, csiszolt alsó élekkel, ExtraGlaze</x:v>
      </x:c>
      <x:c t="str">
        <x:v>SAPHO</x:v>
      </x:c>
      <x:c t="str">
        <x:v>8056590016336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88259311</x:v>
      </x:c>
      <x:c t="str">
        <x:v>GSI PURA SLIM kerámiamosdó, 102x52cm, csiszolt alsó élekkel, 3 furattal, ExtraGlaze</x:v>
      </x:c>
      <x:c t="str">
        <x:v>SAPHO</x:v>
      </x:c>
      <x:c t="str">
        <x:v>8052015160677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8826011</x:v>
      </x:c>
      <x:c t="str">
        <x:v>GSI PURA SLIM kerámiamosdó, 82x49cm, furat nélkül, ExtraGlaze</x:v>
      </x:c>
      <x:c t="str">
        <x:v>SAPHO</x:v>
      </x:c>
      <x:c t="str">
        <x:v>8032937818474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8826111</x:v>
      </x:c>
      <x:c t="str">
        <x:v>GSI PURA SLIM kerámiamosdó, 82x49cm, ExtraGlaze</x:v>
      </x:c>
      <x:c t="str">
        <x:v>SAPHO</x:v>
      </x:c>
      <x:c t="str">
        <x:v>8032937811499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194000.0000</x:v>
      </x:c>
      <x:c t="str">
        <x:v/>
      </x:c>
    </x:row>
    <x:row>
      <x:c t="str">
        <x:v>8826311</x:v>
      </x:c>
      <x:c t="str">
        <x:v>GSI PURA SLIM kerámiamosdó, 82x49cm, 3 furattal, ExtraGlaze</x:v>
      </x:c>
      <x:c t="str">
        <x:v>SAPHO</x:v>
      </x:c>
      <x:c t="str">
        <x:v>8056590018330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88269011</x:v>
      </x:c>
      <x:c t="str">
        <x:v>GSI PURA SLIM kerámiamosdó, 82x49cm, csiszolt alsó élekkel, furat nélkül, ExtraGlaze</x:v>
      </x:c>
      <x:c t="str">
        <x:v>SAPHO</x:v>
      </x:c>
      <x:c t="str">
        <x:v>8056590016367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88269111</x:v>
      </x:c>
      <x:c t="str">
        <x:v>GSI PURA SLIM kerámiamosdó, 82x49cm, csiszolt alsó élekkel, ExtraGlaze</x:v>
      </x:c>
      <x:c t="str">
        <x:v>SAPHO</x:v>
      </x:c>
      <x:c t="str">
        <x:v>8056590016350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88269311</x:v>
      </x:c>
      <x:c t="str">
        <x:v>GSI PURA SLIM kerámiamosdó, 82x49cm, csiszolt alsó élekkel, 3 furattal, ExtraGlaze</x:v>
      </x:c>
      <x:c t="str">
        <x:v>SAPHO</x:v>
      </x:c>
      <x:c t="str">
        <x:v>8052015161353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8827011</x:v>
      </x:c>
      <x:c t="str">
        <x:v>GSI PURA SLIM kerámiamosdó, 62x48cm, furat nélkül, ExtraGlaze</x:v>
      </x:c>
      <x:c t="str">
        <x:v>SAPHO</x:v>
      </x:c>
      <x:c t="str">
        <x:v>8032937819181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140000.0000</x:v>
      </x:c>
      <x:c t="str">
        <x:v>újdonság: 2024.05</x:v>
      </x:c>
    </x:row>
    <x:row>
      <x:c t="str">
        <x:v>8827311</x:v>
      </x:c>
      <x:c t="str">
        <x:v>GSI PURA SLIM kerámiamosdó, 62x48cm, 3 furattal, ExtraGlaze</x:v>
      </x:c>
      <x:c t="str">
        <x:v>SAPHO</x:v>
      </x:c>
      <x:c t="str">
        <x:v>8052015161360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140000.0000</x:v>
      </x:c>
      <x:c t="str">
        <x:v>újdonság: 2024.05</x:v>
      </x:c>
    </x:row>
    <x:row>
      <x:c t="str">
        <x:v>88279011</x:v>
      </x:c>
      <x:c t="str">
        <x:v>GSI PURA SLIM kerámiamosdó, 62x48cm, csiszolt alsó élekkel, furat nélkül, ExtraGlaze</x:v>
      </x:c>
      <x:c t="str">
        <x:v>SAPHO</x:v>
      </x:c>
      <x:c t="str">
        <x:v>8056590016381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2024.05</x:v>
      </x:c>
    </x:row>
    <x:row>
      <x:c t="str">
        <x:v>88279111</x:v>
      </x:c>
      <x:c t="str">
        <x:v>GSI PURA SLIM kerámiamosdó, 62x48cm, csiszolt alsó élekkel, ExtraGlaze</x:v>
      </x:c>
      <x:c t="str">
        <x:v>SAPHO</x:v>
      </x:c>
      <x:c t="str">
        <x:v>8056590016374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2024.05</x:v>
      </x:c>
    </x:row>
    <x:row>
      <x:c t="str">
        <x:v>88279311</x:v>
      </x:c>
      <x:c t="str">
        <x:v>GSI PURA SLIM kerámiamosdó, 62x48cm, csiszolt alsó élekkel, 3 furattal, ExtraGlaze</x:v>
      </x:c>
      <x:c t="str">
        <x:v>SAPHO</x:v>
      </x:c>
      <x:c t="str">
        <x:v>8052015161377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2024.05</x:v>
      </x:c>
    </x:row>
    <x:row>
      <x:c t="str">
        <x:v>8830011</x:v>
      </x:c>
      <x:c t="str">
        <x:v>GSI PURA kerámiamosdó, 52x44cm, furat nélkül, ExtraGlaze</x:v>
      </x:c>
      <x:c t="str">
        <x:v>SAPHO</x:v>
      </x:c>
      <x:c t="str">
        <x:v>8032937828312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8830111</x:v>
      </x:c>
      <x:c t="str">
        <x:v>GSI PURA kerámiamosdó, 52x44cm, ExtraGlaze</x:v>
      </x:c>
      <x:c t="str">
        <x:v>SAPHO</x:v>
      </x:c>
      <x:c t="str">
        <x:v>8032937820620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883404</x:v>
      </x:c>
      <x:c t="str">
        <x:v>GSI PURA kerámiamosdó, pultra helyezhető, 60x37cm, matt agave</x:v>
      </x:c>
      <x:c t="str">
        <x:v>SAPHO</x:v>
      </x:c>
      <x:c t="str">
        <x:v>8032937823072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883405</x:v>
      </x:c>
      <x:c t="str">
        <x:v>GSI PURA kerámiamosdó, pultra helyezhető, 60x37cm, matt tortora</x:v>
      </x:c>
      <x:c t="str">
        <x:v>SAPHO</x:v>
      </x:c>
      <x:c t="str">
        <x:v>8032937826301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883408</x:v>
      </x:c>
      <x:c t="str">
        <x:v>GSI PURA kerámiamosdó, pultra helyezhető, 60x37cm, matt kréta</x:v>
      </x:c>
      <x:c t="str">
        <x:v>SAPHO</x:v>
      </x:c>
      <x:c t="str">
        <x:v>8032937826318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883409</x:v>
      </x:c>
      <x:c t="str">
        <x:v>GSI PURA kerámiamosdó, pultra helyezhető, 60x37cm, matt fehér</x:v>
      </x:c>
      <x:c t="str">
        <x:v>SAPHO</x:v>
      </x:c>
      <x:c t="str">
        <x:v>8032937823041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883411</x:v>
      </x:c>
      <x:c t="str">
        <x:v>GSI PURA kerámiamosdó, pultra helyezhető, 60x16x37cm, ExtraGlaze</x:v>
      </x:c>
      <x:c t="str">
        <x:v>SAPHO</x:v>
      </x:c>
      <x:c t="str">
        <x:v>8032937822396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883415</x:v>
      </x:c>
      <x:c t="str">
        <x:v>GSI PURA kerámiamosdó, pultra helyezhető, 60x37cm, matt jégkék</x:v>
      </x:c>
      <x:c t="str">
        <x:v>SAPHO</x:v>
      </x:c>
      <x:c t="str">
        <x:v>8032937823706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883416</x:v>
      </x:c>
      <x:c t="str">
        <x:v>GSI PURA kerámiamosdó, pultra helyezhető, 60x37cm, matt bistro</x:v>
      </x:c>
      <x:c t="str">
        <x:v>SAPHO</x:v>
      </x:c>
      <x:c t="str">
        <x:v>8032937828503</x:v>
      </x:c>
      <x:c t="str">
        <x:v>db        </x:v>
      </x:c>
      <x:c t="str">
        <x:v>69109000</x:v>
      </x:c>
      <x:c t="n">
        <x:v>11.9620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883417</x:v>
      </x:c>
      <x:c t="str">
        <x:v>GSI PURA kerámiamosdó, pultra helyezhető, 60x37cm, matt cement</x:v>
      </x:c>
      <x:c t="str">
        <x:v>SAPHO</x:v>
      </x:c>
      <x:c t="str">
        <x:v>8032937824192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883424</x:v>
      </x:c>
      <x:c t="str">
        <x:v>GSI PURA kerámiamosdó, pultra helyezhető, 60x37cm, matt rózsaszín</x:v>
      </x:c>
      <x:c t="str">
        <x:v>SAPHO</x:v>
      </x:c>
      <x:c t="str">
        <x:v>8052015169908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2024.08</x:v>
      </x:c>
    </x:row>
    <x:row>
      <x:c t="str">
        <x:v>883426</x:v>
      </x:c>
      <x:c t="str">
        <x:v>GSI PURA kerámiamosdó, pultra helyezhető, 60x37cm, matt fekete</x:v>
      </x:c>
      <x:c t="str">
        <x:v>SAPHO</x:v>
      </x:c>
      <x:c t="str">
        <x:v>8032937822907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883704</x:v>
      </x:c>
      <x:c t="str">
        <x:v>GSI PURA kerámiamosdó, pultra helyezhető, 60x38cm, matt agave</x:v>
      </x:c>
      <x:c t="str">
        <x:v>SAPHO</x:v>
      </x:c>
      <x:c t="str">
        <x:v>8032937829814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883705</x:v>
      </x:c>
      <x:c t="str">
        <x:v>GSI PURA kerámiamosdó, pultra helyezhető, 60x38cm, matt tortora</x:v>
      </x:c>
      <x:c t="str">
        <x:v>SAPHO</x:v>
      </x:c>
      <x:c t="str">
        <x:v>8032937829821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883708</x:v>
      </x:c>
      <x:c t="str">
        <x:v>GSI PURA kerámiamosdó, pultra helyezhető, 60x38cm, matt kréta</x:v>
      </x:c>
      <x:c t="str">
        <x:v>SAPHO</x:v>
      </x:c>
      <x:c t="str">
        <x:v>8032937829838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883709</x:v>
      </x:c>
      <x:c t="str">
        <x:v>GSI PURA kerámiamosdó, pultra helyezhető, 60x38cm, matt fehér</x:v>
      </x:c>
      <x:c t="str">
        <x:v>SAPHO</x:v>
      </x:c>
      <x:c t="str">
        <x:v>8032937815701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883711</x:v>
      </x:c>
      <x:c t="str">
        <x:v>GSI PURA kerámiamosdó, pultra helyezhető, 60x38cm, ExtraGlaze</x:v>
      </x:c>
      <x:c t="str">
        <x:v>SAPHO</x:v>
      </x:c>
      <x:c t="str">
        <x:v>8032937815343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146000.0000</x:v>
      </x:c>
      <x:c t="str">
        <x:v>újdonság: 2024.05</x:v>
      </x:c>
    </x:row>
    <x:row>
      <x:c t="str">
        <x:v>883715</x:v>
      </x:c>
      <x:c t="str">
        <x:v>GSI PURA kerámiamosdó, pultra helyezhető, 60x38cm, matt jégkék</x:v>
      </x:c>
      <x:c t="str">
        <x:v>SAPHO</x:v>
      </x:c>
      <x:c t="str">
        <x:v>8032937818719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883716</x:v>
      </x:c>
      <x:c t="str">
        <x:v>GSI PURA kerámiamosdó, pultra helyezhető, 60x38cm, matt bistro</x:v>
      </x:c>
      <x:c t="str">
        <x:v>SAPHO</x:v>
      </x:c>
      <x:c t="str">
        <x:v>8032937820569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883717</x:v>
      </x:c>
      <x:c t="str">
        <x:v>GSI PURA kerámiamosdó, pultra helyezhető, 60x38cm, matt cement</x:v>
      </x:c>
      <x:c t="str">
        <x:v>SAPHO</x:v>
      </x:c>
      <x:c t="str">
        <x:v>8056590010396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883724</x:v>
      </x:c>
      <x:c t="str">
        <x:v>GSI PURA kerámiamosdó, pultra helyezhető, 60x38cm, matt rózsaszín</x:v>
      </x:c>
      <x:c t="str">
        <x:v>SAPHO</x:v>
      </x:c>
      <x:c t="str">
        <x:v>8052015169915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2024.08</x:v>
      </x:c>
    </x:row>
    <x:row>
      <x:c t="str">
        <x:v>883726</x:v>
      </x:c>
      <x:c t="str">
        <x:v>GSI PURA kerámiamosdó, pultra helyezhető, 60x38cm, matt fekete</x:v>
      </x:c>
      <x:c t="str">
        <x:v>SAPHO</x:v>
      </x:c>
      <x:c t="str">
        <x:v>8032937817828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884204</x:v>
      </x:c>
      <x:c t="str">
        <x:v>GSI PURA pultra helyezhető kerámiamosdó, 60x16x42cm, matt agave</x:v>
      </x:c>
      <x:c t="str">
        <x:v>SAPHO</x:v>
      </x:c>
      <x:c t="str">
        <x:v>8032937822860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884205</x:v>
      </x:c>
      <x:c t="str">
        <x:v>GSI PURA pultra helyezhető kerámiamosdó, 60x16x42cm, matt tortora</x:v>
      </x:c>
      <x:c t="str">
        <x:v>SAPHO</x:v>
      </x:c>
      <x:c t="str">
        <x:v>8032937822853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884208</x:v>
      </x:c>
      <x:c t="str">
        <x:v>GSI PURA pultra helyezhető kerámiamosdó, 60x16x42cm, matt krétafehér</x:v>
      </x:c>
      <x:c t="str">
        <x:v>SAPHO</x:v>
      </x:c>
      <x:c t="str">
        <x:v>8032937822846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884209</x:v>
      </x:c>
      <x:c t="str">
        <x:v>GSI PURA kerámiamosdó, pultra helyezhető, 60x16x42cm, matt fehér</x:v>
      </x:c>
      <x:c t="str">
        <x:v>SAPHO</x:v>
      </x:c>
      <x:c t="str">
        <x:v>8032937822822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235000.0000</x:v>
      </x:c>
      <x:c t="str">
        <x:v/>
      </x:c>
    </x:row>
    <x:row>
      <x:c t="str">
        <x:v>884211</x:v>
      </x:c>
      <x:c t="str">
        <x:v>GSI PURA kerámiamosdó, pultra helyezhető, 60x16x42cm, ExtraGlaze</x:v>
      </x:c>
      <x:c t="str">
        <x:v>SAPHO</x:v>
      </x:c>
      <x:c t="str">
        <x:v>8032937822815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884215</x:v>
      </x:c>
      <x:c t="str">
        <x:v>GSI PURA pultra helyezhető kerámiamosdó, 60x16x42cm, matt jégkék</x:v>
      </x:c>
      <x:c t="str">
        <x:v>SAPHO</x:v>
      </x:c>
      <x:c t="str">
        <x:v>8032937822839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884216</x:v>
      </x:c>
      <x:c t="str">
        <x:v>GSI PURA Mosdó, pultra helyezhető, 60x16x42cm, matt bistro</x:v>
      </x:c>
      <x:c t="str">
        <x:v>SAPHO</x:v>
      </x:c>
      <x:c t="str">
        <x:v>8032937822877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>kifutott: 2024.09</x:v>
      </x:c>
    </x:row>
    <x:row>
      <x:c t="str">
        <x:v>884217</x:v>
      </x:c>
      <x:c t="str">
        <x:v>GSI PURA pultra helyezhető kerámiamosdó, 60x16x42cm, matt hamuszürke</x:v>
      </x:c>
      <x:c t="str">
        <x:v>SAPHO</x:v>
      </x:c>
      <x:c t="str">
        <x:v>8032937823683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884224</x:v>
      </x:c>
      <x:c t="str">
        <x:v>GSI PURA kerámiamosdó, pultra helyezhető, 60x16x42cm, matt rózsaszín</x:v>
      </x:c>
      <x:c t="str">
        <x:v>SAPHO</x:v>
      </x:c>
      <x:c t="str">
        <x:v>8052015169922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2024.08</x:v>
      </x:c>
    </x:row>
    <x:row>
      <x:c t="str">
        <x:v>884226</x:v>
      </x:c>
      <x:c t="str">
        <x:v>GSI PURA kerámiamosdó, pultra helyezhető, 60x16x42cm, matt fekete</x:v>
      </x:c>
      <x:c t="str">
        <x:v>SAPHO</x:v>
      </x:c>
      <x:c t="str">
        <x:v>8032937821214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235000.0000</x:v>
      </x:c>
      <x:c t="str">
        <x:v/>
      </x:c>
    </x:row>
    <x:row>
      <x:c t="str">
        <x:v>884604</x:v>
      </x:c>
      <x:c t="str">
        <x:v>GSI PURA kerámiamosdó, pultra helyezhető, átm:40cm, matt agave</x:v>
      </x:c>
      <x:c t="str">
        <x:v>SAPHO</x:v>
      </x:c>
      <x:c t="str">
        <x:v>8032937826806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884605</x:v>
      </x:c>
      <x:c t="str">
        <x:v>GSI PURA kerámiamosdó, pultra helyezhető, átm:40cm, matt tortora</x:v>
      </x:c>
      <x:c t="str">
        <x:v>SAPHO</x:v>
      </x:c>
      <x:c t="str">
        <x:v>8032937818733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884608</x:v>
      </x:c>
      <x:c t="str">
        <x:v>GSI PURA kerámiamosdó, pultra helyezhető, átm:40cm, matt kréta</x:v>
      </x:c>
      <x:c t="str">
        <x:v>SAPHO</x:v>
      </x:c>
      <x:c t="str">
        <x:v>8032937818726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884609</x:v>
      </x:c>
      <x:c t="str">
        <x:v>GSI PURA kerámiamosdó, pultra helyezhető, átm:40cm, matt fehér</x:v>
      </x:c>
      <x:c t="str">
        <x:v>SAPHO</x:v>
      </x:c>
      <x:c t="str">
        <x:v>8032937819983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884615</x:v>
      </x:c>
      <x:c t="str">
        <x:v>GSI PURA kerámiamosdó, pultra helyezhető, átm:40cm, matt jégkék</x:v>
      </x:c>
      <x:c t="str">
        <x:v>SAPHO</x:v>
      </x:c>
      <x:c t="str">
        <x:v>8032937818740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884616</x:v>
      </x:c>
      <x:c t="str">
        <x:v>GSI PURA kerámiamosdó, pultra helyezhető, átm:40cm, matt bistro</x:v>
      </x:c>
      <x:c t="str">
        <x:v>SAPHO</x:v>
      </x:c>
      <x:c t="str">
        <x:v>8032937821979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884617</x:v>
      </x:c>
      <x:c t="str">
        <x:v>GSI PURA kerámiamosdó, pultra helyezhető, átm:40cm, matt cement</x:v>
      </x:c>
      <x:c t="str">
        <x:v>SAPHO</x:v>
      </x:c>
      <x:c t="str">
        <x:v>8032937816050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884624</x:v>
      </x:c>
      <x:c t="str">
        <x:v>GSI PURA kerámiamosdó, pultra helyezhető, átm:40cm, matt rózsaszín</x:v>
      </x:c>
      <x:c t="str">
        <x:v>SAPHO</x:v>
      </x:c>
      <x:c t="str">
        <x:v>8052015169939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2024.08</x:v>
      </x:c>
    </x:row>
    <x:row>
      <x:c t="str">
        <x:v>884626</x:v>
      </x:c>
      <x:c t="str">
        <x:v>GSI PURA kerámiamosdó, pultra helyezhető, átm:40cm, matt fekete</x:v>
      </x:c>
      <x:c t="str">
        <x:v>SAPHO</x:v>
      </x:c>
      <x:c t="str">
        <x:v>8032937821221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885104</x:v>
      </x:c>
      <x:c t="str">
        <x:v>GSI PURA pultra helyezhető kerámiamosdó, átm.:42cm, matt agave</x:v>
      </x:c>
      <x:c t="str">
        <x:v>SAPHO</x:v>
      </x:c>
      <x:c t="str">
        <x:v>8032937823584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885105</x:v>
      </x:c>
      <x:c t="str">
        <x:v>GSI PURA pultra helyezhető kerámiamosdó, átm.:42cm, matt torotora</x:v>
      </x:c>
      <x:c t="str">
        <x:v>SAPHO</x:v>
      </x:c>
      <x:c t="str">
        <x:v>8032937827872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885108</x:v>
      </x:c>
      <x:c t="str">
        <x:v>GSI PURA pultra helyezhető kerámiamosdó, átm.:42cm, matt krétafehér</x:v>
      </x:c>
      <x:c t="str">
        <x:v>SAPHO</x:v>
      </x:c>
      <x:c t="str">
        <x:v>8032937823539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885109</x:v>
      </x:c>
      <x:c t="str">
        <x:v>GSI PURA kerámiamosdó, pultra helyezhető, átm:42x16cm, matt fehér</x:v>
      </x:c>
      <x:c t="str">
        <x:v>SAPHO</x:v>
      </x:c>
      <x:c t="str">
        <x:v>8032937823188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230000.0000</x:v>
      </x:c>
      <x:c t="str">
        <x:v/>
      </x:c>
    </x:row>
    <x:row>
      <x:c t="str">
        <x:v>885111</x:v>
      </x:c>
      <x:c t="str">
        <x:v>GSI PURA kerámiamosdó, pultra helyezhető, átm:42x16cm, ExtraGlaze</x:v>
      </x:c>
      <x:c t="str">
        <x:v>SAPHO</x:v>
      </x:c>
      <x:c t="str">
        <x:v>8032937822785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885115</x:v>
      </x:c>
      <x:c t="str">
        <x:v>GSI PURA pultra helyezhető kerámiamosdó, átm.:42cm, matt jégkék</x:v>
      </x:c>
      <x:c t="str">
        <x:v>SAPHO</x:v>
      </x:c>
      <x:c t="str">
        <x:v>8032937823515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885116</x:v>
      </x:c>
      <x:c t="str">
        <x:v>GSI PURA Mosdó, pultra helyezhető, O42x16cm matt bistro</x:v>
      </x:c>
      <x:c t="str">
        <x:v>SAPHO</x:v>
      </x:c>
      <x:c t="str">
        <x:v>8032937827865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>kifutott: 2024.09</x:v>
      </x:c>
    </x:row>
    <x:row>
      <x:c t="str">
        <x:v>885117</x:v>
      </x:c>
      <x:c t="str">
        <x:v>GSI PURA pultra helyezhető kerámiamosdó, átm.:42cm, matt hamuszürke</x:v>
      </x:c>
      <x:c t="str">
        <x:v>SAPHO</x:v>
      </x:c>
      <x:c t="str">
        <x:v>8032937823690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885124</x:v>
      </x:c>
      <x:c t="str">
        <x:v>GSI PURA pultra helyezhető kerámiamosdó, átm:42x16cm, matt rózsaszín</x:v>
      </x:c>
      <x:c t="str">
        <x:v>SAPHO</x:v>
      </x:c>
      <x:c t="str">
        <x:v>8052015169946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226000.0000</x:v>
      </x:c>
      <x:c t="str">
        <x:v>újdonság: 2024.08</x:v>
      </x:c>
    </x:row>
    <x:row>
      <x:c t="str">
        <x:v>885126</x:v>
      </x:c>
      <x:c t="str">
        <x:v>GSI PURA kerámiamosdó, pultra helyezhető, átm:42x16cm, matt fekete</x:v>
      </x:c>
      <x:c t="str">
        <x:v>SAPHO</x:v>
      </x:c>
      <x:c t="str">
        <x:v>8032937823652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230000.0000</x:v>
      </x:c>
      <x:c t="str">
        <x:v/>
      </x:c>
    </x:row>
    <x:row>
      <x:c t="str">
        <x:v>885204</x:v>
      </x:c>
      <x:c t="str">
        <x:v>GSI PURA kerámiamosdó, pultra helyezhető, átm:42cm, matt agave</x:v>
      </x:c>
      <x:c t="str">
        <x:v>SAPHO</x:v>
      </x:c>
      <x:c t="str">
        <x:v>8032937823201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885205</x:v>
      </x:c>
      <x:c t="str">
        <x:v>GSI PURA kerámiamosdó, pultra helyezhető, átm:42cm, matt tortora</x:v>
      </x:c>
      <x:c t="str">
        <x:v>SAPHO</x:v>
      </x:c>
      <x:c t="str">
        <x:v>8032937826332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885208</x:v>
      </x:c>
      <x:c t="str">
        <x:v>GSI PURA kerámiamosdó, pultra helyezhető, átm:42cm, matt kréta</x:v>
      </x:c>
      <x:c t="str">
        <x:v>SAPHO</x:v>
      </x:c>
      <x:c t="str">
        <x:v>8032937826516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885209</x:v>
      </x:c>
      <x:c t="str">
        <x:v>GSI PURA kerámiamosdó, pultra helyezhető, átm:42cm, matt fehér</x:v>
      </x:c>
      <x:c t="str">
        <x:v>SAPHO</x:v>
      </x:c>
      <x:c t="str">
        <x:v>8032937827179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885211</x:v>
      </x:c>
      <x:c t="str">
        <x:v>GSI PURA kerámiamosdó, pultra helyezhető, átm:42cm, ExtraGlaze</x:v>
      </x:c>
      <x:c t="str">
        <x:v>SAPHO</x:v>
      </x:c>
      <x:c t="str">
        <x:v>8032937822792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885215</x:v>
      </x:c>
      <x:c t="str">
        <x:v>GSI PURA kerámiamosdó, pultra helyezhető, átm:42cm, matt jégkék</x:v>
      </x:c>
      <x:c t="str">
        <x:v>SAPHO</x:v>
      </x:c>
      <x:c t="str">
        <x:v>8032937823713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885216</x:v>
      </x:c>
      <x:c t="str">
        <x:v>GSI PURA kerámiamosdó, pultra helyezhető, átm:42cm, matt bistro</x:v>
      </x:c>
      <x:c t="str">
        <x:v>SAPHO</x:v>
      </x:c>
      <x:c t="str">
        <x:v>8056590010419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kifutott: 2024.09</x:v>
      </x:c>
    </x:row>
    <x:row>
      <x:c t="str">
        <x:v>885217</x:v>
      </x:c>
      <x:c t="str">
        <x:v>GSI PURA kerámiamosdó, pultra helyezhető, átm:42cm, matt cement</x:v>
      </x:c>
      <x:c t="str">
        <x:v>SAPHO</x:v>
      </x:c>
      <x:c t="str">
        <x:v>8032937825076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885224</x:v>
      </x:c>
      <x:c t="str">
        <x:v>GSI PURA kerámiamosdó, pultra helyezhető, átm:42cm, matt rózsaszín</x:v>
      </x:c>
      <x:c t="str">
        <x:v>SAPHO</x:v>
      </x:c>
      <x:c t="str">
        <x:v>8052015169953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2024.08</x:v>
      </x:c>
    </x:row>
    <x:row>
      <x:c t="str">
        <x:v>885226</x:v>
      </x:c>
      <x:c t="str">
        <x:v>GSI PURA kerámiamosdó, pultra helyezhető, átm:42cm, matt fekete</x:v>
      </x:c>
      <x:c t="str">
        <x:v>SAPHO</x:v>
      </x:c>
      <x:c t="str">
        <x:v>8032937823720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885404</x:v>
      </x:c>
      <x:c t="str">
        <x:v>GSI PURA kerámiamosdó, pultra helyezhető, átm:32cm, matt agave</x:v>
      </x:c>
      <x:c t="str">
        <x:v>SAPHO</x:v>
      </x:c>
      <x:c t="str">
        <x:v>8056590012246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885405</x:v>
      </x:c>
      <x:c t="str">
        <x:v>GSI PURA kerámiamosdó, pultra helyezhető, átm:32cm, matt tortora</x:v>
      </x:c>
      <x:c t="str">
        <x:v>SAPHO</x:v>
      </x:c>
      <x:c t="str">
        <x:v>8056590012253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885408</x:v>
      </x:c>
      <x:c t="str">
        <x:v>GSI PURA kerámiamosdó, pultra helyezhető, átm:32cm, matt kréta</x:v>
      </x:c>
      <x:c t="str">
        <x:v>SAPHO</x:v>
      </x:c>
      <x:c t="str">
        <x:v>8056590012260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885409</x:v>
      </x:c>
      <x:c t="str">
        <x:v>GSI PURA kerámiamosdó, pultra helyezhető, átm:32cm, matt fehér</x:v>
      </x:c>
      <x:c t="str">
        <x:v>SAPHO</x:v>
      </x:c>
      <x:c t="str">
        <x:v>8056590012277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885411</x:v>
      </x:c>
      <x:c t="str">
        <x:v>GSI PURA kerámiamosdó, pultra helyezhető, átm:32cm, ExtraGlaze</x:v>
      </x:c>
      <x:c t="str">
        <x:v>SAPHO</x:v>
      </x:c>
      <x:c t="str">
        <x:v>8056590012000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885415</x:v>
      </x:c>
      <x:c t="str">
        <x:v>GSI PURA kerámiamosdó, pultra helyezhető, átm:32cm, matt jégkék</x:v>
      </x:c>
      <x:c t="str">
        <x:v>SAPHO</x:v>
      </x:c>
      <x:c t="str">
        <x:v>8056590012284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885416</x:v>
      </x:c>
      <x:c t="str">
        <x:v>GSI PURA kerámiamosdó, pultra helyezhető, átm:32cm, matt bistro</x:v>
      </x:c>
      <x:c t="str">
        <x:v>SAPHO</x:v>
      </x:c>
      <x:c t="str">
        <x:v>8056590012291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kifutott: 2024.09</x:v>
      </x:c>
    </x:row>
    <x:row>
      <x:c t="str">
        <x:v>885417</x:v>
      </x:c>
      <x:c t="str">
        <x:v>GSI PURA kerámiamosdó, pultra helyezhető, átm:32cm, matt cement</x:v>
      </x:c>
      <x:c t="str">
        <x:v>SAPHO</x:v>
      </x:c>
      <x:c t="str">
        <x:v>8056590012307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885424</x:v>
      </x:c>
      <x:c t="str">
        <x:v>GSI PURA kerámiamosdó, pultra helyezhető, átm:32cm, matt rózsaszín</x:v>
      </x:c>
      <x:c t="str">
        <x:v>SAPHO</x:v>
      </x:c>
      <x:c t="str">
        <x:v>8052015169960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2024.08</x:v>
      </x:c>
    </x:row>
    <x:row>
      <x:c t="str">
        <x:v>885426</x:v>
      </x:c>
      <x:c t="str">
        <x:v>GSI PURA kerámiamosdó, pultra helyezhető, átm:32cm, matt fekete</x:v>
      </x:c>
      <x:c t="str">
        <x:v>SAPHO</x:v>
      </x:c>
      <x:c t="str">
        <x:v>8056590012314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886004</x:v>
      </x:c>
      <x:c t="str">
        <x:v>GSI PURA kerámiamosdó, pultra helyezhető, 50x35cm, matt agave</x:v>
      </x:c>
      <x:c t="str">
        <x:v>SAPHO</x:v>
      </x:c>
      <x:c t="str">
        <x:v>8056590015957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886005</x:v>
      </x:c>
      <x:c t="str">
        <x:v>GSI PURA kerámiamosdó, pultra helyezhető, 50x35cm, matt tortora</x:v>
      </x:c>
      <x:c t="str">
        <x:v>SAPHO</x:v>
      </x:c>
      <x:c t="str">
        <x:v>8056590015964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886008</x:v>
      </x:c>
      <x:c t="str">
        <x:v>GSI PURA kerámiamosdó, pultra helyezhető, 60x42cm, matt kréta</x:v>
      </x:c>
      <x:c t="str">
        <x:v>SAPHO</x:v>
      </x:c>
      <x:c t="str">
        <x:v>8056590015971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886009</x:v>
      </x:c>
      <x:c t="str">
        <x:v>GSI PURA kerámiamosdó, pultra helyezhető, 50x35cm, matt fehér</x:v>
      </x:c>
      <x:c t="str">
        <x:v>SAPHO</x:v>
      </x:c>
      <x:c t="str">
        <x:v>8056590015988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886011</x:v>
      </x:c>
      <x:c t="str">
        <x:v>GSI PURA kerámiamosdó, pultra helyezhető, 50x35cm, ExtraGlaze</x:v>
      </x:c>
      <x:c t="str">
        <x:v>SAPHO</x:v>
      </x:c>
      <x:c t="str">
        <x:v>8056590015940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886015</x:v>
      </x:c>
      <x:c t="str">
        <x:v>GSI PURA kerámiamosdó, pultra helyezhető, 50x35cm, matt jégkék</x:v>
      </x:c>
      <x:c t="str">
        <x:v>SAPHO</x:v>
      </x:c>
      <x:c t="str">
        <x:v>8056590015995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886016</x:v>
      </x:c>
      <x:c t="str">
        <x:v>GSI PURA kerámiamosdó, pultra helyezhető, 50x35cm, matt bistro</x:v>
      </x:c>
      <x:c t="str">
        <x:v>SAPHO</x:v>
      </x:c>
      <x:c t="str">
        <x:v>8056590016008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886017</x:v>
      </x:c>
      <x:c t="str">
        <x:v>GSI PURA kerámiamosdó, pultra helyezhető, 50x35cm, matt cement</x:v>
      </x:c>
      <x:c t="str">
        <x:v>SAPHO</x:v>
      </x:c>
      <x:c t="str">
        <x:v>8056590016015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886024</x:v>
      </x:c>
      <x:c t="str">
        <x:v>GSI PURA kerámiamosdó, pultra helyezhető, 50x35cm, matt rózsaszín</x:v>
      </x:c>
      <x:c t="str">
        <x:v>SAPHO</x:v>
      </x:c>
      <x:c t="str">
        <x:v>8052015169977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2024.08</x:v>
      </x:c>
    </x:row>
    <x:row>
      <x:c t="str">
        <x:v>886026</x:v>
      </x:c>
      <x:c t="str">
        <x:v>GSI PURA kerámiamosdó, pultra helyezhető, 50x35cm, matt fekete</x:v>
      </x:c>
      <x:c t="str">
        <x:v>SAPHO</x:v>
      </x:c>
      <x:c t="str">
        <x:v>8056590016022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8864104</x:v>
      </x:c>
      <x:c t="str">
        <x:v>GSI PURA fali bidé, 36x50cm, matt agave</x:v>
      </x:c>
      <x:c t="str">
        <x:v>SAPHO</x:v>
      </x:c>
      <x:c t="str">
        <x:v>8032937820682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8864105</x:v>
      </x:c>
      <x:c t="str">
        <x:v>GSI PURA fali bidé, 36x50cm, matt tortora</x:v>
      </x:c>
      <x:c t="str">
        <x:v>SAPHO</x:v>
      </x:c>
      <x:c t="str">
        <x:v>8032937820699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8864108</x:v>
      </x:c>
      <x:c t="str">
        <x:v>GSI PURA fali bidé, 36x50cm, matt kréta</x:v>
      </x:c>
      <x:c t="str">
        <x:v>SAPHO</x:v>
      </x:c>
      <x:c t="str">
        <x:v>8032937822297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8864109</x:v>
      </x:c>
      <x:c t="str">
        <x:v>GSI PURA fali bidé, 36x50cm, matt fehér</x:v>
      </x:c>
      <x:c t="str">
        <x:v>SAPHO</x:v>
      </x:c>
      <x:c t="str">
        <x:v>8032937810386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8864111</x:v>
      </x:c>
      <x:c t="str">
        <x:v>GSI PURA fali bidé 50x36cm</x:v>
      </x:c>
      <x:c t="str">
        <x:v>SAPHO</x:v>
      </x:c>
      <x:c t="str">
        <x:v>8032937816814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134000.0000</x:v>
      </x:c>
      <x:c t="str">
        <x:v/>
      </x:c>
    </x:row>
    <x:row>
      <x:c t="str">
        <x:v>8864115</x:v>
      </x:c>
      <x:c t="str">
        <x:v>GSI PURA fali bidé, 36x50cm, matt jégkék</x:v>
      </x:c>
      <x:c t="str">
        <x:v>SAPHO</x:v>
      </x:c>
      <x:c t="str">
        <x:v>8032937820705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8864116</x:v>
      </x:c>
      <x:c t="str">
        <x:v>GSI PURA fali bidé, 36x50cm, matt bistro</x:v>
      </x:c>
      <x:c t="str">
        <x:v>SAPHO</x:v>
      </x:c>
      <x:c t="str">
        <x:v>8032937820712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kifutott: 2024.09</x:v>
      </x:c>
    </x:row>
    <x:row>
      <x:c t="str">
        <x:v>8864117</x:v>
      </x:c>
      <x:c t="str">
        <x:v>GSI PURA fali bidé, 36x50cm, matt cement</x:v>
      </x:c>
      <x:c t="str">
        <x:v>SAPHO</x:v>
      </x:c>
      <x:c t="str">
        <x:v>8032937828015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8864124</x:v>
      </x:c>
      <x:c t="str">
        <x:v>GSI PURA fali bidé, 36x50cm, matt rózsaszín</x:v>
      </x:c>
      <x:c t="str">
        <x:v>SAPHO</x:v>
      </x:c>
      <x:c t="str">
        <x:v>8052015169984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2024.08</x:v>
      </x:c>
    </x:row>
    <x:row>
      <x:c t="str">
        <x:v>8864126</x:v>
      </x:c>
      <x:c t="str">
        <x:v>GSI PURA fali bidé, 36x50cm, matt fekete</x:v>
      </x:c>
      <x:c t="str">
        <x:v>SAPHO</x:v>
      </x:c>
      <x:c t="str">
        <x:v>8032937821504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8865105</x:v>
      </x:c>
      <x:c t="str">
        <x:v>GSI PURA fali bidé, 55x36cm, matt tortora</x:v>
      </x:c>
      <x:c t="str">
        <x:v>SAPHO</x:v>
      </x:c>
      <x:c t="str">
        <x:v>8032937826394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8865108</x:v>
      </x:c>
      <x:c t="str">
        <x:v>GSI PURA fali bidé, 55x36cm, matt kréta</x:v>
      </x:c>
      <x:c t="str">
        <x:v>SAPHO</x:v>
      </x:c>
      <x:c t="str">
        <x:v>8032937826387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8865109</x:v>
      </x:c>
      <x:c t="str">
        <x:v>GSI PURA fali bidé, 55x36 cm, matt fehér</x:v>
      </x:c>
      <x:c t="str">
        <x:v>SAPHO</x:v>
      </x:c>
      <x:c t="str">
        <x:v>8032937813660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/>
      </x:c>
    </x:row>
    <x:row>
      <x:c t="str">
        <x:v>8865111</x:v>
      </x:c>
      <x:c t="str">
        <x:v>GSI PURA fali bidé, 55x36 cm</x:v>
      </x:c>
      <x:c t="str">
        <x:v>SAPHO</x:v>
      </x:c>
      <x:c t="str">
        <x:v>8032937816791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8865116</x:v>
      </x:c>
      <x:c t="str">
        <x:v>GSI PURA fali bidé, 55x36cm, matt bisztró</x:v>
      </x:c>
      <x:c t="str">
        <x:v>SAPHO</x:v>
      </x:c>
      <x:c t="str">
        <x:v>8032937826417</x:v>
      </x:c>
      <x:c t="str">
        <x:v>db        </x:v>
      </x:c>
      <x:c t="str">
        <x:v>69109000</x:v>
      </x:c>
      <x:c t="n">
        <x:v>18.7500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kifutott: 2024.09</x:v>
      </x:c>
    </x:row>
    <x:row>
      <x:c t="str">
        <x:v>8865117</x:v>
      </x:c>
      <x:c t="str">
        <x:v>GSI PURA fali bidé, 55x36cm, matt cenere</x:v>
      </x:c>
      <x:c t="str">
        <x:v>SAPHO</x:v>
      </x:c>
      <x:c t="str">
        <x:v>8032937828022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8865124</x:v>
      </x:c>
      <x:c t="str">
        <x:v>GSI PURA fali bidé, 36x55cm, matt rózsaszín</x:v>
      </x:c>
      <x:c t="str">
        <x:v>SAPHO</x:v>
      </x:c>
      <x:c t="str">
        <x:v>8052015169991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újdonság: 2024.08</x:v>
      </x:c>
    </x:row>
    <x:row>
      <x:c t="str">
        <x:v>8865126</x:v>
      </x:c>
      <x:c t="str">
        <x:v>GSI PURA fali bidé, 55x36cm, matt fekete</x:v>
      </x:c>
      <x:c t="str">
        <x:v>SAPHO</x:v>
      </x:c>
      <x:c t="str">
        <x:v>8032937821672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231000.0000</x:v>
      </x:c>
      <x:c t="str">
        <x:v/>
      </x:c>
    </x:row>
    <x:row>
      <x:c t="str">
        <x:v>8867109</x:v>
      </x:c>
      <x:c t="str">
        <x:v>GSI PURA ECO fali bidé, 36x55cm, matt fehér</x:v>
      </x:c>
      <x:c t="str">
        <x:v>SAPHO</x:v>
      </x:c>
      <x:c t="str">
        <x:v>8052015167805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8867111</x:v>
      </x:c>
      <x:c t="str">
        <x:v>GSI PURA ECO fali bidé, 36x55cm, ExtraGlaze</x:v>
      </x:c>
      <x:c t="str">
        <x:v>SAPHO</x:v>
      </x:c>
      <x:c t="str">
        <x:v>8052015167799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99000.0000</x:v>
      </x:c>
      <x:c t="str">
        <x:v>újdonság: 2025.05</x:v>
      </x:c>
    </x:row>
    <x:row>
      <x:c t="str">
        <x:v>8867126</x:v>
      </x:c>
      <x:c t="str">
        <x:v>GSI PURA ECO fali bidé, 36x55cm, matt fekete</x:v>
      </x:c>
      <x:c t="str">
        <x:v>SAPHO</x:v>
      </x:c>
      <x:c t="str">
        <x:v>8052015167812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8872104</x:v>
      </x:c>
      <x:c t="str">
        <x:v>GSI PURA BIG álló bidé, 36x55cm, matt agave</x:v>
      </x:c>
      <x:c t="str">
        <x:v>SAPHO</x:v>
      </x:c>
      <x:c t="str">
        <x:v>8052015161988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8872105</x:v>
      </x:c>
      <x:c t="str">
        <x:v>GSI PURA BIG álló bidé, 36x55cm, matt tortora</x:v>
      </x:c>
      <x:c t="str">
        <x:v>SAPHO</x:v>
      </x:c>
      <x:c t="str">
        <x:v>8052015162008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8872108</x:v>
      </x:c>
      <x:c t="str">
        <x:v>GSI PURA BIG álló bidé, 36x55cm, matt kréta</x:v>
      </x:c>
      <x:c t="str">
        <x:v>SAPHO</x:v>
      </x:c>
      <x:c t="str">
        <x:v>8052015161995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8872109</x:v>
      </x:c>
      <x:c t="str">
        <x:v>GSI PURA BIG álló bidé, 36x55cm, matt fehér</x:v>
      </x:c>
      <x:c t="str">
        <x:v>SAPHO</x:v>
      </x:c>
      <x:c t="str">
        <x:v>8052015161964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8872111</x:v>
      </x:c>
      <x:c t="str">
        <x:v>GSI PURA BIG álló bidé, 36x55cm, ExtraGlaze</x:v>
      </x:c>
      <x:c t="str">
        <x:v>SAPHO</x:v>
      </x:c>
      <x:c t="str">
        <x:v>8052015161957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>újdonság: 2024.05</x:v>
      </x:c>
    </x:row>
    <x:row>
      <x:c t="str">
        <x:v>8872115</x:v>
      </x:c>
      <x:c t="str">
        <x:v>GSI PURA BIG álló bidé, 36x55cm, matt jégkék</x:v>
      </x:c>
      <x:c t="str">
        <x:v>SAPHO</x:v>
      </x:c>
      <x:c t="str">
        <x:v>8052015162015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8872116</x:v>
      </x:c>
      <x:c t="str">
        <x:v>GSI PURA BIG álló bidé, 36x55cm, matt bistro</x:v>
      </x:c>
      <x:c t="str">
        <x:v>SAPHO</x:v>
      </x:c>
      <x:c t="str">
        <x:v>8052015162022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>kifutott: 2024.09</x:v>
      </x:c>
    </x:row>
    <x:row>
      <x:c t="str">
        <x:v>8872117</x:v>
      </x:c>
      <x:c t="str">
        <x:v>GSI PURA BIG álló bidé, 36x55cm, matt cement</x:v>
      </x:c>
      <x:c t="str">
        <x:v>SAPHO</x:v>
      </x:c>
      <x:c t="str">
        <x:v>8052015162145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8872124</x:v>
      </x:c>
      <x:c t="str">
        <x:v>GSI PURA BIG álló bidé, 36x55cm, matt rózsaszín</x:v>
      </x:c>
      <x:c t="str">
        <x:v>SAPHO</x:v>
      </x:c>
      <x:c t="str">
        <x:v>8057729350000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2024.08</x:v>
      </x:c>
    </x:row>
    <x:row>
      <x:c t="str">
        <x:v>8872126</x:v>
      </x:c>
      <x:c t="str">
        <x:v>GSI PURA BIG álló bidé, 36x55cm, matt fekete</x:v>
      </x:c>
      <x:c t="str">
        <x:v>SAPHO</x:v>
      </x:c>
      <x:c t="str">
        <x:v>8052015161971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8879111</x:v>
      </x:c>
      <x:c t="str">
        <x:v>GSI PURA álló bidé, 36x50cm, ExtraGlaze</x:v>
      </x:c>
      <x:c t="str">
        <x:v>SAPHO</x:v>
      </x:c>
      <x:c t="str">
        <x:v>8052015167836</x:v>
      </x:c>
      <x:c t="str">
        <x:v>db        </x:v>
      </x:c>
      <x:c t="str">
        <x:v>69109000</x:v>
      </x:c>
      <x:c t="n">
        <x:v>19.6500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119000.0000</x:v>
      </x:c>
      <x:c t="str">
        <x:v>újdonság: 2024.05</x:v>
      </x:c>
    </x:row>
    <x:row>
      <x:c t="str">
        <x:v>8884008</x:v>
      </x:c>
      <x:c t="str">
        <x:v>GSI PURA SLIM kerámiamosdó, furat nélkül, 62x46cm, matt kréta</x:v>
      </x:c>
      <x:c t="str">
        <x:v>SAPHO</x:v>
      </x:c>
      <x:c t="str">
        <x:v>8052015165801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8884009</x:v>
      </x:c>
      <x:c t="str">
        <x:v>GSI PURA SLIM kerámiamosdó, 62,6x46cm, furat nélkül, matt fehér</x:v>
      </x:c>
      <x:c t="str">
        <x:v>SAPHO</x:v>
      </x:c>
      <x:c t="str">
        <x:v>8052015162602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8884011</x:v>
      </x:c>
      <x:c t="str">
        <x:v>GSI PURA SLIM kerámiamosdó, 62x46cm, furat nélkül, ExtraGlaze</x:v>
      </x:c>
      <x:c t="str">
        <x:v>SAPHO</x:v>
      </x:c>
      <x:c t="str">
        <x:v>8052015162619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2024.05</x:v>
      </x:c>
    </x:row>
    <x:row>
      <x:c t="str">
        <x:v>8884026</x:v>
      </x:c>
      <x:c t="str">
        <x:v>GSI PURA SLIM kerámiamosdó, 62,6x46cm, furat nélkül, matt fekete</x:v>
      </x:c>
      <x:c t="str">
        <x:v>SAPHO</x:v>
      </x:c>
      <x:c t="str">
        <x:v>8052015162626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8884108</x:v>
      </x:c>
      <x:c t="str">
        <x:v>GSI PURA SLIM kerámiamosdó, 62x46cm, matt kréta</x:v>
      </x:c>
      <x:c t="str">
        <x:v>SAPHO</x:v>
      </x:c>
      <x:c t="str">
        <x:v>8052015169748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177000.0000</x:v>
      </x:c>
      <x:c t="str">
        <x:v>újdonság: 2025.05</x:v>
      </x:c>
    </x:row>
    <x:row>
      <x:c t="str">
        <x:v>8884109</x:v>
      </x:c>
      <x:c t="str">
        <x:v>GSI PURA SLIM kerámiamosdó, 62,6x46cm, matt fehér</x:v>
      </x:c>
      <x:c t="str">
        <x:v>SAPHO</x:v>
      </x:c>
      <x:c t="str">
        <x:v>8052015162633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177000.0000</x:v>
      </x:c>
      <x:c t="str">
        <x:v>újdonság: 2024.05</x:v>
      </x:c>
    </x:row>
    <x:row>
      <x:c t="str">
        <x:v>8884111</x:v>
      </x:c>
      <x:c t="str">
        <x:v>GSI PURA SLIM kerámiamosdó, 62x46cm, ExtraGlaze</x:v>
      </x:c>
      <x:c t="str">
        <x:v>SAPHO</x:v>
      </x:c>
      <x:c t="str">
        <x:v>8052015162640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8884126</x:v>
      </x:c>
      <x:c t="str">
        <x:v>GSI PURA SLIM kerámiamosdó, 62,6x46cm, matt fekete</x:v>
      </x:c>
      <x:c t="str">
        <x:v>SAPHO</x:v>
      </x:c>
      <x:c t="str">
        <x:v>8052015162657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177000.0000</x:v>
      </x:c>
      <x:c t="str">
        <x:v>újdonság: 2024.05</x:v>
      </x:c>
    </x:row>
    <x:row>
      <x:c t="str">
        <x:v>8885008</x:v>
      </x:c>
      <x:c t="str">
        <x:v>GSI PURA SLIM kerámiamosdó, furat nélkül, 82x46cm, matt kréta</x:v>
      </x:c>
      <x:c t="str">
        <x:v>SAPHO</x:v>
      </x:c>
      <x:c t="str">
        <x:v>8052015164811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8885009</x:v>
      </x:c>
      <x:c t="str">
        <x:v>GSI PURA SLIM kerámiamosdó, 82,6x46cm, furat nélkül, matt fehér</x:v>
      </x:c>
      <x:c t="str">
        <x:v>SAPHO</x:v>
      </x:c>
      <x:c t="str">
        <x:v>8052015162299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8885011</x:v>
      </x:c>
      <x:c t="str">
        <x:v>GSI PURA SLIM kerámiamosdó, 82x46cm, furat nélkül, ExtraGlaze</x:v>
      </x:c>
      <x:c t="str">
        <x:v>SAPHO</x:v>
      </x:c>
      <x:c t="str">
        <x:v>8052015162275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8885026</x:v>
      </x:c>
      <x:c t="str">
        <x:v>GSI PURA SLIM kerámiamosdó, 82,6x46cm, furat nélkül, matt fekete</x:v>
      </x:c>
      <x:c t="str">
        <x:v>SAPHO</x:v>
      </x:c>
      <x:c t="str">
        <x:v>8052015162282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8885108</x:v>
      </x:c>
      <x:c t="str">
        <x:v>GSI PURA SLIM kerámiamosdó, 82x46cm, matt kréta</x:v>
      </x:c>
      <x:c t="str">
        <x:v>SAPHO</x:v>
      </x:c>
      <x:c t="str">
        <x:v>8052015162367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8885109</x:v>
      </x:c>
      <x:c t="str">
        <x:v>GSI PURA SLIM kerámiamosdó, 82,6x46cm, matt fehér</x:v>
      </x:c>
      <x:c t="str">
        <x:v>SAPHO</x:v>
      </x:c>
      <x:c t="str">
        <x:v>8052015162268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8885111</x:v>
      </x:c>
      <x:c t="str">
        <x:v>GSI PURA SLIM kerámiamosdó, 82x46cm, ExtraGlaze</x:v>
      </x:c>
      <x:c t="str">
        <x:v>SAPHO</x:v>
      </x:c>
      <x:c t="str">
        <x:v>8052015162244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8885126</x:v>
      </x:c>
      <x:c t="str">
        <x:v>GSI PURA SLIM kerámiamosdó, 82,6x46cm, matt fekete</x:v>
      </x:c>
      <x:c t="str">
        <x:v>SAPHO</x:v>
      </x:c>
      <x:c t="str">
        <x:v>8052015162251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8886008</x:v>
      </x:c>
      <x:c t="str">
        <x:v>GSI PURA SLIM kerámiamosdó, furat nélkül, 102x46cm, matt kréta</x:v>
      </x:c>
      <x:c t="str">
        <x:v>SAPHO</x:v>
      </x:c>
      <x:c t="str">
        <x:v>8052015165849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2025.05</x:v>
      </x:c>
    </x:row>
    <x:row>
      <x:c t="str">
        <x:v>8886009</x:v>
      </x:c>
      <x:c t="str">
        <x:v>GSI PURA SLIM kerámiamosdó, 102,6x46cm, furat nélkül, matt fehér</x:v>
      </x:c>
      <x:c t="str">
        <x:v>SAPHO</x:v>
      </x:c>
      <x:c t="str">
        <x:v>8052015162695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8886011</x:v>
      </x:c>
      <x:c t="str">
        <x:v>GSI PURA SLIM kerámiamosdó, 102x46cm, furat nélkül, ExtraGlaze</x:v>
      </x:c>
      <x:c t="str">
        <x:v>SAPHO</x:v>
      </x:c>
      <x:c t="str">
        <x:v>8052015162701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8886026</x:v>
      </x:c>
      <x:c t="str">
        <x:v>GSI PURA SLIM kerámiamosdó, 102,6x46cm, furat nélkül, matt fekete</x:v>
      </x:c>
      <x:c t="str">
        <x:v>SAPHO</x:v>
      </x:c>
      <x:c t="str">
        <x:v>8052015162718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8886108</x:v>
      </x:c>
      <x:c t="str">
        <x:v>GSI PURA SLIM kerámiamosdó, 102x46cm, matt kréta</x:v>
      </x:c>
      <x:c t="str">
        <x:v>SAPHO</x:v>
      </x:c>
      <x:c t="str">
        <x:v>8052015169649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2025.05</x:v>
      </x:c>
    </x:row>
    <x:row>
      <x:c t="str">
        <x:v>8886109</x:v>
      </x:c>
      <x:c t="str">
        <x:v>GSI PURA SLIM kerámiamosdó, 102,6x46cm, matt fehér</x:v>
      </x:c>
      <x:c t="str">
        <x:v>SAPHO</x:v>
      </x:c>
      <x:c t="str">
        <x:v>8052015162725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8886111</x:v>
      </x:c>
      <x:c t="str">
        <x:v>GSI PURA SLIM kerámiamosdó, 102x46cm, ExtraGlaze</x:v>
      </x:c>
      <x:c t="str">
        <x:v>SAPHO</x:v>
      </x:c>
      <x:c t="str">
        <x:v>8052015162732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8886126</x:v>
      </x:c>
      <x:c t="str">
        <x:v>GSI PURA SLIM kerámiamosdó, 102,6x46cm, matt fekete</x:v>
      </x:c>
      <x:c t="str">
        <x:v>SAPHO</x:v>
      </x:c>
      <x:c t="str">
        <x:v>8052015162749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8887008</x:v>
      </x:c>
      <x:c t="str">
        <x:v>GSI PURA SLIM kerámiamosdó, furat nélkül, 122x46cm, matt kréta</x:v>
      </x:c>
      <x:c t="str">
        <x:v>SAPHO</x:v>
      </x:c>
      <x:c t="str">
        <x:v>8052015165832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8887009</x:v>
      </x:c>
      <x:c t="str">
        <x:v>GSI PURA SLIM kerámiamosdó, 122,6x46cm, furat nélkül, matt fehér</x:v>
      </x:c>
      <x:c t="str">
        <x:v>SAPHO</x:v>
      </x:c>
      <x:c t="str">
        <x:v>8052015162787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8887011</x:v>
      </x:c>
      <x:c t="str">
        <x:v>GSI PURA SLIM kerámiamosdó, 122x46cm, furat nélkül, ExtraGlaze</x:v>
      </x:c>
      <x:c t="str">
        <x:v>SAPHO</x:v>
      </x:c>
      <x:c t="str">
        <x:v>8052015162794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8887026</x:v>
      </x:c>
      <x:c t="str">
        <x:v>GSI PURA SLIM kerámiamosdó, 122,6x46cm, furat nélkül, matt fekete</x:v>
      </x:c>
      <x:c t="str">
        <x:v>SAPHO</x:v>
      </x:c>
      <x:c t="str">
        <x:v>8052015162800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8887108</x:v>
      </x:c>
      <x:c t="str">
        <x:v>GSI PURA SLIM kerámiamosdó, 122x46cm,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2025.05</x:v>
      </x:c>
    </x:row>
    <x:row>
      <x:c t="str">
        <x:v>8887109</x:v>
      </x:c>
      <x:c t="str">
        <x:v>GSI PURA SLIM kerámiamosdó, 122,6x46cm, matt fehér</x:v>
      </x:c>
      <x:c t="str">
        <x:v>SAPHO</x:v>
      </x:c>
      <x:c t="str">
        <x:v>8052015162817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8887111</x:v>
      </x:c>
      <x:c t="str">
        <x:v>GSI PURA SLIM kerámiamosdó, 122x46cm, ExtraGlaze</x:v>
      </x:c>
      <x:c t="str">
        <x:v>SAPHO</x:v>
      </x:c>
      <x:c t="str">
        <x:v>8052015162824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8887126</x:v>
      </x:c>
      <x:c t="str">
        <x:v>GSI PURA SLIM kerámiamosdó, 122,6x46cm, matt fekete</x:v>
      </x:c>
      <x:c t="str">
        <x:v>SAPHO</x:v>
      </x:c>
      <x:c t="str">
        <x:v>8052015162831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8887208</x:v>
      </x:c>
      <x:c t="str">
        <x:v>GSI PURA SLIM dupla kerámiamosdó, 122x46cm, matt kréta</x:v>
      </x:c>
      <x:c t="str">
        <x:v>SAPHO</x:v>
      </x:c>
      <x:c t="str">
        <x:v>8052015169526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2025.05</x:v>
      </x:c>
    </x:row>
    <x:row>
      <x:c t="str">
        <x:v>8887209</x:v>
      </x:c>
      <x:c t="str">
        <x:v>GSI PURA SLIM kerámiamosdó, 122,6x46cm, 2 furattal, matt fehér</x:v>
      </x:c>
      <x:c t="str">
        <x:v>SAPHO</x:v>
      </x:c>
      <x:c t="str">
        <x:v>8052015162848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8887211</x:v>
      </x:c>
      <x:c t="str">
        <x:v>GSI PURA SLIM kerámiamosdó, 122x46cm, 2 furattal, ExtraGlaze</x:v>
      </x:c>
      <x:c t="str">
        <x:v>SAPHO</x:v>
      </x:c>
      <x:c t="str">
        <x:v>8052015162855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8887226</x:v>
      </x:c>
      <x:c t="str">
        <x:v>GSI PURA SLIM kerámiamosdó, 122,6x46cm, 2 furattal, matt fekete</x:v>
      </x:c>
      <x:c t="str">
        <x:v>SAPHO</x:v>
      </x:c>
      <x:c t="str">
        <x:v>8052015162862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8888008</x:v>
      </x:c>
      <x:c t="str">
        <x:v>GSI PURA SLIM dupla kerámiamosdó, furat nélkül, 122x46cm, matt kréta</x:v>
      </x:c>
      <x:c t="str">
        <x:v>SAPHO</x:v>
      </x:c>
      <x:c t="str">
        <x:v>8052015165825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8888009</x:v>
      </x:c>
      <x:c t="str">
        <x:v>GSI PURA SLIM dupla kerámiamosdó, 122,6x46cm, furat nélkül, matt fehér</x:v>
      </x:c>
      <x:c t="str">
        <x:v>SAPHO</x:v>
      </x:c>
      <x:c t="str">
        <x:v>8052015162909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8888011</x:v>
      </x:c>
      <x:c t="str">
        <x:v>GSI PURA SLIM dupla kerámiamosdó, 122x46cm, furat nélkül, ExtraGlaze</x:v>
      </x:c>
      <x:c t="str">
        <x:v>SAPHO</x:v>
      </x:c>
      <x:c t="str">
        <x:v>8052015162916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8888026</x:v>
      </x:c>
      <x:c t="str">
        <x:v>GSI PURA SLIM dupla kerámiamosdó, 122,6x46cm, furat nélkül, matt fekete</x:v>
      </x:c>
      <x:c t="str">
        <x:v>SAPHO</x:v>
      </x:c>
      <x:c t="str">
        <x:v>8052015162923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8888108</x:v>
      </x:c>
      <x:c t="str">
        <x:v>GSI PURA SLIM dupla kerámiamosdó, 122x46cm, matt kréta</x:v>
      </x:c>
      <x:c t="str">
        <x:v>SAPHO</x:v>
      </x:c>
      <x:c t="str">
        <x:v>8052015169830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2025.05</x:v>
      </x:c>
    </x:row>
    <x:row>
      <x:c t="str">
        <x:v>8888109</x:v>
      </x:c>
      <x:c t="str">
        <x:v>GSI PURA SLIM dupla kerámiamosdó, 122,6x46cm, matt fehér</x:v>
      </x:c>
      <x:c t="str">
        <x:v>SAPHO</x:v>
      </x:c>
      <x:c t="str">
        <x:v>8052015162930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8888111</x:v>
      </x:c>
      <x:c t="str">
        <x:v>GSI PURA SLIM dupla kerámiamosdó, 122x46cm, ExtraGlaze</x:v>
      </x:c>
      <x:c t="str">
        <x:v>SAPHO</x:v>
      </x:c>
      <x:c t="str">
        <x:v>8052015162947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8888126</x:v>
      </x:c>
      <x:c t="str">
        <x:v>GSI PURA SLIM dupla kerámiamosdó, 122,6x46cm, matt fekete</x:v>
      </x:c>
      <x:c t="str">
        <x:v>SAPHO</x:v>
      </x:c>
      <x:c t="str">
        <x:v>8052015162954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8889008</x:v>
      </x:c>
      <x:c t="str">
        <x:v>GSI PURA SLIM dupla kerámiamosdó, furat nélkül, 142x46cm, matt kréta</x:v>
      </x:c>
      <x:c t="str">
        <x:v>SAPHO</x:v>
      </x:c>
      <x:c t="str">
        <x:v>8052015165818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387000.0000</x:v>
      </x:c>
      <x:c t="str">
        <x:v>újdonság: 2025.05</x:v>
      </x:c>
    </x:row>
    <x:row>
      <x:c t="str">
        <x:v>8889009</x:v>
      </x:c>
      <x:c t="str">
        <x:v>GSI PURA SLIM dupla kerámiamosdó, 142,6x46cm, furat nélkül, matt fehér</x:v>
      </x:c>
      <x:c t="str">
        <x:v>SAPHO</x:v>
      </x:c>
      <x:c t="str">
        <x:v>8052015162992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2024.05</x:v>
      </x:c>
    </x:row>
    <x:row>
      <x:c t="str">
        <x:v>8889011</x:v>
      </x:c>
      <x:c t="str">
        <x:v>GSI PURA SLIM dupla kerámiamosdó, 142x46cm, furat nélkül, ExtraGlaze</x:v>
      </x:c>
      <x:c t="str">
        <x:v>SAPHO</x:v>
      </x:c>
      <x:c t="str">
        <x:v>8052015163005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8889026</x:v>
      </x:c>
      <x:c t="str">
        <x:v>GSI PURA SLIM dupla kerámiamosdó, 142,6x46cm, furat nélkül, matt fekete</x:v>
      </x:c>
      <x:c t="str">
        <x:v>SAPHO</x:v>
      </x:c>
      <x:c t="str">
        <x:v>8052015163012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2024.05</x:v>
      </x:c>
    </x:row>
    <x:row>
      <x:c t="str">
        <x:v>8889108</x:v>
      </x:c>
      <x:c t="str">
        <x:v>GSI PURA SLIM dupla kerámiamosdó, 142x46cm, matt kréta</x:v>
      </x:c>
      <x:c t="str">
        <x:v>SAPHO</x:v>
      </x:c>
      <x:c t="str">
        <x:v>8032937813806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398000.0000</x:v>
      </x:c>
      <x:c t="str">
        <x:v>újdonság: 2025.05</x:v>
      </x:c>
    </x:row>
    <x:row>
      <x:c t="str">
        <x:v>8889109</x:v>
      </x:c>
      <x:c t="str">
        <x:v>GSI PURA SLIM dupla kerámiamosdó, 142,6x46cm, matt fehér</x:v>
      </x:c>
      <x:c t="str">
        <x:v>SAPHO</x:v>
      </x:c>
      <x:c t="str">
        <x:v>8052015163029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2024.05</x:v>
      </x:c>
    </x:row>
    <x:row>
      <x:c t="str">
        <x:v>8889111</x:v>
      </x:c>
      <x:c t="str">
        <x:v>GSI PURA SLIM dupla kerámiamosdó, 142x46cm, ExtraGlaze</x:v>
      </x:c>
      <x:c t="str">
        <x:v>SAPHO</x:v>
      </x:c>
      <x:c t="str">
        <x:v>8052015163036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8889126</x:v>
      </x:c>
      <x:c t="str">
        <x:v>GSI PURA SLIM dupla kerámiamosdó, 142,6x46cm, matt fekete</x:v>
      </x:c>
      <x:c t="str">
        <x:v>SAPHO</x:v>
      </x:c>
      <x:c t="str">
        <x:v>8052015163043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2024.05</x:v>
      </x:c>
    </x:row>
    <x:row>
      <x:c t="str">
        <x:v>889004</x:v>
      </x:c>
      <x:c t="str">
        <x:v>GSI PURA álló WC, Swirlflush, alsó/hátsó kifolyású, 36x55cm, dual-matt agave</x:v>
      </x:c>
      <x:c t="str">
        <x:v>SAPHO</x:v>
      </x:c>
      <x:c t="str">
        <x:v>8057729352769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889005</x:v>
      </x:c>
      <x:c t="str">
        <x:v>GSI PURA álló WC, Swirlflush, alsó/hátsó kifolyású, 36x55cm, dual-matt tortora</x:v>
      </x:c>
      <x:c t="str">
        <x:v>SAPHO</x:v>
      </x:c>
      <x:c t="str">
        <x:v>8057729352776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889008</x:v>
      </x:c>
      <x:c t="str">
        <x:v>GSI PURA álló WC, Swirlflush, alsó/hátsó kifolyású, 36x55cm, dual-matt kréta</x:v>
      </x:c>
      <x:c t="str">
        <x:v>SAPHO</x:v>
      </x:c>
      <x:c t="str">
        <x:v>8057729352783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889009</x:v>
      </x:c>
      <x:c t="str">
        <x:v>GSI PURA álló WC, Swirlflush, alsó/hátsó kifolyású, 36x55cm, dual-matt fehér</x:v>
      </x:c>
      <x:c t="str">
        <x:v>SAPHO</x:v>
      </x:c>
      <x:c t="str">
        <x:v>8052015169854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889011</x:v>
      </x:c>
      <x:c t="str">
        <x:v>GSI PURA álló WC, Swirlflush, alsó/hátsó kifolyású, 36x55cm, ExtraGlaze</x:v>
      </x:c>
      <x:c t="str">
        <x:v>SAPHO</x:v>
      </x:c>
      <x:c t="str">
        <x:v>8052015169847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174000.0000</x:v>
      </x:c>
      <x:c t="str">
        <x:v>újdonság: 2026.01</x:v>
      </x:c>
    </x:row>
    <x:row>
      <x:c t="str">
        <x:v>889015</x:v>
      </x:c>
      <x:c t="str">
        <x:v>GSI PURA álló WC, Swirlflush, alsó/hátsó kifolyású, 36x55cm, dual-matt jégkék</x:v>
      </x:c>
      <x:c t="str">
        <x:v>SAPHO</x:v>
      </x:c>
      <x:c t="str">
        <x:v>8057729352790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889017</x:v>
      </x:c>
      <x:c t="str">
        <x:v>GSI PURA álló WC, Swirlflush, alsó/hátsó kifolyású, 36x55cm, dual-matt cement</x:v>
      </x:c>
      <x:c t="str">
        <x:v>SAPHO</x:v>
      </x:c>
      <x:c t="str">
        <x:v>8057729352806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889024</x:v>
      </x:c>
      <x:c t="str">
        <x:v>GSI PURA álló WC, Swirlflush, alsó/hátsó kifolyású, 36x55cm, dual-matt rózsaszín</x:v>
      </x:c>
      <x:c t="str">
        <x:v>SAPHO</x:v>
      </x:c>
      <x:c t="str">
        <x:v>8057729352813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889026</x:v>
      </x:c>
      <x:c t="str">
        <x:v>GSI PURA álló WC, Swirlflush, alsó/hátsó kifolyású, 36x55cm, dual-matt fekete</x:v>
      </x:c>
      <x:c t="str">
        <x:v>SAPHO</x:v>
      </x:c>
      <x:c t="str">
        <x:v>8052015169861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889711</x:v>
      </x:c>
      <x:c t="str">
        <x:v>GSI PURA Piszoár, 36x61x25cm</x:v>
      </x:c>
      <x:c t="str">
        <x:v>SAPHO</x:v>
      </x:c>
      <x:c t="str">
        <x:v>8032937814179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89119</x:v>
      </x:c>
      <x:c t="str">
        <x:v>POLYSAN VIVA D kád, 175x80x47cm</x:v>
      </x:c>
      <x:c t="str">
        <x:v>SAPHO</x:v>
      </x:c>
      <x:c t="str">
        <x:v>8590729029496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159000.0000</x:v>
      </x:c>
      <x:c t="n">
        <x:v>237000.0000</x:v>
      </x:c>
      <x:c t="str">
        <x:v/>
      </x:c>
    </x:row>
    <x:row>
      <x:c t="str">
        <x:v>89119M</x:v>
      </x:c>
      <x:c t="str">
        <x:v>POLYSAN VIVA D MONOLITH asszimetrikus kád, 170x75x60cm</x:v>
      </x:c>
      <x:c t="str">
        <x:v>SAPHO</x:v>
      </x:c>
      <x:c t="str">
        <x:v>8590729000389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1082000.0000</x:v>
      </x:c>
      <x:c t="str">
        <x:v/>
      </x:c>
    </x:row>
    <x:row>
      <x:c t="str">
        <x:v>89119MA</x:v>
      </x:c>
      <x:c t="str">
        <x:v>POLYSAN VIVA A MONOLITH kád, 170x75x60cm</x:v>
      </x:c>
      <x:c t="str">
        <x:v>SAPHO</x:v>
      </x:c>
      <x:c t="str">
        <x:v>8590729020059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2025.07</x:v>
      </x:c>
    </x:row>
    <x:row>
      <x:c t="str">
        <x:v>89119MB</x:v>
      </x:c>
      <x:c t="str">
        <x:v>POLYSAN VIVA D MONOLITH asszimetrikus kád, 170x75x60cm, fehér/fekete</x:v>
      </x:c>
      <x:c t="str">
        <x:v>SAPHO</x:v>
      </x:c>
      <x:c t="str">
        <x:v>8590729082897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1092000.0000</x:v>
      </x:c>
      <x:c t="str">
        <x:v/>
      </x:c>
    </x:row>
    <x:row>
      <x:c t="str">
        <x:v>89139M</x:v>
      </x:c>
      <x:c t="str">
        <x:v>POLYSAN VIVA D MONOLITH asszimetrikus kád, 180x75x60cm</x:v>
      </x:c>
      <x:c t="str">
        <x:v>SAPHO</x:v>
      </x:c>
      <x:c t="str">
        <x:v>8590729029519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1043000.0000</x:v>
      </x:c>
      <x:c t="str">
        <x:v/>
      </x:c>
    </x:row>
    <x:row>
      <x:c t="str">
        <x:v>89139MA</x:v>
      </x:c>
      <x:c t="str">
        <x:v>POLYSAN VIVA A MONOLITH kád, 180x75x60cm</x:v>
      </x:c>
      <x:c t="str">
        <x:v>SAPHO</x:v>
      </x:c>
      <x:c t="str">
        <x:v>8590729020042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2025.07</x:v>
      </x:c>
    </x:row>
    <x:row>
      <x:c t="str">
        <x:v>89139MB</x:v>
      </x:c>
      <x:c t="str">
        <x:v>POLYSAN VIVA D MONOLITH asszimetrikus kád, 180x75x60cm, fehér/fekete</x:v>
      </x:c>
      <x:c t="str">
        <x:v>SAPHO</x:v>
      </x:c>
      <x:c t="str">
        <x:v>8590729029526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777000.0000</x:v>
      </x:c>
      <x:c t="n">
        <x:v>1249000.0000</x:v>
      </x:c>
      <x:c t="str">
        <x:v/>
      </x:c>
    </x:row>
    <x:row>
      <x:c t="str">
        <x:v>894</x:v>
      </x:c>
      <x:c t="str">
        <x:v>POLYSAN kádtöltő hydromasszázs kádakhoz </x:v>
      </x:c>
      <x:c t="str">
        <x:v>SAPHO</x:v>
      </x:c>
      <x:c t="str">
        <x:v>8590729023821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szolgáltatás</x:v>
      </x:c>
      <x:c t="n">
        <x:v>0.0000</x:v>
      </x:c>
      <x:c t="n">
        <x:v>69000.0000</x:v>
      </x:c>
      <x:c t="str">
        <x:v/>
      </x:c>
    </x:row>
    <x:row>
      <x:c t="str">
        <x:v>895311</x:v>
      </x:c>
      <x:c t="str">
        <x:v>GSI KUBE X kerámiamosdó, 60x37cm, ExtraGlaze</x:v>
      </x:c>
      <x:c t="str">
        <x:v>SAPHO</x:v>
      </x:c>
      <x:c t="str">
        <x:v>8032937821108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88000.0000</x:v>
      </x:c>
      <x:c t="str">
        <x:v/>
      </x:c>
    </x:row>
    <x:row>
      <x:c t="str">
        <x:v>8953911</x:v>
      </x:c>
      <x:c t="str">
        <x:v>GSI KUBE X kerámiamosdó, 60x37cm, csiszolt alsó élekkel, ExtraGlaze</x:v>
      </x:c>
      <x:c t="str">
        <x:v>SAPHO</x:v>
      </x:c>
      <x:c t="str">
        <x:v>8032937826424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89746</x:v>
      </x:c>
      <x:c t="str">
        <x:v>POLYSAN DEEP PLAIN oldallap, 75x36cm</x:v>
      </x:c>
      <x:c t="str">
        <x:v>SAPHO</x:v>
      </x:c>
      <x:c t="str">
        <x:v>8590913835957</x:v>
      </x:c>
      <x:c t="str">
        <x:v>db        </x:v>
      </x:c>
      <x:c t="str">
        <x:v>39221000</x:v>
      </x:c>
      <x:c t="n">
        <x:v>1.8780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89781</x:v>
      </x:c>
      <x:c t="str">
        <x:v>POLYSAN DEEP PLAIN oldallap, 90x36cm</x:v>
      </x:c>
      <x:c t="str">
        <x:v>SAPHO</x:v>
      </x:c>
      <x:c t="str">
        <x:v>8590913835964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9002</x:v>
      </x:c>
      <x:c t="str">
        <x:v>Zuhanykar, 33cm, króm</x:v>
      </x:c>
      <x:c t="str">
        <x:v>SAPHO</x:v>
      </x:c>
      <x:c t="str">
        <x:v>8590913833908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38000.0000</x:v>
      </x:c>
      <x:c t="str">
        <x:v/>
      </x:c>
    </x:row>
    <x:row>
      <x:c t="str">
        <x:v>9005</x:v>
      </x:c>
      <x:c t="str">
        <x:v>Zuhanykar, 37cm, króm</x:v>
      </x:c>
      <x:c t="str">
        <x:v>SAPHO</x:v>
      </x:c>
      <x:c t="str">
        <x:v>8590913833915</x:v>
      </x:c>
      <x:c t="str">
        <x:v>db        </x:v>
      </x:c>
      <x:c t="str">
        <x:v>74182000</x:v>
      </x:c>
      <x:c t="n">
        <x:v>0.8350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33000.0000</x:v>
      </x:c>
      <x:c t="str">
        <x:v/>
      </x:c>
    </x:row>
    <x:row>
      <x:c t="str">
        <x:v>90111</x:v>
      </x:c>
      <x:c t="str">
        <x:v>POLYSAN TIGRA aszimmetrikus kád, balos, 170x80x46cm</x:v>
      </x:c>
      <x:c t="str">
        <x:v>SAPHO</x:v>
      </x:c>
      <x:c t="str">
        <x:v>8590729000006</x:v>
      </x:c>
      <x:c t="str">
        <x:v>db        </x:v>
      </x:c>
      <x:c t="str">
        <x:v>39221000</x:v>
      </x:c>
      <x:c t="n">
        <x:v>21.5600</x:v>
      </x:c>
      <x:c t="str">
        <x:v>00111</x:v>
      </x:c>
      <x:c t="str">
        <x:v>kád, mélytálca, előlap</x:v>
      </x:c>
      <x:c t="str">
        <x:v>kád</x:v>
      </x:c>
      <x:c t="n">
        <x:v>154000.0000</x:v>
      </x:c>
      <x:c t="n">
        <x:v>230000.0000</x:v>
      </x:c>
      <x:c t="str">
        <x:v/>
      </x:c>
    </x:row>
    <x:row>
      <x:c t="str">
        <x:v>90111.1010</x:v>
      </x:c>
      <x:c t="str">
        <x:v>POLYSAN TIGRA aszimmetrikus kád, balos, Active Hydro, 170x80x46cm, króm</x:v>
      </x:c>
      <x:c t="str">
        <x:v>SAPHO</x:v>
      </x:c>
      <x:c t="str">
        <x:v>8590729062219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873000.0000</x:v>
      </x:c>
      <x:c t="str">
        <x:v>újdonság: 2025.01</x:v>
      </x:c>
    </x:row>
    <x:row>
      <x:c t="str">
        <x:v>90111.11</x:v>
      </x:c>
      <x:c t="str">
        <x:v>POLYSAN TIGRA L aszimmetrikus kád, 170x80x46cm, matt fehér</x:v>
      </x:c>
      <x:c t="str">
        <x:v>SAPHO</x:v>
      </x:c>
      <x:c t="str">
        <x:v>8590729002369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324000.0000</x:v>
      </x:c>
      <x:c t="str">
        <x:v/>
      </x:c>
    </x:row>
    <x:row>
      <x:c t="str">
        <x:v>90111.2010</x:v>
      </x:c>
      <x:c t="str">
        <x:v>POLYSAN TIGRA aszimmetrikus kád, balos, 170x80x46cm, Active Hydro-Air, króm</x:v>
      </x:c>
      <x:c t="str">
        <x:v>SAPHO</x:v>
      </x:c>
      <x:c t="str">
        <x:v>8590729062226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90111.21</x:v>
      </x:c>
      <x:c t="str">
        <x:v>POLYSAN TIGRA aszimmetrikus kád, balos, 170x80x46cm, matt fekete</x:v>
      </x:c>
      <x:c t="str">
        <x:v>SAPHO</x:v>
      </x:c>
      <x:c t="str">
        <x:v>8590729002239</x:v>
      </x:c>
      <x:c t="str">
        <x:v>db        </x:v>
      </x:c>
      <x:c t="str">
        <x:v>39221000</x:v>
      </x:c>
      <x:c t="n">
        <x:v>21.5620</x:v>
      </x:c>
      <x:c t="str">
        <x:v>90111BM</x:v>
      </x:c>
      <x:c t="str">
        <x:v>kád, mélytálca, előlap</x:v>
      </x:c>
      <x:c t="str">
        <x:v>kád</x:v>
      </x:c>
      <x:c t="n">
        <x:v>219000.0000</x:v>
      </x:c>
      <x:c t="n">
        <x:v>341000.0000</x:v>
      </x:c>
      <x:c t="str">
        <x:v/>
      </x:c>
    </x:row>
    <x:row>
      <x:c t="str">
        <x:v>90111.30</x:v>
      </x:c>
      <x:c t="str">
        <x:v>POLYSAN TIGRA L aszimmetrikus kád, 170x80x46cm, szürke</x:v>
      </x:c>
      <x:c t="str">
        <x:v>SAPHO</x:v>
      </x:c>
      <x:c t="str">
        <x:v>8590729002376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90111.3010</x:v>
      </x:c>
      <x:c t="str">
        <x:v>POLYSAN TIGRA aszimmetrikus kád, balos, Attraction Hydro, 170x80x46cm, króm</x:v>
      </x:c>
      <x:c t="str">
        <x:v>SAPHO</x:v>
      </x:c>
      <x:c t="str">
        <x:v>8590729062233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1055000.0000</x:v>
      </x:c>
      <x:c t="str">
        <x:v>újdonság: 2025.01</x:v>
      </x:c>
    </x:row>
    <x:row>
      <x:c t="str">
        <x:v>90111.40</x:v>
      </x:c>
      <x:c t="str">
        <x:v>POLYSAN TIGRA L aszimmetrikus kád, 170x80x46cm, elefántcsont</x:v>
      </x:c>
      <x:c t="str">
        <x:v>SAPHO</x:v>
      </x:c>
      <x:c t="str">
        <x:v>8590729083115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319000.0000</x:v>
      </x:c>
      <x:c t="str">
        <x:v>újdonság: 2024.04</x:v>
      </x:c>
    </x:row>
    <x:row>
      <x:c t="str">
        <x:v>90111.4010</x:v>
      </x:c>
      <x:c t="str">
        <x:v>POLYSAN TIGRA aszimmetrikus kád, balos, 170x80x46cm, Attraction Hydro-Air, króm</x:v>
      </x:c>
      <x:c t="str">
        <x:v>SAPHO</x:v>
      </x:c>
      <x:c t="str">
        <x:v>8590729062240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1705000.0000</x:v>
      </x:c>
      <x:c t="str">
        <x:v>újdonság: 2024.11</x:v>
      </x:c>
    </x:row>
    <x:row>
      <x:c t="str">
        <x:v>90111.5010</x:v>
      </x:c>
      <x:c t="str">
        <x:v>POLYSAN TIGRA aszimmetrikus kád, balos, Highline Hydro, 170x80x46cm, króm</x:v>
      </x:c>
      <x:c t="str">
        <x:v>SAPHO</x:v>
      </x:c>
      <x:c t="str">
        <x:v>8590729062257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1303000.0000</x:v>
      </x:c>
      <x:c t="str">
        <x:v>újdonság: 2025.01</x:v>
      </x:c>
    </x:row>
    <x:row>
      <x:c t="str">
        <x:v>90111.6010</x:v>
      </x:c>
      <x:c t="str">
        <x:v>POLYSAN TIGRA aszimmetrikus kád, balos, 170x80x46cm, Highline Hydro-Air, króm</x:v>
      </x:c>
      <x:c t="str">
        <x:v>SAPHO</x:v>
      </x:c>
      <x:c t="str">
        <x:v>8590729062264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1843000.0000</x:v>
      </x:c>
      <x:c t="str">
        <x:v>újdonság: 2024.11</x:v>
      </x:c>
    </x:row>
    <x:row>
      <x:c t="str">
        <x:v>90121</x:v>
      </x:c>
      <x:c t="str">
        <x:v>POLYSAN FLEXIA öntöttmárvány zuhanytálca, 130x70x3cm</x:v>
      </x:c>
      <x:c t="str">
        <x:v>SAPHO</x:v>
      </x:c>
      <x:c t="str">
        <x:v>8590729000013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188000.0000</x:v>
      </x:c>
      <x:c t="str">
        <x:v/>
      </x:c>
    </x:row>
    <x:row>
      <x:c t="str">
        <x:v>90131</x:v>
      </x:c>
      <x:c t="str">
        <x:v>POLYSAN FLEXIA öntöttmárvány zuhanytálca, 150x70x3cm</x:v>
      </x:c>
      <x:c t="str">
        <x:v>SAPHO</x:v>
      </x:c>
      <x:c t="str">
        <x:v>8590729000020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221000.0000</x:v>
      </x:c>
      <x:c t="str">
        <x:v/>
      </x:c>
    </x:row>
    <x:row>
      <x:c t="str">
        <x:v>90151L</x:v>
      </x:c>
      <x:c t="str">
        <x:v>POLYSAN KARIA/VARESA sarok előlap, balos, 80x70x11cm</x:v>
      </x:c>
      <x:c t="str">
        <x:v>SAPHO</x:v>
      </x:c>
      <x:c t="str">
        <x:v>8590729000044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90151R</x:v>
      </x:c>
      <x:c t="str">
        <x:v>POLYSAN KARIA/VARESA sarok előlap, jobbos, 80x70x11cm</x:v>
      </x:c>
      <x:c t="str">
        <x:v>SAPHO</x:v>
      </x:c>
      <x:c t="str">
        <x:v>8590913958953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90177L</x:v>
      </x:c>
      <x:c t="str">
        <x:v>POLYSAN SUSSI L szabadonálló kád, 170x70x49,5cm</x:v>
      </x:c>
      <x:c t="str">
        <x:v>SAPHO</x:v>
      </x:c>
      <x:c t="str">
        <x:v>8590729083405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90177R</x:v>
      </x:c>
      <x:c t="str">
        <x:v>POLYSAN SUSSI R szabadonálló kád, 170x70x49,5cm</x:v>
      </x:c>
      <x:c t="str">
        <x:v>SAPHO</x:v>
      </x:c>
      <x:c t="str">
        <x:v>8590729083412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90191L</x:v>
      </x:c>
      <x:c t="str">
        <x:v>POLYSAN SUSSI L szabadonálló kád, 159,5x70,5x50cm, fehér</x:v>
      </x:c>
      <x:c t="str">
        <x:v>SAPHO</x:v>
      </x:c>
      <x:c t="str">
        <x:v>8590729000082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90191L.31</x:v>
      </x:c>
      <x:c t="str">
        <x:v>POLYSAN SUSSI L szabadonálló kád, 159,5x70,5x50cm, matt szürke</x:v>
      </x:c>
      <x:c t="str">
        <x:v>SAPHO</x:v>
      </x:c>
      <x:c t="str">
        <x:v>8590729012283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90191L.32</x:v>
      </x:c>
      <x:c t="str">
        <x:v>POLYSAN SUSSI L szabadonálló kád, 159,5x70,5x50cm, fehér/matt szürke</x:v>
      </x:c>
      <x:c t="str">
        <x:v>SAPHO</x:v>
      </x:c>
      <x:c t="str">
        <x:v>8590729012627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90191L.51</x:v>
      </x:c>
      <x:c t="str">
        <x:v>POLYSAN SUSSI L szabadonálló kád, 159,5x70,5x50cm, matt antracit</x:v>
      </x:c>
      <x:c t="str">
        <x:v>SAPHO</x:v>
      </x:c>
      <x:c t="str">
        <x:v>8590729012672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90191L.52</x:v>
      </x:c>
      <x:c t="str">
        <x:v>POLYSAN SUSSI L szabadonálló kád, 159,5x70,5x50cm, fehér/matt antracit</x:v>
      </x:c>
      <x:c t="str">
        <x:v>SAPHO</x:v>
      </x:c>
      <x:c t="str">
        <x:v>8590729012689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90191L.71</x:v>
      </x:c>
      <x:c t="str">
        <x:v>POLYSAN SUSSI L szabadonálló kád, 159,5x70,5x50cm, matt barna</x:v>
      </x:c>
      <x:c t="str">
        <x:v>SAPHO</x:v>
      </x:c>
      <x:c t="str">
        <x:v>8590729012719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90191L.72</x:v>
      </x:c>
      <x:c t="str">
        <x:v>POLYSAN SUSSI L szabadonálló kád, 159,5x70,5x50cm, fehér/matt barna</x:v>
      </x:c>
      <x:c t="str">
        <x:v>SAPHO</x:v>
      </x:c>
      <x:c t="str">
        <x:v>8590729012771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90191L.81</x:v>
      </x:c>
      <x:c t="str">
        <x:v>POLYSAN SUSSI L szabadonálló kád, 159,5x70,5x50cm, matt bézs</x:v>
      </x:c>
      <x:c t="str">
        <x:v>SAPHO</x:v>
      </x:c>
      <x:c t="str">
        <x:v>8590729013198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90191L.82</x:v>
      </x:c>
      <x:c t="str">
        <x:v>POLYSAN SUSSI L szabadonálló kád, 159,5x70,5x50cm, fehér/matt bézs</x:v>
      </x:c>
      <x:c t="str">
        <x:v>SAPHO</x:v>
      </x:c>
      <x:c t="str">
        <x:v>8590729013204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90191LMAT</x:v>
      </x:c>
      <x:c t="str">
        <x:v>POLYSAN SUSSI L szabadonálló kád, 159,5x70,5x50cm, matt fehér</x:v>
      </x:c>
      <x:c t="str">
        <x:v>SAPHO</x:v>
      </x:c>
      <x:c t="str">
        <x:v>8590729019237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</x:v>
      </x:c>
      <x:c t="str">
        <x:v>POLYSAN SUSSI R szabadonálló kád, 159,5x70,5x50cm, fehér</x:v>
      </x:c>
      <x:c t="str">
        <x:v>SAPHO</x:v>
      </x:c>
      <x:c t="str">
        <x:v>8590729000945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90191R.31</x:v>
      </x:c>
      <x:c t="str">
        <x:v>POLYSAN SUSSI R szabadonálló kád, 159,5x70,5x50cm, matt szürke</x:v>
      </x:c>
      <x:c t="str">
        <x:v>SAPHO</x:v>
      </x:c>
      <x:c t="str">
        <x:v>8590729013211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90191R.32</x:v>
      </x:c>
      <x:c t="str">
        <x:v>POLYSAN SUSSI R szabadonálló kád, 159,5x70,5x50cm, fehér/matt szürke</x:v>
      </x:c>
      <x:c t="str">
        <x:v>SAPHO</x:v>
      </x:c>
      <x:c t="str">
        <x:v>8590729013228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90191R.51</x:v>
      </x:c>
      <x:c t="str">
        <x:v>POLYSAN SUSSI R szabadonálló kád, 159,5x70,5x50cm, matt antracit</x:v>
      </x:c>
      <x:c t="str">
        <x:v>SAPHO</x:v>
      </x:c>
      <x:c t="str">
        <x:v>8590729013235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90191R.52</x:v>
      </x:c>
      <x:c t="str">
        <x:v>POLYSAN SUSSI R szabadonálló kád, 159,5x70,5x50cm, fehér/matt antracit</x:v>
      </x:c>
      <x:c t="str">
        <x:v>SAPHO</x:v>
      </x:c>
      <x:c t="str">
        <x:v>8590729013242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90191R.71</x:v>
      </x:c>
      <x:c t="str">
        <x:v>POLYSAN SUSSI R szabadonálló kád, 159,5x70,5x50cm, matt barna</x:v>
      </x:c>
      <x:c t="str">
        <x:v>SAPHO</x:v>
      </x:c>
      <x:c t="str">
        <x:v>8590729013259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90191R.72</x:v>
      </x:c>
      <x:c t="str">
        <x:v>POLYSAN SUSSI R szabadonálló kád, 159,5x70,5x50cm, fehér/matt barna</x:v>
      </x:c>
      <x:c t="str">
        <x:v>SAPHO</x:v>
      </x:c>
      <x:c t="str">
        <x:v>8590729013266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90191R.81</x:v>
      </x:c>
      <x:c t="str">
        <x:v>POLYSAN SUSSI R szabadonálló kád, 159,5x70,5x50cm, matt bézs</x:v>
      </x:c>
      <x:c t="str">
        <x:v>SAPHO</x:v>
      </x:c>
      <x:c t="str">
        <x:v>8590729013273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90191R.82</x:v>
      </x:c>
      <x:c t="str">
        <x:v>POLYSAN SUSSI R szabadonálló kád, 159,5x70,5x50cm, fehér/matt bézs</x:v>
      </x:c>
      <x:c t="str">
        <x:v>SAPHO</x:v>
      </x:c>
      <x:c t="str">
        <x:v>8590729013297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90191RMAT</x:v>
      </x:c>
      <x:c t="str">
        <x:v>POLYSAN SUSSI R szabadonálló kád, 159,5x70,5x50cm, matt fehér</x:v>
      </x:c>
      <x:c t="str">
        <x:v>SAPHO</x:v>
      </x:c>
      <x:c t="str">
        <x:v>8590729019251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9022111</x:v>
      </x:c>
      <x:c t="str">
        <x:v>GSI SAND kerámiamosdó, 80x50cm, ExtraGlaze</x:v>
      </x:c>
      <x:c t="str">
        <x:v>SAPHO</x:v>
      </x:c>
      <x:c t="str">
        <x:v>8032937811581</x:v>
      </x:c>
      <x:c t="str">
        <x:v>db        </x:v>
      </x:c>
      <x:c t="str">
        <x:v>69109000</x:v>
      </x:c>
      <x:c t="n">
        <x:v>26.5000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156000.0000</x:v>
      </x:c>
      <x:c t="str">
        <x:v>kiárusítás: 2026.02</x:v>
      </x:c>
    </x:row>
    <x:row>
      <x:c t="str">
        <x:v>9023111</x:v>
      </x:c>
      <x:c t="str">
        <x:v>GSI SAND kerámiamosdó, 100x50cm, ExtraGlaze</x:v>
      </x:c>
      <x:c t="str">
        <x:v>SAPHO</x:v>
      </x:c>
      <x:c t="str">
        <x:v>8032937810461</x:v>
      </x:c>
      <x:c t="str">
        <x:v>db        </x:v>
      </x:c>
      <x:c t="str">
        <x:v>69109000</x:v>
      </x:c>
      <x:c t="n">
        <x:v>30.8000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179000.0000</x:v>
      </x:c>
      <x:c t="str">
        <x:v>kiárusítás: 2026.02</x:v>
      </x:c>
    </x:row>
    <x:row>
      <x:c t="str">
        <x:v>9024211</x:v>
      </x:c>
      <x:c t="str">
        <x:v>GSI SAND kerámiamosdó, 2 csaplyukkal, 120x50cm, ExtraGlaze</x:v>
      </x:c>
      <x:c t="str">
        <x:v>SAPHO</x:v>
      </x:c>
      <x:c t="str">
        <x:v>8032937813974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235000.0000</x:v>
      </x:c>
      <x:c t="str">
        <x:v>kiárusítás: 2026.02</x:v>
      </x:c>
    </x:row>
    <x:row>
      <x:c t="str">
        <x:v>9031111</x:v>
      </x:c>
      <x:c t="str">
        <x:v>GSI SAND kerámiamosdó, 60x50cm, ExtraGlaze</x:v>
      </x:c>
      <x:c t="str">
        <x:v>SAPHO</x:v>
      </x:c>
      <x:c t="str">
        <x:v>8032937817804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>kiárusítás: 2026.02</x:v>
      </x:c>
    </x:row>
    <x:row>
      <x:c t="str">
        <x:v>90312</x:v>
      </x:c>
      <x:c t="str">
        <x:v>POLYSAN TIGRA előlap, balos, </x:v>
      </x:c>
      <x:c t="str">
        <x:v>SAPHO</x:v>
      </x:c>
      <x:c t="str">
        <x:v>8590729000204</x:v>
      </x:c>
      <x:c t="str">
        <x:v>db        </x:v>
      </x:c>
      <x:c t="str">
        <x:v>39221000</x:v>
      </x:c>
      <x:c t="n">
        <x:v>6.9300</x:v>
      </x:c>
      <x:c t="str">
        <x:v>00312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90312.21</x:v>
      </x:c>
      <x:c t="str">
        <x:v>POLYSAN TIGRA L 170 előlap, matt fekete</x:v>
      </x:c>
      <x:c t="str">
        <x:v>SAPHO</x:v>
      </x:c>
      <x:c t="str">
        <x:v>8590729084600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134000.0000</x:v>
      </x:c>
      <x:c t="str">
        <x:v/>
      </x:c>
    </x:row>
    <x:row>
      <x:c t="str">
        <x:v>903605</x:v>
      </x:c>
      <x:c t="str">
        <x:v>GSI NUBES kerámiamosdó, 60x38cm, matt tortora</x:v>
      </x:c>
      <x:c t="str">
        <x:v>SAPHO</x:v>
      </x:c>
      <x:c t="str">
        <x:v>8032937820729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903608</x:v>
      </x:c>
      <x:c t="str">
        <x:v>GSI NUBES kerámiamosdó, 60x38cm, matt kréta</x:v>
      </x:c>
      <x:c t="str">
        <x:v>SAPHO</x:v>
      </x:c>
      <x:c t="str">
        <x:v>8032937820736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903609</x:v>
      </x:c>
      <x:c t="str">
        <x:v>GSI SAND kerámiamosdó, pultra helyezhető, 60x14x38cm, matt fehér</x:v>
      </x:c>
      <x:c t="str">
        <x:v>SAPHO</x:v>
      </x:c>
      <x:c t="str">
        <x:v>8032937820453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266000.0000</x:v>
      </x:c>
      <x:c t="str">
        <x:v/>
      </x:c>
    </x:row>
    <x:row>
      <x:c t="str">
        <x:v>903611</x:v>
      </x:c>
      <x:c t="str">
        <x:v>GSI SAND kerámiamosdó, pultra helyezhető, 60x14x38cm, ExtraGlaze</x:v>
      </x:c>
      <x:c t="str">
        <x:v>SAPHO</x:v>
      </x:c>
      <x:c t="str">
        <x:v>8032937818078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141000.0000</x:v>
      </x:c>
      <x:c t="str">
        <x:v/>
      </x:c>
    </x:row>
    <x:row>
      <x:c t="str">
        <x:v>903615</x:v>
      </x:c>
      <x:c t="str">
        <x:v>GSI NUBES kerámiamosdó, 60x38cm, matt jégkék</x:v>
      </x:c>
      <x:c t="str">
        <x:v>SAPHO</x:v>
      </x:c>
      <x:c t="str">
        <x:v>8032937820743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903616</x:v>
      </x:c>
      <x:c t="str">
        <x:v>GSI NUBES kerámiamosdó, 60x38cm, matt bistro</x:v>
      </x:c>
      <x:c t="str">
        <x:v>SAPHO</x:v>
      </x:c>
      <x:c t="str">
        <x:v>8032937820750</x:v>
      </x:c>
      <x:c t="str">
        <x:v>db        </x:v>
      </x:c>
      <x:c t="str">
        <x:v>69109000</x:v>
      </x:c>
      <x:c t="n">
        <x:v>13.8620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903617</x:v>
      </x:c>
      <x:c t="str">
        <x:v>GSI NUBES kerámiamosdó, 60x38cm, matt cement</x:v>
      </x:c>
      <x:c t="str">
        <x:v>SAPHO</x:v>
      </x:c>
      <x:c t="str">
        <x:v>8032937824239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903624</x:v>
      </x:c>
      <x:c t="str">
        <x:v>GSI NUBES kerámiamosdó, pultra helyezhető, 60x38cm, matt rózsaszín</x:v>
      </x:c>
      <x:c t="str">
        <x:v>SAPHO</x:v>
      </x:c>
      <x:c t="str">
        <x:v>8057729350017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2024.08</x:v>
      </x:c>
    </x:row>
    <x:row>
      <x:c t="str">
        <x:v>903626</x:v>
      </x:c>
      <x:c t="str">
        <x:v>GSI NUBES kerámiamosdó, 60x38cm, matt fekete</x:v>
      </x:c>
      <x:c t="str">
        <x:v>SAPHO</x:v>
      </x:c>
      <x:c t="str">
        <x:v>8032937821825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903704</x:v>
      </x:c>
      <x:c t="str">
        <x:v>GSI SAND pultra helyezhető kerámiamosdó, 50x14x38cm, matt agave</x:v>
      </x:c>
      <x:c t="str">
        <x:v>SAPHO</x:v>
      </x:c>
      <x:c t="str">
        <x:v>8032937822730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903705</x:v>
      </x:c>
      <x:c t="str">
        <x:v>GSI SAND pultra helyezhető kerámiamosdó, 50x14x38cm, matt tortora</x:v>
      </x:c>
      <x:c t="str">
        <x:v>SAPHO</x:v>
      </x:c>
      <x:c t="str">
        <x:v>8032937820415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903708</x:v>
      </x:c>
      <x:c t="str">
        <x:v>GSI SAND pultra helyezhető kerámiamosdó, 50x14x38cm, matt krétafehér</x:v>
      </x:c>
      <x:c t="str">
        <x:v>SAPHO</x:v>
      </x:c>
      <x:c t="str">
        <x:v>8032937820422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903709</x:v>
      </x:c>
      <x:c t="str">
        <x:v>GSI SAND kerámiamosdó, pultra helyezhető, 50x14x38cm, matt fehér</x:v>
      </x:c>
      <x:c t="str">
        <x:v>SAPHO</x:v>
      </x:c>
      <x:c t="str">
        <x:v>8032937820460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903711</x:v>
      </x:c>
      <x:c t="str">
        <x:v>GSI SAND kerámiamosdó, pultra helyezhető, 50x14x38cm, ExtraGlaze</x:v>
      </x:c>
      <x:c t="str">
        <x:v>SAPHO</x:v>
      </x:c>
      <x:c t="str">
        <x:v>8032937818085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903715</x:v>
      </x:c>
      <x:c t="str">
        <x:v>GSI SAND pultra helyezhető kerámiamosdó, 50x14x38cm, matt jégkék</x:v>
      </x:c>
      <x:c t="str">
        <x:v>SAPHO</x:v>
      </x:c>
      <x:c t="str">
        <x:v>8032937820439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903716</x:v>
      </x:c>
      <x:c t="str">
        <x:v>GSI SAND Mosdó, pultra helyezhető, 50x14x38cm, matt bistro</x:v>
      </x:c>
      <x:c t="str">
        <x:v>SAPHO</x:v>
      </x:c>
      <x:c t="str">
        <x:v>8032937821986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>kifutott: 2024.09</x:v>
      </x:c>
    </x:row>
    <x:row>
      <x:c t="str">
        <x:v>903717</x:v>
      </x:c>
      <x:c t="str">
        <x:v>GSI SAND pultra helyezhető kerámiamosdó, 50x14x38cm, hamuszürke</x:v>
      </x:c>
      <x:c t="str">
        <x:v>SAPHO</x:v>
      </x:c>
      <x:c t="str">
        <x:v>8032937824246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903724</x:v>
      </x:c>
      <x:c t="str">
        <x:v>GSI SAND pultra helyezhető kerámiamosdó, 50x14x38cm, matt rózsaszín</x:v>
      </x:c>
      <x:c t="str">
        <x:v>SAPHO</x:v>
      </x:c>
      <x:c t="str">
        <x:v>8057729350024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903726</x:v>
      </x:c>
      <x:c t="str">
        <x:v>GSI SAND kerámiamosdó, pultra helyezhető, 50x14x38cm, matt fekete</x:v>
      </x:c>
      <x:c t="str">
        <x:v>SAPHO</x:v>
      </x:c>
      <x:c t="str">
        <x:v>8032937822198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903804</x:v>
      </x:c>
      <x:c t="str">
        <x:v>GSI SAND pultra helyezhető kerámiamosdó, 38x14x38cm, matt agave</x:v>
      </x:c>
      <x:c t="str">
        <x:v>SAPHO</x:v>
      </x:c>
      <x:c t="str">
        <x:v>8032937822242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903805</x:v>
      </x:c>
      <x:c t="str">
        <x:v>GSI SAND pultra helyezhető kerámiamosdó, 38x14x38cm, matt tortora</x:v>
      </x:c>
      <x:c t="str">
        <x:v>SAPHO</x:v>
      </x:c>
      <x:c t="str">
        <x:v>8032937822228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903808</x:v>
      </x:c>
      <x:c t="str">
        <x:v>GSI SAND pultra helyezhető kerámiamosdó, 38x14x38cm, matt krétafehér</x:v>
      </x:c>
      <x:c t="str">
        <x:v>SAPHO</x:v>
      </x:c>
      <x:c t="str">
        <x:v>8032937820231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903809</x:v>
      </x:c>
      <x:c t="str">
        <x:v>GSI SAND kerámiamosdó, pultra helyezhető, 38x14x38cm, matt fehér</x:v>
      </x:c>
      <x:c t="str">
        <x:v>SAPHO</x:v>
      </x:c>
      <x:c t="str">
        <x:v>8032937820477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903811</x:v>
      </x:c>
      <x:c t="str">
        <x:v>GSI SAND kerámiamosdó, pultra helyezhető, 38x14x38cm, ExtraGlaze</x:v>
      </x:c>
      <x:c t="str">
        <x:v>SAPHO</x:v>
      </x:c>
      <x:c t="str">
        <x:v>8032937818092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903815</x:v>
      </x:c>
      <x:c t="str">
        <x:v>GSI SAND pultra helyezhető kerámiamosdó, 38x14x38cm, matt jégkék</x:v>
      </x:c>
      <x:c t="str">
        <x:v>SAPHO</x:v>
      </x:c>
      <x:c t="str">
        <x:v>8032937822235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903816</x:v>
      </x:c>
      <x:c t="str">
        <x:v>GSI SAND Mosdó, pultra helyezhető, 38x14x38cm, matt bistro</x:v>
      </x:c>
      <x:c t="str">
        <x:v>SAPHO</x:v>
      </x:c>
      <x:c t="str">
        <x:v>8032937826790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>kifutott: 2024.09</x:v>
      </x:c>
    </x:row>
    <x:row>
      <x:c t="str">
        <x:v>903817</x:v>
      </x:c>
      <x:c t="str">
        <x:v>GSI SAND pultra helyezhető kerámiamosdó, 38x14x38cm, hamuszürke</x:v>
      </x:c>
      <x:c t="str">
        <x:v>SAPHO</x:v>
      </x:c>
      <x:c t="str">
        <x:v>8032937829791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903824</x:v>
      </x:c>
      <x:c t="str">
        <x:v>GSI SAND pultra helyezhető kerámiamosdó, 38x14x38cm, matt rózsaszín</x:v>
      </x:c>
      <x:c t="str">
        <x:v>SAPHO</x:v>
      </x:c>
      <x:c t="str">
        <x:v>8057729350031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903826</x:v>
      </x:c>
      <x:c t="str">
        <x:v>GSI SAND kerámiamosdó, pultra helyezhető, 38x14x38cm, matt fekete</x:v>
      </x:c>
      <x:c t="str">
        <x:v>SAPHO</x:v>
      </x:c>
      <x:c t="str">
        <x:v>8032937822204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903904</x:v>
      </x:c>
      <x:c t="str">
        <x:v>GSI NUBES kerámiamosdó, átm.:40cm, matt agave</x:v>
      </x:c>
      <x:c t="str">
        <x:v>SAPHO</x:v>
      </x:c>
      <x:c t="str">
        <x:v>8032937822754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903905</x:v>
      </x:c>
      <x:c t="str">
        <x:v>GSI NUBES kerámiamosdó, átm.:40cm, matt tortora</x:v>
      </x:c>
      <x:c t="str">
        <x:v>SAPHO</x:v>
      </x:c>
      <x:c t="str">
        <x:v>8032937818764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903908</x:v>
      </x:c>
      <x:c t="str">
        <x:v>GSI NUBES kerámiamosdó, átm.:40cm, matt kréta</x:v>
      </x:c>
      <x:c t="str">
        <x:v>SAPHO</x:v>
      </x:c>
      <x:c t="str">
        <x:v>8032937820767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903909</x:v>
      </x:c>
      <x:c t="str">
        <x:v>GSI NUBES kerámiamosdó, átm.:40cm, matt fehér</x:v>
      </x:c>
      <x:c t="str">
        <x:v>SAPHO</x:v>
      </x:c>
      <x:c t="str">
        <x:v>8032937820484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903911</x:v>
      </x:c>
      <x:c t="str">
        <x:v>GSI SAND kerámiamosdó, pultra helyezhető, átm:40x14cm, ExtraGlaze</x:v>
      </x:c>
      <x:c t="str">
        <x:v>SAPHO</x:v>
      </x:c>
      <x:c t="str">
        <x:v>8032937818108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903915</x:v>
      </x:c>
      <x:c t="str">
        <x:v>GSI NUBES kerámiamosdó, átm.:40cm, matt jégkék</x:v>
      </x:c>
      <x:c t="str">
        <x:v>SAPHO</x:v>
      </x:c>
      <x:c t="str">
        <x:v>8032937820774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903916</x:v>
      </x:c>
      <x:c t="str">
        <x:v>GSI NUBES kerámiamosdó, átm.:40cm, matt bistro</x:v>
      </x:c>
      <x:c t="str">
        <x:v>SAPHO</x:v>
      </x:c>
      <x:c t="str">
        <x:v>8032937821993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903917</x:v>
      </x:c>
      <x:c t="str">
        <x:v>GSI NUBES kerámiamosdó, átm.:40cm, matt cement</x:v>
      </x:c>
      <x:c t="str">
        <x:v>SAPHO</x:v>
      </x:c>
      <x:c t="str">
        <x:v>8032937828282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903924</x:v>
      </x:c>
      <x:c t="str">
        <x:v>GSI NUBES kerámiamosdó, átm.:40cm, matt rózsaszín</x:v>
      </x:c>
      <x:c t="str">
        <x:v>SAPHO</x:v>
      </x:c>
      <x:c t="str">
        <x:v>8057729350048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903926</x:v>
      </x:c>
      <x:c t="str">
        <x:v>GSI LAVABO kerámiamosdó, átm:40cm, matt fekete</x:v>
      </x:c>
      <x:c t="str">
        <x:v>SAPHO</x:v>
      </x:c>
      <x:c t="str">
        <x:v>8032937822303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217000.0000</x:v>
      </x:c>
      <x:c t="str">
        <x:v/>
      </x:c>
    </x:row>
    <x:row>
      <x:c t="str">
        <x:v>904004</x:v>
      </x:c>
      <x:c t="str">
        <x:v>GSI NUBES kerámiamosdó, 80x40cm, matt agave</x:v>
      </x:c>
      <x:c t="str">
        <x:v>SAPHO</x:v>
      </x:c>
      <x:c t="str">
        <x:v>8057729350970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904005</x:v>
      </x:c>
      <x:c t="str">
        <x:v>GSI NUBES kerámiamosdó, 80x40cm, matt tortora</x:v>
      </x:c>
      <x:c t="str">
        <x:v>SAPHO</x:v>
      </x:c>
      <x:c t="str">
        <x:v>8057729350987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904008</x:v>
      </x:c>
      <x:c t="str">
        <x:v>GSI NUBES kerámiamosdó, 80x40cm, matt kréta</x:v>
      </x:c>
      <x:c t="str">
        <x:v>SAPHO</x:v>
      </x:c>
      <x:c t="str">
        <x:v>8057729350994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904009</x:v>
      </x:c>
      <x:c t="str">
        <x:v>GSI NUBES kerámiamosdó, 80x40cm, matt fehér</x:v>
      </x:c>
      <x:c t="str">
        <x:v>SAPHO</x:v>
      </x:c>
      <x:c t="str">
        <x:v>8057729350895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904011</x:v>
      </x:c>
      <x:c t="str">
        <x:v>GSI NUBES kerámiamosdó, 80x40cm, ExtraGlaze</x:v>
      </x:c>
      <x:c t="str">
        <x:v>SAPHO</x:v>
      </x:c>
      <x:c t="str">
        <x:v>8057729350871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167000.0000</x:v>
      </x:c>
      <x:c t="str">
        <x:v>újdonság: 2024.08</x:v>
      </x:c>
    </x:row>
    <x:row>
      <x:c t="str">
        <x:v>904015</x:v>
      </x:c>
      <x:c t="str">
        <x:v>GSI NUBES kerámiamosdó, 80x40cm, matt jégkék</x:v>
      </x:c>
      <x:c t="str">
        <x:v>SAPHO</x:v>
      </x:c>
      <x:c t="str">
        <x:v>8057729351007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904017</x:v>
      </x:c>
      <x:c t="str">
        <x:v>GSI NUBES kerámiamosdó, 80x40cm, matt szürke</x:v>
      </x:c>
      <x:c t="str">
        <x:v>SAPHO</x:v>
      </x:c>
      <x:c t="str">
        <x:v>8057729351021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904024</x:v>
      </x:c>
      <x:c t="str">
        <x:v>GSI NUBES kerámiamosdó, 80x40cm, rózsaszín</x:v>
      </x:c>
      <x:c t="str">
        <x:v>SAPHO</x:v>
      </x:c>
      <x:c t="str">
        <x:v>8057729352523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904026</x:v>
      </x:c>
      <x:c t="str">
        <x:v>GSI NUBES kerámiamosdó, 80x40cm, matt fekete</x:v>
      </x:c>
      <x:c t="str">
        <x:v>SAPHO</x:v>
      </x:c>
      <x:c t="str">
        <x:v>8057729351038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9041</x:v>
      </x:c>
      <x:c t="str">
        <x:v>fejzuhany, króm</x:v>
      </x:c>
      <x:c t="str">
        <x:v>SAPHO</x:v>
      </x:c>
      <x:c t="str">
        <x:v>8024587003164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9042</x:v>
      </x:c>
      <x:c t="str">
        <x:v>Zuhanyszett, króm/réz </x:v>
      </x:c>
      <x:c t="str">
        <x:v>SAPHO</x:v>
      </x:c>
      <x:c t="str">
        <x:v>8024587003157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30000.0000</x:v>
      </x:c>
      <x:c t="str">
        <x:v/>
      </x:c>
    </x:row>
    <x:row>
      <x:c t="str">
        <x:v>90442</x:v>
      </x:c>
      <x:c t="str">
        <x:v>AQUALINE STICK LINE szappantartó tapadókoronggal, 120x25x90mm, króm</x:v>
      </x:c>
      <x:c t="str">
        <x:v>AQUALINE</x:v>
      </x:c>
      <x:c t="str">
        <x:v>8590913836961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1400.0000</x:v>
      </x:c>
      <x:c t="str">
        <x:v>kifutott: 2024.11</x:v>
      </x:c>
    </x:row>
    <x:row>
      <x:c t="str">
        <x:v>90445</x:v>
      </x:c>
      <x:c t="str">
        <x:v>AQUALINE STICK LINE WC-papírtartó tapadókoronggal, 150x85x150mm, króm</x:v>
      </x:c>
      <x:c t="str">
        <x:v>AQUALINE</x:v>
      </x:c>
      <x:c t="str">
        <x:v>8590913836985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1800.0000</x:v>
      </x:c>
      <x:c t="str">
        <x:v>kifutott: 2024.11</x:v>
      </x:c>
    </x:row>
    <x:row>
      <x:c t="str">
        <x:v>9046</x:v>
      </x:c>
      <x:c t="str">
        <x:v>fejzuhany, bronz</x:v>
      </x:c>
      <x:c t="str">
        <x:v>SAPHO</x:v>
      </x:c>
      <x:c t="str">
        <x:v>8590913957604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905</x:v>
      </x:c>
      <x:c t="str">
        <x:v>Fali fejzuhany </x:v>
      </x:c>
      <x:c t="str">
        <x:v>SAPHO</x:v>
      </x:c>
      <x:c t="str">
        <x:v>8590913852268</x:v>
      </x:c>
      <x:c t="str">
        <x:v>db        </x:v>
      </x:c>
      <x:c t="str">
        <x:v>84818011</x:v>
      </x:c>
      <x:c t="n">
        <x:v>0.2300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11400.0000</x:v>
      </x:c>
      <x:c t="str">
        <x:v/>
      </x:c>
    </x:row>
    <x:row>
      <x:c t="str">
        <x:v>9050</x:v>
      </x:c>
      <x:c t="str">
        <x:v>AQUALINE ZUNO 50 kerámiamosdó, 50x25cm</x:v>
      </x:c>
      <x:c t="str">
        <x:v>AQUALINE</x:v>
      </x:c>
      <x:c t="str">
        <x:v>8590913872358</x:v>
      </x:c>
      <x:c t="str">
        <x:v>db        </x:v>
      </x:c>
      <x:c t="str">
        <x:v>69109000</x:v>
      </x:c>
      <x:c t="n">
        <x:v>6.5500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19800.0000</x:v>
      </x:c>
      <x:c t="str">
        <x:v/>
      </x:c>
    </x:row>
    <x:row>
      <x:c t="str">
        <x:v>9055</x:v>
      </x:c>
      <x:c t="str">
        <x:v>AQUALINE ZUNO kerámiamosdó, 55x45cm</x:v>
      </x:c>
      <x:c t="str">
        <x:v>AQUALINE</x:v>
      </x:c>
      <x:c t="str">
        <x:v>8590913872259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28000.0000</x:v>
      </x:c>
      <x:c t="str">
        <x:v/>
      </x:c>
    </x:row>
    <x:row>
      <x:c t="str">
        <x:v>905601</x:v>
      </x:c>
      <x:c t="str">
        <x:v>KERASAN RETRO zuhanytálcához szifon, 90mm, króm</x:v>
      </x:c>
      <x:c t="str">
        <x:v>SAPHO</x:v>
      </x:c>
      <x:c t="str">
        <x:v>8056093917062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32000.0000</x:v>
      </x:c>
      <x:c t="str">
        <x:v/>
      </x:c>
    </x:row>
    <x:row>
      <x:c t="str">
        <x:v>905691</x:v>
      </x:c>
      <x:c t="str">
        <x:v>KERASAN RETRO zuhanytálca szifon, 90mm, arany</x:v>
      </x:c>
      <x:c t="str">
        <x:v>SAPHO</x:v>
      </x:c>
      <x:c t="str">
        <x:v>8056093917079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905693</x:v>
      </x:c>
      <x:c t="str">
        <x:v>KERASAN RETRO zuhanytálca szifon, 90mm, bronz</x:v>
      </x:c>
      <x:c t="str">
        <x:v>SAPHO</x:v>
      </x:c>
      <x:c t="str">
        <x:v>8056093917086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90611</x:v>
      </x:c>
      <x:c t="str">
        <x:v>POLYSAN TIGRA aszimmetrikus kád, jobbos, 170x80x46cm</x:v>
      </x:c>
      <x:c t="str">
        <x:v>SAPHO</x:v>
      </x:c>
      <x:c t="str">
        <x:v>8590729000310</x:v>
      </x:c>
      <x:c t="str">
        <x:v>db        </x:v>
      </x:c>
      <x:c t="str">
        <x:v>39221000</x:v>
      </x:c>
      <x:c t="n">
        <x:v>21.5600</x:v>
      </x:c>
      <x:c t="str">
        <x:v>00611</x:v>
      </x:c>
      <x:c t="str">
        <x:v>kád, mélytálca, előlap</x:v>
      </x:c>
      <x:c t="str">
        <x:v>kád</x:v>
      </x:c>
      <x:c t="n">
        <x:v>154000.0000</x:v>
      </x:c>
      <x:c t="n">
        <x:v>230000.0000</x:v>
      </x:c>
      <x:c t="str">
        <x:v/>
      </x:c>
    </x:row>
    <x:row>
      <x:c t="str">
        <x:v>90611.1010</x:v>
      </x:c>
      <x:c t="str">
        <x:v>POLYSAN TIGRA aszimmetrikus kád, jobbos, Active Hydro, 170x80x46cm, króm</x:v>
      </x:c>
      <x:c t="str">
        <x:v>SAPHO</x:v>
      </x:c>
      <x:c t="str">
        <x:v>8590729064411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873000.0000</x:v>
      </x:c>
      <x:c t="str">
        <x:v>újdonság: 2025.01</x:v>
      </x:c>
    </x:row>
    <x:row>
      <x:c t="str">
        <x:v>90611.11</x:v>
      </x:c>
      <x:c t="str">
        <x:v>POLYSAN TIGRA R aszimmetrikus kád, 170x80x46cm, matt fehér</x:v>
      </x:c>
      <x:c t="str">
        <x:v>SAPHO</x:v>
      </x:c>
      <x:c t="str">
        <x:v>8590729002383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324000.0000</x:v>
      </x:c>
      <x:c t="str">
        <x:v/>
      </x:c>
    </x:row>
    <x:row>
      <x:c t="str">
        <x:v>90611.2010</x:v>
      </x:c>
      <x:c t="str">
        <x:v>POLYSAN TIGRA aszimmetrikus kád, jobbos, 170x80x46cm, Active Hydro-Air, króm</x:v>
      </x:c>
      <x:c t="str">
        <x:v>SAPHO</x:v>
      </x:c>
      <x:c t="str">
        <x:v>8590729064428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90611.21</x:v>
      </x:c>
      <x:c t="str">
        <x:v>POLYSAN TIGRA aszimmetrikus kád, jobbos, 170x80x46cm, matt fekete</x:v>
      </x:c>
      <x:c t="str">
        <x:v>SAPHO</x:v>
      </x:c>
      <x:c t="str">
        <x:v>8590729002246</x:v>
      </x:c>
      <x:c t="str">
        <x:v>db        </x:v>
      </x:c>
      <x:c t="str">
        <x:v>39221000</x:v>
      </x:c>
      <x:c t="n">
        <x:v>21.5620</x:v>
      </x:c>
      <x:c t="str">
        <x:v>90611BM</x:v>
      </x:c>
      <x:c t="str">
        <x:v>kád, mélytálca, előlap</x:v>
      </x:c>
      <x:c t="str">
        <x:v>kád</x:v>
      </x:c>
      <x:c t="n">
        <x:v>219000.0000</x:v>
      </x:c>
      <x:c t="n">
        <x:v>341000.0000</x:v>
      </x:c>
      <x:c t="str">
        <x:v/>
      </x:c>
    </x:row>
    <x:row>
      <x:c t="str">
        <x:v>90611.30</x:v>
      </x:c>
      <x:c t="str">
        <x:v>POLYSAN TIGRA R aszimmetrikus kád, 170x80x46cm, szürke</x:v>
      </x:c>
      <x:c t="str">
        <x:v>SAPHO</x:v>
      </x:c>
      <x:c t="str">
        <x:v>8590729002390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90611.3010</x:v>
      </x:c>
      <x:c t="str">
        <x:v>POLYSAN TIGRA aszimmetrikus kád, jobbos, Attraction Hydro, 170x80x46cm, króm</x:v>
      </x:c>
      <x:c t="str">
        <x:v>SAPHO</x:v>
      </x:c>
      <x:c t="str">
        <x:v>8590729064435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1055000.0000</x:v>
      </x:c>
      <x:c t="str">
        <x:v>újdonság: 2025.01</x:v>
      </x:c>
    </x:row>
    <x:row>
      <x:c t="str">
        <x:v>90611.40</x:v>
      </x:c>
      <x:c t="str">
        <x:v>POLYSAN TIGRA R aszimmetrikus kád, 170x80x46cm, elefántcsont</x:v>
      </x:c>
      <x:c t="str">
        <x:v>SAPHO</x:v>
      </x:c>
      <x:c t="str">
        <x:v>8590729083108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319000.0000</x:v>
      </x:c>
      <x:c t="str">
        <x:v>újdonság: 2024.04</x:v>
      </x:c>
    </x:row>
    <x:row>
      <x:c t="str">
        <x:v>90611.4010</x:v>
      </x:c>
      <x:c t="str">
        <x:v>POLYSAN TIGRA aszimmetrikus kád, jobbos, 170x80x46cm, Attraction Hydro-Air, króm</x:v>
      </x:c>
      <x:c t="str">
        <x:v>SAPHO</x:v>
      </x:c>
      <x:c t="str">
        <x:v>8590729064442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1705000.0000</x:v>
      </x:c>
      <x:c t="str">
        <x:v>újdonság: 2024.11</x:v>
      </x:c>
    </x:row>
    <x:row>
      <x:c t="str">
        <x:v>90611.5010</x:v>
      </x:c>
      <x:c t="str">
        <x:v>POLYSAN TIGRA aszimmetrikus kád, jobbos, Highline Hydro, 170x80x46cm, króm</x:v>
      </x:c>
      <x:c t="str">
        <x:v>SAPHO</x:v>
      </x:c>
      <x:c t="str">
        <x:v>8590729064459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1303000.0000</x:v>
      </x:c>
      <x:c t="str">
        <x:v>újdonság: 2025.01</x:v>
      </x:c>
    </x:row>
    <x:row>
      <x:c t="str">
        <x:v>90611.6010</x:v>
      </x:c>
      <x:c t="str">
        <x:v>POLYSAN TIGRA aszimmetrikus kád, jobbos, 170x80x46cm, Highline Hydro-Air, króm</x:v>
      </x:c>
      <x:c t="str">
        <x:v>SAPHO</x:v>
      </x:c>
      <x:c t="str">
        <x:v>8590729064466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1843000.0000</x:v>
      </x:c>
      <x:c t="str">
        <x:v>újdonság: 2024.11</x:v>
      </x:c>
    </x:row>
    <x:row>
      <x:c t="str">
        <x:v>9065</x:v>
      </x:c>
      <x:c t="str">
        <x:v>AQUALINE ZUNO kerámiamosdó, 65x45cm</x:v>
      </x:c>
      <x:c t="str">
        <x:v>AQUALINE</x:v>
      </x:c>
      <x:c t="str">
        <x:v>8590913872365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37800.0000</x:v>
      </x:c>
      <x:c t="str">
        <x:v/>
      </x:c>
    </x:row>
    <x:row>
      <x:c t="str">
        <x:v>9075</x:v>
      </x:c>
      <x:c t="str">
        <x:v>AQUALINE ZUNO kerámiamosdó, 75x45cm</x:v>
      </x:c>
      <x:c t="str">
        <x:v>AQUALINE</x:v>
      </x:c>
      <x:c t="str">
        <x:v>8590913872372</x:v>
      </x:c>
      <x:c t="str">
        <x:v>db        </x:v>
      </x:c>
      <x:c t="str">
        <x:v>69109000</x:v>
      </x:c>
      <x:c t="n">
        <x:v>16.5300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90812</x:v>
      </x:c>
      <x:c t="str">
        <x:v>POLYSAN TIGRA előlap, jobbos </x:v>
      </x:c>
      <x:c t="str">
        <x:v>SAPHO</x:v>
      </x:c>
      <x:c t="str">
        <x:v>8590729000518</x:v>
      </x:c>
      <x:c t="str">
        <x:v>db        </x:v>
      </x:c>
      <x:c t="str">
        <x:v>39221000</x:v>
      </x:c>
      <x:c t="n">
        <x:v>6.9300</x:v>
      </x:c>
      <x:c t="str">
        <x:v>00812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90812.21</x:v>
      </x:c>
      <x:c t="str">
        <x:v>POLYSAN TIGRA R 170 előlap, matt fekete</x:v>
      </x:c>
      <x:c t="str">
        <x:v>SAPHO</x:v>
      </x:c>
      <x:c t="str">
        <x:v>8590729084617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134000.0000</x:v>
      </x:c>
      <x:c t="str">
        <x:v/>
      </x:c>
    </x:row>
    <x:row>
      <x:c t="str">
        <x:v>9085</x:v>
      </x:c>
      <x:c t="str">
        <x:v>AQUALINE ZUNO kerámiamosdó, 85x45cm</x:v>
      </x:c>
      <x:c t="str">
        <x:v>AQUALINE</x:v>
      </x:c>
      <x:c t="str">
        <x:v>8590913872389</x:v>
      </x:c>
      <x:c t="str">
        <x:v>db        </x:v>
      </x:c>
      <x:c t="str">
        <x:v>69109000</x:v>
      </x:c>
      <x:c t="n">
        <x:v>20.0500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53000.0000</x:v>
      </x:c>
      <x:c t="str">
        <x:v/>
      </x:c>
    </x:row>
    <x:row>
      <x:c t="str">
        <x:v>9086111</x:v>
      </x:c>
      <x:c t="str">
        <x:v>GSI SAND kerámiamosdó, 55x40cm, ExtraGlaze</x:v>
      </x:c>
      <x:c t="str">
        <x:v>SAPHO</x:v>
      </x:c>
      <x:c t="str">
        <x:v>8032937817859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>kifutott: 2026.02</x:v>
      </x:c>
    </x:row>
    <x:row>
      <x:c t="str">
        <x:v>909</x:v>
      </x:c>
      <x:c t="str">
        <x:v>Műanyag rendező fiókba, 202x50x302mm, füstszínű</x:v>
      </x:c>
      <x:c t="str">
        <x:v>SAPHO</x:v>
      </x:c>
      <x:c t="str">
        <x:v>8590913919480</x:v>
      </x:c>
      <x:c t="str">
        <x:v>db        </x:v>
      </x:c>
      <x:c t="str">
        <x:v>39269097</x:v>
      </x:c>
      <x:c t="n">
        <x:v>0.3510</x:v>
      </x:c>
      <x:c t="str">
        <x:v/>
      </x:c>
      <x:c t="str">
        <x:v>egyéb</x:v>
      </x:c>
      <x:c t="str">
        <x:v>rendező</x:v>
      </x:c>
      <x:c t="n">
        <x:v>0.0000</x:v>
      </x:c>
      <x:c t="n">
        <x:v>5500.0000</x:v>
      </x:c>
      <x:c t="str">
        <x:v>kifutott: 2026.02</x:v>
      </x:c>
    </x:row>
    <x:row>
      <x:c t="str">
        <x:v>90902B</x:v>
      </x:c>
      <x:c t="str">
        <x:v>AQUALINE fürdőszobai szék, fekete</x:v>
      </x:c>
      <x:c t="str">
        <x:v>AKCIO</x:v>
      </x:c>
      <x:c t="str">
        <x:v>8590913130854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8200.0000</x:v>
      </x:c>
      <x:c t="n">
        <x:v>12600.0000</x:v>
      </x:c>
      <x:c t="str">
        <x:v/>
      </x:c>
    </x:row>
    <x:row>
      <x:c t="str">
        <x:v>90902W</x:v>
      </x:c>
      <x:c t="str">
        <x:v>AQUALINE fürdőszobai szék, fehér</x:v>
      </x:c>
      <x:c t="str">
        <x:v>AQUALINE</x:v>
      </x:c>
      <x:c t="str">
        <x:v>8590913964480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14000.0000</x:v>
      </x:c>
      <x:c t="str">
        <x:v/>
      </x:c>
    </x:row>
    <x:row>
      <x:c t="str">
        <x:v>90911</x:v>
      </x:c>
      <x:c t="str">
        <x:v>ARAS öntöttmárvány mosdó, 90x50,5cm</x:v>
      </x:c>
      <x:c t="str">
        <x:v>SAPHO</x:v>
      </x:c>
      <x:c t="str">
        <x:v>8590913831607</x:v>
      </x:c>
      <x:c t="str">
        <x:v>db        </x:v>
      </x:c>
      <x:c t="str">
        <x:v>68109900</x:v>
      </x:c>
      <x:c t="n">
        <x:v>15.7700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>kifutott: 2024.11</x:v>
      </x:c>
    </x:row>
    <x:row>
      <x:c t="str">
        <x:v>909709</x:v>
      </x:c>
      <x:c t="str">
        <x:v>GSI COMMUNITY piszoár, 31x65cm, matt fehér</x:v>
      </x:c>
      <x:c t="str">
        <x:v>SAPHO</x:v>
      </x:c>
      <x:c t="str">
        <x:v>8032937821290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909711</x:v>
      </x:c>
      <x:c t="str">
        <x:v>GSI SAND piszoár, ExtraGlase, 31x65x35cm</x:v>
      </x:c>
      <x:c t="str">
        <x:v>SAPHO</x:v>
      </x:c>
      <x:c t="str">
        <x:v>8032937818283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183000.0000</x:v>
      </x:c>
      <x:c t="str">
        <x:v/>
      </x:c>
    </x:row>
    <x:row>
      <x:c t="str">
        <x:v>909717</x:v>
      </x:c>
      <x:c t="str">
        <x:v>GSI COMMUNITY piszoár, 31x65cm, matt szürke</x:v>
      </x:c>
      <x:c t="str">
        <x:v>SAPHO</x:v>
      </x:c>
      <x:c t="str">
        <x:v>8032937829739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909726</x:v>
      </x:c>
      <x:c t="str">
        <x:v>GSI SAND piszoár, 31x65x35cm, matt fekete</x:v>
      </x:c>
      <x:c t="str">
        <x:v>SAPHO</x:v>
      </x:c>
      <x:c t="str">
        <x:v>8032937822686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314000.0000</x:v>
      </x:c>
      <x:c t="str">
        <x:v/>
      </x:c>
    </x:row>
    <x:row>
      <x:c t="str">
        <x:v>909809</x:v>
      </x:c>
      <x:c t="str">
        <x:v>GSI COMMUNITY piszoár, könnyített lyukakkal fedél számára, 31x65cm, matt fehér</x:v>
      </x:c>
      <x:c t="str">
        <x:v>SAPHO</x:v>
      </x:c>
      <x:c t="str">
        <x:v>8032937821306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>újdonság: 2024.04</x:v>
      </x:c>
    </x:row>
    <x:row>
      <x:c t="str">
        <x:v>909811</x:v>
      </x:c>
      <x:c t="str">
        <x:v>GSI SAND piszoár, kikönnyített lyukakkal a fedél számára, 31x65x35cm</x:v>
      </x:c>
      <x:c t="str">
        <x:v>SAPHO</x:v>
      </x:c>
      <x:c t="str">
        <x:v>8032937818306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183000.0000</x:v>
      </x:c>
      <x:c t="str">
        <x:v/>
      </x:c>
    </x:row>
    <x:row>
      <x:c t="str">
        <x:v>909826</x:v>
      </x:c>
      <x:c t="str">
        <x:v>GSI SAND piszoár, fedővel szerelhető, 31x65x35cm, matt fekete</x:v>
      </x:c>
      <x:c t="str">
        <x:v>SAPHO</x:v>
      </x:c>
      <x:c t="str">
        <x:v>8032937823744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314000.0000</x:v>
      </x:c>
      <x:c t="str">
        <x:v/>
      </x:c>
    </x:row>
    <x:row>
      <x:c t="str">
        <x:v>9100</x:v>
      </x:c>
      <x:c t="str">
        <x:v>AQUALINE ZUNO kerámiamosdó, 100x45cm</x:v>
      </x:c>
      <x:c t="str">
        <x:v>AQUALINE</x:v>
      </x:c>
      <x:c t="str">
        <x:v>8590913872266</x:v>
      </x:c>
      <x:c t="str">
        <x:v>db        </x:v>
      </x:c>
      <x:c t="str">
        <x:v>69109000</x:v>
      </x:c>
      <x:c t="n">
        <x:v>23.7000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65000.0000</x:v>
      </x:c>
      <x:c t="str">
        <x:v/>
      </x:c>
    </x:row>
    <x:row>
      <x:c t="str">
        <x:v>9101</x:v>
      </x:c>
      <x:c t="str">
        <x:v>REITANO bidézuhany, retro zuhanyfejjel, tartóval, gégecsővel, króm</x:v>
      </x:c>
      <x:c t="str">
        <x:v>SAPHO</x:v>
      </x:c>
      <x:c t="str">
        <x:v>8590913859830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47000.0000</x:v>
      </x:c>
      <x:c t="str">
        <x:v/>
      </x:c>
    </x:row>
    <x:row>
      <x:c t="str">
        <x:v>91020</x:v>
      </x:c>
      <x:c t="str">
        <x:v>POLYSAN Kádszegőléc csomag </x:v>
      </x:c>
      <x:c t="str">
        <x:v>SAPHO</x:v>
      </x:c>
      <x:c t="str">
        <x:v>8590729039464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14000.0000</x:v>
      </x:c>
      <x:c t="str">
        <x:v/>
      </x:c>
    </x:row>
    <x:row>
      <x:c t="str">
        <x:v>91020B</x:v>
      </x:c>
      <x:c t="str">
        <x:v>POLYSAN Kádszegőléc csomag, fekete</x:v>
      </x:c>
      <x:c t="str">
        <x:v>SAPHO</x:v>
      </x:c>
      <x:c t="str">
        <x:v>8590729039457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91021</x:v>
      </x:c>
      <x:c t="str">
        <x:v>POLYSAN Szegőléc zuhanytálcához 120+100cm, 2x sarok, 2x végződés</x:v>
      </x:c>
      <x:c t="str">
        <x:v>SAPHO</x:v>
      </x:c>
      <x:c t="str">
        <x:v>8590729039471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szegőléc</x:v>
      </x:c>
      <x:c t="n">
        <x:v>0.0000</x:v>
      </x:c>
      <x:c t="n">
        <x:v>9900.0000</x:v>
      </x:c>
      <x:c t="str">
        <x:v>kifutott: 2025.06</x:v>
      </x:c>
    </x:row>
    <x:row>
      <x:c t="str">
        <x:v>9105</x:v>
      </x:c>
      <x:c t="str">
        <x:v>REITANO bidézuhany, retro zuhanyfejjel, tartóval, gégecsővel, arany</x:v>
      </x:c>
      <x:c t="str">
        <x:v>SAPHO</x:v>
      </x:c>
      <x:c t="str">
        <x:v>8590913859847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78000.0000</x:v>
      </x:c>
      <x:c t="str">
        <x:v/>
      </x:c>
    </x:row>
    <x:row>
      <x:c t="str">
        <x:v>9106</x:v>
      </x:c>
      <x:c t="str">
        <x:v>REITANO bidézuhany, retro zuhanyfejjel, tartóval, gégecsővel, bronz</x:v>
      </x:c>
      <x:c t="str">
        <x:v>SAPHO</x:v>
      </x:c>
      <x:c t="str">
        <x:v>8590913859854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68000.0000</x:v>
      </x:c>
      <x:c t="str">
        <x:v/>
      </x:c>
    </x:row>
    <x:row>
      <x:c t="str">
        <x:v>911011</x:v>
      </x:c>
      <x:c t="str">
        <x:v>GSI CITY PRO álló WC, Swirlflush, 35x52cm, ExtraGlaze</x:v>
      </x:c>
      <x:c t="str">
        <x:v>SAPHO</x:v>
      </x:c>
      <x:c t="str">
        <x:v>8032937823508</x:v>
      </x:c>
      <x:c t="str">
        <x:v>db        </x:v>
      </x:c>
      <x:c t="str">
        <x:v>69109000</x:v>
      </x:c>
      <x:c t="n">
        <x:v>27.0500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104000.0000</x:v>
      </x:c>
      <x:c t="str">
        <x:v>kifutott: 2025.12</x:v>
      </x:c>
    </x:row>
    <x:row>
      <x:c t="str">
        <x:v>91111</x:v>
      </x:c>
      <x:c t="str">
        <x:v>POLYSAN EDERA sarokkád, 152x152x54cm</x:v>
      </x:c>
      <x:c t="str">
        <x:v>SAPHO</x:v>
      </x:c>
      <x:c t="str">
        <x:v>8590729000624</x:v>
      </x:c>
      <x:c t="str">
        <x:v>db        </x:v>
      </x:c>
      <x:c t="str">
        <x:v>39221000</x:v>
      </x:c>
      <x:c t="n">
        <x:v>44.9500</x:v>
      </x:c>
      <x:c t="str">
        <x:v>01111</x:v>
      </x:c>
      <x:c t="str">
        <x:v>kád, mélytálca, előlap</x:v>
      </x:c>
      <x:c t="str">
        <x:v>kád</x:v>
      </x:c>
      <x:c t="n">
        <x:v>0.0000</x:v>
      </x:c>
      <x:c t="n">
        <x:v>355000.0000</x:v>
      </x:c>
      <x:c t="str">
        <x:v/>
      </x:c>
    </x:row>
    <x:row>
      <x:c t="str">
        <x:v>91133</x:v>
      </x:c>
      <x:c t="str">
        <x:v>AQUALINE STICK LINE fogas, 70x95x45mm, króm</x:v>
      </x:c>
      <x:c t="str">
        <x:v>AQUALINE</x:v>
      </x:c>
      <x:c t="str">
        <x:v>8590913837050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1100.0000</x:v>
      </x:c>
      <x:c t="str">
        <x:v>kifutott: 2025.01</x:v>
      </x:c>
    </x:row>
    <x:row>
      <x:c t="str">
        <x:v>911511</x:v>
      </x:c>
      <x:c t="str">
        <x:v>GSI CITY PRO fali WC, Swirlflush, 35x52cm, ExtraGlaze</x:v>
      </x:c>
      <x:c t="str">
        <x:v>SAPHO</x:v>
      </x:c>
      <x:c t="str">
        <x:v>8056590011911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/>
      </x:c>
    </x:row>
    <x:row>
      <x:c t="str">
        <x:v>911601</x:v>
      </x:c>
      <x:c t="str">
        <x:v>KERASAN CENTO törölközőtartó, 41cm, króm</x:v>
      </x:c>
      <x:c t="str">
        <x:v>SAPHO</x:v>
      </x:c>
      <x:c t="str">
        <x:v>8034125979936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911611</x:v>
      </x:c>
      <x:c t="str">
        <x:v>GSI CITY PRO SWIRLFLUSH fali WC, 35x52cm, ExtraGlaze</x:v>
      </x:c>
      <x:c t="str">
        <x:v>SAPHO</x:v>
      </x:c>
      <x:c t="str">
        <x:v>8056590011539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kifutott: 2025.12</x:v>
      </x:c>
    </x:row>
    <x:row>
      <x:c t="str">
        <x:v>911701</x:v>
      </x:c>
      <x:c t="str">
        <x:v>KERASAN CENTO törölközőtartó, 50cm</x:v>
      </x:c>
      <x:c t="str">
        <x:v>SAPHO</x:v>
      </x:c>
      <x:c t="str">
        <x:v>8056093917055</x:v>
      </x:c>
      <x:c t="str">
        <x:v>db        </x:v>
      </x:c>
      <x:c t="str">
        <x:v>74182000</x:v>
      </x:c>
      <x:c t="n">
        <x:v>0.9400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91171</x:v>
      </x:c>
      <x:c t="str">
        <x:v>POLYSAN FLEXIA öntöttmárvány íves zuhanytálca, méretre vágható, 80x80x3cm, R550</x:v>
      </x:c>
      <x:c t="str">
        <x:v>SAPHO</x:v>
      </x:c>
      <x:c t="str">
        <x:v>8590729000686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91181</x:v>
      </x:c>
      <x:c t="str">
        <x:v>POLYSAN FLEXIA öntöttmárvány íves zuhanytálca, méretre vágható, 90x90x3cm, R550</x:v>
      </x:c>
      <x:c t="str">
        <x:v>SAPHO</x:v>
      </x:c>
      <x:c t="str">
        <x:v>8590729000693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91191</x:v>
      </x:c>
      <x:c t="str">
        <x:v>POLYSAN FLEXIA öntöttmárvány íves zuhanytálca, méretre vágható, balos, 90x80x3cm, R550</x:v>
      </x:c>
      <x:c t="str">
        <x:v>SAPHO</x:v>
      </x:c>
      <x:c t="str">
        <x:v>8590729000709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91231</x:v>
      </x:c>
      <x:c t="str">
        <x:v>POLYSAN FLEXIA öntöttmárvány íves zuhanytálca, méretre vágható, jobbos, 90x80x3cm, R550</x:v>
      </x:c>
      <x:c t="str">
        <x:v>SAPHO</x:v>
      </x:c>
      <x:c t="str">
        <x:v>8590729000730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91241</x:v>
      </x:c>
      <x:c t="str">
        <x:v>POLYSAN FLEXIA öntöttmárvány íves zuhanytálca, méretre vágható, balos, 100x80x3cm, R550</x:v>
      </x:c>
      <x:c t="str">
        <x:v>SAPHO</x:v>
      </x:c>
      <x:c t="str">
        <x:v>8590729000747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91251</x:v>
      </x:c>
      <x:c t="str">
        <x:v>POLYSAN FLEXIA öntöttmárvány íves zuhanytálca, méretre vágható, jobbos, 100x80x3cm, R550</x:v>
      </x:c>
      <x:c t="str">
        <x:v>SAPHO</x:v>
      </x:c>
      <x:c t="str">
        <x:v>8590729000754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91261</x:v>
      </x:c>
      <x:c t="str">
        <x:v>POLYSAN FLEXIA öntöttmárvány íves zuhanytálca, méretre vágható, balos, 110x80x3cm, R550</x:v>
      </x:c>
      <x:c t="str">
        <x:v>SAPHO</x:v>
      </x:c>
      <x:c t="str">
        <x:v>8590729000761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91271</x:v>
      </x:c>
      <x:c t="str">
        <x:v>POLYSAN FLEXIA öntöttmárvány íves zuhanytálca, méretre vágható, jobbos, 110x80x3cm, R550</x:v>
      </x:c>
      <x:c t="str">
        <x:v>SAPHO</x:v>
      </x:c>
      <x:c t="str">
        <x:v>8590729000778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91281</x:v>
      </x:c>
      <x:c t="str">
        <x:v>POLYSAN FLEXIA öntöttmárvány íves zuhanytálca, méretre vágható, balos, 120x80x3cm, R550</x:v>
      </x:c>
      <x:c t="str">
        <x:v>SAPHO</x:v>
      </x:c>
      <x:c t="str">
        <x:v>8590729000785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91291</x:v>
      </x:c>
      <x:c t="str">
        <x:v>POLYSAN FLEXIA öntöttmárvány íves zuhanytálca, méretre vágható, jobbos, 120x80x3cm, R550</x:v>
      </x:c>
      <x:c t="str">
        <x:v>SAPHO</x:v>
      </x:c>
      <x:c t="str">
        <x:v>8590729000792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91312</x:v>
      </x:c>
      <x:c t="str">
        <x:v>POLYSAN EDERA 150 előlap </x:v>
      </x:c>
      <x:c t="str">
        <x:v>SAPHO</x:v>
      </x:c>
      <x:c t="str">
        <x:v>8590729000808</x:v>
      </x:c>
      <x:c t="str">
        <x:v>db        </x:v>
      </x:c>
      <x:c t="str">
        <x:v>39221000</x:v>
      </x:c>
      <x:c t="n">
        <x:v>9.6100</x:v>
      </x:c>
      <x:c t="str">
        <x:v>01312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91321</x:v>
      </x:c>
      <x:c t="str">
        <x:v>POLYSAN FLEXIA öntöttmárvány íves zuhanytálca, méretre vágható, balos, 100x90x3cm, R550</x:v>
      </x:c>
      <x:c t="str">
        <x:v>SAPHO</x:v>
      </x:c>
      <x:c t="str">
        <x:v>8590729000815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91331</x:v>
      </x:c>
      <x:c t="str">
        <x:v>POLYSAN FLEXIA öntöttmárvány íves zuhanytálca, méretre vágható, jobbos, 100x90x3cm, R550</x:v>
      </x:c>
      <x:c t="str">
        <x:v>SAPHO</x:v>
      </x:c>
      <x:c t="str">
        <x:v>8590729000822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91341</x:v>
      </x:c>
      <x:c t="str">
        <x:v>POLYSAN FLEXIA öntöttmárvány íves zuhanytálca, méretre vágható, balos, 110x90x3cm, R550</x:v>
      </x:c>
      <x:c t="str">
        <x:v>SAPHO</x:v>
      </x:c>
      <x:c t="str">
        <x:v>8590729000839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91351</x:v>
      </x:c>
      <x:c t="str">
        <x:v>AQUALINE SMALL kerámiamosdó, 35x28cm</x:v>
      </x:c>
      <x:c t="str">
        <x:v>AQUALINE</x:v>
      </x:c>
      <x:c t="str">
        <x:v>8694675085695</x:v>
      </x:c>
      <x:c t="str">
        <x:v>db        </x:v>
      </x:c>
      <x:c t="str">
        <x:v>69109000</x:v>
      </x:c>
      <x:c t="n">
        <x:v>5.5730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10000.0000</x:v>
      </x:c>
      <x:c t="str">
        <x:v>kifutott: 2025.06</x:v>
      </x:c>
    </x:row>
    <x:row>
      <x:c t="str">
        <x:v>91361</x:v>
      </x:c>
      <x:c t="str">
        <x:v>POLYSAN FLEXIA öntöttmárvány íves zuhanytálca, méretre vágható, jobbos, 110x90x3cm, R550</x:v>
      </x:c>
      <x:c t="str">
        <x:v>SAPHO</x:v>
      </x:c>
      <x:c t="str">
        <x:v>8590729000853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91371</x:v>
      </x:c>
      <x:c t="str">
        <x:v>POLYSAN FLEXIA öntöttmárvány íves zuhanytálca, méretre vágható, balos, 120x90x3cm, R550</x:v>
      </x:c>
      <x:c t="str">
        <x:v>SAPHO</x:v>
      </x:c>
      <x:c t="str">
        <x:v>8590729000860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91391</x:v>
      </x:c>
      <x:c t="str">
        <x:v>POLYSAN FLEXIA öntöttmárvány íves zuhanytálca, méretre vágható, jobbos, 120x90x3cm, R550</x:v>
      </x:c>
      <x:c t="str">
        <x:v>SAPHO</x:v>
      </x:c>
      <x:c t="str">
        <x:v>8590729000884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914.001.1</x:v>
      </x:c>
      <x:c t="str">
        <x:v>BRUCKNER SIEGER mosdócsaptelep, 126mm, króm</x:v>
      </x:c>
      <x:c t="str">
        <x:v>SAPHO</x:v>
      </x:c>
      <x:c t="str">
        <x:v>8590913877520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kiárusítás: 2025.10</x:v>
      </x:c>
    </x:row>
    <x:row>
      <x:c t="str">
        <x:v>914.002.1</x:v>
      </x:c>
      <x:c t="str">
        <x:v>BRUCKNER SIEGER mosdócsaptelep, 150mm, króm</x:v>
      </x:c>
      <x:c t="str">
        <x:v>SAPHO</x:v>
      </x:c>
      <x:c t="str">
        <x:v>8590913877513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>kiárusítás: 2025.10</x:v>
      </x:c>
    </x:row>
    <x:row>
      <x:c t="str">
        <x:v>914.004.1</x:v>
      </x:c>
      <x:c t="str">
        <x:v>BRUCKNER SIEGER mosdócsaptelep, orvosi karral </x:v>
      </x:c>
      <x:c t="str">
        <x:v>KOMPONENS</x:v>
      </x:c>
      <x:c t="str">
        <x:v>8590913924293</x:v>
      </x:c>
      <x:c t="str">
        <x:v>szett     </x:v>
      </x:c>
      <x:c t="str">
        <x:v>84818011</x:v>
      </x:c>
      <x:c t="n">
        <x:v>1.8920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41200.0000</x:v>
      </x:c>
      <x:c t="str">
        <x:v>kiárusítás: 2025.10</x:v>
      </x:c>
    </x:row>
    <x:row>
      <x:c t="str">
        <x:v>914.006.1</x:v>
      </x:c>
      <x:c t="str">
        <x:v>BRUCKNER SIEGER magasított mosdócsaptelep hosszított kifolyóval, króm</x:v>
      </x:c>
      <x:c t="str">
        <x:v>SAPHO</x:v>
      </x:c>
      <x:c t="str">
        <x:v>8590913884887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>kiárusítás: 2025.10</x:v>
      </x:c>
    </x:row>
    <x:row>
      <x:c t="str">
        <x:v>914.007.1</x:v>
      </x:c>
      <x:c t="str">
        <x:v>BRUCKNER SIEGER fali bidézuhany, kerek, króm</x:v>
      </x:c>
      <x:c t="str">
        <x:v>SAPHO</x:v>
      </x:c>
      <x:c t="str">
        <x:v>8590913884894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kiárusítás: 2025.10</x:v>
      </x:c>
    </x:row>
    <x:row>
      <x:c t="str">
        <x:v>914.010.1</x:v>
      </x:c>
      <x:c t="str">
        <x:v>BRUCKNER SIEGER fali kádtöltő csaptelep zuhanyváltóval, króm</x:v>
      </x:c>
      <x:c t="str">
        <x:v>SAPHO</x:v>
      </x:c>
      <x:c t="str">
        <x:v>8590913877544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48000.0000</x:v>
      </x:c>
      <x:c t="str">
        <x:v>kiárusítás: 2025.10</x:v>
      </x:c>
    </x:row>
    <x:row>
      <x:c t="str">
        <x:v>914.011.1</x:v>
      </x:c>
      <x:c t="str">
        <x:v>BRUCKNER SIEGER fali zuhanycsaptelep, króm</x:v>
      </x:c>
      <x:c t="str">
        <x:v>SAPHO</x:v>
      </x:c>
      <x:c t="str">
        <x:v>8590913877551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kifutott: 2026.02</x:v>
      </x:c>
    </x:row>
    <x:row>
      <x:c t="str">
        <x:v>914.013.1</x:v>
      </x:c>
      <x:c t="str">
        <x:v>BRUCKNER SIEGER mosdócsaptelep bidézuhannyal, króm</x:v>
      </x:c>
      <x:c t="str">
        <x:v>SAPHO</x:v>
      </x:c>
      <x:c t="str">
        <x:v>8590913877537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106000.0000</x:v>
      </x:c>
      <x:c t="str">
        <x:v>kiárusítás: 2025.08</x:v>
      </x:c>
    </x:row>
    <x:row>
      <x:c t="str">
        <x:v>914.015.1</x:v>
      </x:c>
      <x:c t="str">
        <x:v>BRUCKNER SIEGER fali csaptelep, króm</x:v>
      </x:c>
      <x:c t="str">
        <x:v>SAPHO</x:v>
      </x:c>
      <x:c t="str">
        <x:v>8590913877599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>kiárusítás: 2025.08</x:v>
      </x:c>
    </x:row>
    <x:row>
      <x:c t="str">
        <x:v>914.041.1</x:v>
      </x:c>
      <x:c t="str">
        <x:v>BRUCKNER SIEGER falsík alatti zuhanycsaptelep, 1-irányú váltóval, króm</x:v>
      </x:c>
      <x:c t="str">
        <x:v>SAPHO</x:v>
      </x:c>
      <x:c t="str">
        <x:v>8590913877575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27900.0000</x:v>
      </x:c>
      <x:c t="str">
        <x:v>kifutott: 2026.02</x:v>
      </x:c>
    </x:row>
    <x:row>
      <x:c t="str">
        <x:v>914.042.1</x:v>
      </x:c>
      <x:c t="str">
        <x:v>BRUCKNER SIEGER falsík alatti zuhanycsaptelep, 2-irányú váltóval, króm</x:v>
      </x:c>
      <x:c t="str">
        <x:v>SAPHO</x:v>
      </x:c>
      <x:c t="str">
        <x:v>8590913877582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>kiárusítás: 2025.08</x:v>
      </x:c>
    </x:row>
    <x:row>
      <x:c t="str">
        <x:v>91401</x:v>
      </x:c>
      <x:c t="str">
        <x:v>POLYSAN Színterápia SLIM 12V RGB </x:v>
      </x:c>
      <x:c t="str">
        <x:v>SAPHO</x:v>
      </x:c>
      <x:c t="str">
        <x:v>8590729001027</x:v>
      </x:c>
      <x:c t="str">
        <x:v>db        </x:v>
      </x:c>
      <x:c t="str">
        <x:v>94051990</x:v>
      </x:c>
      <x:c t="n">
        <x:v>2.1400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261000.0000</x:v>
      </x:c>
      <x:c t="str">
        <x:v>kifutott: 2025.01</x:v>
      </x:c>
    </x:row>
    <x:row>
      <x:c t="str">
        <x:v>91403</x:v>
      </x:c>
      <x:c t="str">
        <x:v>POLYSAN STREAM CLEAN Autómata fertőtlenítő rendszer</x:v>
      </x:c>
      <x:c t="str">
        <x:v>SAPHO</x:v>
      </x:c>
      <x:c t="str">
        <x:v>8590729001041</x:v>
      </x:c>
      <x:c t="str">
        <x:v>db        </x:v>
      </x:c>
      <x:c t="str">
        <x:v>39249000</x:v>
      </x:c>
      <x:c t="n">
        <x:v>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236000.0000</x:v>
      </x:c>
      <x:c t="str">
        <x:v>kifutott: 2025.03</x:v>
      </x:c>
    </x:row>
    <x:row>
      <x:c t="str">
        <x:v>91405</x:v>
      </x:c>
      <x:c t="str">
        <x:v>POLYSAN Kromo Plane felár akril kádba </x:v>
      </x:c>
      <x:c t="str">
        <x:v>SAPHO</x:v>
      </x:c>
      <x:c t="str">
        <x:v>8590729052371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347000.0000</x:v>
      </x:c>
      <x:c t="str">
        <x:v>kifutott: 2025.01</x:v>
      </x:c>
    </x:row>
    <x:row>
      <x:c t="str">
        <x:v>91407</x:v>
      </x:c>
      <x:c t="str">
        <x:v>POLYSAN RGB LED színterápia, 8db LED</x:v>
      </x:c>
      <x:c t="str">
        <x:v>SAPHO</x:v>
      </x:c>
      <x:c t="str">
        <x:v>8590729006398</x:v>
      </x:c>
      <x:c t="str">
        <x:v>db        </x:v>
      </x:c>
      <x:c t="str">
        <x:v>94051990</x:v>
      </x:c>
      <x:c t="n">
        <x:v>2.2100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247000.0000</x:v>
      </x:c>
      <x:c t="str">
        <x:v>kifutott: 2025.01</x:v>
      </x:c>
    </x:row>
    <x:row>
      <x:c t="str">
        <x:v>91408</x:v>
      </x:c>
      <x:c t="str">
        <x:v>POLYSAN CHROMO PLANE felár akril kádba, 8 RGB LED</x:v>
      </x:c>
      <x:c t="str">
        <x:v>SAPHO</x:v>
      </x:c>
      <x:c t="str">
        <x:v>8590729001881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313000.0000</x:v>
      </x:c>
      <x:c t="str">
        <x:v/>
      </x:c>
    </x:row>
    <x:row>
      <x:c t="str">
        <x:v>91409</x:v>
      </x:c>
      <x:c t="str">
        <x:v>POLYSAN MONOLITH LED ambient világítás </x:v>
      </x:c>
      <x:c t="str">
        <x:v>SAPHO</x:v>
      </x:c>
      <x:c t="str">
        <x:v>8590729002536</x:v>
      </x:c>
      <x:c t="str">
        <x:v>db        </x:v>
      </x:c>
      <x:c t="str">
        <x:v>94051990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184000.0000</x:v>
      </x:c>
      <x:c t="str">
        <x:v/>
      </x:c>
    </x:row>
    <x:row>
      <x:c t="str">
        <x:v>91451</x:v>
      </x:c>
      <x:c t="str">
        <x:v>AQUALINE SMALL kerámiamosdó, 45x28cm</x:v>
      </x:c>
      <x:c t="str">
        <x:v>AQUALINE</x:v>
      </x:c>
      <x:c t="str">
        <x:v>8694675085701</x:v>
      </x:c>
      <x:c t="str">
        <x:v>db        </x:v>
      </x:c>
      <x:c t="str">
        <x:v>69109000</x:v>
      </x:c>
      <x:c t="n">
        <x:v>7.1700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9900.0000</x:v>
      </x:c>
      <x:c t="str">
        <x:v>kifutott: 2025.07</x:v>
      </x:c>
    </x:row>
    <x:row>
      <x:c t="str">
        <x:v>91542</x:v>
      </x:c>
      <x:c t="str">
        <x:v>ARAS öntöttmárvány mosdó, 150x51cm</x:v>
      </x:c>
      <x:c t="str">
        <x:v>SAPHO</x:v>
      </x:c>
      <x:c t="str">
        <x:v>8590913831584</x:v>
      </x:c>
      <x:c t="str">
        <x:v>db        </x:v>
      </x:c>
      <x:c t="str">
        <x:v>68109900</x:v>
      </x:c>
      <x:c t="n">
        <x:v>30.4300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169000.0000</x:v>
      </x:c>
      <x:c t="str">
        <x:v>kifutott: 2024.09</x:v>
      </x:c>
    </x:row>
    <x:row>
      <x:c t="str">
        <x:v>9162111</x:v>
      </x:c>
      <x:c t="str">
        <x:v>GSI CITY PRO álló bidé, ExtraGlaze </x:v>
      </x:c>
      <x:c t="str">
        <x:v>SAPHO</x:v>
      </x:c>
      <x:c t="str">
        <x:v>8032937829517</x:v>
      </x:c>
      <x:c t="str">
        <x:v>db        </x:v>
      </x:c>
      <x:c t="str">
        <x:v>69109000</x:v>
      </x:c>
      <x:c t="n">
        <x:v>21.6500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84000.0000</x:v>
      </x:c>
      <x:c t="str">
        <x:v>kifutott: 2025.12</x:v>
      </x:c>
    </x:row>
    <x:row>
      <x:c t="str">
        <x:v>9164111</x:v>
      </x:c>
      <x:c t="str">
        <x:v>GSI CITY PRO fali bidé, ExtraGlaze 35x52cm</x:v>
      </x:c>
      <x:c t="str">
        <x:v>SAPHO</x:v>
      </x:c>
      <x:c t="str">
        <x:v>8032937814438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104000.0000</x:v>
      </x:c>
      <x:c t="str">
        <x:v/>
      </x:c>
    </x:row>
    <x:row>
      <x:c t="str">
        <x:v>9195K1</x:v>
      </x:c>
      <x:c t="str">
        <x:v>KERASAN WALDORF mosdótartó állvány polccal, 150cm, króm</x:v>
      </x:c>
      <x:c t="str">
        <x:v>SAPHO</x:v>
      </x:c>
      <x:c t="str">
        <x:v>8590913939846</x:v>
      </x:c>
      <x:c t="str">
        <x:v>db        </x:v>
      </x:c>
      <x:c t="str">
        <x:v>73269098</x:v>
      </x:c>
      <x:c t="n">
        <x:v>16.0000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608000.0000</x:v>
      </x:c>
      <x:c t="str">
        <x:v/>
      </x:c>
    </x:row>
    <x:row>
      <x:c t="str">
        <x:v>9196K1</x:v>
      </x:c>
      <x:c t="str">
        <x:v>KERASAN WALDORF mosdótartó állvány polccal, 100cm, króm</x:v>
      </x:c>
      <x:c t="str">
        <x:v>SAPHO</x:v>
      </x:c>
      <x:c t="str">
        <x:v>8590913939853</x:v>
      </x:c>
      <x:c t="str">
        <x:v>db        </x:v>
      </x:c>
      <x:c t="str">
        <x:v>73269098</x:v>
      </x:c>
      <x:c t="n">
        <x:v>14.5000</x:v>
      </x:c>
      <x:c t="str">
        <x:v/>
      </x:c>
      <x:c t="str">
        <x:v>egyéb</x:v>
      </x:c>
      <x:c t="str">
        <x:v>egyéb</x:v>
      </x:c>
      <x:c t="n">
        <x:v>0.0000</x:v>
      </x:c>
      <x:c t="n">
        <x:v>551000.0000</x:v>
      </x:c>
      <x:c t="str">
        <x:v/>
      </x:c>
    </x:row>
    <x:row>
      <x:c t="str">
        <x:v>9197K1</x:v>
      </x:c>
      <x:c t="str">
        <x:v>KERASAN WALDORF mosdótartó állvány polccal, 80cm, króm</x:v>
      </x:c>
      <x:c t="str">
        <x:v>SAPHO</x:v>
      </x:c>
      <x:c t="str">
        <x:v>8590913909627</x:v>
      </x:c>
      <x:c t="str">
        <x:v>db        </x:v>
      </x:c>
      <x:c t="str">
        <x:v>73269098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538000.0000</x:v>
      </x:c>
      <x:c t="str">
        <x:v/>
      </x:c>
    </x:row>
    <x:row>
      <x:c t="str">
        <x:v>921-105-C</x:v>
      </x:c>
      <x:c t="str">
        <x:v>POLYSAN MODULAR/VITRA LINE teleszkópos merevítő, 850-1050mm, króm</x:v>
      </x:c>
      <x:c t="str">
        <x:v>SAPHO</x:v>
      </x:c>
      <x:c t="str">
        <x:v>8590729064206</x:v>
      </x:c>
      <x:c t="str">
        <x:v>db        </x:v>
      </x:c>
      <x:c t="str">
        <x:v>73181290</x:v>
      </x:c>
      <x:c t="n">
        <x:v>1.3600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41000.0000</x:v>
      </x:c>
      <x:c t="str">
        <x:v/>
      </x:c>
    </x:row>
    <x:row>
      <x:c t="str">
        <x:v>92111</x:v>
      </x:c>
      <x:c t="str">
        <x:v>POLYSAN MAREA sarokkád, 150x150x43cm</x:v>
      </x:c>
      <x:c t="str">
        <x:v>SAPHO</x:v>
      </x:c>
      <x:c t="str">
        <x:v>8590729001270</x:v>
      </x:c>
      <x:c t="str">
        <x:v>db        </x:v>
      </x:c>
      <x:c t="str">
        <x:v>39221000</x:v>
      </x:c>
      <x:c t="n">
        <x:v>34.8500</x:v>
      </x:c>
      <x:c t="str">
        <x:v>02111</x:v>
      </x:c>
      <x:c t="str">
        <x:v>kád, mélytálca, előlap</x:v>
      </x:c>
      <x:c t="str">
        <x:v>kád</x:v>
      </x:c>
      <x:c t="n">
        <x:v>0.0000</x:v>
      </x:c>
      <x:c t="n">
        <x:v>299000.0000</x:v>
      </x:c>
      <x:c t="str">
        <x:v/>
      </x:c>
    </x:row>
    <x:row>
      <x:c t="str">
        <x:v>92130</x:v>
      </x:c>
      <x:c t="str">
        <x:v>POLYSAN DELONIX szabadonálló kád, 170x84x61,5cm, öntöttmárvány</x:v>
      </x:c>
      <x:c t="str">
        <x:v>SAPHO</x:v>
      </x:c>
      <x:c t="str">
        <x:v>8590729001294</x:v>
      </x:c>
      <x:c t="str">
        <x:v>db        </x:v>
      </x:c>
      <x:c t="str">
        <x:v>39221000</x:v>
      </x:c>
      <x:c t="n">
        <x:v>165.0000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/>
      </x:c>
    </x:row>
    <x:row>
      <x:c t="str">
        <x:v>92230</x:v>
      </x:c>
      <x:c t="str">
        <x:v>POLYSAN VELIA szabadonálló kád, 167x83x62,5cm</x:v>
      </x:c>
      <x:c t="str">
        <x:v>SAPHO</x:v>
      </x:c>
      <x:c t="str">
        <x:v>8590729002543</x:v>
      </x:c>
      <x:c t="str">
        <x:v>db        </x:v>
      </x:c>
      <x:c t="str">
        <x:v>39221000</x:v>
      </x:c>
      <x:c t="n">
        <x:v>180.0000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1154000.0000</x:v>
      </x:c>
      <x:c t="str">
        <x:v/>
      </x:c>
    </x:row>
    <x:row>
      <x:c t="str">
        <x:v>92312</x:v>
      </x:c>
      <x:c t="str">
        <x:v>POLYSAN MAREA előlap </x:v>
      </x:c>
      <x:c t="str">
        <x:v>SAPHO</x:v>
      </x:c>
      <x:c t="str">
        <x:v>8590729001454</x:v>
      </x:c>
      <x:c t="str">
        <x:v>db        </x:v>
      </x:c>
      <x:c t="str">
        <x:v>39221000</x:v>
      </x:c>
      <x:c t="n">
        <x:v>8.8800</x:v>
      </x:c>
      <x:c t="str">
        <x:v>02312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92330</x:v>
      </x:c>
      <x:c t="str">
        <x:v>POLYSAN NOYA Rockstone szabadonálló kád, 170x76x56cm, matt fehér</x:v>
      </x:c>
      <x:c t="str">
        <x:v>SAPHO</x:v>
      </x:c>
      <x:c t="str">
        <x:v>8590913978685</x:v>
      </x:c>
      <x:c t="str">
        <x:v>db        </x:v>
      </x:c>
      <x:c t="str">
        <x:v>39221000</x:v>
      </x:c>
      <x:c t="n">
        <x:v>174.0000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2024.10</x:v>
      </x:c>
    </x:row>
    <x:row>
      <x:c t="str">
        <x:v>923301</x:v>
      </x:c>
      <x:c t="str">
        <x:v>KERASAN klik-klak mosdólefolyó kerámia fedéllel, 5/4“, 5-65mm</x:v>
      </x:c>
      <x:c t="str">
        <x:v>SAPHO</x:v>
      </x:c>
      <x:c t="str">
        <x:v>8056093915594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33000.0000</x:v>
      </x:c>
      <x:c t="str">
        <x:v>újdonság: 2026.01</x:v>
      </x:c>
    </x:row>
    <x:row>
      <x:c t="str">
        <x:v>923311</x:v>
      </x:c>
      <x:c t="str">
        <x:v>KERASAN mosdólefolyó kerámia fedéllel, 5/4“, 5-65mm, matt verde</x:v>
      </x:c>
      <x:c t="str">
        <x:v>SAPHO</x:v>
      </x:c>
      <x:c t="str">
        <x:v>0650414832034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38000.0000</x:v>
      </x:c>
      <x:c t="str">
        <x:v>újdonság: 2026.01</x:v>
      </x:c>
    </x:row>
    <x:row>
      <x:c t="str">
        <x:v>923331</x:v>
      </x:c>
      <x:c t="str">
        <x:v>KERASAN mosdólefolyó kerámia fedéllel, 5/4“, 5-65mm, matt fekete</x:v>
      </x:c>
      <x:c t="str">
        <x:v>SAPHO</x:v>
      </x:c>
      <x:c t="str">
        <x:v>0650414836124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38000.0000</x:v>
      </x:c>
      <x:c t="str">
        <x:v>újdonság: 2026.01</x:v>
      </x:c>
    </x:row>
    <x:row>
      <x:c t="str">
        <x:v>923A143-20Z2</x:v>
      </x:c>
      <x:c t="str">
        <x:v>AQUALINE papír kéztörlő, 2 rétegű, 23x33cm, tiszta cellulóz, fehér</x:v>
      </x:c>
      <x:c t="str">
        <x:v>AQUALINE</x:v>
      </x:c>
      <x:c t="str">
        <x:v>8002904094019</x:v>
      </x:c>
      <x:c t="str">
        <x:v>db        </x:v>
      </x:c>
      <x:c t="str">
        <x:v>48182010</x:v>
      </x:c>
      <x:c t="n">
        <x:v>8.8500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25500.0000</x:v>
      </x:c>
      <x:c t="str">
        <x:v/>
      </x:c>
    </x:row>
    <x:row>
      <x:c t="str">
        <x:v>923A192-20</x:v>
      </x:c>
      <x:c t="str">
        <x:v>AQUALINE papír kéztörlő, 1 rétegű, 23x33cm, tiszta cellulóz, fehér</x:v>
      </x:c>
      <x:c t="str">
        <x:v>AQUALINE</x:v>
      </x:c>
      <x:c t="str">
        <x:v>8002904091018</x:v>
      </x:c>
      <x:c t="str">
        <x:v>csomag    </x:v>
      </x:c>
      <x:c t="str">
        <x:v>48182010</x:v>
      </x:c>
      <x:c t="n">
        <x:v>8.8500</x:v>
      </x:c>
      <x:c t="str">
        <x:v>923A192</x:v>
      </x:c>
      <x:c t="str">
        <x:v>egyéb kiegészítő</x:v>
      </x:c>
      <x:c t="str">
        <x:v>papír</x:v>
      </x:c>
      <x:c t="n">
        <x:v>0.0000</x:v>
      </x:c>
      <x:c t="n">
        <x:v>31000.0000</x:v>
      </x:c>
      <x:c t="str">
        <x:v>kifutott: 2025.03</x:v>
      </x:c>
    </x:row>
    <x:row>
      <x:c t="str">
        <x:v>924224104</x:v>
      </x:c>
      <x:c t="str">
        <x:v>BEMETA HOTEL Kézszárító, HEPA szűrővel, 298x669x184mm, 1850W, ABS/fehér</x:v>
      </x:c>
      <x:c t="str">
        <x:v>SAPHO</x:v>
      </x:c>
      <x:c t="str">
        <x:v>8592207022364</x:v>
      </x:c>
      <x:c t="str">
        <x:v>db        </x:v>
      </x:c>
      <x:c t="str">
        <x:v>85163300</x:v>
      </x:c>
      <x:c t="n">
        <x:v>11.7500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352000.0000</x:v>
      </x:c>
      <x:c t="str">
        <x:v>kifutott: 2025.11</x:v>
      </x:c>
    </x:row>
    <x:row>
      <x:c t="str">
        <x:v>924224110</x:v>
      </x:c>
      <x:c t="str">
        <x:v>BEMETA HOTEL kézszárító </x:v>
      </x:c>
      <x:c t="str">
        <x:v>SAPHO</x:v>
      </x:c>
      <x:c t="str">
        <x:v>8592207043628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924224111</x:v>
      </x:c>
      <x:c t="str">
        <x:v>BEMETA HOTEL Automata kézszárító, 286x321x99mm, 1000W, inox</x:v>
      </x:c>
      <x:c t="str">
        <x:v>SAPHO</x:v>
      </x:c>
      <x:c t="str">
        <x:v>8592207022357</x:v>
      </x:c>
      <x:c t="str">
        <x:v>db        </x:v>
      </x:c>
      <x:c t="str">
        <x:v>85163300</x:v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/>
      </x:c>
    </x:row>
    <x:row>
      <x:c t="str">
        <x:v>924224115</x:v>
      </x:c>
      <x:c t="str">
        <x:v>BEMETA HOTEL kézszárító </x:v>
      </x:c>
      <x:c t="str">
        <x:v>SAPHO</x:v>
      </x:c>
      <x:c t="str">
        <x:v>8592207043611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924224120</x:v>
      </x:c>
      <x:c t="str">
        <x:v>BEMETA HOTEL kézszárító </x:v>
      </x:c>
      <x:c t="str">
        <x:v>SAPHO</x:v>
      </x:c>
      <x:c t="str">
        <x:v>8592207043642</x:v>
      </x:c>
      <x:c t="str">
        <x:v>db        </x:v>
      </x:c>
      <x:c t="str">
        <x:v/>
      </x:c>
      <x:c t="n">
        <x:v>5.2000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924224121</x:v>
      </x:c>
      <x:c t="str">
        <x:v>BEMETA HOTEL Automata kézszárító, 270x237x208mm, 1800W, inox</x:v>
      </x:c>
      <x:c t="str">
        <x:v>SAPHO</x:v>
      </x:c>
      <x:c t="str">
        <x:v>8592207022371</x:v>
      </x:c>
      <x:c t="str">
        <x:v>db        </x:v>
      </x:c>
      <x:c t="str">
        <x:v>85163300</x:v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/>
      </x:c>
    </x:row>
    <x:row>
      <x:c t="str">
        <x:v>924224125</x:v>
      </x:c>
      <x:c t="str">
        <x:v>BEMETA HOTEL kézszárító </x:v>
      </x:c>
      <x:c t="str">
        <x:v>SAPHO</x:v>
      </x:c>
      <x:c t="str">
        <x:v>8592207043635</x:v>
      </x:c>
      <x:c t="str">
        <x:v>db        </x:v>
      </x:c>
      <x:c t="str">
        <x:v/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924224130</x:v>
      </x:c>
      <x:c t="str">
        <x:v>BEMETA HOTEL kézszárító </x:v>
      </x:c>
      <x:c t="str">
        <x:v>SAPHO</x:v>
      </x:c>
      <x:c t="str">
        <x:v>8592207043604</x:v>
      </x:c>
      <x:c t="str">
        <x:v>db        </x:v>
      </x:c>
      <x:c t="str">
        <x:v/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>újdonság: 2024.07</x:v>
      </x:c>
    </x:row>
    <x:row>
      <x:c t="str">
        <x:v>924224131</x:v>
      </x:c>
      <x:c t="str">
        <x:v>BEMETA HOTEL Automata kézszárító, 173x255x150mm, 1350W, polírozott</x:v>
      </x:c>
      <x:c t="str">
        <x:v>SAPHO</x:v>
      </x:c>
      <x:c t="str">
        <x:v>8592207022388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924224135</x:v>
      </x:c>
      <x:c t="str">
        <x:v>BEMETA HOTEL Automata kézszárító, 173x255x150mm, 1350W, matt</x:v>
      </x:c>
      <x:c t="str">
        <x:v>SAPHO</x:v>
      </x:c>
      <x:c t="str">
        <x:v>8592207022395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924224140</x:v>
      </x:c>
      <x:c t="str">
        <x:v>BEMETA HOTEL kézszárító </x:v>
      </x:c>
      <x:c t="str">
        <x:v>SAPHO</x:v>
      </x:c>
      <x:c t="str">
        <x:v>8592207043598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>újdonság: 2024.07</x:v>
      </x:c>
    </x:row>
    <x:row>
      <x:c t="str">
        <x:v>924224141</x:v>
      </x:c>
      <x:c t="str">
        <x:v>BEMETA HOTEL Automata kézszárító, 270x237x208mm, 2300W, inox</x:v>
      </x:c>
      <x:c t="str">
        <x:v>SAPHO</x:v>
      </x:c>
      <x:c t="str">
        <x:v>8592207022401</x:v>
      </x:c>
      <x:c t="str">
        <x:v>db        </x:v>
      </x:c>
      <x:c t="str">
        <x:v>85163300</x:v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/>
      </x:c>
    </x:row>
    <x:row>
      <x:c t="str">
        <x:v>924224145</x:v>
      </x:c>
      <x:c t="str">
        <x:v>BEMETA HOTEL kézszárító </x:v>
      </x:c>
      <x:c t="str">
        <x:v>SAPHO</x:v>
      </x:c>
      <x:c t="str">
        <x:v>8592207043581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>újdonság: 2024.07</x:v>
      </x:c>
    </x:row>
    <x:row>
      <x:c t="str">
        <x:v>924224150</x:v>
      </x:c>
      <x:c t="str">
        <x:v>BEMETA HOTEL Automata kézszárító, 170x255x100mm, 1000W, fekete</x:v>
      </x:c>
      <x:c t="str">
        <x:v>SAPHO</x:v>
      </x:c>
      <x:c t="str">
        <x:v>8592207027611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924224155</x:v>
      </x:c>
      <x:c t="str">
        <x:v>BEMETA HOTEL Automata kézszárító, 170x255x100mm, 1000W, inox</x:v>
      </x:c>
      <x:c t="str">
        <x:v>SAPHO</x:v>
      </x:c>
      <x:c t="str">
        <x:v>8592207027604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924224163</x:v>
      </x:c>
      <x:c t="str">
        <x:v>BEMETA HOTEL Kézszárító, HEPA szűrővel, 297x665x183mm, 1650W, ABS/fehér</x:v>
      </x:c>
      <x:c t="str">
        <x:v>SAPHO</x:v>
      </x:c>
      <x:c t="str">
        <x:v>8592207053078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410500.0000</x:v>
      </x:c>
      <x:c t="str">
        <x:v>újdonság: 2026.02</x:v>
      </x:c>
    </x:row>
    <x:row>
      <x:c t="str">
        <x:v>924224164</x:v>
      </x:c>
      <x:c t="str">
        <x:v>BEMETA HOTEL Kézszárító, HEPA szűrővel, 297x665x183mm, 1650W, ABS/fehér</x:v>
      </x:c>
      <x:c t="str">
        <x:v>SAPHO</x:v>
      </x:c>
      <x:c t="str">
        <x:v>8592207053085</x:v>
      </x:c>
      <x:c t="str">
        <x:v>db        </x:v>
      </x:c>
      <x:c t="str">
        <x:v>85163300</x:v>
      </x:c>
      <x:c t="n">
        <x:v>8.8000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353800.0000</x:v>
      </x:c>
      <x:c t="str">
        <x:v>újdonság: 2025.08</x:v>
      </x:c>
    </x:row>
    <x:row>
      <x:c t="str">
        <x:v>924224175</x:v>
      </x:c>
      <x:c t="str">
        <x:v>BEMETA HOTEL Automata kézszárító, 245x370x102mm, 1000W</x:v>
      </x:c>
      <x:c t="str">
        <x:v>SAPHO</x:v>
      </x:c>
      <x:c t="str">
        <x:v>8592207060212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133900.0000</x:v>
      </x:c>
      <x:c t="str">
        <x:v>újdonság: 2026.02</x:v>
      </x:c>
    </x:row>
    <x:row>
      <x:c t="str">
        <x:v>924224184</x:v>
      </x:c>
      <x:c t="str">
        <x:v>BEMETA HOTEL Automata kézszárító, 220x280x150mm, 1650W</x:v>
      </x:c>
      <x:c t="str">
        <x:v>SAPHO</x:v>
      </x:c>
      <x:c t="str">
        <x:v>8592207060229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48300.0000</x:v>
      </x:c>
      <x:c t="str">
        <x:v>újdonság: 2026.02</x:v>
      </x:c>
    </x:row>
    <x:row>
      <x:c t="str">
        <x:v>92430</x:v>
      </x:c>
      <x:c t="str">
        <x:v>POLYSAN MEDINA Rockstone szabadonálló kád, 165x70x52cm, matt fehér</x:v>
      </x:c>
      <x:c t="str">
        <x:v>SAPHO</x:v>
      </x:c>
      <x:c t="str">
        <x:v>8590913978692</x:v>
      </x:c>
      <x:c t="str">
        <x:v>db        </x:v>
      </x:c>
      <x:c t="str">
        <x:v>39221000</x:v>
      </x:c>
      <x:c t="n">
        <x:v>161.0000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829000.0000</x:v>
      </x:c>
      <x:c t="str">
        <x:v>újdonság: 2024.10</x:v>
      </x:c>
    </x:row>
    <x:row>
      <x:c t="str">
        <x:v>924533015</x:v>
      </x:c>
      <x:c t="str">
        <x:v>BEMETA HOTEL Hotel hajszárító, 180x370x120mm</x:v>
      </x:c>
      <x:c t="str">
        <x:v>SAPHO</x:v>
      </x:c>
      <x:c t="str">
        <x:v>8592207060380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181100.0000</x:v>
      </x:c>
      <x:c t="str">
        <x:v>újdonság: 2026.02</x:v>
      </x:c>
    </x:row>
    <x:row>
      <x:c t="str">
        <x:v>9250</x:v>
      </x:c>
      <x:c t="str">
        <x:v>GELCO PUCCINI LED függő lámpa, 2W, 250x25mm, fehér</x:v>
      </x:c>
      <x:c t="str">
        <x:v>SAPHO</x:v>
      </x:c>
      <x:c t="str">
        <x:v>8590913960253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9251</x:v>
      </x:c>
      <x:c t="str">
        <x:v>GELCO PUCCINI LED függő lámpa, 2W, 250x25mm, fekete</x:v>
      </x:c>
      <x:c t="str">
        <x:v>SAPHO</x:v>
      </x:c>
      <x:c t="str">
        <x:v>8590913960260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9252</x:v>
      </x:c>
      <x:c t="str">
        <x:v>GELCO PUCCINI LED függő lámpa, 2W, 250x25mm, króm</x:v>
      </x:c>
      <x:c t="str">
        <x:v>SAPHO</x:v>
      </x:c>
      <x:c t="str">
        <x:v>8590913960277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144000.0000</x:v>
      </x:c>
      <x:c t="str">
        <x:v>kifutott: 2025.06</x:v>
      </x:c>
    </x:row>
    <x:row>
      <x:c t="str">
        <x:v>92530</x:v>
      </x:c>
      <x:c t="str">
        <x:v>POLYSAN LEYLA Rockstone szabadonálló kád, 170x78x55cm, matt fehér</x:v>
      </x:c>
      <x:c t="str">
        <x:v>SAPHO</x:v>
      </x:c>
      <x:c t="str">
        <x:v>8590913978708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972000.0000</x:v>
      </x:c>
      <x:c t="str">
        <x:v>újdonság: 2024.10</x:v>
      </x:c>
    </x:row>
    <x:row>
      <x:c t="str">
        <x:v>9254</x:v>
      </x:c>
      <x:c t="str">
        <x:v>GELCO PUCCINI LED függő lámpa, 2W, 250x25mm, arany</x:v>
      </x:c>
      <x:c t="str">
        <x:v>SAPHO</x:v>
      </x:c>
      <x:c t="str">
        <x:v>8590913960284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149000.0000</x:v>
      </x:c>
      <x:c t="str">
        <x:v>kifutott: 2025.06</x:v>
      </x:c>
    </x:row>
    <x:row>
      <x:c t="str">
        <x:v>9255</x:v>
      </x:c>
      <x:c t="str">
        <x:v>GELCO PUCCINI LED függő lámpa, 2W, 500x25mm, fehér</x:v>
      </x:c>
      <x:c t="str">
        <x:v>SAPHO</x:v>
      </x:c>
      <x:c t="str">
        <x:v>8590913960291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9256</x:v>
      </x:c>
      <x:c t="str">
        <x:v>GELCO PUCCINI LED függő lámpa, 2W, 500x25mm, fekete</x:v>
      </x:c>
      <x:c t="str">
        <x:v>SAPHO</x:v>
      </x:c>
      <x:c t="str">
        <x:v>8033913280445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9257</x:v>
      </x:c>
      <x:c t="str">
        <x:v>GELCO PUCCINI LED függő lámpa, 2W, 500x25mm, króm</x:v>
      </x:c>
      <x:c t="str">
        <x:v>SAPHO</x:v>
      </x:c>
      <x:c t="str">
        <x:v>8590913960314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9259</x:v>
      </x:c>
      <x:c t="str">
        <x:v>GELCO PUCCINI LED függő lámpa, 2W, 500x25mm, arany</x:v>
      </x:c>
      <x:c t="str">
        <x:v>SAPHO</x:v>
      </x:c>
      <x:c t="str">
        <x:v>8590913960321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164000.0000</x:v>
      </x:c>
      <x:c t="str">
        <x:v>kifutott: 2025.06</x:v>
      </x:c>
    </x:row>
    <x:row>
      <x:c t="str">
        <x:v>9260</x:v>
      </x:c>
      <x:c t="str">
        <x:v>GELCO PUCCINI LED függő lámpa, 4W, 300x40mm, fehér</x:v>
      </x:c>
      <x:c t="str">
        <x:v>SAPHO</x:v>
      </x:c>
      <x:c t="str">
        <x:v>8590913960338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</x:v>
      </x:c>
      <x:c t="str">
        <x:v>GELCO PUCCINI LED függő lámpa, 4W, 300x40mm, fekete</x:v>
      </x:c>
      <x:c t="str">
        <x:v>SAPHO</x:v>
      </x:c>
      <x:c t="str">
        <x:v>8590913960345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92619</x:v>
      </x:c>
      <x:c t="str">
        <x:v>POLYSAN CHIQUITA aszimmetrikus kád, jobb 170x100x45cm</x:v>
      </x:c>
      <x:c t="str">
        <x:v>SAPHO</x:v>
      </x:c>
      <x:c t="str">
        <x:v>8590729024552</x:v>
      </x:c>
      <x:c t="str">
        <x:v>db        </x:v>
      </x:c>
      <x:c t="str">
        <x:v>39221000</x:v>
      </x:c>
      <x:c t="n">
        <x:v>27.5600</x:v>
      </x:c>
      <x:c t="str">
        <x:v>02619</x:v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9262</x:v>
      </x:c>
      <x:c t="str">
        <x:v>GELCO PUCCINI LED függő lámpa, 4W, 300x40mm, króm</x:v>
      </x:c>
      <x:c t="str">
        <x:v>SAPHO</x:v>
      </x:c>
      <x:c t="str">
        <x:v>8590913960352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159000.0000</x:v>
      </x:c>
      <x:c t="str">
        <x:v>kifutott: 2025.06</x:v>
      </x:c>
    </x:row>
    <x:row>
      <x:c t="str">
        <x:v>9264</x:v>
      </x:c>
      <x:c t="str">
        <x:v>GELCO PUCCINI LED függő lámpa, 4W, 300x40mm, arany</x:v>
      </x:c>
      <x:c t="str">
        <x:v>SAPHO</x:v>
      </x:c>
      <x:c t="str">
        <x:v>8590913960369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9265</x:v>
      </x:c>
      <x:c t="str">
        <x:v>GELCO PUCCINI LED függő lámpa, 4W, 600x40mm, fehér</x:v>
      </x:c>
      <x:c t="str">
        <x:v>SAPHO</x:v>
      </x:c>
      <x:c t="str">
        <x:v>8590913960376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9266</x:v>
      </x:c>
      <x:c t="str">
        <x:v>GELCO PUCCINI LED függő lámpa, 4W, 600x40mm, fekete</x:v>
      </x:c>
      <x:c t="str">
        <x:v>SAPHO</x:v>
      </x:c>
      <x:c t="str">
        <x:v>8590913960383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9267</x:v>
      </x:c>
      <x:c t="str">
        <x:v>GELCO PUCCINI LED függő lámpa, 4W, 600x40mm, króm</x:v>
      </x:c>
      <x:c t="str">
        <x:v>SAPHO</x:v>
      </x:c>
      <x:c t="str">
        <x:v>8590913960390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189000.0000</x:v>
      </x:c>
      <x:c t="str">
        <x:v>kifutott: 2025.06</x:v>
      </x:c>
    </x:row>
    <x:row>
      <x:c t="str">
        <x:v>9269</x:v>
      </x:c>
      <x:c t="str">
        <x:v>GELCO PUCCINI LED függő lámpa, 4W, 600x40mm, arany</x:v>
      </x:c>
      <x:c t="str">
        <x:v>SAPHO</x:v>
      </x:c>
      <x:c t="str">
        <x:v>8590913960406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209000.0000</x:v>
      </x:c>
      <x:c t="str">
        <x:v>kifutott: 2025.06</x:v>
      </x:c>
    </x:row>
    <x:row>
      <x:c t="str">
        <x:v>9270</x:v>
      </x:c>
      <x:c t="str">
        <x:v>GELCO PUCCINI LED függő lámpa, 8W, 900x40mm, fehér</x:v>
      </x:c>
      <x:c t="str">
        <x:v>SAPHO</x:v>
      </x:c>
      <x:c t="str">
        <x:v>8590913960413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9271</x:v>
      </x:c>
      <x:c t="str">
        <x:v>GELCO PUCCINI LED függő lámpa, 8W, 900x40mm, fekete</x:v>
      </x:c>
      <x:c t="str">
        <x:v>SAPHO</x:v>
      </x:c>
      <x:c t="str">
        <x:v>8590913959530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9272</x:v>
      </x:c>
      <x:c t="str">
        <x:v>GELCO PUCCINI LED függő lámpa, 8W, 900x40mm, króm</x:v>
      </x:c>
      <x:c t="str">
        <x:v>SAPHO</x:v>
      </x:c>
      <x:c t="str">
        <x:v>8590913960420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229000.0000</x:v>
      </x:c>
      <x:c t="str">
        <x:v>kifutott: 2025.06</x:v>
      </x:c>
    </x:row>
    <x:row>
      <x:c t="str">
        <x:v>927231</x:v>
      </x:c>
      <x:c t="str">
        <x:v>KERASAN THE NEW YORKER fali mosdótartó konzol, 80cm-es mosdóhoz, matt fekete</x:v>
      </x:c>
      <x:c t="str">
        <x:v>SAPHO</x:v>
      </x:c>
      <x:c t="str">
        <x:v>8055596050214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534000.0000</x:v>
      </x:c>
      <x:c t="str">
        <x:v>újdonság: 2025.12</x:v>
      </x:c>
    </x:row>
    <x:row>
      <x:c t="str">
        <x:v>927290</x:v>
      </x:c>
      <x:c t="str">
        <x:v>KERASAN THE NEW YORKER fali mosdótartó konzol, 80cm-es mosdóhoz, króm</x:v>
      </x:c>
      <x:c t="str">
        <x:v>SAPHO</x:v>
      </x:c>
      <x:c t="str">
        <x:v>8055596050221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konzol</x:v>
      </x:c>
      <x:c t="str">
        <x:v>konzol</x:v>
      </x:c>
      <x:c t="n">
        <x:v>0.0000</x:v>
      </x:c>
      <x:c t="n">
        <x:v>499000.0000</x:v>
      </x:c>
      <x:c t="str">
        <x:v>újdonság: 2025.12</x:v>
      </x:c>
    </x:row>
    <x:row>
      <x:c t="str">
        <x:v>927331</x:v>
      </x:c>
      <x:c t="str">
        <x:v>KERASAN THE NEW YORKER fali mosdótartó konzol, 100cm-es mosdóhoz, matt fekete</x:v>
      </x:c>
      <x:c t="str">
        <x:v>SAPHO</x:v>
      </x:c>
      <x:c t="str">
        <x:v>8055596050238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584000.0000</x:v>
      </x:c>
      <x:c t="str">
        <x:v>újdonság: 2025.12</x:v>
      </x:c>
    </x:row>
    <x:row>
      <x:c t="str">
        <x:v>927390</x:v>
      </x:c>
      <x:c t="str">
        <x:v>KERASAN THE NEW YORKER fali mosdótartó konzol, 100cm-es mosdóhoz, króm</x:v>
      </x:c>
      <x:c t="str">
        <x:v>SAPHO</x:v>
      </x:c>
      <x:c t="str">
        <x:v>8055596050245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539000.0000</x:v>
      </x:c>
      <x:c t="str">
        <x:v>újdonság: 2025.12</x:v>
      </x:c>
    </x:row>
    <x:row>
      <x:c t="str">
        <x:v>9274</x:v>
      </x:c>
      <x:c t="str">
        <x:v>GELCO PUCCINI LED függő lámpa, 8W, 900x40mm, arany</x:v>
      </x:c>
      <x:c t="str">
        <x:v>SAPHO</x:v>
      </x:c>
      <x:c t="str">
        <x:v>8590913960437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269000.0000</x:v>
      </x:c>
      <x:c t="str">
        <x:v>kifutott: 2025.06</x:v>
      </x:c>
    </x:row>
    <x:row>
      <x:c t="str">
        <x:v>927431</x:v>
      </x:c>
      <x:c t="str">
        <x:v>KERASAN THE NEW YORKER fali mosdótartó konzol, 120cm-es mosdóhoz, matt fekete</x:v>
      </x:c>
      <x:c t="str">
        <x:v>SAPHO</x:v>
      </x:c>
      <x:c t="str">
        <x:v>8388777316626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629000.0000</x:v>
      </x:c>
      <x:c t="str">
        <x:v>újdonság: 2025.12</x:v>
      </x:c>
    </x:row>
    <x:row>
      <x:c t="str">
        <x:v>927490</x:v>
      </x:c>
      <x:c t="str">
        <x:v>KERASAN THE NEW YORKER fali mosdótartó konzol, 120cm-es mosdóhoz, króm</x:v>
      </x:c>
      <x:c t="str">
        <x:v>SAPHO</x:v>
      </x:c>
      <x:c t="str">
        <x:v>8055596050252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589000.0000</x:v>
      </x:c>
      <x:c t="str">
        <x:v>újdonság: 2025.12</x:v>
      </x:c>
    </x:row>
    <x:row>
      <x:c t="str">
        <x:v>927531</x:v>
      </x:c>
      <x:c t="str">
        <x:v>KERASAN THE NEW YORKER álló mosdótartó konzol, 80cm-es mosdóhoz, matt fekete</x:v>
      </x:c>
      <x:c t="str">
        <x:v>SAPHO</x:v>
      </x:c>
      <x:c t="str">
        <x:v>8055596050269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639000.0000</x:v>
      </x:c>
      <x:c t="str">
        <x:v>újdonság: 2025.12</x:v>
      </x:c>
    </x:row>
    <x:row>
      <x:c t="str">
        <x:v>927590</x:v>
      </x:c>
      <x:c t="str">
        <x:v>KERASAN THE NEW YORKER álló mosdótartó konzol, 80cm-es mosdóhoz, króm</x:v>
      </x:c>
      <x:c t="str">
        <x:v>SAPHO</x:v>
      </x:c>
      <x:c t="str">
        <x:v>8388777321378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559000.0000</x:v>
      </x:c>
      <x:c t="str">
        <x:v>újdonság: 2025.12</x:v>
      </x:c>
    </x:row>
    <x:row>
      <x:c t="str">
        <x:v>927631</x:v>
      </x:c>
      <x:c t="str">
        <x:v>KERASAN THE NEW YORKER álló mosdótartó konzol, 100cm-es mosdóhoz, matt fekete</x:v>
      </x:c>
      <x:c t="str">
        <x:v>SAPHO</x:v>
      </x:c>
      <x:c t="str">
        <x:v>8055596050276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694000.0000</x:v>
      </x:c>
      <x:c t="str">
        <x:v>újdonság: 2025.12</x:v>
      </x:c>
    </x:row>
    <x:row>
      <x:c t="str">
        <x:v>927690</x:v>
      </x:c>
      <x:c t="str">
        <x:v>KERASAN THE NEW YORKER álló mosdótartó konzol, 100cm-es mosdóhoz, króm</x:v>
      </x:c>
      <x:c t="str">
        <x:v>SAPHO</x:v>
      </x:c>
      <x:c t="str">
        <x:v>8055596050283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599000.0000</x:v>
      </x:c>
      <x:c t="str">
        <x:v>újdonság: 2025.12</x:v>
      </x:c>
    </x:row>
    <x:row>
      <x:c t="str">
        <x:v>927731</x:v>
      </x:c>
      <x:c t="str">
        <x:v>KERASAN THE NEW YORKER álló mosdótartó konzol, 120cm-es mosdóhoz, matt fekete</x:v>
      </x:c>
      <x:c t="str">
        <x:v>SAPHO</x:v>
      </x:c>
      <x:c t="str">
        <x:v>8055596050306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konzol</x:v>
      </x:c>
      <x:c t="str">
        <x:v>konzol</x:v>
      </x:c>
      <x:c t="n">
        <x:v>0.0000</x:v>
      </x:c>
      <x:c t="n">
        <x:v>744000.0000</x:v>
      </x:c>
      <x:c t="str">
        <x:v>újdonság: 2025.12</x:v>
      </x:c>
    </x:row>
    <x:row>
      <x:c t="str">
        <x:v>927790</x:v>
      </x:c>
      <x:c t="str">
        <x:v>KERASAN THE NEW YORKER álló mosdótartó konzol, 120cm-es mosdóhoz, króm</x:v>
      </x:c>
      <x:c t="str">
        <x:v>SAPHO</x:v>
      </x:c>
      <x:c t="str">
        <x:v>8055596050290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649000.0000</x:v>
      </x:c>
      <x:c t="str">
        <x:v>újdonság: 2025.12</x:v>
      </x:c>
    </x:row>
    <x:row>
      <x:c t="str">
        <x:v>92819</x:v>
      </x:c>
      <x:c t="str">
        <x:v>POLYSAN CHIQUITA jobb előlap </x:v>
      </x:c>
      <x:c t="str">
        <x:v>SAPHO</x:v>
      </x:c>
      <x:c t="str">
        <x:v>8590729024736</x:v>
      </x:c>
      <x:c t="str">
        <x:v>db        </x:v>
      </x:c>
      <x:c t="str">
        <x:v>39221000</x:v>
      </x:c>
      <x:c t="n">
        <x:v>9.5800</x:v>
      </x:c>
      <x:c t="str">
        <x:v>02819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92888</x:v>
      </x:c>
      <x:c t="str">
        <x:v>POLYSAN LUCIS LINE szögletes fogantyú, 340x20x36mm, króm</x:v>
      </x:c>
      <x:c t="str">
        <x:v>SAPHO</x:v>
      </x:c>
      <x:c t="str">
        <x:v>8590729058885</x:v>
      </x:c>
      <x:c t="str">
        <x:v>db        </x:v>
      </x:c>
      <x:c t="str">
        <x:v>39222000</x:v>
      </x:c>
      <x:c t="n">
        <x:v>0.7700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31000.0000</x:v>
      </x:c>
      <x:c t="str">
        <x:v/>
      </x:c>
    </x:row>
    <x:row>
      <x:c t="str">
        <x:v>93000</x:v>
      </x:c>
      <x:c t="str">
        <x:v>POLYSAN Fertőtlenítő folyadék 1L </x:v>
      </x:c>
      <x:c t="str">
        <x:v>SAPHO</x:v>
      </x:c>
      <x:c t="str">
        <x:v>8590729064299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9000.0000</x:v>
      </x:c>
      <x:c t="str">
        <x:v/>
      </x:c>
    </x:row>
    <x:row>
      <x:c t="str">
        <x:v>93231L</x:v>
      </x:c>
      <x:c t="str">
        <x:v>POLYSAN SUSSI L szabadonálló kád, 149,5x70,5x49,5cm</x:v>
      </x:c>
      <x:c t="str">
        <x:v>SAPHO</x:v>
      </x:c>
      <x:c t="str">
        <x:v>8590729001942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789000.0000</x:v>
      </x:c>
      <x:c t="str">
        <x:v/>
      </x:c>
    </x:row>
    <x:row>
      <x:c t="str">
        <x:v>93231R</x:v>
      </x:c>
      <x:c t="str">
        <x:v>POLYSAN SUSSI R szabadonálló kád, 149,5x70,5x49,5cm</x:v>
      </x:c>
      <x:c t="str">
        <x:v>SAPHO</x:v>
      </x:c>
      <x:c t="str">
        <x:v>8590729001959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789000.0000</x:v>
      </x:c>
      <x:c t="str">
        <x:v/>
      </x:c>
    </x:row>
    <x:row>
      <x:c t="str">
        <x:v>93241L</x:v>
      </x:c>
      <x:c t="str">
        <x:v>POLYSAN SUSSI L szabadonálló kád, 149,5x70,5x49,5cm, kívül fekete, belül fehér</x:v>
      </x:c>
      <x:c t="str">
        <x:v>SAPHO</x:v>
      </x:c>
      <x:c t="str">
        <x:v>8590729001966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849000.0000</x:v>
      </x:c>
      <x:c t="str">
        <x:v/>
      </x:c>
    </x:row>
    <x:row>
      <x:c t="str">
        <x:v>93241R</x:v>
      </x:c>
      <x:c t="str">
        <x:v>POLYSAN SUSSI R szabadonálló kád, 149,5x70,5x49,5cm, kívül fekete, belül fehér</x:v>
      </x:c>
      <x:c t="str">
        <x:v>SAPHO</x:v>
      </x:c>
      <x:c t="str">
        <x:v>8590729001973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849000.0000</x:v>
      </x:c>
      <x:c t="str">
        <x:v/>
      </x:c>
    </x:row>
    <x:row>
      <x:c t="str">
        <x:v>93400</x:v>
      </x:c>
      <x:c t="str">
        <x:v>zajszigetelő szalag fürdőkádhoz, 3m</x:v>
      </x:c>
      <x:c t="str">
        <x:v>SAPHO</x:v>
      </x:c>
      <x:c t="str">
        <x:v>8590729001065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5900.0000</x:v>
      </x:c>
      <x:c t="str">
        <x:v/>
      </x:c>
    </x:row>
    <x:row>
      <x:c t="str">
        <x:v>93611</x:v>
      </x:c>
      <x:c t="str">
        <x:v>POLYSAN CLEO kád, 160x75x48cm</x:v>
      </x:c>
      <x:c t="str">
        <x:v>SAPHO</x:v>
      </x:c>
      <x:c t="str">
        <x:v>8590729002116</x:v>
      </x:c>
      <x:c t="str">
        <x:v>db        </x:v>
      </x:c>
      <x:c t="str">
        <x:v>39221000</x:v>
      </x:c>
      <x:c t="n">
        <x:v>20.7500</x:v>
      </x:c>
      <x:c t="str">
        <x:v>03611</x:v>
      </x:c>
      <x:c t="str">
        <x:v>kád, mélytálca, előlap</x:v>
      </x:c>
      <x:c t="str">
        <x:v>kád</x:v>
      </x:c>
      <x:c t="n">
        <x:v>129000.0000</x:v>
      </x:c>
      <x:c t="n">
        <x:v>188000.0000</x:v>
      </x:c>
      <x:c t="str">
        <x:v/>
      </x:c>
    </x:row>
    <x:row>
      <x:c t="str">
        <x:v>93611.1010</x:v>
      </x:c>
      <x:c t="str">
        <x:v>POLYSAN CLEO kád, Active Hydro, 160x75x48cm, króm</x:v>
      </x:c>
      <x:c t="str">
        <x:v>SAPHO</x:v>
      </x:c>
      <x:c t="str">
        <x:v>8590729054634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841000.0000</x:v>
      </x:c>
      <x:c t="str">
        <x:v>újdonság: 2025.01</x:v>
      </x:c>
    </x:row>
    <x:row>
      <x:c t="str">
        <x:v>93611.11</x:v>
      </x:c>
      <x:c t="str">
        <x:v>POLYSAN CLEO kád, 160x75x48cm, matt fehér</x:v>
      </x:c>
      <x:c t="str">
        <x:v>SAPHO</x:v>
      </x:c>
      <x:c t="str">
        <x:v>8590729083375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304000.0000</x:v>
      </x:c>
      <x:c t="str">
        <x:v/>
      </x:c>
    </x:row>
    <x:row>
      <x:c t="str">
        <x:v>93611.2010</x:v>
      </x:c>
      <x:c t="str">
        <x:v>POLYSAN CLEO kád, 160x75x48cm, Active Hydro-Air, króm</x:v>
      </x:c>
      <x:c t="str">
        <x:v>SAPHO</x:v>
      </x:c>
      <x:c t="str">
        <x:v>8590729054641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1279000.0000</x:v>
      </x:c>
      <x:c t="str">
        <x:v>újdonság: 2024.11</x:v>
      </x:c>
    </x:row>
    <x:row>
      <x:c t="str">
        <x:v>93611.21</x:v>
      </x:c>
      <x:c t="str">
        <x:v>POLYSAN CLEO kád, 160x75x48cm, matt fekete</x:v>
      </x:c>
      <x:c t="str">
        <x:v>SAPHO</x:v>
      </x:c>
      <x:c t="str">
        <x:v>8590729083382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304000.0000</x:v>
      </x:c>
      <x:c t="str">
        <x:v/>
      </x:c>
    </x:row>
    <x:row>
      <x:c t="str">
        <x:v>93611.30</x:v>
      </x:c>
      <x:c t="str">
        <x:v>POLYSAN CLEO kád, 160x75x48cm, szürke</x:v>
      </x:c>
      <x:c t="str">
        <x:v>SAPHO</x:v>
      </x:c>
      <x:c t="str">
        <x:v>8590729083399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264000.0000</x:v>
      </x:c>
      <x:c t="str">
        <x:v/>
      </x:c>
    </x:row>
    <x:row>
      <x:c t="str">
        <x:v>93611.3010</x:v>
      </x:c>
      <x:c t="str">
        <x:v>POLYSAN CLEO kád, Attraction Hydro, 160x75x48cm, króm</x:v>
      </x:c>
      <x:c t="str">
        <x:v>SAPHO</x:v>
      </x:c>
      <x:c t="str">
        <x:v>8590729054658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1024000.0000</x:v>
      </x:c>
      <x:c t="str">
        <x:v>újdonság: 2025.01</x:v>
      </x:c>
    </x:row>
    <x:row>
      <x:c t="str">
        <x:v>93611.40</x:v>
      </x:c>
      <x:c t="str">
        <x:v>POLYSAN CLEO kád, 160x75x48cm, elefántcsont</x:v>
      </x:c>
      <x:c t="str">
        <x:v>SAPHO</x:v>
      </x:c>
      <x:c t="str">
        <x:v>8590729083092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264000.0000</x:v>
      </x:c>
      <x:c t="str">
        <x:v>újdonság: 2024.04</x:v>
      </x:c>
    </x:row>
    <x:row>
      <x:c t="str">
        <x:v>93611.4010</x:v>
      </x:c>
      <x:c t="str">
        <x:v>POLYSAN CLEO kád, 160x75x48cm, Attraction Hydro-Air, króm</x:v>
      </x:c>
      <x:c t="str">
        <x:v>SAPHO</x:v>
      </x:c>
      <x:c t="str">
        <x:v>8590729054665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1648000.0000</x:v>
      </x:c>
      <x:c t="str">
        <x:v>újdonság: 2024.11</x:v>
      </x:c>
    </x:row>
    <x:row>
      <x:c t="str">
        <x:v>93611.5010</x:v>
      </x:c>
      <x:c t="str">
        <x:v>POLYSAN CLEO kád, Highline Hydro, 160x75x48cm, króm</x:v>
      </x:c>
      <x:c t="str">
        <x:v>SAPHO</x:v>
      </x:c>
      <x:c t="str">
        <x:v>8590729054672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1271000.0000</x:v>
      </x:c>
      <x:c t="str">
        <x:v>újdonság: 2025.01</x:v>
      </x:c>
    </x:row>
    <x:row>
      <x:c t="str">
        <x:v>93611.6010</x:v>
      </x:c>
      <x:c t="str">
        <x:v>POLYSAN CLEO kád, 160x75x48cm, Highline Hydro-Air, króm</x:v>
      </x:c>
      <x:c t="str">
        <x:v>SAPHO</x:v>
      </x:c>
      <x:c t="str">
        <x:v>8590729054689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1787000.0000</x:v>
      </x:c>
      <x:c t="str">
        <x:v>újdonság: 2024.11</x:v>
      </x:c>
    </x:row>
    <x:row>
      <x:c t="str">
        <x:v>93611H</x:v>
      </x:c>
      <x:c t="str">
        <x:v>POLYSAN CLEO kád, Hidro rendszerrel, 160x75x48cm</x:v>
      </x:c>
      <x:c t="str">
        <x:v>SAPHO</x:v>
      </x:c>
      <x:c t="str">
        <x:v>8590729082002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93611HA</x:v>
      </x:c>
      <x:c t="str">
        <x:v>POLYSAN CLEO kád, Hidro Air rendszerrel, 160x75x48cm</x:v>
      </x:c>
      <x:c t="str">
        <x:v>SAPHO</x:v>
      </x:c>
      <x:c t="str">
        <x:v>8590729082088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1073000.0000</x:v>
      </x:c>
      <x:c t="str">
        <x:v>kifutott: 2025.01</x:v>
      </x:c>
    </x:row>
    <x:row>
      <x:c t="str">
        <x:v>93611S</x:v>
      </x:c>
      <x:c t="str">
        <x:v>POLYSAN CLEO SLIM kád, 160x75x48cm</x:v>
      </x:c>
      <x:c t="str">
        <x:v>SAPHO</x:v>
      </x:c>
      <x:c t="str">
        <x:v>8590729083689</x:v>
      </x:c>
      <x:c t="str">
        <x:v>db        </x:v>
      </x:c>
      <x:c t="str">
        <x:v>39221000</x:v>
      </x:c>
      <x:c t="n">
        <x:v>20.7490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222000.0000</x:v>
      </x:c>
      <x:c t="str">
        <x:v/>
      </x:c>
    </x:row>
    <x:row>
      <x:c t="str">
        <x:v>937.001.1</x:v>
      </x:c>
      <x:c t="str">
        <x:v>BRUCKNER TEMPOR önelzáró hidegvizes szelep, króm</x:v>
      </x:c>
      <x:c t="str">
        <x:v>SAPHO</x:v>
      </x:c>
      <x:c t="str">
        <x:v>8590913983146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31000.0000</x:v>
      </x:c>
      <x:c t="str">
        <x:v>újdonság: 2025.03</x:v>
      </x:c>
    </x:row>
    <x:row>
      <x:c t="str">
        <x:v>937.002.1</x:v>
      </x:c>
      <x:c t="str">
        <x:v>BRUCKNER TEMPOR önelzáró csaptelep, króm</x:v>
      </x:c>
      <x:c t="str">
        <x:v>SAPHO</x:v>
      </x:c>
      <x:c t="str">
        <x:v>8590913983153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2025.03</x:v>
      </x:c>
    </x:row>
    <x:row>
      <x:c t="str">
        <x:v>937.040.1</x:v>
      </x:c>
      <x:c t="str">
        <x:v>BRUCKNER TEMPOR önelzáró hidegvizes szelep bidézuhannyal, króm</x:v>
      </x:c>
      <x:c t="str">
        <x:v>SAPHO</x:v>
      </x:c>
      <x:c t="str">
        <x:v>8590913983214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51000.0000</x:v>
      </x:c>
      <x:c t="str">
        <x:v>újdonság: 2025.03</x:v>
      </x:c>
    </x:row>
    <x:row>
      <x:c t="str">
        <x:v>937.139.1</x:v>
      </x:c>
      <x:c t="str">
        <x:v>BRUCKNER TEMPOR zuhanyrúd önelzáró szeleppel, króm</x:v>
      </x:c>
      <x:c t="str">
        <x:v>SAPHO</x:v>
      </x:c>
      <x:c t="str">
        <x:v>8590913983658</x:v>
      </x:c>
      <x:c t="str">
        <x:v>db        </x:v>
      </x:c>
      <x:c t="str">
        <x:v>84818011</x:v>
      </x:c>
      <x:c t="n">
        <x:v>0.7750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45000.0000</x:v>
      </x:c>
      <x:c t="str">
        <x:v>újdonság: 2025.03</x:v>
      </x:c>
    </x:row>
    <x:row>
      <x:c t="str">
        <x:v>937.141.1</x:v>
      </x:c>
      <x:c t="str">
        <x:v>BRUCKNER TEMPOR falbasüllyesztett csaptelep, króm</x:v>
      </x:c>
      <x:c t="str">
        <x:v>SAPHO</x:v>
      </x:c>
      <x:c t="str">
        <x:v>8590913983191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104000.0000</x:v>
      </x:c>
      <x:c t="str">
        <x:v>újdonság: 2025.03</x:v>
      </x:c>
    </x:row>
    <x:row>
      <x:c t="str">
        <x:v>937.241.1</x:v>
      </x:c>
      <x:c t="str">
        <x:v>BRUCKNER TEMPOR önelzáró piszoár szelep, króm</x:v>
      </x:c>
      <x:c t="str">
        <x:v>SAPHO</x:v>
      </x:c>
      <x:c t="str">
        <x:v>8590913983184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23000.0000</x:v>
      </x:c>
      <x:c t="str">
        <x:v>újdonság: 2025.03</x:v>
      </x:c>
    </x:row>
    <x:row>
      <x:c t="str">
        <x:v>937.470.1</x:v>
      </x:c>
      <x:c t="str">
        <x:v>BRUCKNER TEMPOR falbasüllyesztett csaptelep, króm</x:v>
      </x:c>
      <x:c t="str">
        <x:v>SAPHO</x:v>
      </x:c>
      <x:c t="str">
        <x:v>8590913983641</x:v>
      </x:c>
      <x:c t="str">
        <x:v>db        </x:v>
      </x:c>
      <x:c t="str">
        <x:v>84818019</x:v>
      </x:c>
      <x:c t="n">
        <x:v>1.0500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42000.0000</x:v>
      </x:c>
      <x:c t="str">
        <x:v>újdonság: 2025.03</x:v>
      </x:c>
    </x:row>
    <x:row>
      <x:c t="str">
        <x:v>937.471.1</x:v>
      </x:c>
      <x:c t="str">
        <x:v>BRUCKNER TEMPOR falbasüllyesztett önelzáró szelep WC-hez, króm</x:v>
      </x:c>
      <x:c t="str">
        <x:v>SAPHO</x:v>
      </x:c>
      <x:c t="str">
        <x:v>8590913983207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27500.0000</x:v>
      </x:c>
      <x:c t="str">
        <x:v>újdonság: 2025.03</x:v>
      </x:c>
    </x:row>
    <x:row>
      <x:c t="str">
        <x:v>937.750.1</x:v>
      </x:c>
      <x:c t="str">
        <x:v>BRUCKNER TEMPOR falbasüllyesztett önelzáró szelep piszoárhoz, króm</x:v>
      </x:c>
      <x:c t="str">
        <x:v>SAPHO</x:v>
      </x:c>
      <x:c t="str">
        <x:v>8590913983160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35000.0000</x:v>
      </x:c>
      <x:c t="str">
        <x:v>újdonság: 2025.03</x:v>
      </x:c>
    </x:row>
    <x:row>
      <x:c t="str">
        <x:v>937.751.1</x:v>
      </x:c>
      <x:c t="str">
        <x:v>BRUCKNER TEMPOR falbasüllyesztett önelzáró szelep piszoárhoz, króm</x:v>
      </x:c>
      <x:c t="str">
        <x:v>SAPHO</x:v>
      </x:c>
      <x:c t="str">
        <x:v>8590913983177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22500.0000</x:v>
      </x:c>
      <x:c t="str">
        <x:v>újdonság: 2025.03</x:v>
      </x:c>
    </x:row>
    <x:row>
      <x:c t="str">
        <x:v>93858</x:v>
      </x:c>
      <x:c t="str">
        <x:v>POLYSAN FLORINA szabadonálló kád, 170x80x61cm</x:v>
      </x:c>
      <x:c t="str">
        <x:v>SAPHO</x:v>
      </x:c>
      <x:c t="str">
        <x:v>8590729002512</x:v>
      </x:c>
      <x:c t="str">
        <x:v>db        </x:v>
      </x:c>
      <x:c t="str">
        <x:v>39221000</x:v>
      </x:c>
      <x:c t="n">
        <x:v>130.0000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93867</x:v>
      </x:c>
      <x:c t="str">
        <x:v>POLYSAN LUTON szabadonálló kád, 159x73x80cm</x:v>
      </x:c>
      <x:c t="str">
        <x:v>SAPHO</x:v>
      </x:c>
      <x:c t="str">
        <x:v>8590729002345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749000.0000</x:v>
      </x:c>
      <x:c t="str">
        <x:v>kifutott: 2025.12</x:v>
      </x:c>
    </x:row>
    <x:row>
      <x:c t="str">
        <x:v>93868</x:v>
      </x:c>
      <x:c t="str">
        <x:v>POLYSAN ESTATIS szabadonálló körkád, átm.:110x51cm, matt fehér</x:v>
      </x:c>
      <x:c t="str">
        <x:v>SAPHO</x:v>
      </x:c>
      <x:c t="str">
        <x:v>8590729002529</x:v>
      </x:c>
      <x:c t="str">
        <x:v>db        </x:v>
      </x:c>
      <x:c t="str">
        <x:v>39221000</x:v>
      </x:c>
      <x:c t="n">
        <x:v>98.0000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699000.0000</x:v>
      </x:c>
      <x:c t="str">
        <x:v/>
      </x:c>
    </x:row>
    <x:row>
      <x:c t="str">
        <x:v>941009</x:v>
      </x:c>
      <x:c t="str">
        <x:v>GSI KUBE X SWIRLFLUSH álló WC, 36x55cm, dual-matt fehér</x:v>
      </x:c>
      <x:c t="str">
        <x:v>SAPHO</x:v>
      </x:c>
      <x:c t="str">
        <x:v>8056590017999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303000.0000</x:v>
      </x:c>
      <x:c t="str">
        <x:v/>
      </x:c>
    </x:row>
    <x:row>
      <x:c t="str">
        <x:v>941011</x:v>
      </x:c>
      <x:c t="str">
        <x:v>GSI KUBE X SWIRLFLUSH álló WC, 36x55cm, ExtraGlaze</x:v>
      </x:c>
      <x:c t="str">
        <x:v>SAPHO</x:v>
      </x:c>
      <x:c t="str">
        <x:v>8056590011898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941026</x:v>
      </x:c>
      <x:c t="str">
        <x:v>GSI KUBE X SWIRLFLUSH álló WC, 36x55cm, dual-matt fekete</x:v>
      </x:c>
      <x:c t="str">
        <x:v>SAPHO</x:v>
      </x:c>
      <x:c t="str">
        <x:v>8056590018002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303000.0000</x:v>
      </x:c>
      <x:c t="str">
        <x:v/>
      </x:c>
    </x:row>
    <x:row>
      <x:c t="str">
        <x:v>94111</x:v>
      </x:c>
      <x:c t="str">
        <x:v>POLYSAN SIMONA sarokkád, 150x150x44cm</x:v>
      </x:c>
      <x:c t="str">
        <x:v>SAPHO</x:v>
      </x:c>
      <x:c t="str">
        <x:v>8590729002765</x:v>
      </x:c>
      <x:c t="str">
        <x:v>db        </x:v>
      </x:c>
      <x:c t="str">
        <x:v>39221000</x:v>
      </x:c>
      <x:c t="n">
        <x:v>36.3200</x:v>
      </x:c>
      <x:c t="str">
        <x:v>04111</x:v>
      </x:c>
      <x:c t="str">
        <x:v>kád, mélytálca, előlap</x:v>
      </x:c>
      <x:c t="str">
        <x:v>kád</x:v>
      </x:c>
      <x:c t="n">
        <x:v>0.0000</x:v>
      </x:c>
      <x:c t="n">
        <x:v>269000.0000</x:v>
      </x:c>
      <x:c t="str">
        <x:v/>
      </x:c>
    </x:row>
    <x:row>
      <x:c t="str">
        <x:v>94111.1010</x:v>
      </x:c>
      <x:c t="str">
        <x:v>POLYSAN SIMONA sarokkád, Active Hydro, 150x150x44cm, króm</x:v>
      </x:c>
      <x:c t="str">
        <x:v>SAPHO</x:v>
      </x:c>
      <x:c t="str">
        <x:v>8590729061731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982000.0000</x:v>
      </x:c>
      <x:c t="str">
        <x:v>újdonság: 2025.01</x:v>
      </x:c>
    </x:row>
    <x:row>
      <x:c t="str">
        <x:v>94111.2010</x:v>
      </x:c>
      <x:c t="str">
        <x:v>POLYSAN SIMONA sarokkád, 150x150x44cm, Active Hydro-Air, króm</x:v>
      </x:c>
      <x:c t="str">
        <x:v>SAPHO</x:v>
      </x:c>
      <x:c t="str">
        <x:v>8590729061748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1446000.0000</x:v>
      </x:c>
      <x:c t="str">
        <x:v>újdonság: 2024.11</x:v>
      </x:c>
    </x:row>
    <x:row>
      <x:c t="str">
        <x:v>94111.3010</x:v>
      </x:c>
      <x:c t="str">
        <x:v>POLYSAN SIMONA sarokkád, Attraction Hydro, 150x150x44cm, króm</x:v>
      </x:c>
      <x:c t="str">
        <x:v>SAPHO</x:v>
      </x:c>
      <x:c t="str">
        <x:v>8590729061755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1166000.0000</x:v>
      </x:c>
      <x:c t="str">
        <x:v>újdonság: 2025.01</x:v>
      </x:c>
    </x:row>
    <x:row>
      <x:c t="str">
        <x:v>94111.4010</x:v>
      </x:c>
      <x:c t="str">
        <x:v>POLYSAN SIMONA sarokkád, 150x150x44cm, Attraction Hydro-Air, króm</x:v>
      </x:c>
      <x:c t="str">
        <x:v>SAPHO</x:v>
      </x:c>
      <x:c t="str">
        <x:v>8590729061762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1815000.0000</x:v>
      </x:c>
      <x:c t="str">
        <x:v>újdonság: 2024.11</x:v>
      </x:c>
    </x:row>
    <x:row>
      <x:c t="str">
        <x:v>94111.5010</x:v>
      </x:c>
      <x:c t="str">
        <x:v>POLYSAN SIMONA sarokkád, Highline Hydro, 150x150x44cm, króm</x:v>
      </x:c>
      <x:c t="str">
        <x:v>SAPHO</x:v>
      </x:c>
      <x:c t="str">
        <x:v>8590729061779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1413000.0000</x:v>
      </x:c>
      <x:c t="str">
        <x:v>újdonság: 2025.01</x:v>
      </x:c>
    </x:row>
    <x:row>
      <x:c t="str">
        <x:v>94111.6010</x:v>
      </x:c>
      <x:c t="str">
        <x:v>POLYSAN SIMONA sarokkád, 150x150x44cm, Highline Hydro-Air, króm</x:v>
      </x:c>
      <x:c t="str">
        <x:v>SAPHO</x:v>
      </x:c>
      <x:c t="str">
        <x:v>8590729061786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941209</x:v>
      </x:c>
      <x:c t="str">
        <x:v>GSI KUBE X fali WC, GeniusFlush, 36x50cm, dual matt fehér</x:v>
      </x:c>
      <x:c t="str">
        <x:v>SAPHO</x:v>
      </x:c>
      <x:c t="str">
        <x:v>8057729356460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941211</x:v>
      </x:c>
      <x:c t="str">
        <x:v>GSI KUBE X fali WC, GeniusFlush, 36x50cm, ExtraGlaze</x:v>
      </x:c>
      <x:c t="str">
        <x:v>SAPHO</x:v>
      </x:c>
      <x:c t="str">
        <x:v>8057729356453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162000.0000</x:v>
      </x:c>
      <x:c t="str">
        <x:v>újdonság: 2025.09</x:v>
      </x:c>
    </x:row>
    <x:row>
      <x:c t="str">
        <x:v>941226</x:v>
      </x:c>
      <x:c t="str">
        <x:v>GSI KUBE X fali WC, GeniusFlush, 36x50cm, dual matt fekete</x:v>
      </x:c>
      <x:c t="str">
        <x:v>SAPHO</x:v>
      </x:c>
      <x:c t="str">
        <x:v>8057729356477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941309</x:v>
      </x:c>
      <x:c t="str">
        <x:v>GSI KUBE X fali WC, GeniusFlush, 36x55cm, dual matt fehér</x:v>
      </x:c>
      <x:c t="str">
        <x:v>SAPHO</x:v>
      </x:c>
      <x:c t="str">
        <x:v>8057729356408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309000.0000</x:v>
      </x:c>
      <x:c t="str">
        <x:v>újdonság: 2025.09</x:v>
      </x:c>
    </x:row>
    <x:row>
      <x:c t="str">
        <x:v>941311</x:v>
      </x:c>
      <x:c t="str">
        <x:v>GSI KUBE X fali WC, GeniusFlush, 36x55cm, ExtraGlaze</x:v>
      </x:c>
      <x:c t="str">
        <x:v>SAPHO</x:v>
      </x:c>
      <x:c t="str">
        <x:v>8057729356392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184000.0000</x:v>
      </x:c>
      <x:c t="str">
        <x:v>újdonság: 2025.09</x:v>
      </x:c>
    </x:row>
    <x:row>
      <x:c t="str">
        <x:v>941326</x:v>
      </x:c>
      <x:c t="str">
        <x:v>GSI KUBE X fali WC, GeniusFlush, 36x55cm, dual matt fekete</x:v>
      </x:c>
      <x:c t="str">
        <x:v>SAPHO</x:v>
      </x:c>
      <x:c t="str">
        <x:v>8057729356415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újdonság: 2025.09</x:v>
      </x:c>
    </x:row>
    <x:row>
      <x:c t="str">
        <x:v>941509</x:v>
      </x:c>
      <x:c t="str">
        <x:v>GSI KUBE X SWIRLFLUSH fali WC, 36x55cm, dual-matt fehér</x:v>
      </x:c>
      <x:c t="str">
        <x:v>SAPHO</x:v>
      </x:c>
      <x:c t="str">
        <x:v>8056590010402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kifutott: 2025.10</x:v>
      </x:c>
    </x:row>
    <x:row>
      <x:c t="str">
        <x:v>94151</x:v>
      </x:c>
      <x:c t="str">
        <x:v>POLYSAN OXFORD szabadonálló kád, 160,7x65,3x65cm</x:v>
      </x:c>
      <x:c t="str">
        <x:v>SAPHO</x:v>
      </x:c>
      <x:c t="str">
        <x:v>8590729002802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847000.0000</x:v>
      </x:c>
      <x:c t="str">
        <x:v/>
      </x:c>
    </x:row>
    <x:row>
      <x:c t="str">
        <x:v>941511</x:v>
      </x:c>
      <x:c t="str">
        <x:v>GSI KUBE X SWIRLFLUSH fali WC, 36x55cm, ExtraGlaze</x:v>
      </x:c>
      <x:c t="str">
        <x:v>SAPHO</x:v>
      </x:c>
      <x:c t="str">
        <x:v>8032937823928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179000.0000</x:v>
      </x:c>
      <x:c t="str">
        <x:v>kifutott: 2026.02</x:v>
      </x:c>
    </x:row>
    <x:row>
      <x:c t="str">
        <x:v>941526</x:v>
      </x:c>
      <x:c t="str">
        <x:v>GSI KUBE X SWIRLFLUSH fali WC, 36x55cm, dual-matt fekete</x:v>
      </x:c>
      <x:c t="str">
        <x:v>SAPHO</x:v>
      </x:c>
      <x:c t="str">
        <x:v>8032937828855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304000.0000</x:v>
      </x:c>
      <x:c t="str">
        <x:v>kifutott: 2025.10</x:v>
      </x:c>
    </x:row>
    <x:row>
      <x:c t="str">
        <x:v>941609</x:v>
      </x:c>
      <x:c t="str">
        <x:v>GSI KUBE X SWIRLFLUSH fali WC, 36x50cm, dual-matt fehér</x:v>
      </x:c>
      <x:c t="str">
        <x:v>SAPHO</x:v>
      </x:c>
      <x:c t="str">
        <x:v>8056590010655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kifutott: 2025.10</x:v>
      </x:c>
    </x:row>
    <x:row>
      <x:c t="str">
        <x:v>941611</x:v>
      </x:c>
      <x:c t="str">
        <x:v>GSI KUBE X SWIRLFLUSH fali WC, 36x50cm, ExtraGlaze</x:v>
      </x:c>
      <x:c t="str">
        <x:v>SAPHO</x:v>
      </x:c>
      <x:c t="str">
        <x:v>8032937823669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>kifutott: 2026.02</x:v>
      </x:c>
    </x:row>
    <x:row>
      <x:c t="str">
        <x:v>941626</x:v>
      </x:c>
      <x:c t="str">
        <x:v>GSI KUBE X SWIRLFLUSH fali WC, 36x50cm, dual-matt fekete</x:v>
      </x:c>
      <x:c t="str">
        <x:v>SAPHO</x:v>
      </x:c>
      <x:c t="str">
        <x:v>8032937824970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254000.0000</x:v>
      </x:c>
      <x:c t="str">
        <x:v>kifutott: 2025.10</x:v>
      </x:c>
    </x:row>
    <x:row>
      <x:c t="str">
        <x:v>941909</x:v>
      </x:c>
      <x:c t="str">
        <x:v>GSI KUBE X WC-csésze, Swirlflush, alsó/hátsó kifolyású, 36x63cm,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309000.0000</x:v>
      </x:c>
      <x:c t="str">
        <x:v>újdonság: 2025.05</x:v>
      </x:c>
    </x:row>
    <x:row>
      <x:c t="str">
        <x:v>941911</x:v>
      </x:c>
      <x:c t="str">
        <x:v>GSI KUBE X WC-csésze, Swirlflush, alsó/hátsó kifolyású, 36x63cm,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179000.0000</x:v>
      </x:c>
      <x:c t="str">
        <x:v>újdonság: 2025.05</x:v>
      </x:c>
    </x:row>
    <x:row>
      <x:c t="str">
        <x:v>941926</x:v>
      </x:c>
      <x:c t="str">
        <x:v>GSI KUBE X WC-csésze, Swirlflush, alsó/hátsó kifolyású, 36x63cm,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309000.0000</x:v>
      </x:c>
      <x:c t="str">
        <x:v>újdonság: 2025.05</x:v>
      </x:c>
    </x:row>
    <x:row>
      <x:c t="str">
        <x:v>9422009</x:v>
      </x:c>
      <x:c t="str">
        <x:v>GSI KUBE X kerámiamosdó, 80x47cm, furat nélkül, matt fehér</x:v>
      </x:c>
      <x:c t="str">
        <x:v>SAPHO</x:v>
      </x:c>
      <x:c t="str">
        <x:v>8056590011591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2024.04</x:v>
      </x:c>
    </x:row>
    <x:row>
      <x:c t="str">
        <x:v>9422011</x:v>
      </x:c>
      <x:c t="str">
        <x:v>GSI KUBE X kerámiamosdó, furat nélkül, 80x47cm, ExtraGlaze</x:v>
      </x:c>
      <x:c t="str">
        <x:v>SAPHO</x:v>
      </x:c>
      <x:c t="str">
        <x:v>8032937829753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9422026</x:v>
      </x:c>
      <x:c t="str">
        <x:v>GSI KUBE X kerámiamosdó, 80x47cm, furat nélkül, matt fekete</x:v>
      </x:c>
      <x:c t="str">
        <x:v>SAPHO</x:v>
      </x:c>
      <x:c t="str">
        <x:v>8052015161834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2024.04</x:v>
      </x:c>
    </x:row>
    <x:row>
      <x:c t="str">
        <x:v>9422109</x:v>
      </x:c>
      <x:c t="str">
        <x:v>GSI KUBE X kerámiamosdó, 80x47cm, matt fehér</x:v>
      </x:c>
      <x:c t="str">
        <x:v>SAPHO</x:v>
      </x:c>
      <x:c t="str">
        <x:v>8056590010044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2024.04</x:v>
      </x:c>
    </x:row>
    <x:row>
      <x:c t="str">
        <x:v>9422111</x:v>
      </x:c>
      <x:c t="str">
        <x:v>GSI KUBE X kerámiamosdó, 80x47cm, ExtraGlaze</x:v>
      </x:c>
      <x:c t="str">
        <x:v>SAPHO</x:v>
      </x:c>
      <x:c t="str">
        <x:v>8032937827070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162000.0000</x:v>
      </x:c>
      <x:c t="str">
        <x:v/>
      </x:c>
    </x:row>
    <x:row>
      <x:c t="str">
        <x:v>9422126</x:v>
      </x:c>
      <x:c t="str">
        <x:v>GSI KUBE X kerámiamosdó, 80x47cm, matt fekete</x:v>
      </x:c>
      <x:c t="str">
        <x:v>SAPHO</x:v>
      </x:c>
      <x:c t="str">
        <x:v>8052015162596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2024.04</x:v>
      </x:c>
    </x:row>
    <x:row>
      <x:c t="str">
        <x:v>9422311</x:v>
      </x:c>
      <x:c t="str">
        <x:v>GSI KUBE X kerámiamosdó, 3 furattal, 80x47cm, ExtraGlaze</x:v>
      </x:c>
      <x:c t="str">
        <x:v>SAPHO</x:v>
      </x:c>
      <x:c t="str">
        <x:v>8052015160745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94229009</x:v>
      </x:c>
      <x:c t="str">
        <x:v>GSI KUBE X kerámiamosdó, csiszolt alsó szélekkel, 80x47cm, furat nélkül, matt fehér</x:v>
      </x:c>
      <x:c t="str">
        <x:v>SAPHO</x:v>
      </x:c>
      <x:c t="str">
        <x:v>8056590016145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94229011</x:v>
      </x:c>
      <x:c t="str">
        <x:v>GSI KUBE X kerámiamosdó, 80x47cm, csiszolt alsó élekkel, furat nélkül, ExtraGlaze</x:v>
      </x:c>
      <x:c t="str">
        <x:v>SAPHO</x:v>
      </x:c>
      <x:c t="str">
        <x:v>8056590016152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94229026</x:v>
      </x:c>
      <x:c t="str">
        <x:v>GSI KUBE X kerámiamosdó, csiszolt alsó szélekkel, 80x47cm, furat nélkül, matt fekete</x:v>
      </x:c>
      <x:c t="str">
        <x:v>SAPHO</x:v>
      </x:c>
      <x:c t="str">
        <x:v>8052015167386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94229109</x:v>
      </x:c>
      <x:c t="str">
        <x:v>GSI KUBE X kerámiamosdó, csiszolt alsó szélekkel, 80x47cm, matt fehér</x:v>
      </x:c>
      <x:c t="str">
        <x:v>SAPHO</x:v>
      </x:c>
      <x:c t="str">
        <x:v>8032937819327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94229111</x:v>
      </x:c>
      <x:c t="str">
        <x:v>GSI KUBE X kerámiamosdó, 80x47cm, csiszolt alsó élekkel, ExtraGlaze</x:v>
      </x:c>
      <x:c t="str">
        <x:v>SAPHO</x:v>
      </x:c>
      <x:c t="str">
        <x:v>8032937829647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94229126</x:v>
      </x:c>
      <x:c t="str">
        <x:v>GSI KUBE X kerámiamosdó, csiszolt alsó szélekkel, 80x47cm, matt fekete</x:v>
      </x:c>
      <x:c t="str">
        <x:v>SAPHO</x:v>
      </x:c>
      <x:c t="str">
        <x:v>8052015167393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94229311</x:v>
      </x:c>
      <x:c t="str">
        <x:v>GSI KUBE X kerámiamosdó, 80x47cm, csiszolt alsó élekkel, 3 furattal, ExtraGlaze</x:v>
      </x:c>
      <x:c t="str">
        <x:v>SAPHO</x:v>
      </x:c>
      <x:c t="str">
        <x:v>8052015160752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9423009</x:v>
      </x:c>
      <x:c t="str">
        <x:v>GSI KUBE X kerámiamosdó, 100x47cm, furat nélkül, matt fehér</x:v>
      </x:c>
      <x:c t="str">
        <x:v>SAPHO</x:v>
      </x:c>
      <x:c t="str">
        <x:v>8056590011409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>újdonság: 2024.04</x:v>
      </x:c>
    </x:row>
    <x:row>
      <x:c t="str">
        <x:v>9423011</x:v>
      </x:c>
      <x:c t="str">
        <x:v>GSI KUBE X kerámiamosdó, furat nélkül, 100x47cm, ExtraGlaze</x:v>
      </x:c>
      <x:c t="str">
        <x:v>SAPHO</x:v>
      </x:c>
      <x:c t="str">
        <x:v>8056590010822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206000.0000</x:v>
      </x:c>
      <x:c t="str">
        <x:v/>
      </x:c>
    </x:row>
    <x:row>
      <x:c t="str">
        <x:v>9423026</x:v>
      </x:c>
      <x:c t="str">
        <x:v>GSI KUBE X kerámiamosdó, 100x47cm, furat nélkül, matt fekete</x:v>
      </x:c>
      <x:c t="str">
        <x:v>SAPHO</x:v>
      </x:c>
      <x:c t="str">
        <x:v>8056590018392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>újdonság: 2024.04</x:v>
      </x:c>
    </x:row>
    <x:row>
      <x:c t="str">
        <x:v>9423109</x:v>
      </x:c>
      <x:c t="str">
        <x:v>GSI KUBE X kerámiamosdó, 100x47cm, matt fehér</x:v>
      </x:c>
      <x:c t="str">
        <x:v>SAPHO</x:v>
      </x:c>
      <x:c t="str">
        <x:v>8032937819259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>újdonság: 2024.04</x:v>
      </x:c>
    </x:row>
    <x:row>
      <x:c t="str">
        <x:v>9423111</x:v>
      </x:c>
      <x:c t="str">
        <x:v>GSI KUBE X kerámiamosdó, 100x47cm, ExtraGlaze</x:v>
      </x:c>
      <x:c t="str">
        <x:v>SAPHO</x:v>
      </x:c>
      <x:c t="str">
        <x:v>8032937828251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198000.0000</x:v>
      </x:c>
      <x:c t="str">
        <x:v/>
      </x:c>
    </x:row>
    <x:row>
      <x:c t="str">
        <x:v>9423126</x:v>
      </x:c>
      <x:c t="str">
        <x:v>GSI KUBE X kerámiamosdó, 100x47cm, matt fekete</x:v>
      </x:c>
      <x:c t="str">
        <x:v>SAPHO</x:v>
      </x:c>
      <x:c t="str">
        <x:v>8052015163128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>újdonság: 2024.04</x:v>
      </x:c>
    </x:row>
    <x:row>
      <x:c t="str">
        <x:v>9423211</x:v>
      </x:c>
      <x:c t="str">
        <x:v>GSI KUBE X kerámiamosdó, 2 furattal, 100x47cm, ExtraGlaze</x:v>
      </x:c>
      <x:c t="str">
        <x:v>SAPHO</x:v>
      </x:c>
      <x:c t="str">
        <x:v>8056590010754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9423311</x:v>
      </x:c>
      <x:c t="str">
        <x:v>GSI KUBE X kerámiamosdó, 3 furattal, 100x47cm, ExtraGlaze</x:v>
      </x:c>
      <x:c t="str">
        <x:v>SAPHO</x:v>
      </x:c>
      <x:c t="str">
        <x:v>8057729352585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94239009</x:v>
      </x:c>
      <x:c t="str">
        <x:v>GSI KUBE X kerámiamosdó, csiszolt alsó szélekkel, 100x47cm, furat nélkül, matt fehér</x:v>
      </x:c>
      <x:c t="str">
        <x:v>SAPHO</x:v>
      </x:c>
      <x:c t="str">
        <x:v>8056590011508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>újdonság: 2024.04</x:v>
      </x:c>
    </x:row>
    <x:row>
      <x:c t="str">
        <x:v>94239011</x:v>
      </x:c>
      <x:c t="str">
        <x:v>GSI KUBE X kerámiamosdó, 100x47cm, csiszolt alsó élekkel, furat nélkül, ExtraGlaze</x:v>
      </x:c>
      <x:c t="str">
        <x:v>SAPHO</x:v>
      </x:c>
      <x:c t="str">
        <x:v>8056590012611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94239026</x:v>
      </x:c>
      <x:c t="str">
        <x:v>GSI KUBE X kerámiamosdó, csiszolt alsó szélekkel, 100x47cm, furat nélkül, matt fekete</x:v>
      </x:c>
      <x:c t="str">
        <x:v>SAPHO</x:v>
      </x:c>
      <x:c t="str">
        <x:v>8052015167409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94239109</x:v>
      </x:c>
      <x:c t="str">
        <x:v>GSI KUBE X kerámiamosdó, csiszolt alsó szélekkel, 100x47cm, matt fehér</x:v>
      </x:c>
      <x:c t="str">
        <x:v>SAPHO</x:v>
      </x:c>
      <x:c t="str">
        <x:v>8032937819297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>újdonság: 2024.04</x:v>
      </x:c>
    </x:row>
    <x:row>
      <x:c t="str">
        <x:v>94239111</x:v>
      </x:c>
      <x:c t="str">
        <x:v>GSI KUBE X kerámiamosdó, 100x47cm, csiszolt alsó élekkel, ExtraGlaze</x:v>
      </x:c>
      <x:c t="str">
        <x:v>SAPHO</x:v>
      </x:c>
      <x:c t="str">
        <x:v>8032937828381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94239126</x:v>
      </x:c>
      <x:c t="str">
        <x:v>GSI KUBE X kerámiamosdó, csiszolt alsó szélekkel, 100x47cm, matt fekete</x:v>
      </x:c>
      <x:c t="str">
        <x:v>SAPHO</x:v>
      </x:c>
      <x:c t="str">
        <x:v>8052015167416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94239211</x:v>
      </x:c>
      <x:c t="str">
        <x:v>GSI KUBE X kerámiamosdó, 100x47cm, csiszolt alsó élekkel, 2 furattal, ExtraGlaze</x:v>
      </x:c>
      <x:c t="str">
        <x:v>SAPHO</x:v>
      </x:c>
      <x:c t="str">
        <x:v>8056590010976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9424009</x:v>
      </x:c>
      <x:c t="str">
        <x:v>GSI KUBE X kerámiamosdó, 120x47cm, furat nélkül, matt fehér</x:v>
      </x:c>
      <x:c t="str">
        <x:v>SAPHO</x:v>
      </x:c>
      <x:c t="str">
        <x:v>8056590012345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429000.0000</x:v>
      </x:c>
      <x:c t="str">
        <x:v>újdonság: 2024.04</x:v>
      </x:c>
    </x:row>
    <x:row>
      <x:c t="str">
        <x:v>9424011</x:v>
      </x:c>
      <x:c t="str">
        <x:v>GSI KUBE X kerámiamosdó, 120x47cm, furat nélkül, ExtraGlaze</x:v>
      </x:c>
      <x:c t="str">
        <x:v>SAPHO</x:v>
      </x:c>
      <x:c t="str">
        <x:v>8056590012321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261000.0000</x:v>
      </x:c>
      <x:c t="str">
        <x:v/>
      </x:c>
    </x:row>
    <x:row>
      <x:c t="str">
        <x:v>9424026</x:v>
      </x:c>
      <x:c t="str">
        <x:v>GSI KUBE X kerámiamosdó, 120x47cm, furat nélkül, matt fekete</x:v>
      </x:c>
      <x:c t="str">
        <x:v>SAPHO</x:v>
      </x:c>
      <x:c t="str">
        <x:v>8056590018163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429000.0000</x:v>
      </x:c>
      <x:c t="str">
        <x:v>újdonság: 2024.04</x:v>
      </x:c>
    </x:row>
    <x:row>
      <x:c t="str">
        <x:v>9424109</x:v>
      </x:c>
      <x:c t="str">
        <x:v>GSI KUBE X kerámiamosdó, 120x47cm, matt fehér</x:v>
      </x:c>
      <x:c t="str">
        <x:v>SAPHO</x:v>
      </x:c>
      <x:c t="str">
        <x:v>8056590012352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429000.0000</x:v>
      </x:c>
      <x:c t="str">
        <x:v>újdonság: 2024.04</x:v>
      </x:c>
    </x:row>
    <x:row>
      <x:c t="str">
        <x:v>9424111</x:v>
      </x:c>
      <x:c t="str">
        <x:v>GSI KUBE X kerámiamosdó, 120x47cm, ExtraGlaze</x:v>
      </x:c>
      <x:c t="str">
        <x:v>SAPHO</x:v>
      </x:c>
      <x:c t="str">
        <x:v>8032937824703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261000.0000</x:v>
      </x:c>
      <x:c t="str">
        <x:v/>
      </x:c>
    </x:row>
    <x:row>
      <x:c t="str">
        <x:v>9424126</x:v>
      </x:c>
      <x:c t="str">
        <x:v>GSI KUBE X kerámiamosdó, 120x47cm, matt fekete</x:v>
      </x:c>
      <x:c t="str">
        <x:v>SAPHO</x:v>
      </x:c>
      <x:c t="str">
        <x:v>8052015167430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429000.0000</x:v>
      </x:c>
      <x:c t="str">
        <x:v>újdonság: 2024.04</x:v>
      </x:c>
    </x:row>
    <x:row>
      <x:c t="str">
        <x:v>9424211</x:v>
      </x:c>
      <x:c t="str">
        <x:v>GSI KUBE X kerámiamosdó, 2 furattal, 120x47cm, ExtraGlaze</x:v>
      </x:c>
      <x:c t="str">
        <x:v>SAPHO</x:v>
      </x:c>
      <x:c t="str">
        <x:v>8056590012604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261000.0000</x:v>
      </x:c>
      <x:c t="str">
        <x:v/>
      </x:c>
    </x:row>
    <x:row>
      <x:c t="str">
        <x:v>9424311</x:v>
      </x:c>
      <x:c t="str">
        <x:v>GSI KUBE X kerámiamosdó, 120x47cm, 3 furattal, ExtraGlaze</x:v>
      </x:c>
      <x:c t="str">
        <x:v>SAPHO</x:v>
      </x:c>
      <x:c t="str">
        <x:v>8052015160769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261000.0000</x:v>
      </x:c>
      <x:c t="str">
        <x:v/>
      </x:c>
    </x:row>
    <x:row>
      <x:c t="str">
        <x:v>94249009</x:v>
      </x:c>
      <x:c t="str">
        <x:v>GSI KUBE X kerámiamosdó, csiszolt alsó szélekkel, 120x47cm, furat nélkül, matt fehér</x:v>
      </x:c>
      <x:c t="str">
        <x:v>SAPHO</x:v>
      </x:c>
      <x:c t="str">
        <x:v>8056590012376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461000.0000</x:v>
      </x:c>
      <x:c t="str">
        <x:v>újdonság: 2024.04</x:v>
      </x:c>
    </x:row>
    <x:row>
      <x:c t="str">
        <x:v>94249011</x:v>
      </x:c>
      <x:c t="str">
        <x:v>GSI KUBE X kerámiamosdó, 120x47cm, csiszolt alsó élekkel, furat nélkül, ExtraGlaze</x:v>
      </x:c>
      <x:c t="str">
        <x:v>SAPHO</x:v>
      </x:c>
      <x:c t="str">
        <x:v>8056590012383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94249026</x:v>
      </x:c>
      <x:c t="str">
        <x:v>GSI KUBE X kerámiamosdó, csiszolt alsó szélekkel, 120x47cm, furat nélkül, matt fekete</x:v>
      </x:c>
      <x:c t="str">
        <x:v>SAPHO</x:v>
      </x:c>
      <x:c t="str">
        <x:v>8052015167454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461000.0000</x:v>
      </x:c>
      <x:c t="str">
        <x:v>újdonság: 2024.04</x:v>
      </x:c>
    </x:row>
    <x:row>
      <x:c t="str">
        <x:v>94249109</x:v>
      </x:c>
      <x:c t="str">
        <x:v>GSI KUBE X kerámiamosdó, csiszolt alsó szélekkel, 120x47cm, matt fehér</x:v>
      </x:c>
      <x:c t="str">
        <x:v>SAPHO</x:v>
      </x:c>
      <x:c t="str">
        <x:v>8056590012406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461000.0000</x:v>
      </x:c>
      <x:c t="str">
        <x:v>újdonság: 2024.04</x:v>
      </x:c>
    </x:row>
    <x:row>
      <x:c t="str">
        <x:v>94249111</x:v>
      </x:c>
      <x:c t="str">
        <x:v>GSI KUBE X kerámiamosdó, 120x47cm, csiszolt alsó élekkel, ExtraGlaze</x:v>
      </x:c>
      <x:c t="str">
        <x:v>SAPHO</x:v>
      </x:c>
      <x:c t="str">
        <x:v>8056590012413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303000.0000</x:v>
      </x:c>
      <x:c t="str">
        <x:v/>
      </x:c>
    </x:row>
    <x:row>
      <x:c t="str">
        <x:v>94249126</x:v>
      </x:c>
      <x:c t="str">
        <x:v>GSI KUBE X kerámiamosdó, csiszolt alsó szélekkel, 120x47cm, matt fekete</x:v>
      </x:c>
      <x:c t="str">
        <x:v>SAPHO</x:v>
      </x:c>
      <x:c t="str">
        <x:v>8052015167461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461000.0000</x:v>
      </x:c>
      <x:c t="str">
        <x:v>újdonság: 2024.04</x:v>
      </x:c>
    </x:row>
    <x:row>
      <x:c t="str">
        <x:v>94249211</x:v>
      </x:c>
      <x:c t="str">
        <x:v>GSI KUBE X kerámiamosdó, 120x47cm, csiszolt alsó élekkel, 2 furattal, ExtraGlaze</x:v>
      </x:c>
      <x:c t="str">
        <x:v>SAPHO</x:v>
      </x:c>
      <x:c t="str">
        <x:v>8056590015469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94249311</x:v>
      </x:c>
      <x:c t="str">
        <x:v>GSI KUBE X kerámiamosdó, 120x47cm, csiszolt alsó élekkel, 3 furattal, ExtraGlaze</x:v>
      </x:c>
      <x:c t="str">
        <x:v>SAPHO</x:v>
      </x:c>
      <x:c t="str">
        <x:v>8052015160783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9425009</x:v>
      </x:c>
      <x:c t="str">
        <x:v>GSI KUBE X kerámiamosdó, 120x47cm, furat nélkül, ExtraGlaze, matt fehér</x:v>
      </x:c>
      <x:c t="str">
        <x:v>SAPHO</x:v>
      </x:c>
      <x:c t="str">
        <x:v>8056590016589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519000.0000</x:v>
      </x:c>
      <x:c t="str">
        <x:v>újdonság: 2024.04</x:v>
      </x:c>
    </x:row>
    <x:row>
      <x:c t="str">
        <x:v>9425011</x:v>
      </x:c>
      <x:c t="str">
        <x:v>GSI KUBE X dupla kerámiamosdó, 120x47cm, furat nélkül, ExtraGlaze</x:v>
      </x:c>
      <x:c t="str">
        <x:v>SAPHO</x:v>
      </x:c>
      <x:c t="str">
        <x:v>8056590016169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/>
      </x:c>
    </x:row>
    <x:row>
      <x:c t="str">
        <x:v>9425026</x:v>
      </x:c>
      <x:c t="str">
        <x:v>GSI KUBE X dupla kerámiamosdó, 120x47cm, furat nélkül, 120x47cm, matt fekete</x:v>
      </x:c>
      <x:c t="str">
        <x:v>SAPHO</x:v>
      </x:c>
      <x:c t="str">
        <x:v>8052015167485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519000.0000</x:v>
      </x:c>
      <x:c t="str">
        <x:v>újdonság: 2025.05</x:v>
      </x:c>
    </x:row>
    <x:row>
      <x:c t="str">
        <x:v>9425109</x:v>
      </x:c>
      <x:c t="str">
        <x:v>GSI KUBE X kerámiamosdó, 120x47cm, matt fehér</x:v>
      </x:c>
      <x:c t="str">
        <x:v>SAPHO</x:v>
      </x:c>
      <x:c t="str">
        <x:v>8056590012819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519000.0000</x:v>
      </x:c>
      <x:c t="str">
        <x:v>újdonság: 2024.04</x:v>
      </x:c>
    </x:row>
    <x:row>
      <x:c t="str">
        <x:v>9425111</x:v>
      </x:c>
      <x:c t="str">
        <x:v>GSI KUBE X dupla kerámiamosdó, 2 furattal, 120x47cm, ExtraGlaze</x:v>
      </x:c>
      <x:c t="str">
        <x:v>SAPHO</x:v>
      </x:c>
      <x:c t="str">
        <x:v>8056590011188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/>
      </x:c>
    </x:row>
    <x:row>
      <x:c t="str">
        <x:v>9425126</x:v>
      </x:c>
      <x:c t="str">
        <x:v>GSI KUBE X dupla kerámiamosdó, 120x47cm, 120x47cm, matt fekete</x:v>
      </x:c>
      <x:c t="str">
        <x:v>SAPHO</x:v>
      </x:c>
      <x:c t="str">
        <x:v>8052015167492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519000.0000</x:v>
      </x:c>
      <x:c t="str">
        <x:v>újdonság: 2025.05</x:v>
      </x:c>
    </x:row>
    <x:row>
      <x:c t="str">
        <x:v>9425311</x:v>
      </x:c>
      <x:c t="str">
        <x:v>GSI KUBE X dupla kerámiamosdó, 120x47cm, 3 furattal, ExtraGlaze</x:v>
      </x:c>
      <x:c t="str">
        <x:v>SAPHO</x:v>
      </x:c>
      <x:c t="str">
        <x:v>8052015160837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/>
      </x:c>
    </x:row>
    <x:row>
      <x:c t="str">
        <x:v>94259009</x:v>
      </x:c>
      <x:c t="str">
        <x:v>GSI KUBE X kerámiamosdó, csiszolt alsó szélekkel, 120x47cm, furat nélkül, matt fehér</x:v>
      </x:c>
      <x:c t="str">
        <x:v>SAPHO</x:v>
      </x:c>
      <x:c t="str">
        <x:v>8052015167508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561000.0000</x:v>
      </x:c>
      <x:c t="str">
        <x:v>újdonság: 2024.04</x:v>
      </x:c>
    </x:row>
    <x:row>
      <x:c t="str">
        <x:v>94259011</x:v>
      </x:c>
      <x:c t="str">
        <x:v>GSI KUBE X dupla kerámiamosdó, 120x47cm, csiszolt alsó élekkel, furat nélkül, ExtraGlaze</x:v>
      </x:c>
      <x:c t="str">
        <x:v>SAPHO</x:v>
      </x:c>
      <x:c t="str">
        <x:v>8052015160844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/>
      </x:c>
    </x:row>
    <x:row>
      <x:c t="str">
        <x:v>94259109</x:v>
      </x:c>
      <x:c t="str">
        <x:v>GSI KUBE X kerámiamosdó, csiszolt alsó szélekkel, 120x47cm, matt fehér</x:v>
      </x:c>
      <x:c t="str">
        <x:v>SAPHO</x:v>
      </x:c>
      <x:c t="str">
        <x:v>8056590012833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561000.0000</x:v>
      </x:c>
      <x:c t="str">
        <x:v>újdonság: 2024.04</x:v>
      </x:c>
    </x:row>
    <x:row>
      <x:c t="str">
        <x:v>94259111</x:v>
      </x:c>
      <x:c t="str">
        <x:v>GSI KUBE X dupla kerámiamosdó, 120x47cm, csiszolt alsó élekkel, ExtraGlaze</x:v>
      </x:c>
      <x:c t="str">
        <x:v>SAPHO</x:v>
      </x:c>
      <x:c t="str">
        <x:v>8056590012864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/>
      </x:c>
    </x:row>
    <x:row>
      <x:c t="str">
        <x:v>94259311</x:v>
      </x:c>
      <x:c t="str">
        <x:v>GSI KUBE X dupla kerámiamosdó, 120x47cm, csiszolt alsó élekkel, 3 furattal, ExtraGlaze</x:v>
      </x:c>
      <x:c t="str">
        <x:v>SAPHO</x:v>
      </x:c>
      <x:c t="str">
        <x:v>8052015160851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/>
      </x:c>
    </x:row>
    <x:row>
      <x:c t="str">
        <x:v>942604</x:v>
      </x:c>
      <x:c t="str">
        <x:v>GSI KUBE X kerámiamosdó, átm.:40cm, matt agave</x:v>
      </x:c>
      <x:c t="str">
        <x:v>SAPHO</x:v>
      </x:c>
      <x:c t="str">
        <x:v>8056590014035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942605</x:v>
      </x:c>
      <x:c t="str">
        <x:v>GSI KUBE X kerámiamosdó, átm.:40cm, matt szürke</x:v>
      </x:c>
      <x:c t="str">
        <x:v>SAPHO</x:v>
      </x:c>
      <x:c t="str">
        <x:v>8056590014042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942608</x:v>
      </x:c>
      <x:c t="str">
        <x:v>GSI KUBE X kerámiamosdó, átm.:40cm, matt kréta</x:v>
      </x:c>
      <x:c t="str">
        <x:v>SAPHO</x:v>
      </x:c>
      <x:c t="str">
        <x:v>8056590014059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942609</x:v>
      </x:c>
      <x:c t="str">
        <x:v>GSI KUBE X kerámiamosdó, átm.:40cm, matt fehér</x:v>
      </x:c>
      <x:c t="str">
        <x:v>SAPHO</x:v>
      </x:c>
      <x:c t="str">
        <x:v>8032937829920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942611</x:v>
      </x:c>
      <x:c t="str">
        <x:v>GSI KUBE X kerámiamosdó, átm.:40cm, ExtraGlaze</x:v>
      </x:c>
      <x:c t="str">
        <x:v>SAPHO</x:v>
      </x:c>
      <x:c t="str">
        <x:v>8032937827223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2024.07</x:v>
      </x:c>
    </x:row>
    <x:row>
      <x:c t="str">
        <x:v>942615</x:v>
      </x:c>
      <x:c t="str">
        <x:v>GSI KUBE X kerámiamosdó, átm.:40cm, matt jégkék</x:v>
      </x:c>
      <x:c t="str">
        <x:v>SAPHO</x:v>
      </x:c>
      <x:c t="str">
        <x:v>8056590014066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942617</x:v>
      </x:c>
      <x:c t="str">
        <x:v>GSI KUBE X kerámiamosdó, átm.:40cm, matt cement</x:v>
      </x:c>
      <x:c t="str">
        <x:v>SAPHO</x:v>
      </x:c>
      <x:c t="str">
        <x:v>8056590010334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942624</x:v>
      </x:c>
      <x:c t="str">
        <x:v>GSI KUBE X kerámiamosdó, átm.:40cm, matt rózsaszín</x:v>
      </x:c>
      <x:c t="str">
        <x:v>SAPHO</x:v>
      </x:c>
      <x:c t="str">
        <x:v>8057729352288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942626</x:v>
      </x:c>
      <x:c t="str">
        <x:v>GSI KUBE X kerámiamosdó, átm.:40cm, matt fekete</x:v>
      </x:c>
      <x:c t="str">
        <x:v>SAPHO</x:v>
      </x:c>
      <x:c t="str">
        <x:v>8056590012635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942704</x:v>
      </x:c>
      <x:c t="str">
        <x:v>GSI KUBE X kerámiamosdó, átm.:45cm, matt agave</x:v>
      </x:c>
      <x:c t="str">
        <x:v>SAPHO</x:v>
      </x:c>
      <x:c t="str">
        <x:v>8056590014080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942705</x:v>
      </x:c>
      <x:c t="str">
        <x:v>GSI KUBE X kerámiamosdó, átm.:45cm, matt tortora</x:v>
      </x:c>
      <x:c t="str">
        <x:v>SAPHO</x:v>
      </x:c>
      <x:c t="str">
        <x:v>8056590014097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942708</x:v>
      </x:c>
      <x:c t="str">
        <x:v>GSI KUBE X kerámiamosdó, átm.:45cm, matt kréta</x:v>
      </x:c>
      <x:c t="str">
        <x:v>SAPHO</x:v>
      </x:c>
      <x:c t="str">
        <x:v>8056590014103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942709</x:v>
      </x:c>
      <x:c t="str">
        <x:v>GSI KUBE X kerámiamosdó, átm.:45cm, matt fehér</x:v>
      </x:c>
      <x:c t="str">
        <x:v>SAPHO</x:v>
      </x:c>
      <x:c t="str">
        <x:v>8032937829937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942711</x:v>
      </x:c>
      <x:c t="str">
        <x:v>GSI KUBE X kerámiamosdó, pultra helyezhető, átm:45cm, ExtraGlaze</x:v>
      </x:c>
      <x:c t="str">
        <x:v>SAPHO</x:v>
      </x:c>
      <x:c t="str">
        <x:v>8032937827230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112000.0000</x:v>
      </x:c>
      <x:c t="str">
        <x:v/>
      </x:c>
    </x:row>
    <x:row>
      <x:c t="str">
        <x:v>942715</x:v>
      </x:c>
      <x:c t="str">
        <x:v>GSI KUBE X kerámiamosdó, átm.:45cm, matt jégkék</x:v>
      </x:c>
      <x:c t="str">
        <x:v>SAPHO</x:v>
      </x:c>
      <x:c t="str">
        <x:v>8056590014110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942716</x:v>
      </x:c>
      <x:c t="str">
        <x:v>GSI KUBE X kerámiamosdó, átm.:45cm, bistro mat</x:v>
      </x:c>
      <x:c t="str">
        <x:v>SAPHO</x:v>
      </x:c>
      <x:c t="str">
        <x:v>8056590014127</x:v>
      </x:c>
      <x:c t="str">
        <x:v>db        </x:v>
      </x:c>
      <x:c t="str">
        <x:v>69109000</x:v>
      </x:c>
      <x:c t="n">
        <x:v>9.3020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942717</x:v>
      </x:c>
      <x:c t="str">
        <x:v>GSI KUBE X kerámiamosdó, átm.:45cm, matt cement</x:v>
      </x:c>
      <x:c t="str">
        <x:v>SAPHO</x:v>
      </x:c>
      <x:c t="str">
        <x:v>8056590010341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942724</x:v>
      </x:c>
      <x:c t="str">
        <x:v>GSI KUBE X kerámiamosdó, átm.:45cm, matt rózsaszín</x:v>
      </x:c>
      <x:c t="str">
        <x:v>SAPHO</x:v>
      </x:c>
      <x:c t="str">
        <x:v>8057729350055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2024.08</x:v>
      </x:c>
    </x:row>
    <x:row>
      <x:c t="str">
        <x:v>942726</x:v>
      </x:c>
      <x:c t="str">
        <x:v>GSI KUBE X kerámiamosdó, átm.:45cm, matt fekete</x:v>
      </x:c>
      <x:c t="str">
        <x:v>SAPHO</x:v>
      </x:c>
      <x:c t="str">
        <x:v>8056590012093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942904</x:v>
      </x:c>
      <x:c t="str">
        <x:v>GSI KUBE X kerámiamosdó, 50x37cm, matt agave</x:v>
      </x:c>
      <x:c t="str">
        <x:v>SAPHO</x:v>
      </x:c>
      <x:c t="str">
        <x:v>8056590014134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942905</x:v>
      </x:c>
      <x:c t="str">
        <x:v>GSI KUBE X kerámiamosdó, 50x37cm, matt tortora</x:v>
      </x:c>
      <x:c t="str">
        <x:v>SAPHO</x:v>
      </x:c>
      <x:c t="str">
        <x:v>8056590014141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942908</x:v>
      </x:c>
      <x:c t="str">
        <x:v>GSI KUBE X kerámiamosdó, 50x37cm, matt kréta</x:v>
      </x:c>
      <x:c t="str">
        <x:v>SAPHO</x:v>
      </x:c>
      <x:c t="str">
        <x:v>8056590014158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942909</x:v>
      </x:c>
      <x:c t="str">
        <x:v>GSI KUBE X kerámiamosdó, 50x37cm, matt fehér</x:v>
      </x:c>
      <x:c t="str">
        <x:v>SAPHO</x:v>
      </x:c>
      <x:c t="str">
        <x:v>8056590011263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942911</x:v>
      </x:c>
      <x:c t="str">
        <x:v>GSI KUBE X kerámiamosdó, 50x37cm, ExtraGlaze</x:v>
      </x:c>
      <x:c t="str">
        <x:v>SAPHO</x:v>
      </x:c>
      <x:c t="str">
        <x:v>8056590011232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108000.0000</x:v>
      </x:c>
      <x:c t="str">
        <x:v/>
      </x:c>
    </x:row>
    <x:row>
      <x:c t="str">
        <x:v>942915</x:v>
      </x:c>
      <x:c t="str">
        <x:v>GSI KUBE X kerámiamosdó, 50x37cm, matt jégkék</x:v>
      </x:c>
      <x:c t="str">
        <x:v>SAPHO</x:v>
      </x:c>
      <x:c t="str">
        <x:v>8056590014165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942916</x:v>
      </x:c>
      <x:c t="str">
        <x:v>GSI KUBE X kerámiamosdó, 50x37cm, bistro mat</x:v>
      </x:c>
      <x:c t="str">
        <x:v>SAPHO</x:v>
      </x:c>
      <x:c t="str">
        <x:v>8056590014172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kifutott: 2024.09</x:v>
      </x:c>
    </x:row>
    <x:row>
      <x:c t="str">
        <x:v>942917</x:v>
      </x:c>
      <x:c t="str">
        <x:v>GSI KUBE X kerámiamosdó, 50x37cm, matt cement</x:v>
      </x:c>
      <x:c t="str">
        <x:v>SAPHO</x:v>
      </x:c>
      <x:c t="str">
        <x:v>8056590012437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942924</x:v>
      </x:c>
      <x:c t="str">
        <x:v>GSI KUBE X kerámiamosdó, 50x37cm, matt rózsaszín</x:v>
      </x:c>
      <x:c t="str">
        <x:v>SAPHO</x:v>
      </x:c>
      <x:c t="str">
        <x:v>8057729350062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2024.08</x:v>
      </x:c>
    </x:row>
    <x:row>
      <x:c t="str">
        <x:v>942926</x:v>
      </x:c>
      <x:c t="str">
        <x:v>GSI KUBE X kerámiamosdó, 50x37cm, matt fekete</x:v>
      </x:c>
      <x:c t="str">
        <x:v>SAPHO</x:v>
      </x:c>
      <x:c t="str">
        <x:v>8056590014189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9430009</x:v>
      </x:c>
      <x:c t="str">
        <x:v>GSI KUBE X kerámiamosdó, 50x47cm, furat nélkül, matt fehér</x:v>
      </x:c>
      <x:c t="str">
        <x:v>SAPHO</x:v>
      </x:c>
      <x:c t="str">
        <x:v>8056590012444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9430011</x:v>
      </x:c>
      <x:c t="str">
        <x:v>GSI KUBE X kerámiamosdó, 50x47cm, furat nélkül, ExtraGlaze</x:v>
      </x:c>
      <x:c t="str">
        <x:v>SAPHO</x:v>
      </x:c>
      <x:c t="str">
        <x:v>8056590012451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9430026</x:v>
      </x:c>
      <x:c t="str">
        <x:v>GSI KUBE X kerámiamosdó, 50x47cm, furat nélkül, matt fekete</x:v>
      </x:c>
      <x:c t="str">
        <x:v>SAPHO</x:v>
      </x:c>
      <x:c t="str">
        <x:v>8056590018453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9430109</x:v>
      </x:c>
      <x:c t="str">
        <x:v>GSI KUBE X kerámiamosdó, 50x47cm, matt fehér</x:v>
      </x:c>
      <x:c t="str">
        <x:v>SAPHO</x:v>
      </x:c>
      <x:c t="str">
        <x:v>8056590012475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9430111</x:v>
      </x:c>
      <x:c t="str">
        <x:v>GSI KUBE X kerámiamosdó, 50x47cm, ExtraGlaze</x:v>
      </x:c>
      <x:c t="str">
        <x:v>SAPHO</x:v>
      </x:c>
      <x:c t="str">
        <x:v>8056590011218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9430126</x:v>
      </x:c>
      <x:c t="str">
        <x:v>GSI KUBE X kerámiamosdó, 50x47cm, matt fekete</x:v>
      </x:c>
      <x:c t="str">
        <x:v>SAPHO</x:v>
      </x:c>
      <x:c t="str">
        <x:v>8056590011386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9430309</x:v>
      </x:c>
      <x:c t="str">
        <x:v>GSI KUBE X kerámiamosdó, 50x47cm, 3 furattal, matt fehér</x:v>
      </x:c>
      <x:c t="str">
        <x:v>SAPHO</x:v>
      </x:c>
      <x:c t="str">
        <x:v>8052015160806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9430311</x:v>
      </x:c>
      <x:c t="str">
        <x:v>GSI KUBE X kerámiamosdó, 50x47cm, 3 furattal, ExtraGlaze</x:v>
      </x:c>
      <x:c t="str">
        <x:v>SAPHO</x:v>
      </x:c>
      <x:c t="str">
        <x:v>8052015160813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9430326</x:v>
      </x:c>
      <x:c t="str">
        <x:v>GSI KUBE X kerámiamosdó, 50x47cm, 3 furattal, matt fekete</x:v>
      </x:c>
      <x:c t="str">
        <x:v>SAPHO</x:v>
      </x:c>
      <x:c t="str">
        <x:v>8052015160820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94309009</x:v>
      </x:c>
      <x:c t="str">
        <x:v>GSI KUBE X kerámiamosdó, csiszolt alsó szélekkel, 50x47cm, furat nélkül, matt fehér</x:v>
      </x:c>
      <x:c t="str">
        <x:v>SAPHO</x:v>
      </x:c>
      <x:c t="str">
        <x:v>8056590012482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94309011</x:v>
      </x:c>
      <x:c t="str">
        <x:v>GSI KUBE X kerámiamosdó, csiszolt alsó szélekkel, 50x47cm, furat nélkül, ExtraGlaze</x:v>
      </x:c>
      <x:c t="str">
        <x:v>SAPHO</x:v>
      </x:c>
      <x:c t="str">
        <x:v>8056590012499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118000.0000</x:v>
      </x:c>
      <x:c t="str">
        <x:v>újdonság: 2024.04</x:v>
      </x:c>
    </x:row>
    <x:row>
      <x:c t="str">
        <x:v>94309026</x:v>
      </x:c>
      <x:c t="str">
        <x:v>GSI KUBE X kerámiamosdó, csiszolt alsó szélekkel, 50x47cm, furat nélkül, matt fekete</x:v>
      </x:c>
      <x:c t="str">
        <x:v>SAPHO</x:v>
      </x:c>
      <x:c t="str">
        <x:v>8056590019290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94309109</x:v>
      </x:c>
      <x:c t="str">
        <x:v>GSI KUBE X kerámiamosdó, csiszolt alsó szélekkel, 50x47cm, matt fehér</x:v>
      </x:c>
      <x:c t="str">
        <x:v>SAPHO</x:v>
      </x:c>
      <x:c t="str">
        <x:v>8056590012512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94309111</x:v>
      </x:c>
      <x:c t="str">
        <x:v>GSI KUBE X kerámiamosdó, 50x47cm, csiszolt alsó élekkel, ExtraGlaze</x:v>
      </x:c>
      <x:c t="str">
        <x:v>SAPHO</x:v>
      </x:c>
      <x:c t="str">
        <x:v>8056590012529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118000.0000</x:v>
      </x:c>
      <x:c t="str">
        <x:v/>
      </x:c>
    </x:row>
    <x:row>
      <x:c t="str">
        <x:v>94309126</x:v>
      </x:c>
      <x:c t="str">
        <x:v>GSI KUBE X kerámiamosdó, csiszolt alsó szélekkel, 50x47cm, matt fekete</x:v>
      </x:c>
      <x:c t="str">
        <x:v>SAPHO</x:v>
      </x:c>
      <x:c t="str">
        <x:v>8056590019306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94309309</x:v>
      </x:c>
      <x:c t="str">
        <x:v>GSI KUBE X kerámiamosdó, csiszolt alsó szélekkel, 50x47cm, 3 furattal, matt fehér</x:v>
      </x:c>
      <x:c t="str">
        <x:v>SAPHO</x:v>
      </x:c>
      <x:c t="str">
        <x:v>8052015160868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94309311</x:v>
      </x:c>
      <x:c t="str">
        <x:v>GSI KUBE X kerámiamosdó, csiszolt alsó szélekkel, 50x47cm, 3 furattal, ExtraGlaze</x:v>
      </x:c>
      <x:c t="str">
        <x:v>SAPHO</x:v>
      </x:c>
      <x:c t="str">
        <x:v>8052015160875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118000.0000</x:v>
      </x:c>
      <x:c t="str">
        <x:v>újdonság: 2024.04</x:v>
      </x:c>
    </x:row>
    <x:row>
      <x:c t="str">
        <x:v>94309326</x:v>
      </x:c>
      <x:c t="str">
        <x:v>GSI KUBE X kerámiamosdó, csiszolt alsó szélekkel, 50x47cm, 3 furattal, matt fekete</x:v>
      </x:c>
      <x:c t="str">
        <x:v>SAPHO</x:v>
      </x:c>
      <x:c t="str">
        <x:v>8052015160882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9431009</x:v>
      </x:c>
      <x:c t="str">
        <x:v>GSI KUBE X kerámiamosdó, 60x47cm, furat nélkül, matt fehér</x:v>
      </x:c>
      <x:c t="str">
        <x:v>SAPHO</x:v>
      </x:c>
      <x:c t="str">
        <x:v>8056590011249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9431026</x:v>
      </x:c>
      <x:c t="str">
        <x:v>GSI KUBE X kerámiamosdó, 60x47cm, furat nélkül, matt fekete</x:v>
      </x:c>
      <x:c t="str">
        <x:v>SAPHO</x:v>
      </x:c>
      <x:c t="str">
        <x:v>8056590017098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9431109</x:v>
      </x:c>
      <x:c t="str">
        <x:v>GSI KUBE X kerámiamosdó, 60x47cm, matt fehér</x:v>
      </x:c>
      <x:c t="str">
        <x:v>SAPHO</x:v>
      </x:c>
      <x:c t="str">
        <x:v>8032937828299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9431111</x:v>
      </x:c>
      <x:c t="str">
        <x:v>GSI KUBE X kerámiamosdó, 60x47cm, ExtraGlaze</x:v>
      </x:c>
      <x:c t="str">
        <x:v>SAPHO</x:v>
      </x:c>
      <x:c t="str">
        <x:v>8032937827087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9431126</x:v>
      </x:c>
      <x:c t="str">
        <x:v>GSI KUBE X kerámiamosdó, 60x47cm, matt fekete</x:v>
      </x:c>
      <x:c t="str">
        <x:v>SAPHO</x:v>
      </x:c>
      <x:c t="str">
        <x:v>8056590017081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94312</x:v>
      </x:c>
      <x:c t="str">
        <x:v>POLYSAN SIMONA 150 előlap </x:v>
      </x:c>
      <x:c t="str">
        <x:v>SAPHO</x:v>
      </x:c>
      <x:c t="str">
        <x:v>8590729002949</x:v>
      </x:c>
      <x:c t="str">
        <x:v>db        </x:v>
      </x:c>
      <x:c t="str">
        <x:v>39221000</x:v>
      </x:c>
      <x:c t="n">
        <x:v>10.0300</x:v>
      </x:c>
      <x:c t="str">
        <x:v>04312</x:v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9431309</x:v>
      </x:c>
      <x:c t="str">
        <x:v>GSI KUBE X kerámiamosdó, 60x47cm, 3 furattal, matt fehér</x:v>
      </x:c>
      <x:c t="str">
        <x:v>SAPHO</x:v>
      </x:c>
      <x:c t="str">
        <x:v>8052015160899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9431326</x:v>
      </x:c>
      <x:c t="str">
        <x:v>GSI KUBE X kerámiamosdó, 60x47cm, 3 furattal, matt fekete</x:v>
      </x:c>
      <x:c t="str">
        <x:v>SAPHO</x:v>
      </x:c>
      <x:c t="str">
        <x:v>8052015160905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94319009</x:v>
      </x:c>
      <x:c t="str">
        <x:v>GSI KUBE X kerámiamosdó, csiszolt alsó szélekkel, 60x47cm, furat nélkül, matt fehér</x:v>
      </x:c>
      <x:c t="str">
        <x:v>SAPHO</x:v>
      </x:c>
      <x:c t="str">
        <x:v>8056590012734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94319011</x:v>
      </x:c>
      <x:c t="str">
        <x:v>GSI KUBE X kerámiamosdó, csiszolt alsó szélekkel, 60x47cm, furat nélkül, ExtraGlaze</x:v>
      </x:c>
      <x:c t="str">
        <x:v>SAPHO</x:v>
      </x:c>
      <x:c t="str">
        <x:v>8056590012758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128000.0000</x:v>
      </x:c>
      <x:c t="str">
        <x:v>újdonság: 2024.04</x:v>
      </x:c>
    </x:row>
    <x:row>
      <x:c t="str">
        <x:v>94319026</x:v>
      </x:c>
      <x:c t="str">
        <x:v>GSI KUBE X kerámiamosdó, csiszolt alsó szélekkel, 60x47cm, furat nélkül, matt fekete</x:v>
      </x:c>
      <x:c t="str">
        <x:v>SAPHO</x:v>
      </x:c>
      <x:c t="str">
        <x:v>8056590018415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94319109</x:v>
      </x:c>
      <x:c t="str">
        <x:v>GSI KUBE X kerámiamosdó, 60x47cm, csiszolt alsó élekkel, matt fehér</x:v>
      </x:c>
      <x:c t="str">
        <x:v>SAPHO</x:v>
      </x:c>
      <x:c t="str">
        <x:v>8056590010112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94319111</x:v>
      </x:c>
      <x:c t="str">
        <x:v>GSI KUBE X kerámiamosdó, rektifikált, 60x47cm, ExtraGlaze</x:v>
      </x:c>
      <x:c t="str">
        <x:v>SAPHO</x:v>
      </x:c>
      <x:c t="str">
        <x:v>8056590010006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94319126</x:v>
      </x:c>
      <x:c t="str">
        <x:v>GSI KUBE X kerámiamosdó, csiszolt alsó szélekkel, 60x47cm, matt fekete</x:v>
      </x:c>
      <x:c t="str">
        <x:v>SAPHO</x:v>
      </x:c>
      <x:c t="str">
        <x:v>8056590017920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94319309</x:v>
      </x:c>
      <x:c t="str">
        <x:v>GSI KUBE X kerámiamosdó, csiszolt alsó szélekkel, 60x47cm, 3 furattal, matt fehér</x:v>
      </x:c>
      <x:c t="str">
        <x:v>SAPHO</x:v>
      </x:c>
      <x:c t="str">
        <x:v>8052015160912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94319311</x:v>
      </x:c>
      <x:c t="str">
        <x:v>GSI KUBE X kerámiamosdó, 60x47cm, csiszolt alsó élekkel, 3 furattal, ExtraGlaze</x:v>
      </x:c>
      <x:c t="str">
        <x:v>SAPHO</x:v>
      </x:c>
      <x:c t="str">
        <x:v>8056590017050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94319326</x:v>
      </x:c>
      <x:c t="str">
        <x:v>GSI KUBE X kerámiamosdó, csiszolt alsó szélekkel, 60x47cm, 3 furattal, matt fekete</x:v>
      </x:c>
      <x:c t="str">
        <x:v>SAPHO</x:v>
      </x:c>
      <x:c t="str">
        <x:v>8052015160929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9433111</x:v>
      </x:c>
      <x:c t="str">
        <x:v>GSI KUBE X kerámiamosdó, 58x40cm, ExtraGlaze</x:v>
      </x:c>
      <x:c t="str">
        <x:v>SAPHO</x:v>
      </x:c>
      <x:c t="str">
        <x:v>8056590015704</x:v>
      </x:c>
      <x:c t="str">
        <x:v>db        </x:v>
      </x:c>
      <x:c t="str">
        <x:v>69109000</x:v>
      </x:c>
      <x:c t="n">
        <x:v>12.7600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9434011</x:v>
      </x:c>
      <x:c t="str">
        <x:v>GSI KUBE X kerámiamosdó, 55x47cm, furat nélkül, ExtraGlaze</x:v>
      </x:c>
      <x:c t="str">
        <x:v>SAPHO</x:v>
      </x:c>
      <x:c t="str">
        <x:v>8056590017197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9434111</x:v>
      </x:c>
      <x:c t="str">
        <x:v>GSI KUBE X kerámiamosdó, 55x47cm, ExtraGlaze</x:v>
      </x:c>
      <x:c t="str">
        <x:v>SAPHO</x:v>
      </x:c>
      <x:c t="str">
        <x:v>8056590015360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104000.0000</x:v>
      </x:c>
      <x:c t="str">
        <x:v/>
      </x:c>
    </x:row>
    <x:row>
      <x:c t="str">
        <x:v>9434311</x:v>
      </x:c>
      <x:c t="str">
        <x:v>GSI KUBE X kerámiamosdó, 55x47cm, 3 furattal, ExtraGlaze</x:v>
      </x:c>
      <x:c t="str">
        <x:v>SAPHO</x:v>
      </x:c>
      <x:c t="str">
        <x:v>8052015160554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943504</x:v>
      </x:c>
      <x:c t="str">
        <x:v>GSI KUBE X kerámiamosdó, átm.:32cm, matt agave</x:v>
      </x:c>
      <x:c t="str">
        <x:v>SAPHO</x:v>
      </x:c>
      <x:c t="str">
        <x:v>8056590012963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943505</x:v>
      </x:c>
      <x:c t="str">
        <x:v>GSI KUBE X kerámiamosdó, átm.:32cm, matt tortora</x:v>
      </x:c>
      <x:c t="str">
        <x:v>SAPHO</x:v>
      </x:c>
      <x:c t="str">
        <x:v>8056590012970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943508</x:v>
      </x:c>
      <x:c t="str">
        <x:v>GSI KUBE X kerámiamosdó, átm.:32cm, matt kréta</x:v>
      </x:c>
      <x:c t="str">
        <x:v>SAPHO</x:v>
      </x:c>
      <x:c t="str">
        <x:v>8056590012987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943509</x:v>
      </x:c>
      <x:c t="str">
        <x:v>GSI KUBE X kerámiamosdó, átm.:32cm, matt fehér</x:v>
      </x:c>
      <x:c t="str">
        <x:v>SAPHO</x:v>
      </x:c>
      <x:c t="str">
        <x:v>8056590012994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943511</x:v>
      </x:c>
      <x:c t="str">
        <x:v>GSI KUBE X kerámiamosdó, átm:32cm, ExtraGlaze</x:v>
      </x:c>
      <x:c t="str">
        <x:v>SAPHO</x:v>
      </x:c>
      <x:c t="str">
        <x:v>8056590011294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93000.0000</x:v>
      </x:c>
      <x:c t="str">
        <x:v/>
      </x:c>
    </x:row>
    <x:row>
      <x:c t="str">
        <x:v>943515</x:v>
      </x:c>
      <x:c t="str">
        <x:v>GSI KUBE X kerámiamosdó, átm.:32cm, matt jégkék</x:v>
      </x:c>
      <x:c t="str">
        <x:v>SAPHO</x:v>
      </x:c>
      <x:c t="str">
        <x:v>8056590013007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943516</x:v>
      </x:c>
      <x:c t="str">
        <x:v>GSI KUBE X kerámiamosdó, átm.:32cm, bistro mat</x:v>
      </x:c>
      <x:c t="str">
        <x:v>SAPHO</x:v>
      </x:c>
      <x:c t="str">
        <x:v>8056590013014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kifutott: 2024.09</x:v>
      </x:c>
    </x:row>
    <x:row>
      <x:c t="str">
        <x:v>943517</x:v>
      </x:c>
      <x:c t="str">
        <x:v>GSI KUBE X kerámiamosdó, átm.:32cm, matt cement</x:v>
      </x:c>
      <x:c t="str">
        <x:v>SAPHO</x:v>
      </x:c>
      <x:c t="str">
        <x:v>8056590013021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943524</x:v>
      </x:c>
      <x:c t="str">
        <x:v>GSI KUBE X kerámiamosdó, átm.:32cm, matt rózsaszín</x:v>
      </x:c>
      <x:c t="str">
        <x:v>SAPHO</x:v>
      </x:c>
      <x:c t="str">
        <x:v>8057729350079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2024.08</x:v>
      </x:c>
    </x:row>
    <x:row>
      <x:c t="str">
        <x:v>943526</x:v>
      </x:c>
      <x:c t="str">
        <x:v>GSI KUBE X kerámiamosdó, átm.:32cm, matt fekete</x:v>
      </x:c>
      <x:c t="str">
        <x:v>SAPHO</x:v>
      </x:c>
      <x:c t="str">
        <x:v>8056590013038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9437111</x:v>
      </x:c>
      <x:c t="str">
        <x:v>GSI KUBE X kerámiamosdó, 70x46cm, ExtraGlaze</x:v>
      </x:c>
      <x:c t="str">
        <x:v>SAPHO</x:v>
      </x:c>
      <x:c t="str">
        <x:v>8056590015711</x:v>
      </x:c>
      <x:c t="str">
        <x:v>db        </x:v>
      </x:c>
      <x:c t="str">
        <x:v>69109000</x:v>
      </x:c>
      <x:c t="n">
        <x:v>17.4100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/>
      </x:c>
    </x:row>
    <x:row>
      <x:c t="str">
        <x:v>9438009</x:v>
      </x:c>
      <x:c t="str">
        <x:v>GSI KUBE X kerámiamosdó, 60x47cm, furat nélkül, matt fehér</x:v>
      </x:c>
      <x:c t="str">
        <x:v>SAPHO</x:v>
      </x:c>
      <x:c t="str">
        <x:v>8052015164880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9438011</x:v>
      </x:c>
      <x:c t="str">
        <x:v>GSI KUBE X kerámiamosdó, 60x47cm, furat nélkül, ExtraGlaze</x:v>
      </x:c>
      <x:c t="str">
        <x:v>SAPHO</x:v>
      </x:c>
      <x:c t="str">
        <x:v>8052015163081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9438026</x:v>
      </x:c>
      <x:c t="str">
        <x:v>GSI KUBE X kerámiamosdó, 60x47cm, furat nélkül, matt fekete</x:v>
      </x:c>
      <x:c t="str">
        <x:v>SAPHO</x:v>
      </x:c>
      <x:c t="str">
        <x:v>8052015167522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9438109</x:v>
      </x:c>
      <x:c t="str">
        <x:v>GSI KUBE X kerámiamosdó, 60x47cm, matt fehér</x:v>
      </x:c>
      <x:c t="str">
        <x:v>SAPHO</x:v>
      </x:c>
      <x:c t="str">
        <x:v>8052015164873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9438111</x:v>
      </x:c>
      <x:c t="str">
        <x:v>GSI KUBE X kerámiamosdó, 60x47cm, ExtraGlaze</x:v>
      </x:c>
      <x:c t="str">
        <x:v>SAPHO</x:v>
      </x:c>
      <x:c t="str">
        <x:v>8052015161841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9438126</x:v>
      </x:c>
      <x:c t="str">
        <x:v>GSI KUBE X kerámiamosdó, 60x47cm, matt fekete</x:v>
      </x:c>
      <x:c t="str">
        <x:v>SAPHO</x:v>
      </x:c>
      <x:c t="str">
        <x:v>8052015167539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9438311</x:v>
      </x:c>
      <x:c t="str">
        <x:v>GSI KUBE X kerámiamosdó, 60x47cm, 3 furattal, ExtraGlaze</x:v>
      </x:c>
      <x:c t="str">
        <x:v>SAPHO</x:v>
      </x:c>
      <x:c t="str">
        <x:v>8052015163098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94389111</x:v>
      </x:c>
      <x:c t="str">
        <x:v>GSI KUBE X kerámiamosdó, csiszolt alsó szélekkel, 60x47cm, ExtraGlaze</x:v>
      </x:c>
      <x:c t="str">
        <x:v>SAPHO</x:v>
      </x:c>
      <x:c t="str">
        <x:v>8052015168567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9439009</x:v>
      </x:c>
      <x:c t="str">
        <x:v>GSI KUBE X kerámiamosdó, 60x47cm, furat nélkül, matt fehér</x:v>
      </x:c>
      <x:c t="str">
        <x:v>SAPHO</x:v>
      </x:c>
      <x:c t="str">
        <x:v>8052015164903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9439011</x:v>
      </x:c>
      <x:c t="str">
        <x:v>GSI KUBE X kerámiamosdó, 60x47cm, furat nélkül, ExtraGlaze</x:v>
      </x:c>
      <x:c t="str">
        <x:v>SAPHO</x:v>
      </x:c>
      <x:c t="str">
        <x:v>8052015163104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9439026</x:v>
      </x:c>
      <x:c t="str">
        <x:v>GSI KUBE X kerámiamosdó, 60x47cm, furat nélkül, matt fekete</x:v>
      </x:c>
      <x:c t="str">
        <x:v>SAPHO</x:v>
      </x:c>
      <x:c t="str">
        <x:v>8052015167546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9439109</x:v>
      </x:c>
      <x:c t="str">
        <x:v>GSI KUBE X kerámiamosdó, 60x47cm, matt fehér</x:v>
      </x:c>
      <x:c t="str">
        <x:v>SAPHO</x:v>
      </x:c>
      <x:c t="str">
        <x:v>8052015164897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9439111</x:v>
      </x:c>
      <x:c t="str">
        <x:v>GSI KUBE X kerámiamosdó, 60x47cm, ExtraGlaze</x:v>
      </x:c>
      <x:c t="str">
        <x:v>SAPHO</x:v>
      </x:c>
      <x:c t="str">
        <x:v>8052015161858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9439126</x:v>
      </x:c>
      <x:c t="str">
        <x:v>GSI KUBE X kerámiamosdó, 60x47cm, matt fekete</x:v>
      </x:c>
      <x:c t="str">
        <x:v>SAPHO</x:v>
      </x:c>
      <x:c t="str">
        <x:v>8052015167553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9439311</x:v>
      </x:c>
      <x:c t="str">
        <x:v>GSI KUBE X kerámiamosdó, 60x47cm, 3 furattal, ExtraGlaze</x:v>
      </x:c>
      <x:c t="str">
        <x:v>SAPHO</x:v>
      </x:c>
      <x:c t="str">
        <x:v>8052015163111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94399111</x:v>
      </x:c>
      <x:c t="str">
        <x:v>GSI KUBE X kerámiamosdó, csiszolt alsó szélekkel, 60x47cm, ExtraGlaze</x:v>
      </x:c>
      <x:c t="str">
        <x:v>SAPHO</x:v>
      </x:c>
      <x:c t="str">
        <x:v>8052015168574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9447009</x:v>
      </x:c>
      <x:c t="str">
        <x:v>GSI KUBE X kerámiamosdó, 50x37cm, furat nélkül, matt fehér</x:v>
      </x:c>
      <x:c t="str">
        <x:v>SAPHO</x:v>
      </x:c>
      <x:c t="str">
        <x:v>8052015168482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9447011</x:v>
      </x:c>
      <x:c t="str">
        <x:v>GSI KUBE X kerámiamosdó, 50x37cm, furat nélkül, ExtraGlaze</x:v>
      </x:c>
      <x:c t="str">
        <x:v>SAPHO</x:v>
      </x:c>
      <x:c t="str">
        <x:v>8056590017975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9447109</x:v>
      </x:c>
      <x:c t="str">
        <x:v>GSI KUBE X kerámiamosdó, 50x37cm, matt fehér</x:v>
      </x:c>
      <x:c t="str">
        <x:v>SAPHO</x:v>
      </x:c>
      <x:c t="str">
        <x:v>8056590015346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9447111</x:v>
      </x:c>
      <x:c t="str">
        <x:v>GSI KUBE X kerámiamosdó, 50x37cm, ExtraGlaze</x:v>
      </x:c>
      <x:c t="str">
        <x:v>SAPHO</x:v>
      </x:c>
      <x:c t="str">
        <x:v>8056590015339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104000.0000</x:v>
      </x:c>
      <x:c t="str">
        <x:v/>
      </x:c>
    </x:row>
    <x:row>
      <x:c t="str">
        <x:v>9447311</x:v>
      </x:c>
      <x:c t="str">
        <x:v>GSI KUBE X kerámiamosdó, 50x37cm, 3 furattal, ExtraGlaze</x:v>
      </x:c>
      <x:c t="str">
        <x:v>SAPHO</x:v>
      </x:c>
      <x:c t="str">
        <x:v>8052015160561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94479011</x:v>
      </x:c>
      <x:c t="str">
        <x:v>GSI KUBE X kerámiamosdó, csiszolt alsó szélekkel, 50x37cm, furat nélkül, ExtraGlaze</x:v>
      </x:c>
      <x:c t="str">
        <x:v>SAPHO</x:v>
      </x:c>
      <x:c t="str">
        <x:v>8052015160936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2024.04</x:v>
      </x:c>
    </x:row>
    <x:row>
      <x:c t="str">
        <x:v>94479111</x:v>
      </x:c>
      <x:c t="str">
        <x:v>GSI KUBE X kerámiamosdó, 50x37cm, csiszolt alsó élekkel, ExtraGlaze</x:v>
      </x:c>
      <x:c t="str">
        <x:v>SAPHO</x:v>
      </x:c>
      <x:c t="str">
        <x:v>8056590017135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135000.0000</x:v>
      </x:c>
      <x:c t="str">
        <x:v/>
      </x:c>
    </x:row>
    <x:row>
      <x:c t="str">
        <x:v>94479311</x:v>
      </x:c>
      <x:c t="str">
        <x:v>GSI KUBE X kerámiamosdó, csiszolt alsó szélekkel, 50x37cm, 3 furattal, ExtraGlaze</x:v>
      </x:c>
      <x:c t="str">
        <x:v>SAPHO</x:v>
      </x:c>
      <x:c t="str">
        <x:v>8052015160943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2024.04</x:v>
      </x:c>
    </x:row>
    <x:row>
      <x:c t="str">
        <x:v>9451009</x:v>
      </x:c>
      <x:c t="str">
        <x:v>GSI KUBE X kerámiamosdó, 100x47cm, furat nélkül, matt fehér</x:v>
      </x:c>
      <x:c t="str">
        <x:v>SAPHO</x:v>
      </x:c>
      <x:c t="str">
        <x:v>8056590015773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335000.0000</x:v>
      </x:c>
      <x:c t="str">
        <x:v>újdonság: 2024.04</x:v>
      </x:c>
    </x:row>
    <x:row>
      <x:c t="str">
        <x:v>9451011</x:v>
      </x:c>
      <x:c t="str">
        <x:v>GSI KUBE X kerámiamosdó, 100x47cm, furat nélkül, ExtraGlaze</x:v>
      </x:c>
      <x:c t="str">
        <x:v>SAPHO</x:v>
      </x:c>
      <x:c t="str">
        <x:v>8056590014028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205000.0000</x:v>
      </x:c>
      <x:c t="str">
        <x:v/>
      </x:c>
    </x:row>
    <x:row>
      <x:c t="str">
        <x:v>9451109</x:v>
      </x:c>
      <x:c t="str">
        <x:v>GSI KUBE X kerámiamosdó, 100x47cm, matt fehér</x:v>
      </x:c>
      <x:c t="str">
        <x:v>SAPHO</x:v>
      </x:c>
      <x:c t="str">
        <x:v>8056590013083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335000.0000</x:v>
      </x:c>
      <x:c t="str">
        <x:v>újdonság: 2024.04</x:v>
      </x:c>
    </x:row>
    <x:row>
      <x:c t="str">
        <x:v>9451111</x:v>
      </x:c>
      <x:c t="str">
        <x:v>GSI KUBE X kerámiamosdó, 100x47cm, ExtraGlaze</x:v>
      </x:c>
      <x:c t="str">
        <x:v>SAPHO</x:v>
      </x:c>
      <x:c t="str">
        <x:v>8056590011966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205000.0000</x:v>
      </x:c>
      <x:c t="str">
        <x:v/>
      </x:c>
    </x:row>
    <x:row>
      <x:c t="str">
        <x:v>9451311</x:v>
      </x:c>
      <x:c t="str">
        <x:v>GSI KUBE X kerámiamosdó, pakoló felülettel, 3 furattal, 100x47cm, ExtraGlaze</x:v>
      </x:c>
      <x:c t="str">
        <x:v>SAPHO</x:v>
      </x:c>
      <x:c t="str">
        <x:v>8056590015766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205000.0000</x:v>
      </x:c>
      <x:c t="str">
        <x:v/>
      </x:c>
    </x:row>
    <x:row>
      <x:c t="str">
        <x:v>945133016</x:v>
      </x:c>
      <x:c t="str">
        <x:v>BEMETA HOTEL Hotel hajszárító, 180x370x120mm</x:v>
      </x:c>
      <x:c t="str">
        <x:v>SAPHO</x:v>
      </x:c>
      <x:c t="str">
        <x:v>8592207011658</x:v>
      </x:c>
      <x:c t="str">
        <x:v>db        </x:v>
      </x:c>
      <x:c t="str">
        <x:v>85163100</x:v>
      </x:c>
      <x:c t="n">
        <x:v>1.9420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46000.0000</x:v>
      </x:c>
      <x:c t="str">
        <x:v/>
      </x:c>
    </x:row>
    <x:row>
      <x:c t="str">
        <x:v>94519009</x:v>
      </x:c>
      <x:c t="str">
        <x:v>GSI KUBE X kerámiamosdó, csiszolt alsó szélekkel, 100x47cm, furat nélkül, matt fehér</x:v>
      </x:c>
      <x:c t="str">
        <x:v>SAPHO</x:v>
      </x:c>
      <x:c t="str">
        <x:v>8052015167560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2024.04</x:v>
      </x:c>
    </x:row>
    <x:row>
      <x:c t="str">
        <x:v>94519011</x:v>
      </x:c>
      <x:c t="str">
        <x:v>GSI KUBE X kerámiamosdó, csiszolt alsó szélekkel, 100x47cm, furat nélkül, ExtraGlaze</x:v>
      </x:c>
      <x:c t="str">
        <x:v>SAPHO</x:v>
      </x:c>
      <x:c t="str">
        <x:v>8052015160578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2024.04</x:v>
      </x:c>
    </x:row>
    <x:row>
      <x:c t="str">
        <x:v>94519109</x:v>
      </x:c>
      <x:c t="str">
        <x:v>GSI KUBE X kerámiamosdó, csiszolt alsó szélekkel, 100x47cm, matt fehér</x:v>
      </x:c>
      <x:c t="str">
        <x:v>SAPHO</x:v>
      </x:c>
      <x:c t="str">
        <x:v>8056590013090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2024.04</x:v>
      </x:c>
    </x:row>
    <x:row>
      <x:c t="str">
        <x:v>94519111</x:v>
      </x:c>
      <x:c t="str">
        <x:v>GSI KUBE X kerámiamosdó, 100x47cm, csiszolt alsó élekkel, ExtraGlaze</x:v>
      </x:c>
      <x:c t="str">
        <x:v>SAPHO</x:v>
      </x:c>
      <x:c t="str">
        <x:v>8056590013106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/>
      </x:c>
    </x:row>
    <x:row>
      <x:c t="str">
        <x:v>94519311</x:v>
      </x:c>
      <x:c t="str">
        <x:v>GSI KUBE X kerámiamosdó, 100x47cm, csiszolt alsó élekkel, 3 furattal, ExtraGlaze</x:v>
      </x:c>
      <x:c t="str">
        <x:v>SAPHO</x:v>
      </x:c>
      <x:c t="str">
        <x:v>8052015160950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/>
      </x:c>
    </x:row>
    <x:row>
      <x:c t="str">
        <x:v>9452109</x:v>
      </x:c>
      <x:c t="str">
        <x:v>GSI KUBE X kerámiamosdó, 120x47cm, matt fehér</x:v>
      </x:c>
      <x:c t="str">
        <x:v>SAPHO</x:v>
      </x:c>
      <x:c t="str">
        <x:v>8056590013120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482000.0000</x:v>
      </x:c>
      <x:c t="str">
        <x:v>újdonság: 2024.04</x:v>
      </x:c>
    </x:row>
    <x:row>
      <x:c t="str">
        <x:v>9452111</x:v>
      </x:c>
      <x:c t="str">
        <x:v>GSI KUBE X kerámiamosdó, 120x47cm, ExtraGlaze</x:v>
      </x:c>
      <x:c t="str">
        <x:v>SAPHO</x:v>
      </x:c>
      <x:c t="str">
        <x:v>8056590011959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/>
      </x:c>
    </x:row>
    <x:row>
      <x:c t="str">
        <x:v>945224016</x:v>
      </x:c>
      <x:c t="str">
        <x:v>BEMETA HOTEL Kézszárító, 240x240x230mm, 1800W, ABS/fehér</x:v>
      </x:c>
      <x:c t="str">
        <x:v>SAPHO</x:v>
      </x:c>
      <x:c t="str">
        <x:v>8592207011641</x:v>
      </x:c>
      <x:c t="str">
        <x:v>db        </x:v>
      </x:c>
      <x:c t="str">
        <x:v>85163300</x:v>
      </x:c>
      <x:c t="n">
        <x:v>2.6000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52000.0000</x:v>
      </x:c>
      <x:c t="str">
        <x:v/>
      </x:c>
    </x:row>
    <x:row>
      <x:c t="str">
        <x:v>945224056</x:v>
      </x:c>
      <x:c t="str">
        <x:v>BEMETA HOTEL Jet kézszárító, 300x600x230mm, 1900W, ABS/fehér</x:v>
      </x:c>
      <x:c t="str">
        <x:v>SAPHO</x:v>
      </x:c>
      <x:c t="str">
        <x:v>8592207011634</x:v>
      </x:c>
      <x:c t="str">
        <x:v>db        </x:v>
      </x:c>
      <x:c t="str">
        <x:v>85163300</x:v>
      </x:c>
      <x:c t="n">
        <x:v>10.6000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380000.0000</x:v>
      </x:c>
      <x:c t="str">
        <x:v>kifutott: 2025.11</x:v>
      </x:c>
    </x:row>
    <x:row>
      <x:c t="str">
        <x:v>9452311</x:v>
      </x:c>
      <x:c t="str">
        <x:v>GSI KUBE X kerámiamosdó, 120x47cm, 3 furattal, ExtraGlaze</x:v>
      </x:c>
      <x:c t="str">
        <x:v>SAPHO</x:v>
      </x:c>
      <x:c t="str">
        <x:v>8056590017968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/>
      </x:c>
    </x:row>
    <x:row>
      <x:c t="str">
        <x:v>945233054</x:v>
      </x:c>
      <x:c t="str">
        <x:v>BEMETA HOTEL Hajszárító, tartóval, dugaljjal, 100x270x310mm, 1400W, fehér</x:v>
      </x:c>
      <x:c t="str">
        <x:v>SAPHO</x:v>
      </x:c>
      <x:c t="str">
        <x:v>8592207011665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kifutott: 2025.11</x:v>
      </x:c>
    </x:row>
    <x:row>
      <x:c t="str">
        <x:v>945233058</x:v>
      </x:c>
      <x:c t="str">
        <x:v>BEMETA HOTEL Hajszárító, tartóval, dugaljjal, 100x270x310mm, 1400W, fekete</x:v>
      </x:c>
      <x:c t="str">
        <x:v>SAPHO</x:v>
      </x:c>
      <x:c t="str">
        <x:v>8592207014284</x:v>
      </x:c>
      <x:c t="str">
        <x:v>db        </x:v>
      </x:c>
      <x:c t="str">
        <x:v>85163100</x:v>
      </x:c>
      <x:c t="n">
        <x:v>1.0300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kifutott: 2025.11</x:v>
      </x:c>
    </x:row>
    <x:row>
      <x:c t="str">
        <x:v>94529109</x:v>
      </x:c>
      <x:c t="str">
        <x:v>GSI KUBE X kerámiamosdó, csiszolt alsó szélekkel, 120x47cm, matt fehér</x:v>
      </x:c>
      <x:c t="str">
        <x:v>SAPHO</x:v>
      </x:c>
      <x:c t="str">
        <x:v>8056590013144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524000.0000</x:v>
      </x:c>
      <x:c t="str">
        <x:v>újdonság: 2024.04</x:v>
      </x:c>
    </x:row>
    <x:row>
      <x:c t="str">
        <x:v>94529111</x:v>
      </x:c>
      <x:c t="str">
        <x:v>GSI KUBE X kerámiamosdó, 120x47cm, csiszolt alsó élekkel, ExtraGlaze</x:v>
      </x:c>
      <x:c t="str">
        <x:v>SAPHO</x:v>
      </x:c>
      <x:c t="str">
        <x:v>8056590013151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/>
      </x:c>
    </x:row>
    <x:row>
      <x:c t="str">
        <x:v>94529311</x:v>
      </x:c>
      <x:c t="str">
        <x:v>GSI KUBE X kerámiamosdó, 120x47cm, csiszolt alsó élekkel, 3 furattal, ExtraGlaze</x:v>
      </x:c>
      <x:c t="str">
        <x:v>SAPHO</x:v>
      </x:c>
      <x:c t="str">
        <x:v>8052015160967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/>
      </x:c>
    </x:row>
    <x:row>
      <x:c t="str">
        <x:v>945304</x:v>
      </x:c>
      <x:c t="str">
        <x:v>GSI KUBE X kerámiamosdó, 60x37cm, matt agave</x:v>
      </x:c>
      <x:c t="str">
        <x:v>SAPHO</x:v>
      </x:c>
      <x:c t="str">
        <x:v>8056590014196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945305</x:v>
      </x:c>
      <x:c t="str">
        <x:v>GSI KUBE X kerámiamosdó, 60x37cm, matt tortora</x:v>
      </x:c>
      <x:c t="str">
        <x:v>SAPHO</x:v>
      </x:c>
      <x:c t="str">
        <x:v>8056590014202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945308</x:v>
      </x:c>
      <x:c t="str">
        <x:v>GSI KUBE X kerámiamosdó, 60x37cm, matt kréta</x:v>
      </x:c>
      <x:c t="str">
        <x:v>SAPHO</x:v>
      </x:c>
      <x:c t="str">
        <x:v>8056590014219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945309</x:v>
      </x:c>
      <x:c t="str">
        <x:v>GSI KUBE X kerámiamosdó, 60x37cm, matt fehér</x:v>
      </x:c>
      <x:c t="str">
        <x:v>SAPHO</x:v>
      </x:c>
      <x:c t="str">
        <x:v>8056590012543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945311</x:v>
      </x:c>
      <x:c t="str">
        <x:v>GSI KUBE X kerámiamosdó, 60x37cm, ExtraGlaze</x:v>
      </x:c>
      <x:c t="str">
        <x:v>SAPHO</x:v>
      </x:c>
      <x:c t="str">
        <x:v>8056590010679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118000.0000</x:v>
      </x:c>
      <x:c t="str">
        <x:v/>
      </x:c>
    </x:row>
    <x:row>
      <x:c t="str">
        <x:v>945315</x:v>
      </x:c>
      <x:c t="str">
        <x:v>GSI KUBE X kerámiamosdó, 60x37cm, matt jégkék</x:v>
      </x:c>
      <x:c t="str">
        <x:v>SAPHO</x:v>
      </x:c>
      <x:c t="str">
        <x:v>8056590014226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945316</x:v>
      </x:c>
      <x:c t="str">
        <x:v>GSI KUBE X kerámiamosdó, 60x37cm, bistro mat</x:v>
      </x:c>
      <x:c t="str">
        <x:v>SAPHO</x:v>
      </x:c>
      <x:c t="str">
        <x:v>8056590014233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945317</x:v>
      </x:c>
      <x:c t="str">
        <x:v>GSI KUBE X kerámiamosdó, 60x37cm, matt cement</x:v>
      </x:c>
      <x:c t="str">
        <x:v>SAPHO</x:v>
      </x:c>
      <x:c t="str">
        <x:v>8056590012550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945324</x:v>
      </x:c>
      <x:c t="str">
        <x:v>GSI KUBE X kerámiamosdó, 60x37cm, matt rózsaszín</x:v>
      </x:c>
      <x:c t="str">
        <x:v>SAPHO</x:v>
      </x:c>
      <x:c t="str">
        <x:v>8057729350086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2024.08</x:v>
      </x:c>
    </x:row>
    <x:row>
      <x:c t="str">
        <x:v>945326</x:v>
      </x:c>
      <x:c t="str">
        <x:v>GSI KUBE X kerámiamosdó, 60x37cm, matt fekete</x:v>
      </x:c>
      <x:c t="str">
        <x:v>SAPHO</x:v>
      </x:c>
      <x:c t="str">
        <x:v>8056590014240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9454009</x:v>
      </x:c>
      <x:c t="str">
        <x:v>GSI KUBE X kerámiamosdó, 60x37cm, furat nélkül, matt fehér</x:v>
      </x:c>
      <x:c t="str">
        <x:v>SAPHO</x:v>
      </x:c>
      <x:c t="str">
        <x:v>8052015162527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193000.0000</x:v>
      </x:c>
      <x:c t="str">
        <x:v>újdonság: 2024.04</x:v>
      </x:c>
    </x:row>
    <x:row>
      <x:c t="str">
        <x:v>9454011</x:v>
      </x:c>
      <x:c t="str">
        <x:v>GSI KUBE X kerámiamosdó, 60x37cm, furat nélkül, ExtraGlaze</x:v>
      </x:c>
      <x:c t="str">
        <x:v>SAPHO</x:v>
      </x:c>
      <x:c t="str">
        <x:v>8056590017180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9454109</x:v>
      </x:c>
      <x:c t="str">
        <x:v>GSI KUBE X kerámiamosdó, 60x37cm, matt fehér</x:v>
      </x:c>
      <x:c t="str">
        <x:v>SAPHO</x:v>
      </x:c>
      <x:c t="str">
        <x:v>8056590014905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193000.0000</x:v>
      </x:c>
      <x:c t="str">
        <x:v>újdonság: 2024.04</x:v>
      </x:c>
    </x:row>
    <x:row>
      <x:c t="str">
        <x:v>9454111</x:v>
      </x:c>
      <x:c t="str">
        <x:v>GSI KUBE X kerámiamosdó, 60x37cm, ExtraGlaze</x:v>
      </x:c>
      <x:c t="str">
        <x:v>SAPHO</x:v>
      </x:c>
      <x:c t="str">
        <x:v>8056590014899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118000.0000</x:v>
      </x:c>
      <x:c t="str">
        <x:v/>
      </x:c>
    </x:row>
    <x:row>
      <x:c t="str">
        <x:v>9454311</x:v>
      </x:c>
      <x:c t="str">
        <x:v>GSI KUBE X kerámiamosdó, 60x37cm, 3 furattal, ExtraGlaze</x:v>
      </x:c>
      <x:c t="str">
        <x:v>SAPHO</x:v>
      </x:c>
      <x:c t="str">
        <x:v>8052015160974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945433084</x:v>
      </x:c>
      <x:c t="str">
        <x:v>BEMETA HOTEL Hajszárító, tartó nélkül, 75x270x190mm, 1400W, fehér</x:v>
      </x:c>
      <x:c t="str">
        <x:v>SAPHO</x:v>
      </x:c>
      <x:c t="str">
        <x:v>8592207011696</x:v>
      </x:c>
      <x:c t="str">
        <x:v>db        </x:v>
      </x:c>
      <x:c t="str">
        <x:v>85163100</x:v>
      </x:c>
      <x:c t="n">
        <x:v>0.7500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945433088</x:v>
      </x:c>
      <x:c t="str">
        <x:v>BEMETA HOTEL Hajszárító, tartó nélkül, 75x270x190mm, 1400W, fekete</x:v>
      </x:c>
      <x:c t="str">
        <x:v>SAPHO</x:v>
      </x:c>
      <x:c t="str">
        <x:v>8592207012181</x:v>
      </x:c>
      <x:c t="str">
        <x:v>db        </x:v>
      </x:c>
      <x:c t="str">
        <x:v>85163100</x:v>
      </x:c>
      <x:c t="n">
        <x:v>0.5970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94549011</x:v>
      </x:c>
      <x:c t="str">
        <x:v>GSI KUBE X kerámiamosdó, csiszolt alsó szélekkel, 60x37cm, furat nélkül, ExtraGlaze</x:v>
      </x:c>
      <x:c t="str">
        <x:v>SAPHO</x:v>
      </x:c>
      <x:c t="str">
        <x:v>8052015160592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2024.04</x:v>
      </x:c>
    </x:row>
    <x:row>
      <x:c t="str">
        <x:v>94549111</x:v>
      </x:c>
      <x:c t="str">
        <x:v>GSI KUBE X kerámiamosdó, 60x37cm, csiszolt alsó élekkel, ExtraGlaze</x:v>
      </x:c>
      <x:c t="str">
        <x:v>SAPHO</x:v>
      </x:c>
      <x:c t="str">
        <x:v>8056590017890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146000.0000</x:v>
      </x:c>
      <x:c t="str">
        <x:v/>
      </x:c>
    </x:row>
    <x:row>
      <x:c t="str">
        <x:v>94549311</x:v>
      </x:c>
      <x:c t="str">
        <x:v>GSI KUBE X kerámiamosdó, csiszolt alsó szélekkel, 60x37cm, 3 furattal, ExtraGlaze</x:v>
      </x:c>
      <x:c t="str">
        <x:v>SAPHO</x:v>
      </x:c>
      <x:c t="str">
        <x:v>8052015160981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2024.04</x:v>
      </x:c>
    </x:row>
    <x:row>
      <x:c t="str">
        <x:v>9455009</x:v>
      </x:c>
      <x:c t="str">
        <x:v>GSI KUBE X kerámiamosdó, 70x37cm, furat nélkül, matt fehér</x:v>
      </x:c>
      <x:c t="str">
        <x:v>SAPHO</x:v>
      </x:c>
      <x:c t="str">
        <x:v>8052015168338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9455011</x:v>
      </x:c>
      <x:c t="str">
        <x:v>GSI KUBE X kerámiamosdó, 70x37cm, furat nélkül, ExtraGlaze</x:v>
      </x:c>
      <x:c t="str">
        <x:v>SAPHO</x:v>
      </x:c>
      <x:c t="str">
        <x:v>8056590017173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2024.04</x:v>
      </x:c>
    </x:row>
    <x:row>
      <x:c t="str">
        <x:v>9455109</x:v>
      </x:c>
      <x:c t="str">
        <x:v>GSI KUBE X kerámiamosdó, 70x37cm, matt fehér</x:v>
      </x:c>
      <x:c t="str">
        <x:v>SAPHO</x:v>
      </x:c>
      <x:c t="str">
        <x:v>8056590014851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9455111</x:v>
      </x:c>
      <x:c t="str">
        <x:v>GSI KUBE X kerámiamosdó, 70x37cm, ExtraGlaze</x:v>
      </x:c>
      <x:c t="str">
        <x:v>SAPHO</x:v>
      </x:c>
      <x:c t="str">
        <x:v>8056590014837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9455311</x:v>
      </x:c>
      <x:c t="str">
        <x:v>GSI KUBE X kerámiamosdó, 70x37cm, 3 furattal, ExtraGlaze</x:v>
      </x:c>
      <x:c t="str">
        <x:v>SAPHO</x:v>
      </x:c>
      <x:c t="str">
        <x:v>8052015160608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945533074</x:v>
      </x:c>
      <x:c t="str">
        <x:v>BEMETA HOTEL Hajszárító, tartóval, 110x270x140mm, 1400W</x:v>
      </x:c>
      <x:c t="str">
        <x:v>SAPHO</x:v>
      </x:c>
      <x:c t="str">
        <x:v>8592207011702</x:v>
      </x:c>
      <x:c t="str">
        <x:v>db        </x:v>
      </x:c>
      <x:c t="str">
        <x:v>85163100</x:v>
      </x:c>
      <x:c t="n">
        <x:v>0.9000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24600.0000</x:v>
      </x:c>
      <x:c t="str">
        <x:v/>
      </x:c>
    </x:row>
    <x:row>
      <x:c t="str">
        <x:v>945533154</x:v>
      </x:c>
      <x:c t="str">
        <x:v>BEMETA hajszárító tartóval, dugaljjal </x:v>
      </x:c>
      <x:c t="str">
        <x:v>SAPHO</x:v>
      </x:c>
      <x:c t="str">
        <x:v>8592207045455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2024.06</x:v>
      </x:c>
    </x:row>
    <x:row>
      <x:c t="str">
        <x:v>945533158</x:v>
      </x:c>
      <x:c t="str">
        <x:v>BEMETA HOTEL Hajszárító, tartóval, dugaljjal, fekete</x:v>
      </x:c>
      <x:c t="str">
        <x:v>SAPHO</x:v>
      </x:c>
      <x:c t="str">
        <x:v>8592207045462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2024.05</x:v>
      </x:c>
    </x:row>
    <x:row>
      <x:c t="str">
        <x:v>945533166</x:v>
      </x:c>
      <x:c t="str">
        <x:v>BEMETA HOTEL hajszárító </x:v>
      </x:c>
      <x:c t="str">
        <x:v>SAPHO</x:v>
      </x:c>
      <x:c t="str">
        <x:v>8592207047046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27500.0000</x:v>
      </x:c>
      <x:c t="str">
        <x:v>újdonság: 2024.07</x:v>
      </x:c>
    </x:row>
    <x:row>
      <x:c t="str">
        <x:v>945533168</x:v>
      </x:c>
      <x:c t="str">
        <x:v>BEMETA HOTEL hajszárító </x:v>
      </x:c>
      <x:c t="str">
        <x:v>SAPHO</x:v>
      </x:c>
      <x:c t="str">
        <x:v>8592207047039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25000.0000</x:v>
      </x:c>
      <x:c t="str">
        <x:v>újdonság: 2024.07</x:v>
      </x:c>
    </x:row>
    <x:row>
      <x:c t="str">
        <x:v>94559011</x:v>
      </x:c>
      <x:c t="str">
        <x:v>GSI KUBE X kerámiamosdó, csiszolt alsó szélekkel, 70x37cm, furat nélkül, ExtraGlaze</x:v>
      </x:c>
      <x:c t="str">
        <x:v>SAPHO</x:v>
      </x:c>
      <x:c t="str">
        <x:v>8056590019368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2024.04</x:v>
      </x:c>
    </x:row>
    <x:row>
      <x:c t="str">
        <x:v>94559111</x:v>
      </x:c>
      <x:c t="str">
        <x:v>GSI KUBE X kerámiamosdó, 70x37cm, csiszolt alsó élekkel, ExtraGlaze</x:v>
      </x:c>
      <x:c t="str">
        <x:v>SAPHO</x:v>
      </x:c>
      <x:c t="str">
        <x:v>8056590017883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94559311</x:v>
      </x:c>
      <x:c t="str">
        <x:v>GSI KUBE X kerámiamosdó, csiszolt alsó szélekkel, 70x37cm, 3 furattal, ExtraGlaze</x:v>
      </x:c>
      <x:c t="str">
        <x:v>SAPHO</x:v>
      </x:c>
      <x:c t="str">
        <x:v>8052015160998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2024.04</x:v>
      </x:c>
    </x:row>
    <x:row>
      <x:c t="str">
        <x:v>9456009</x:v>
      </x:c>
      <x:c t="str">
        <x:v>GSI KUBE X kerámiamosdó, 80x47cm, furat nélkül, matt fehér</x:v>
      </x:c>
      <x:c t="str">
        <x:v>SAPHO</x:v>
      </x:c>
      <x:c t="str">
        <x:v>8056590015506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2024.04</x:v>
      </x:c>
    </x:row>
    <x:row>
      <x:c t="str">
        <x:v>9456011</x:v>
      </x:c>
      <x:c t="str">
        <x:v>GSI KUBE X kerámiamosdó, 80x47cm, furat nélkül, ExtraGlaze</x:v>
      </x:c>
      <x:c t="str">
        <x:v>SAPHO</x:v>
      </x:c>
      <x:c t="str">
        <x:v>8056590012581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9456109</x:v>
      </x:c>
      <x:c t="str">
        <x:v>GSI KUBE X kerámiamosdó, 80x47cm, matt fehér</x:v>
      </x:c>
      <x:c t="str">
        <x:v>SAPHO</x:v>
      </x:c>
      <x:c t="str">
        <x:v>8056590013205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2024.04</x:v>
      </x:c>
    </x:row>
    <x:row>
      <x:c t="str">
        <x:v>9456111</x:v>
      </x:c>
      <x:c t="str">
        <x:v>GSI KUBE X kerámiamosdó, 80x47cm, ExtraGlaze</x:v>
      </x:c>
      <x:c t="str">
        <x:v>SAPHO</x:v>
      </x:c>
      <x:c t="str">
        <x:v>8056590011973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9456126</x:v>
      </x:c>
      <x:c t="str">
        <x:v>GSI KUBE X kerámiamosdó, 80x47cm, matt fekete</x:v>
      </x:c>
      <x:c t="str">
        <x:v>SAPHO</x:v>
      </x:c>
      <x:c t="str">
        <x:v>8052015165504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2025.05</x:v>
      </x:c>
    </x:row>
    <x:row>
      <x:c t="str">
        <x:v>9456311</x:v>
      </x:c>
      <x:c t="str">
        <x:v>GSI KUBE X kerámiamosdó, pakoló felülettel, 3 furattal, 100x47cm, ExtraGlaze</x:v>
      </x:c>
      <x:c t="str">
        <x:v>SAPHO</x:v>
      </x:c>
      <x:c t="str">
        <x:v>8056590017951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94569009</x:v>
      </x:c>
      <x:c t="str">
        <x:v>GSI KUBE X kerámiamosdó, csiszolt alsó szélekkel, 80x47cm, furat nélkül, matt fehér</x:v>
      </x:c>
      <x:c t="str">
        <x:v>SAPHO</x:v>
      </x:c>
      <x:c t="str">
        <x:v>8056590015537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94569011</x:v>
      </x:c>
      <x:c t="str">
        <x:v>GSI KUBE X kerámiamosdó, csiszolt alsó szélekkel, 80x47cm, furat nélkül, ExtraGlaze</x:v>
      </x:c>
      <x:c t="str">
        <x:v>SAPHO</x:v>
      </x:c>
      <x:c t="str">
        <x:v>8056590015520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94569109</x:v>
      </x:c>
      <x:c t="str">
        <x:v>GSI KUBE X kerámiamosdó, csiszolt alsó szélekkel, 80x47cm, matt fehér</x:v>
      </x:c>
      <x:c t="str">
        <x:v>SAPHO</x:v>
      </x:c>
      <x:c t="str">
        <x:v>8056590013236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94569111</x:v>
      </x:c>
      <x:c t="str">
        <x:v>GSI KUBE X kerámiamosdó, 80x47cm,  csiszolt alsó élekkel, ExtraGlaze</x:v>
      </x:c>
      <x:c t="str">
        <x:v>SAPHO</x:v>
      </x:c>
      <x:c t="str">
        <x:v>8056590013229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94569311</x:v>
      </x:c>
      <x:c t="str">
        <x:v>GSI KUBE X kerámiamosdó, 80x47cm,  csiszolt alsó élekkel, 3 furattal, ExtraGlaze</x:v>
      </x:c>
      <x:c t="str">
        <x:v>SAPHO</x:v>
      </x:c>
      <x:c t="str">
        <x:v>8052015161001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9457009</x:v>
      </x:c>
      <x:c t="str">
        <x:v>GSI KUBE X kerámiamosdó, 80x47cm, furat nélkül, matt fehér</x:v>
      </x:c>
      <x:c t="str">
        <x:v>SAPHO</x:v>
      </x:c>
      <x:c t="str">
        <x:v>8056590015476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2024.04</x:v>
      </x:c>
    </x:row>
    <x:row>
      <x:c t="str">
        <x:v>9457011</x:v>
      </x:c>
      <x:c t="str">
        <x:v>GSI KUBE X kerámiamosdó, 80x47cm, furat nélkül, ExtraGlaze</x:v>
      </x:c>
      <x:c t="str">
        <x:v>SAPHO</x:v>
      </x:c>
      <x:c t="str">
        <x:v>8056590014882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9457109</x:v>
      </x:c>
      <x:c t="str">
        <x:v>GSI KUBE X kerámiamosdó, 80x47cm, matt fehér</x:v>
      </x:c>
      <x:c t="str">
        <x:v>SAPHO</x:v>
      </x:c>
      <x:c t="str">
        <x:v>8056590013250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2024.04</x:v>
      </x:c>
    </x:row>
    <x:row>
      <x:c t="str">
        <x:v>9457111</x:v>
      </x:c>
      <x:c t="str">
        <x:v>GSI KUBE X kerámiamosdó, 80x47cm, ExtraGlaze</x:v>
      </x:c>
      <x:c t="str">
        <x:v>SAPHO</x:v>
      </x:c>
      <x:c t="str">
        <x:v>8056590011980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9457126</x:v>
      </x:c>
      <x:c t="str">
        <x:v>GSI KUBE X kerámiamosdó, 80x47cm, matt fekete</x:v>
      </x:c>
      <x:c t="str">
        <x:v>SAPHO</x:v>
      </x:c>
      <x:c t="str">
        <x:v>8052015167614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2025.05</x:v>
      </x:c>
    </x:row>
    <x:row>
      <x:c t="str">
        <x:v>9457311</x:v>
      </x:c>
      <x:c t="str">
        <x:v>GSI KUBE X kerámiamosdó, pakoló felülettel, 3 furattal, 100x47cm, ExtraGlaze</x:v>
      </x:c>
      <x:c t="str">
        <x:v>SAPHO</x:v>
      </x:c>
      <x:c t="str">
        <x:v>8056590017944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94579009</x:v>
      </x:c>
      <x:c t="str">
        <x:v>GSI KUBE X kerámiamosdó, csiszolt alsó szélekkel, 80x47cm, furat nélkül, matt fehér</x:v>
      </x:c>
      <x:c t="str">
        <x:v>SAPHO</x:v>
      </x:c>
      <x:c t="str">
        <x:v>8056590015575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94579011</x:v>
      </x:c>
      <x:c t="str">
        <x:v>GSI KUBE X kerámiamosdó, csiszolt alsó szélekkel, 80x47cm, furat nélkül, ExtraGlaze</x:v>
      </x:c>
      <x:c t="str">
        <x:v>SAPHO</x:v>
      </x:c>
      <x:c t="str">
        <x:v>8056590015568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94579109</x:v>
      </x:c>
      <x:c t="str">
        <x:v>GSI KUBE X kerámiamosdó, csiszolt alsó szélekkel, 80x47cm, matt fehér</x:v>
      </x:c>
      <x:c t="str">
        <x:v>SAPHO</x:v>
      </x:c>
      <x:c t="str">
        <x:v>8056590013298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94579111</x:v>
      </x:c>
      <x:c t="str">
        <x:v>GSI KUBE X kerámiamosdó, 80x47cm, csiszolt alsó élekkel, ExtraGlaze</x:v>
      </x:c>
      <x:c t="str">
        <x:v>SAPHO</x:v>
      </x:c>
      <x:c t="str">
        <x:v>8056590013274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94579311</x:v>
      </x:c>
      <x:c t="str">
        <x:v>GSI KUBE X kerámiamosdó, 80x47cm, csiszolt alsó élekkel, 3 furattal, ExtraGlaze</x:v>
      </x:c>
      <x:c t="str">
        <x:v>SAPHO</x:v>
      </x:c>
      <x:c t="str">
        <x:v>8052015161018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945804</x:v>
      </x:c>
      <x:c t="str">
        <x:v>GSI KUBE X kerámiamosdó, 60x37cm, matt agave</x:v>
      </x:c>
      <x:c t="str">
        <x:v>SAPHO</x:v>
      </x:c>
      <x:c t="str">
        <x:v>8056590014257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945805</x:v>
      </x:c>
      <x:c t="str">
        <x:v>GSI KUBE X kerámiamosdó, 60x37cm, matt tortora</x:v>
      </x:c>
      <x:c t="str">
        <x:v>SAPHO</x:v>
      </x:c>
      <x:c t="str">
        <x:v>8056590014264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945808</x:v>
      </x:c>
      <x:c t="str">
        <x:v>GSI KUBE X kerámiamosdó, 60x37cm, matt kréta</x:v>
      </x:c>
      <x:c t="str">
        <x:v>SAPHO</x:v>
      </x:c>
      <x:c t="str">
        <x:v>8056590014271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945809</x:v>
      </x:c>
      <x:c t="str">
        <x:v>GSI KUBE X kerámiamosdó, 60x37cm, matt fehér</x:v>
      </x:c>
      <x:c t="str">
        <x:v>SAPHO</x:v>
      </x:c>
      <x:c t="str">
        <x:v>8056590012567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945811</x:v>
      </x:c>
      <x:c t="str">
        <x:v>GSI KUBE X kerámiamosdó, 60x37cm, ExtraGlaze</x:v>
      </x:c>
      <x:c t="str">
        <x:v>SAPHO</x:v>
      </x:c>
      <x:c t="str">
        <x:v>8056590011225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131000.0000</x:v>
      </x:c>
      <x:c t="str">
        <x:v/>
      </x:c>
    </x:row>
    <x:row>
      <x:c t="str">
        <x:v>945815</x:v>
      </x:c>
      <x:c t="str">
        <x:v>GSI KUBE X kerámiamosdó, 60x37cm, matt jégkék</x:v>
      </x:c>
      <x:c t="str">
        <x:v>SAPHO</x:v>
      </x:c>
      <x:c t="str">
        <x:v>8056590014288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945816</x:v>
      </x:c>
      <x:c t="str">
        <x:v>GSI KUBE X kerámiamosdó, 60x37cm, bistro mat</x:v>
      </x:c>
      <x:c t="str">
        <x:v>SAPHO</x:v>
      </x:c>
      <x:c t="str">
        <x:v>8056590014295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945817</x:v>
      </x:c>
      <x:c t="str">
        <x:v>GSI KUBE X kerámiamosdó, 60x37cm, matt cement</x:v>
      </x:c>
      <x:c t="str">
        <x:v>SAPHO</x:v>
      </x:c>
      <x:c t="str">
        <x:v>8056590012574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945824</x:v>
      </x:c>
      <x:c t="str">
        <x:v>GSI KUBE X kerámiamosdó, 60x37cm, matt rózsaszín</x:v>
      </x:c>
      <x:c t="str">
        <x:v>SAPHO</x:v>
      </x:c>
      <x:c t="str">
        <x:v>8052015162336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94611</x:v>
      </x:c>
      <x:c t="str">
        <x:v>POLYSAN CLEO kád, 170x75x48cm</x:v>
      </x:c>
      <x:c t="str">
        <x:v>SAPHO</x:v>
      </x:c>
      <x:c t="str">
        <x:v>8590729003045</x:v>
      </x:c>
      <x:c t="str">
        <x:v>db        </x:v>
      </x:c>
      <x:c t="str">
        <x:v>39221000</x:v>
      </x:c>
      <x:c t="n">
        <x:v>22.0500</x:v>
      </x:c>
      <x:c t="str">
        <x:v>04611</x:v>
      </x:c>
      <x:c t="str">
        <x:v>kád, mélytálca, előlap</x:v>
      </x:c>
      <x:c t="str">
        <x:v>kád</x:v>
      </x:c>
      <x:c t="n">
        <x:v>159000.0000</x:v>
      </x:c>
      <x:c t="n">
        <x:v>215000.0000</x:v>
      </x:c>
      <x:c t="str">
        <x:v/>
      </x:c>
    </x:row>
    <x:row>
      <x:c t="str">
        <x:v>94611.1010</x:v>
      </x:c>
      <x:c t="str">
        <x:v>POLYSAN CLEO kád, Active Hydro, 170x75x48cm, króm</x:v>
      </x:c>
      <x:c t="str">
        <x:v>SAPHO</x:v>
      </x:c>
      <x:c t="str">
        <x:v>8590729054757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874000.0000</x:v>
      </x:c>
      <x:c t="str">
        <x:v>újdonság: 2025.01</x:v>
      </x:c>
    </x:row>
    <x:row>
      <x:c t="str">
        <x:v>94611.11</x:v>
      </x:c>
      <x:c t="str">
        <x:v>POLYSAN CLEO kád, 170x75x48cm, matt fehér</x:v>
      </x:c>
      <x:c t="str">
        <x:v>SAPHO</x:v>
      </x:c>
      <x:c t="str">
        <x:v>8590729002420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309000.0000</x:v>
      </x:c>
      <x:c t="str">
        <x:v/>
      </x:c>
    </x:row>
    <x:row>
      <x:c t="str">
        <x:v>94611.2010</x:v>
      </x:c>
      <x:c t="str">
        <x:v>POLYSAN CLEO kád, 170x75x48cm, Active Hydro-Air, króm</x:v>
      </x:c>
      <x:c t="str">
        <x:v>SAPHO</x:v>
      </x:c>
      <x:c t="str">
        <x:v>8590729054764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1337000.0000</x:v>
      </x:c>
      <x:c t="str">
        <x:v>újdonság: 2024.11</x:v>
      </x:c>
    </x:row>
    <x:row>
      <x:c t="str">
        <x:v>94611.21</x:v>
      </x:c>
      <x:c t="str">
        <x:v>POLYSAN CLEO kád, 170x75x48cm, matt fekete</x:v>
      </x:c>
      <x:c t="str">
        <x:v>SAPHO</x:v>
      </x:c>
      <x:c t="str">
        <x:v>8590729002307</x:v>
      </x:c>
      <x:c t="str">
        <x:v>db        </x:v>
      </x:c>
      <x:c t="str">
        <x:v>39221000</x:v>
      </x:c>
      <x:c t="n">
        <x:v>22.0520</x:v>
      </x:c>
      <x:c t="str">
        <x:v>94611BM</x:v>
      </x:c>
      <x:c t="str">
        <x:v>kád, mélytálca, előlap</x:v>
      </x:c>
      <x:c t="str">
        <x:v>kád</x:v>
      </x:c>
      <x:c t="n">
        <x:v>214000.0000</x:v>
      </x:c>
      <x:c t="n">
        <x:v>309000.0000</x:v>
      </x:c>
      <x:c t="str">
        <x:v/>
      </x:c>
    </x:row>
    <x:row>
      <x:c t="str">
        <x:v>94611.30</x:v>
      </x:c>
      <x:c t="str">
        <x:v>POLYSAN CLEO kád, 170x75x48cm, szürke</x:v>
      </x:c>
      <x:c t="str">
        <x:v>SAPHO</x:v>
      </x:c>
      <x:c t="str">
        <x:v>8590729002437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206000.0000</x:v>
      </x:c>
      <x:c t="n">
        <x:v>269000.0000</x:v>
      </x:c>
      <x:c t="str">
        <x:v/>
      </x:c>
    </x:row>
    <x:row>
      <x:c t="str">
        <x:v>94611.3010</x:v>
      </x:c>
      <x:c t="str">
        <x:v>POLYSAN CLEO kád, Attraction Hydro, 170x75x48cm, króm</x:v>
      </x:c>
      <x:c t="str">
        <x:v>SAPHO</x:v>
      </x:c>
      <x:c t="str">
        <x:v>8590729054771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1057000.0000</x:v>
      </x:c>
      <x:c t="str">
        <x:v>újdonság: 2025.01</x:v>
      </x:c>
    </x:row>
    <x:row>
      <x:c t="str">
        <x:v>94611.40</x:v>
      </x:c>
      <x:c t="str">
        <x:v>POLYSAN CLEO kád, 170x75x48cm, elefántcsont</x:v>
      </x:c>
      <x:c t="str">
        <x:v>SAPHO</x:v>
      </x:c>
      <x:c t="str">
        <x:v>8590729083085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299000.0000</x:v>
      </x:c>
      <x:c t="str">
        <x:v>újdonság: 2024.04</x:v>
      </x:c>
    </x:row>
    <x:row>
      <x:c t="str">
        <x:v>94611.4010</x:v>
      </x:c>
      <x:c t="str">
        <x:v>POLYSAN CLEO kád, 170x75x48cm, Attraction Hydro-Air, króm</x:v>
      </x:c>
      <x:c t="str">
        <x:v>SAPHO</x:v>
      </x:c>
      <x:c t="str">
        <x:v>8590729054788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1707000.0000</x:v>
      </x:c>
      <x:c t="str">
        <x:v>újdonság: 2024.11</x:v>
      </x:c>
    </x:row>
    <x:row>
      <x:c t="str">
        <x:v>94611.5010</x:v>
      </x:c>
      <x:c t="str">
        <x:v>POLYSAN CLEO kád, Highline Hydro, 170x75x48cm, króm</x:v>
      </x:c>
      <x:c t="str">
        <x:v>SAPHO</x:v>
      </x:c>
      <x:c t="str">
        <x:v>8590729054795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1304000.0000</x:v>
      </x:c>
      <x:c t="str">
        <x:v>újdonság: 2025.01</x:v>
      </x:c>
    </x:row>
    <x:row>
      <x:c t="str">
        <x:v>94611.6010</x:v>
      </x:c>
      <x:c t="str">
        <x:v>POLYSAN CLEO kád, 170x75x48cm, Highline Hydro-Air, króm</x:v>
      </x:c>
      <x:c t="str">
        <x:v>SAPHO</x:v>
      </x:c>
      <x:c t="str">
        <x:v>8590729054801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1845000.0000</x:v>
      </x:c>
      <x:c t="str">
        <x:v>újdonság: 2024.11</x:v>
      </x:c>
    </x:row>
    <x:row>
      <x:c t="str">
        <x:v>94611H</x:v>
      </x:c>
      <x:c t="str">
        <x:v>POLYSAN CLEO kád, Hidro rendszerrel, 170x75x48cm</x:v>
      </x:c>
      <x:c t="str">
        <x:v>SAPHO</x:v>
      </x:c>
      <x:c t="str">
        <x:v>8590729082026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94611HA</x:v>
      </x:c>
      <x:c t="str">
        <x:v>POLYSAN CLEO kád, Hidro Air rendszerrel, 170x75x48cm</x:v>
      </x:c>
      <x:c t="str">
        <x:v>SAPHO</x:v>
      </x:c>
      <x:c t="str">
        <x:v>8590729082101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94611S</x:v>
      </x:c>
      <x:c t="str">
        <x:v>POLYSAN CLEO SLIM kád, 170x75x48cm</x:v>
      </x:c>
      <x:c t="str">
        <x:v>SAPHO</x:v>
      </x:c>
      <x:c t="str">
        <x:v>8590729083665</x:v>
      </x:c>
      <x:c t="str">
        <x:v>db        </x:v>
      </x:c>
      <x:c t="str">
        <x:v>39221000</x:v>
      </x:c>
      <x:c t="n">
        <x:v>22.0500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251000.0000</x:v>
      </x:c>
      <x:c t="str">
        <x:v/>
      </x:c>
    </x:row>
    <x:row>
      <x:c t="str">
        <x:v>9462109</x:v>
      </x:c>
      <x:c t="str">
        <x:v>GSI KUBE X álló bidé, 36x55cm, matt fehér</x:v>
      </x:c>
      <x:c t="str">
        <x:v>SAPHO</x:v>
      </x:c>
      <x:c t="str">
        <x:v>8056590018019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261000.0000</x:v>
      </x:c>
      <x:c t="str">
        <x:v/>
      </x:c>
    </x:row>
    <x:row>
      <x:c t="str">
        <x:v>9462111</x:v>
      </x:c>
      <x:c t="str">
        <x:v>GSI KUBE X álló bidé, 36x55cm, ExtraGlaze</x:v>
      </x:c>
      <x:c t="str">
        <x:v>SAPHO</x:v>
      </x:c>
      <x:c t="str">
        <x:v>8032937827254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156000.0000</x:v>
      </x:c>
      <x:c t="str">
        <x:v/>
      </x:c>
    </x:row>
    <x:row>
      <x:c t="str">
        <x:v>9462126</x:v>
      </x:c>
      <x:c t="str">
        <x:v>GSI KUBE X álló bidé, 36x55cm, matt fekete</x:v>
      </x:c>
      <x:c t="str">
        <x:v>SAPHO</x:v>
      </x:c>
      <x:c t="str">
        <x:v>8056590018026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261000.0000</x:v>
      </x:c>
      <x:c t="str">
        <x:v/>
      </x:c>
    </x:row>
    <x:row>
      <x:c t="str">
        <x:v>946233066</x:v>
      </x:c>
      <x:c t="str">
        <x:v>BEMETA HOTEL hajszárító </x:v>
      </x:c>
      <x:c t="str">
        <x:v>SAPHO</x:v>
      </x:c>
      <x:c t="str">
        <x:v>8592207054365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25000.0000</x:v>
      </x:c>
      <x:c t="str">
        <x:v>újdonság: 2025.07</x:v>
      </x:c>
    </x:row>
    <x:row>
      <x:c t="str">
        <x:v>946233106</x:v>
      </x:c>
      <x:c t="str">
        <x:v>BEMETA HOTEL Hotel hajszárító, 60x229x77mm, 1400W</x:v>
      </x:c>
      <x:c t="str">
        <x:v>SAPHO</x:v>
      </x:c>
      <x:c t="str">
        <x:v>8592207060373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42300.0000</x:v>
      </x:c>
      <x:c t="str">
        <x:v>újdonság: 2026.02</x:v>
      </x:c>
    </x:row>
    <x:row>
      <x:c t="str">
        <x:v>9464109</x:v>
      </x:c>
      <x:c t="str">
        <x:v>GSI KUBE X fali bidé, 36x50cm, matt fehér</x:v>
      </x:c>
      <x:c t="str">
        <x:v>SAPHO</x:v>
      </x:c>
      <x:c t="str">
        <x:v>8056590010501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225000.0000</x:v>
      </x:c>
      <x:c t="str">
        <x:v/>
      </x:c>
    </x:row>
    <x:row>
      <x:c t="str">
        <x:v>9464111</x:v>
      </x:c>
      <x:c t="str">
        <x:v>GSI KUBE X fali bidé, ExtraGlaze, 50x36cm</x:v>
      </x:c>
      <x:c t="str">
        <x:v>SAPHO</x:v>
      </x:c>
      <x:c t="str">
        <x:v>8032937824314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146000.0000</x:v>
      </x:c>
      <x:c t="str">
        <x:v/>
      </x:c>
    </x:row>
    <x:row>
      <x:c t="str">
        <x:v>9464126</x:v>
      </x:c>
      <x:c t="str">
        <x:v>GSI KUBE X fali bidé, 36x50cm, matt fekete</x:v>
      </x:c>
      <x:c t="str">
        <x:v>SAPHO</x:v>
      </x:c>
      <x:c t="str">
        <x:v>8056590018125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225000.0000</x:v>
      </x:c>
      <x:c t="str">
        <x:v/>
      </x:c>
    </x:row>
    <x:row>
      <x:c t="str">
        <x:v>9465109</x:v>
      </x:c>
      <x:c t="str">
        <x:v>GSI KUBE X fali bidé, 36x55cm, matt fehér</x:v>
      </x:c>
      <x:c t="str">
        <x:v>SAPHO</x:v>
      </x:c>
      <x:c t="str">
        <x:v>8056590010600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/>
      </x:c>
    </x:row>
    <x:row>
      <x:c t="str">
        <x:v>9465111</x:v>
      </x:c>
      <x:c t="str">
        <x:v>GSI KUBE X BIG fali bidé, 36x55cm</x:v>
      </x:c>
      <x:c t="str">
        <x:v>SAPHO</x:v>
      </x:c>
      <x:c t="str">
        <x:v>8032937826608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/>
      </x:c>
    </x:row>
    <x:row>
      <x:c t="str">
        <x:v>9465126</x:v>
      </x:c>
      <x:c t="str">
        <x:v>GSI KUBE X fali bidé, 36x55cm, matt fekete</x:v>
      </x:c>
      <x:c t="str">
        <x:v>SAPHO</x:v>
      </x:c>
      <x:c t="str">
        <x:v>8056590017913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/>
      </x:c>
    </x:row>
    <x:row>
      <x:c t="str">
        <x:v>948109</x:v>
      </x:c>
      <x:c t="str">
        <x:v>GSI KUBE X WC-tartály,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120000.0000</x:v>
      </x:c>
      <x:c t="str">
        <x:v>újdonság: 2025.05</x:v>
      </x:c>
    </x:row>
    <x:row>
      <x:c t="str">
        <x:v>948111</x:v>
      </x:c>
      <x:c t="str">
        <x:v>GSI KUBE X WC-tartály,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69000.0000</x:v>
      </x:c>
      <x:c t="str">
        <x:v>újdonság: 2025.05</x:v>
      </x:c>
    </x:row>
    <x:row>
      <x:c t="str">
        <x:v>948126</x:v>
      </x:c>
      <x:c t="str">
        <x:v>GSI KUBE X WC-tartály,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120000.0000</x:v>
      </x:c>
      <x:c t="str">
        <x:v>újdonság: 2025.05</x:v>
      </x:c>
    </x:row>
    <x:row>
      <x:c t="str">
        <x:v>94817</x:v>
      </x:c>
      <x:c t="str">
        <x:v>POLYSAN BRIXTON szabadonálló kád, 174x83x81cm, króm lábak</x:v>
      </x:c>
      <x:c t="str">
        <x:v>SAPHO</x:v>
      </x:c>
      <x:c t="str">
        <x:v>8590729003229</x:v>
      </x:c>
      <x:c t="str">
        <x:v>db        </x:v>
      </x:c>
      <x:c t="str">
        <x:v>39221000</x:v>
      </x:c>
      <x:c t="n">
        <x:v>6.2000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94827</x:v>
      </x:c>
      <x:c t="str">
        <x:v>POLYSAN BRIXTON szabadonálló kád, 174x83x81cm, króm lábak</x:v>
      </x:c>
      <x:c t="str">
        <x:v>SAPHO</x:v>
      </x:c>
      <x:c t="str">
        <x:v>8590729003236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94837</x:v>
      </x:c>
      <x:c t="str">
        <x:v>POLYSAN BRIXTON szabadonálló kád, 174x83x81cm, fehér lábak</x:v>
      </x:c>
      <x:c t="str">
        <x:v>SAPHO</x:v>
      </x:c>
      <x:c t="str">
        <x:v>8590729003243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9484004</x:v>
      </x:c>
      <x:c t="str">
        <x:v>GSI KUBE X kerámiamosdó, 40x23cm, furat nélkül, matt agave</x:v>
      </x:c>
      <x:c t="str">
        <x:v>SAPHO</x:v>
      </x:c>
      <x:c t="str">
        <x:v>8056590015872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9484005</x:v>
      </x:c>
      <x:c t="str">
        <x:v>GSI KUBE X kerámiamosdó, 40x23cm, furat nélkül, matt tortora</x:v>
      </x:c>
      <x:c t="str">
        <x:v>SAPHO</x:v>
      </x:c>
      <x:c t="str">
        <x:v>8056590016497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9484008</x:v>
      </x:c>
      <x:c t="str">
        <x:v>GSI KUBE X kerámiamosdó, 40x23cm, furat nélkül, matt kréta</x:v>
      </x:c>
      <x:c t="str">
        <x:v>SAPHO</x:v>
      </x:c>
      <x:c t="str">
        <x:v>8056590017067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9484009</x:v>
      </x:c>
      <x:c t="str">
        <x:v>GSI KUBE X kerámiamosdó, 40x23cm, furat nélkül, matt fehér</x:v>
      </x:c>
      <x:c t="str">
        <x:v>SAPHO</x:v>
      </x:c>
      <x:c t="str">
        <x:v>8032937829944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/>
      </x:c>
    </x:row>
    <x:row>
      <x:c t="str">
        <x:v>9484011</x:v>
      </x:c>
      <x:c t="str">
        <x:v>GSI KUBE X kerámiamosdó, 40x23cm, ExtraGlaze</x:v>
      </x:c>
      <x:c t="str">
        <x:v>SAPHO</x:v>
      </x:c>
      <x:c t="str">
        <x:v>8032937826578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74000.0000</x:v>
      </x:c>
      <x:c t="str">
        <x:v/>
      </x:c>
    </x:row>
    <x:row>
      <x:c t="str">
        <x:v>9484015</x:v>
      </x:c>
      <x:c t="str">
        <x:v>GSI KUBE X kerámiamosdó, 40x23cm, furat nélkül, matt jégkék</x:v>
      </x:c>
      <x:c t="str">
        <x:v>SAPHO</x:v>
      </x:c>
      <x:c t="str">
        <x:v>8056590015889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9484016</x:v>
      </x:c>
      <x:c t="str">
        <x:v>GSI KUBE X kerámiamosdó, 40x23cm, furat nélkül, bistro mat</x:v>
      </x:c>
      <x:c t="str">
        <x:v>SAPHO</x:v>
      </x:c>
      <x:c t="str">
        <x:v>8056590017142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kifutott: 2024.09</x:v>
      </x:c>
    </x:row>
    <x:row>
      <x:c t="str">
        <x:v>9484017</x:v>
      </x:c>
      <x:c t="str">
        <x:v>GSI KUBE X kerámiamosdó, 40x23cm, furat nélkül, matt cement</x:v>
      </x:c>
      <x:c t="str">
        <x:v>SAPHO</x:v>
      </x:c>
      <x:c t="str">
        <x:v>8032937829951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9484024</x:v>
      </x:c>
      <x:c t="str">
        <x:v>GSI NUBES kerámiamosdó, 40x23cm, matt rózsaszín</x:v>
      </x:c>
      <x:c t="str">
        <x:v>SAPHO</x:v>
      </x:c>
      <x:c t="str">
        <x:v>8057729350109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2024.08</x:v>
      </x:c>
    </x:row>
    <x:row>
      <x:c t="str">
        <x:v>9484026</x:v>
      </x:c>
      <x:c t="str">
        <x:v>GSI KUBE X kerámiamosdó, 40x23cm, furat nélkül, matt fekete</x:v>
      </x:c>
      <x:c t="str">
        <x:v>SAPHO</x:v>
      </x:c>
      <x:c t="str">
        <x:v>8056590017128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9484126</x:v>
      </x:c>
      <x:c t="str">
        <x:v>GSI KUBE X kerámiamosdó, 40x23cm, matt fekete</x:v>
      </x:c>
      <x:c t="str">
        <x:v>SAPHO</x:v>
      </x:c>
      <x:c t="str">
        <x:v>8056590013380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130000.0000</x:v>
      </x:c>
      <x:c t="str">
        <x:v/>
      </x:c>
    </x:row>
    <x:row>
      <x:c t="str">
        <x:v>94847</x:v>
      </x:c>
      <x:c t="str">
        <x:v>POLYSAN BRIXTON szabadonálló kád, 174x83x81cm, fehér lábak</x:v>
      </x:c>
      <x:c t="str">
        <x:v>SAPHO</x:v>
      </x:c>
      <x:c t="str">
        <x:v>8590729003250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94849009</x:v>
      </x:c>
      <x:c t="str">
        <x:v>GSI KUBE X kerámiamosdó, 40x23cm, csiszolt alsó élekkel, furat nélkül, matt fehér</x:v>
      </x:c>
      <x:c t="str">
        <x:v>SAPHO</x:v>
      </x:c>
      <x:c t="str">
        <x:v>8056590010259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146000.0000</x:v>
      </x:c>
      <x:c t="str">
        <x:v/>
      </x:c>
    </x:row>
    <x:row>
      <x:c t="str">
        <x:v>94849011</x:v>
      </x:c>
      <x:c t="str">
        <x:v>GSI KUBE X kerámiamosdó, 40x23cm, csiszolt alsó élekkel, furat nélkül, ExtraGlaze</x:v>
      </x:c>
      <x:c t="str">
        <x:v>SAPHO</x:v>
      </x:c>
      <x:c t="str">
        <x:v>8056590010075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94849017</x:v>
      </x:c>
      <x:c t="str">
        <x:v>GSI KUBE X kerámiamosdó, 40x23cm, csiszolt alsó élekkel, furat nélkül, matt cement</x:v>
      </x:c>
      <x:c t="str">
        <x:v>SAPHO</x:v>
      </x:c>
      <x:c t="str">
        <x:v>8056590010266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146000.0000</x:v>
      </x:c>
      <x:c t="str">
        <x:v/>
      </x:c>
    </x:row>
    <x:row>
      <x:c t="str">
        <x:v>9485009</x:v>
      </x:c>
      <x:c t="str">
        <x:v>GSI KUBE X kerámiamosdó, 45x35cm, furat nélkül, matt fehér</x:v>
      </x:c>
      <x:c t="str">
        <x:v>SAPHO</x:v>
      </x:c>
      <x:c t="str">
        <x:v>8056590011621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2024.04</x:v>
      </x:c>
    </x:row>
    <x:row>
      <x:c t="str">
        <x:v>9485026</x:v>
      </x:c>
      <x:c t="str">
        <x:v>GSI KUBE X kerámiamosdó, 45x35cm, furat nélkül, matt fekete</x:v>
      </x:c>
      <x:c t="str">
        <x:v>SAPHO</x:v>
      </x:c>
      <x:c t="str">
        <x:v>8056590011393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2024.04</x:v>
      </x:c>
    </x:row>
    <x:row>
      <x:c t="str">
        <x:v>9485109</x:v>
      </x:c>
      <x:c t="str">
        <x:v>GSI KUBE X kerámiamosdó, 45x35cm, matt fehér</x:v>
      </x:c>
      <x:c t="str">
        <x:v>SAPHO</x:v>
      </x:c>
      <x:c t="str">
        <x:v>8056590010136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9485111</x:v>
      </x:c>
      <x:c t="str">
        <x:v>GSI KUBE X kerámiamosdó, 45x35cm, ExtraGlaze</x:v>
      </x:c>
      <x:c t="str">
        <x:v>SAPHO</x:v>
      </x:c>
      <x:c t="str">
        <x:v>8032937826844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/>
      </x:c>
    </x:row>
    <x:row>
      <x:c t="str">
        <x:v>9485126</x:v>
      </x:c>
      <x:c t="str">
        <x:v>GSI KUBE X kerámiamosdó, 45x35cm, matt fekete</x:v>
      </x:c>
      <x:c t="str">
        <x:v>SAPHO</x:v>
      </x:c>
      <x:c t="str">
        <x:v>8056590017906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2024.04</x:v>
      </x:c>
    </x:row>
    <x:row>
      <x:c t="str">
        <x:v>94857</x:v>
      </x:c>
      <x:c t="str">
        <x:v>POLYSAN BRIXTON szabadonálló kád, 174x83x81cm, bronz lábak</x:v>
      </x:c>
      <x:c t="str">
        <x:v>SAPHO</x:v>
      </x:c>
      <x:c t="str">
        <x:v>8590729003267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94859009</x:v>
      </x:c>
      <x:c t="str">
        <x:v>GSI KUBE X kerámiamosdó, csiszolt alsó szélekkel, 45x35cm, furat nélkül, matt fehér</x:v>
      </x:c>
      <x:c t="str">
        <x:v>SAPHO</x:v>
      </x:c>
      <x:c t="str">
        <x:v>8056590016138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94859011</x:v>
      </x:c>
      <x:c t="str">
        <x:v>GSI KUBE X kerámiamosdó, csiszolt alsó szélekkel, 45x35cm, furat nélkül, ExtraGlaze</x:v>
      </x:c>
      <x:c t="str">
        <x:v>SAPHO</x:v>
      </x:c>
      <x:c t="str">
        <x:v>8056590012772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94859026</x:v>
      </x:c>
      <x:c t="str">
        <x:v>GSI KUBE X kerámiamosdó, csiszolt alsó szélekkel, 45x35cm, furat nélkül, matt fekete</x:v>
      </x:c>
      <x:c t="str">
        <x:v>SAPHO</x:v>
      </x:c>
      <x:c t="str">
        <x:v>8052015161025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94859109</x:v>
      </x:c>
      <x:c t="str">
        <x:v>GSI KUBE X kerámiamosdó, 45x35cm, csiszolt alsó élekkel, matt fehér</x:v>
      </x:c>
      <x:c t="str">
        <x:v>SAPHO</x:v>
      </x:c>
      <x:c t="str">
        <x:v>8056590010150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94859111</x:v>
      </x:c>
      <x:c t="str">
        <x:v>GSI KUBE X kerámiamosdó, rektifikált, 45x35cm, ExtraGlaze</x:v>
      </x:c>
      <x:c t="str">
        <x:v>SAPHO</x:v>
      </x:c>
      <x:c t="str">
        <x:v>8056590010051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112000.0000</x:v>
      </x:c>
      <x:c t="str">
        <x:v/>
      </x:c>
    </x:row>
    <x:row>
      <x:c t="str">
        <x:v>94859126</x:v>
      </x:c>
      <x:c t="str">
        <x:v>GSI KUBE X kerámiamosdó, csiszolt alsó szélekkel, 45x35cm, matt fekete</x:v>
      </x:c>
      <x:c t="str">
        <x:v>SAPHO</x:v>
      </x:c>
      <x:c t="str">
        <x:v>8056590019580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9486004</x:v>
      </x:c>
      <x:c t="str">
        <x:v>GSI KUBE X kerámiamosdó, 50x25cm, furat nélkül, jobbos/balos, agave opaco</x:v>
      </x:c>
      <x:c t="str">
        <x:v>SAPHO</x:v>
      </x:c>
      <x:c t="str">
        <x:v>8056590014936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9486005</x:v>
      </x:c>
      <x:c t="str">
        <x:v>GSI KUBE X kerámiamosdó, 50x25cm, furat nélkül, jobbos/balos, matt tortora</x:v>
      </x:c>
      <x:c t="str">
        <x:v>SAPHO</x:v>
      </x:c>
      <x:c t="str">
        <x:v>8056590014967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9486008</x:v>
      </x:c>
      <x:c t="str">
        <x:v>GSI KUBE X kerámiamosdó, 50x25cm, furat nélkül, jobbos/balos, matt kréta</x:v>
      </x:c>
      <x:c t="str">
        <x:v>SAPHO</x:v>
      </x:c>
      <x:c t="str">
        <x:v>8056590014950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9486009</x:v>
      </x:c>
      <x:c t="str">
        <x:v>GSI KUBE X kerámiamosdó, 50x25cm, furat nélkül, jobbos/balos, matt fehér</x:v>
      </x:c>
      <x:c t="str">
        <x:v>SAPHO</x:v>
      </x:c>
      <x:c t="str">
        <x:v>8032937814537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9486011</x:v>
      </x:c>
      <x:c t="str">
        <x:v>GSI KUBE X kerámiamosdó, furat nélkül, 50x25cm, ExtraGlaze</x:v>
      </x:c>
      <x:c t="str">
        <x:v>SAPHO</x:v>
      </x:c>
      <x:c t="str">
        <x:v>8032937826585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88000.0000</x:v>
      </x:c>
      <x:c t="str">
        <x:v/>
      </x:c>
    </x:row>
    <x:row>
      <x:c t="str">
        <x:v>9486015</x:v>
      </x:c>
      <x:c t="str">
        <x:v>GSI KUBE X kerámiamosdó, 50x25cm, furat nélkül, jobbos/balos, matt jégkék</x:v>
      </x:c>
      <x:c t="str">
        <x:v>SAPHO</x:v>
      </x:c>
      <x:c t="str">
        <x:v>8056590014929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9486016</x:v>
      </x:c>
      <x:c t="str">
        <x:v>GSI KUBE X kerámiamosdó, 50x25cm, furat nélkül, jobbos/balos, matt bistro</x:v>
      </x:c>
      <x:c t="str">
        <x:v>SAPHO</x:v>
      </x:c>
      <x:c t="str">
        <x:v>8056590014974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9486017</x:v>
      </x:c>
      <x:c t="str">
        <x:v>GSI KUBE X kerámiamosdó, 50x25cm, furat nélkül, jobbos/balos, matt cenere</x:v>
      </x:c>
      <x:c t="str">
        <x:v>SAPHO</x:v>
      </x:c>
      <x:c t="str">
        <x:v>8032937816289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9486024</x:v>
      </x:c>
      <x:c t="str">
        <x:v>GSI KUBE X kerámiamosdó, 50x25cm, furat nélkül, jobbos/balos, matt rózsaszín</x:v>
      </x:c>
      <x:c t="str">
        <x:v>SAPHO</x:v>
      </x:c>
      <x:c t="str">
        <x:v>8057729350130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2024.08</x:v>
      </x:c>
    </x:row>
    <x:row>
      <x:c t="str">
        <x:v>9486026</x:v>
      </x:c>
      <x:c t="str">
        <x:v>GSI KUBE X kerámiamosdó, 50x25cm, furat nélkül, jobbos/balos, matt fekete</x:v>
      </x:c>
      <x:c t="str">
        <x:v>SAPHO</x:v>
      </x:c>
      <x:c t="str">
        <x:v>8056590014943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9486111</x:v>
      </x:c>
      <x:c t="str">
        <x:v>GSI KUBE X kerámiamosdó, 50x25cm, ExtraGlaze</x:v>
      </x:c>
      <x:c t="str">
        <x:v>SAPHO</x:v>
      </x:c>
      <x:c t="str">
        <x:v>8056590011652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87000.0000</x:v>
      </x:c>
      <x:c t="str">
        <x:v/>
      </x:c>
    </x:row>
    <x:row>
      <x:c t="str">
        <x:v>9486126</x:v>
      </x:c>
      <x:c t="str">
        <x:v>GSI KUBE X kerámiamosdó, 50x25cm, matt fekete</x:v>
      </x:c>
      <x:c t="str">
        <x:v>SAPHO</x:v>
      </x:c>
      <x:c t="str">
        <x:v>8056590013717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154000.0000</x:v>
      </x:c>
      <x:c t="str">
        <x:v/>
      </x:c>
    </x:row>
    <x:row>
      <x:c t="str">
        <x:v>94867</x:v>
      </x:c>
      <x:c t="str">
        <x:v>POLYSAN BRIXTON szabadonálló kád, 174x83x81cm, bronz lábak</x:v>
      </x:c>
      <x:c t="str">
        <x:v>SAPHO</x:v>
      </x:c>
      <x:c t="str">
        <x:v>8590729003274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94869009</x:v>
      </x:c>
      <x:c t="str">
        <x:v>GSI KUBE X kerámiamosdó, csiszolt alsó szélekkel, 50x25cm, furat nélkül, jobbos/balos, matt fehér</x:v>
      </x:c>
      <x:c t="str">
        <x:v>SAPHO</x:v>
      </x:c>
      <x:c t="str">
        <x:v>8056590010174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94869011</x:v>
      </x:c>
      <x:c t="str">
        <x:v>GSI KUBE X kerámiamosdó, 50x25cm, csiszolt alsó élekkel, furat nélkül, pravé/levé, ExtraGlaze</x:v>
      </x:c>
      <x:c t="str">
        <x:v>SAPHO</x:v>
      </x:c>
      <x:c t="str">
        <x:v>8056590010068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94869016</x:v>
      </x:c>
      <x:c t="str">
        <x:v>GSI KUBE X kerámiamosdó, csiszolt alsó szélekkel, 50x25cm, furat nélkül, jobbos/balos, matt bistro</x:v>
      </x:c>
      <x:c t="str">
        <x:v>SAPHO</x:v>
      </x:c>
      <x:c t="str">
        <x:v>8056590014523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kifutott: 2024.09</x:v>
      </x:c>
    </x:row>
    <x:row>
      <x:c t="str">
        <x:v>94869017</x:v>
      </x:c>
      <x:c t="str">
        <x:v>GSI KUBE X kerámiamosdó, csiszolt alsó szélekkel, 50x25cm, furat nélkül, jobbos/balos, matt cenere</x:v>
      </x:c>
      <x:c t="str">
        <x:v>SAPHO</x:v>
      </x:c>
      <x:c t="str">
        <x:v>8056590010181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94869024</x:v>
      </x:c>
      <x:c t="str">
        <x:v>GSI KUBE X kerámiamosdó, csiszolt alsó szélekkel, 50x25cm, furat nélkül, jobbos/balos, matt rózsaszín</x:v>
      </x:c>
      <x:c t="str">
        <x:v>SAPHO</x:v>
      </x:c>
      <x:c t="str">
        <x:v>8057729350154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2024.08</x:v>
      </x:c>
    </x:row>
    <x:row>
      <x:c t="str">
        <x:v>94998</x:v>
      </x:c>
      <x:c t="str">
        <x:v>PALERMO mennyezeti lámpa, átmérő 225mm, LED 11W, 230V</x:v>
      </x:c>
      <x:c t="str">
        <x:v>SAPHO</x:v>
      </x:c>
      <x:c t="str">
        <x:v>9002759949983</x:v>
      </x:c>
      <x:c t="str">
        <x:v>db        </x:v>
      </x:c>
      <x:c t="str">
        <x:v>94051140</x:v>
      </x:c>
      <x:c t="n">
        <x:v>2.0400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60000.0000</x:v>
      </x:c>
      <x:c t="str">
        <x:v>kifutott: 2024.11</x:v>
      </x:c>
    </x:row>
    <x:row>
      <x:c t="str">
        <x:v>94999</x:v>
      </x:c>
      <x:c t="str">
        <x:v>PALERMO mennyezeti lámpa, átmérő 295mm, LED 24W, 230V</x:v>
      </x:c>
      <x:c t="str">
        <x:v>SAPHO</x:v>
      </x:c>
      <x:c t="str">
        <x:v>9002759949990</x:v>
      </x:c>
      <x:c t="str">
        <x:v>db        </x:v>
      </x:c>
      <x:c t="str">
        <x:v>94051140</x:v>
      </x:c>
      <x:c t="n">
        <x:v>2.7010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90000.0000</x:v>
      </x:c>
      <x:c t="str">
        <x:v>kifutott: 2024.11</x:v>
      </x:c>
    </x:row>
    <x:row>
      <x:c t="str">
        <x:v>95111</x:v>
      </x:c>
      <x:c t="str">
        <x:v>POLYSAN ALEXANDRA kád, 140x140x42cm</x:v>
      </x:c>
      <x:c t="str">
        <x:v>SAPHO</x:v>
      </x:c>
      <x:c t="str">
        <x:v>8590729003694</x:v>
      </x:c>
      <x:c t="str">
        <x:v>db        </x:v>
      </x:c>
      <x:c t="str">
        <x:v>39221000</x:v>
      </x:c>
      <x:c t="n">
        <x:v>31.2600</x:v>
      </x:c>
      <x:c t="str">
        <x:v>05111</x:v>
      </x:c>
      <x:c t="str">
        <x:v>kád, mélytálca, előlap</x:v>
      </x:c>
      <x:c t="str">
        <x:v>kád</x:v>
      </x:c>
      <x:c t="n">
        <x:v>0.0000</x:v>
      </x:c>
      <x:c t="n">
        <x:v>232000.0000</x:v>
      </x:c>
      <x:c t="str">
        <x:v/>
      </x:c>
    </x:row>
    <x:row>
      <x:c t="str">
        <x:v>95312</x:v>
      </x:c>
      <x:c t="str">
        <x:v>POLYSAN SIMONA/ALEXANDRA 140 előlap </x:v>
      </x:c>
      <x:c t="str">
        <x:v>SAPHO</x:v>
      </x:c>
      <x:c t="str">
        <x:v>8590729003878</x:v>
      </x:c>
      <x:c t="str">
        <x:v>db        </x:v>
      </x:c>
      <x:c t="str">
        <x:v>39221000</x:v>
      </x:c>
      <x:c t="n">
        <x:v>7.8700</x:v>
      </x:c>
      <x:c t="str">
        <x:v>05312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95611</x:v>
      </x:c>
      <x:c t="str">
        <x:v>POLYSAN CLEO kád, 180x80x48cm</x:v>
      </x:c>
      <x:c t="str">
        <x:v>SAPHO</x:v>
      </x:c>
      <x:c t="str">
        <x:v>8590729003977</x:v>
      </x:c>
      <x:c t="str">
        <x:v>db        </x:v>
      </x:c>
      <x:c t="str">
        <x:v>39221000</x:v>
      </x:c>
      <x:c t="n">
        <x:v>24.9100</x:v>
      </x:c>
      <x:c t="str">
        <x:v>05611</x:v>
      </x:c>
      <x:c t="str">
        <x:v>kád, mélytálca, előlap</x:v>
      </x:c>
      <x:c t="str">
        <x:v>kád</x:v>
      </x:c>
      <x:c t="n">
        <x:v>159000.0000</x:v>
      </x:c>
      <x:c t="n">
        <x:v>224000.0000</x:v>
      </x:c>
      <x:c t="str">
        <x:v/>
      </x:c>
    </x:row>
    <x:row>
      <x:c t="str">
        <x:v>95611.1010</x:v>
      </x:c>
      <x:c t="str">
        <x:v>POLYSAN CLEO kád, Active Hydro, 180x80x48cm, króm</x:v>
      </x:c>
      <x:c t="str">
        <x:v>SAPHO</x:v>
      </x:c>
      <x:c t="str">
        <x:v>8590729054818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889000.0000</x:v>
      </x:c>
      <x:c t="str">
        <x:v>újdonság: 2025.01</x:v>
      </x:c>
    </x:row>
    <x:row>
      <x:c t="str">
        <x:v>95611.11</x:v>
      </x:c>
      <x:c t="str">
        <x:v>POLYSAN CLEO kád, 180x80x48cm, matt fehér</x:v>
      </x:c>
      <x:c t="str">
        <x:v>SAPHO</x:v>
      </x:c>
      <x:c t="str">
        <x:v>8590729002444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324000.0000</x:v>
      </x:c>
      <x:c t="str">
        <x:v/>
      </x:c>
    </x:row>
    <x:row>
      <x:c t="str">
        <x:v>95611.2010</x:v>
      </x:c>
      <x:c t="str">
        <x:v>POLYSAN CLEO kád, 180x80x48cm, Active Hydro-Air, króm</x:v>
      </x:c>
      <x:c t="str">
        <x:v>SAPHO</x:v>
      </x:c>
      <x:c t="str">
        <x:v>8590729054825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1352000.0000</x:v>
      </x:c>
      <x:c t="str">
        <x:v>újdonság: 2024.11</x:v>
      </x:c>
    </x:row>
    <x:row>
      <x:c t="str">
        <x:v>95611.21</x:v>
      </x:c>
      <x:c t="str">
        <x:v>POLYSAN CLEO kád, 180x80x48cm, matt fekete</x:v>
      </x:c>
      <x:c t="str">
        <x:v>SAPHO</x:v>
      </x:c>
      <x:c t="str">
        <x:v>8590729002314</x:v>
      </x:c>
      <x:c t="str">
        <x:v>db        </x:v>
      </x:c>
      <x:c t="str">
        <x:v>39221000</x:v>
      </x:c>
      <x:c t="n">
        <x:v>24.9060</x:v>
      </x:c>
      <x:c t="str">
        <x:v>95611BM</x:v>
      </x:c>
      <x:c t="str">
        <x:v>kád, mélytálca, előlap</x:v>
      </x:c>
      <x:c t="str">
        <x:v>kád</x:v>
      </x:c>
      <x:c t="n">
        <x:v>224000.0000</x:v>
      </x:c>
      <x:c t="n">
        <x:v>324000.0000</x:v>
      </x:c>
      <x:c t="str">
        <x:v/>
      </x:c>
    </x:row>
    <x:row>
      <x:c t="str">
        <x:v>95611.30</x:v>
      </x:c>
      <x:c t="str">
        <x:v>POLYSAN CLEO kád, 180x80x48cm, szürke</x:v>
      </x:c>
      <x:c t="str">
        <x:v>SAPHO</x:v>
      </x:c>
      <x:c t="str">
        <x:v>8590729002451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211000.0000</x:v>
      </x:c>
      <x:c t="n">
        <x:v>289000.0000</x:v>
      </x:c>
      <x:c t="str">
        <x:v/>
      </x:c>
    </x:row>
    <x:row>
      <x:c t="str">
        <x:v>95611.3010</x:v>
      </x:c>
      <x:c t="str">
        <x:v>POLYSAN CLEO kád, Attraction Hydro, 180x80x48cm, króm</x:v>
      </x:c>
      <x:c t="str">
        <x:v>SAPHO</x:v>
      </x:c>
      <x:c t="str">
        <x:v>8590729054832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1072000.0000</x:v>
      </x:c>
      <x:c t="str">
        <x:v>újdonság: 2025.01</x:v>
      </x:c>
    </x:row>
    <x:row>
      <x:c t="str">
        <x:v>95611.40</x:v>
      </x:c>
      <x:c t="str">
        <x:v>POLYSAN CLEO kád, 180x80x48cm, elefántcsont</x:v>
      </x:c>
      <x:c t="str">
        <x:v>SAPHO</x:v>
      </x:c>
      <x:c t="str">
        <x:v>8590729083078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319000.0000</x:v>
      </x:c>
      <x:c t="str">
        <x:v>újdonság: 2024.04</x:v>
      </x:c>
    </x:row>
    <x:row>
      <x:c t="str">
        <x:v>95611.4010</x:v>
      </x:c>
      <x:c t="str">
        <x:v>POLYSAN CLEO kád, 180x80x48cm, Attraction Hydro-Air, króm</x:v>
      </x:c>
      <x:c t="str">
        <x:v>SAPHO</x:v>
      </x:c>
      <x:c t="str">
        <x:v>8590729054849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1721000.0000</x:v>
      </x:c>
      <x:c t="str">
        <x:v>újdonság: 2024.11</x:v>
      </x:c>
    </x:row>
    <x:row>
      <x:c t="str">
        <x:v>95611.5010</x:v>
      </x:c>
      <x:c t="str">
        <x:v>POLYSAN CLEO kád, Highline Hydro, 180x80x48cm, króm</x:v>
      </x:c>
      <x:c t="str">
        <x:v>SAPHO</x:v>
      </x:c>
      <x:c t="str">
        <x:v>8590729054856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1341000.0000</x:v>
      </x:c>
      <x:c t="str">
        <x:v>újdonság: 2025.01</x:v>
      </x:c>
    </x:row>
    <x:row>
      <x:c t="str">
        <x:v>95611.6010</x:v>
      </x:c>
      <x:c t="str">
        <x:v>POLYSAN CLEO kád, 180x80x48cm, Highline Hydro-Air, króm</x:v>
      </x:c>
      <x:c t="str">
        <x:v>SAPHO</x:v>
      </x:c>
      <x:c t="str">
        <x:v>8590729054863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1882000.0000</x:v>
      </x:c>
      <x:c t="str">
        <x:v>újdonság: 2024.11</x:v>
      </x:c>
    </x:row>
    <x:row>
      <x:c t="str">
        <x:v>95611H</x:v>
      </x:c>
      <x:c t="str">
        <x:v>POLYSAN CLEO kád, Hidro rendszerrel, 180x80x48cm</x:v>
      </x:c>
      <x:c t="str">
        <x:v>SAPHO</x:v>
      </x:c>
      <x:c t="str">
        <x:v>8590729082057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95611HA</x:v>
      </x:c>
      <x:c t="str">
        <x:v>POLYSAN CLEO kád, Hidro Air rendszerrel, 180x80x48cm</x:v>
      </x:c>
      <x:c t="str">
        <x:v>SAPHO</x:v>
      </x:c>
      <x:c t="str">
        <x:v>8590729082132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95611S</x:v>
      </x:c>
      <x:c t="str">
        <x:v>POLYSAN CLEO SLIM kád, 180x80x48cm</x:v>
      </x:c>
      <x:c t="str">
        <x:v>SAPHO</x:v>
      </x:c>
      <x:c t="str">
        <x:v>8590729083658</x:v>
      </x:c>
      <x:c t="str">
        <x:v>db        </x:v>
      </x:c>
      <x:c t="str">
        <x:v>39221000</x:v>
      </x:c>
      <x:c t="n">
        <x:v>24.9100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265000.0000</x:v>
      </x:c>
      <x:c t="str">
        <x:v/>
      </x:c>
    </x:row>
    <x:row>
      <x:c t="str">
        <x:v>9591</x:v>
      </x:c>
      <x:c t="str">
        <x:v>REITANO ANTEA Mosdó szifon, retro, réz/króm</x:v>
      </x:c>
      <x:c t="str">
        <x:v>SAPHO</x:v>
      </x:c>
      <x:c t="str">
        <x:v>8024587004208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/>
      </x:c>
    </x:row>
    <x:row>
      <x:c t="str">
        <x:v>9595</x:v>
      </x:c>
      <x:c t="str">
        <x:v>REITANO ANTEA Mosdó szifon, retro, arany </x:v>
      </x:c>
      <x:c t="str">
        <x:v>SAPHO</x:v>
      </x:c>
      <x:c t="str">
        <x:v>8590913859878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9595PR25K9</x:v>
      </x:c>
      <x:c t="str">
        <x:v>KING mosdószifon, 5/4", 32mm, ABS/matt fekete</x:v>
      </x:c>
      <x:c t="str">
        <x:v>SAPHO</x:v>
      </x:c>
      <x:c t="str">
        <x:v>8590913999178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>újdonság: 2025.05</x:v>
      </x:c>
    </x:row>
    <x:row>
      <x:c t="str">
        <x:v>9596</x:v>
      </x:c>
      <x:c t="str">
        <x:v>REITANO ANTEA Mosdó szifon, retro, réz/bronz</x:v>
      </x:c>
      <x:c t="str">
        <x:v>SAPHO</x:v>
      </x:c>
      <x:c t="str">
        <x:v>8024587004215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9597</x:v>
      </x:c>
      <x:c t="str">
        <x:v>REITANO ANTEA Mosdó szifon, retro, rózsa arany</x:v>
      </x:c>
      <x:c t="str">
        <x:v>SAPHO</x:v>
      </x:c>
      <x:c t="str">
        <x:v>8590913859885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9598</x:v>
      </x:c>
      <x:c t="str">
        <x:v>REITANO ANTEA Mosdó szifon, retro, réz/nikkel</x:v>
      </x:c>
      <x:c t="str">
        <x:v>SAPHO</x:v>
      </x:c>
      <x:c t="str">
        <x:v>8590913861864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9601</x:v>
      </x:c>
      <x:c t="str">
        <x:v>Bidé szifon, réz/króm </x:v>
      </x:c>
      <x:c t="str">
        <x:v>SAPHO</x:v>
      </x:c>
      <x:c t="str">
        <x:v>8024587002815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17000.0000</x:v>
      </x:c>
      <x:c t="str">
        <x:v/>
      </x:c>
    </x:row>
    <x:row>
      <x:c t="str">
        <x:v>9605</x:v>
      </x:c>
      <x:c t="str">
        <x:v>bidé Szifon 1'1/4 kifolyó 32mm, arany </x:v>
      </x:c>
      <x:c t="str">
        <x:v>SAPHO</x:v>
      </x:c>
      <x:c t="str">
        <x:v>8590913859892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/>
      </x:c>
    </x:row>
    <x:row>
      <x:c t="str">
        <x:v>9606</x:v>
      </x:c>
      <x:c t="str">
        <x:v>Bidé szifon, réz/bronz </x:v>
      </x:c>
      <x:c t="str">
        <x:v>SAPHO</x:v>
      </x:c>
      <x:c t="str">
        <x:v>8024587002822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9607</x:v>
      </x:c>
      <x:c t="str">
        <x:v>bidé Szifon 1'1/4 kifolyó 32mm, rózsa arany</x:v>
      </x:c>
      <x:c t="str">
        <x:v>SAPHO</x:v>
      </x:c>
      <x:c t="str">
        <x:v>8590913859908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/>
      </x:c>
    </x:row>
    <x:row>
      <x:c t="str">
        <x:v>9608</x:v>
      </x:c>
      <x:c t="str">
        <x:v>Bidé szifon 1'1/4 inch, 32mm, nikkel</x:v>
      </x:c>
      <x:c t="str">
        <x:v>SAPHO</x:v>
      </x:c>
      <x:c t="str">
        <x:v>8590913861857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961009</x:v>
      </x:c>
      <x:c t="str">
        <x:v>GSI NUBES SWIRLFLUSH álló WC, 35x52cm, dual-matt fehér</x:v>
      </x:c>
      <x:c t="str">
        <x:v>SAPHO</x:v>
      </x:c>
      <x:c t="str">
        <x:v>8056590017777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277000.0000</x:v>
      </x:c>
      <x:c t="str">
        <x:v/>
      </x:c>
    </x:row>
    <x:row>
      <x:c t="str">
        <x:v>961011</x:v>
      </x:c>
      <x:c t="str">
        <x:v>GSI NUBES SWIRLFLUSH álló WC, 35x52cm, fehér ExtraGlaze</x:v>
      </x:c>
      <x:c t="str">
        <x:v>SAPHO</x:v>
      </x:c>
      <x:c t="str">
        <x:v>8056590017760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172000.0000</x:v>
      </x:c>
      <x:c t="str">
        <x:v/>
      </x:c>
    </x:row>
    <x:row>
      <x:c t="str">
        <x:v>96111</x:v>
      </x:c>
      <x:c t="str">
        <x:v>POLYSAN SIMONA sarokkád, 140x140x44cm</x:v>
      </x:c>
      <x:c t="str">
        <x:v>SAPHO</x:v>
      </x:c>
      <x:c t="str">
        <x:v>8590729004622</x:v>
      </x:c>
      <x:c t="str">
        <x:v>db        </x:v>
      </x:c>
      <x:c t="str">
        <x:v>39221000</x:v>
      </x:c>
      <x:c t="n">
        <x:v>29.6600</x:v>
      </x:c>
      <x:c t="str">
        <x:v>06111</x:v>
      </x:c>
      <x:c t="str">
        <x:v>kád, mélytálca, előlap</x:v>
      </x:c>
      <x:c t="str">
        <x:v>kád</x:v>
      </x:c>
      <x:c t="n">
        <x:v>0.0000</x:v>
      </x:c>
      <x:c t="n">
        <x:v>254000.0000</x:v>
      </x:c>
      <x:c t="str">
        <x:v/>
      </x:c>
    </x:row>
    <x:row>
      <x:c t="str">
        <x:v>96111.1010</x:v>
      </x:c>
      <x:c t="str">
        <x:v>POLYSAN SIMONA sarokkád, Active Hydro, 140x140x44cm, króm</x:v>
      </x:c>
      <x:c t="str">
        <x:v>SAPHO</x:v>
      </x:c>
      <x:c t="str">
        <x:v>8590729061670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975000.0000</x:v>
      </x:c>
      <x:c t="str">
        <x:v>újdonság: 2025.01</x:v>
      </x:c>
    </x:row>
    <x:row>
      <x:c t="str">
        <x:v>96111.2010</x:v>
      </x:c>
      <x:c t="str">
        <x:v>POLYSAN SIMONA sarokkád, 140x140x44cm, Active Hydro-Air, króm</x:v>
      </x:c>
      <x:c t="str">
        <x:v>SAPHO</x:v>
      </x:c>
      <x:c t="str">
        <x:v>8590729061687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1439000.0000</x:v>
      </x:c>
      <x:c t="str">
        <x:v>újdonság: 2024.11</x:v>
      </x:c>
    </x:row>
    <x:row>
      <x:c t="str">
        <x:v>96111.3010</x:v>
      </x:c>
      <x:c t="str">
        <x:v>POLYSAN SIMONA sarokkád, Attraction Hydro, 140x140x44cm, króm</x:v>
      </x:c>
      <x:c t="str">
        <x:v>SAPHO</x:v>
      </x:c>
      <x:c t="str">
        <x:v>8590729061694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1158000.0000</x:v>
      </x:c>
      <x:c t="str">
        <x:v>újdonság: 2025.01</x:v>
      </x:c>
    </x:row>
    <x:row>
      <x:c t="str">
        <x:v>96111.4010</x:v>
      </x:c>
      <x:c t="str">
        <x:v>POLYSAN SIMONA sarokkád, 140x140x44cm, Attraction Hydro-Air, króm</x:v>
      </x:c>
      <x:c t="str">
        <x:v>SAPHO</x:v>
      </x:c>
      <x:c t="str">
        <x:v>8590729061700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1808000.0000</x:v>
      </x:c>
      <x:c t="str">
        <x:v>újdonság: 2024.11</x:v>
      </x:c>
    </x:row>
    <x:row>
      <x:c t="str">
        <x:v>96111.5010</x:v>
      </x:c>
      <x:c t="str">
        <x:v>POLYSAN SIMONA sarokkád, Highline Hydro, 140x140x44cm, króm</x:v>
      </x:c>
      <x:c t="str">
        <x:v>SAPHO</x:v>
      </x:c>
      <x:c t="str">
        <x:v>8590729061717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1406000.0000</x:v>
      </x:c>
      <x:c t="str">
        <x:v>újdonság: 2025.01</x:v>
      </x:c>
    </x:row>
    <x:row>
      <x:c t="str">
        <x:v>96111.6010</x:v>
      </x:c>
      <x:c t="str">
        <x:v>POLYSAN SIMONA sarokkád, 140x140x44cm, Highline Hydro-Air, króm</x:v>
      </x:c>
      <x:c t="str">
        <x:v>SAPHO</x:v>
      </x:c>
      <x:c t="str">
        <x:v>8590729061724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1946000.0000</x:v>
      </x:c>
      <x:c t="str">
        <x:v>újdonság: 2024.11</x:v>
      </x:c>
    </x:row>
    <x:row>
      <x:c t="str">
        <x:v>961509</x:v>
      </x:c>
      <x:c t="str">
        <x:v>GSI NUBES SWIRLFLUSH fali WC, 35x55cm, dual-matt fehér</x:v>
      </x:c>
      <x:c t="str">
        <x:v>SAPHO</x:v>
      </x:c>
      <x:c t="str">
        <x:v>8056590017753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303000.0000</x:v>
      </x:c>
      <x:c t="str">
        <x:v/>
      </x:c>
    </x:row>
    <x:row>
      <x:c t="str">
        <x:v>961511</x:v>
      </x:c>
      <x:c t="str">
        <x:v>GSI NUBES SWIRLFLUSH fali WC, 35x55cm, ExtraGlaze</x:v>
      </x:c>
      <x:c t="str">
        <x:v>SAPHO</x:v>
      </x:c>
      <x:c t="str">
        <x:v>8056590017746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183000.0000</x:v>
      </x:c>
      <x:c t="str">
        <x:v/>
      </x:c>
    </x:row>
    <x:row>
      <x:c t="str">
        <x:v>961526</x:v>
      </x:c>
      <x:c t="str">
        <x:v>GSI NUBES SWIRLFLUSH fali WC, 35x55cm, dual-matt fekete</x:v>
      </x:c>
      <x:c t="str">
        <x:v>SAPHO</x:v>
      </x:c>
      <x:c t="str">
        <x:v>8052015162473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303000.0000</x:v>
      </x:c>
      <x:c t="str">
        <x:v/>
      </x:c>
    </x:row>
    <x:row>
      <x:c t="str">
        <x:v>9622011</x:v>
      </x:c>
      <x:c t="str">
        <x:v>GSI NUBES kerámiamosdó, 80x50cm, furat nélkül, ExtraGlaze</x:v>
      </x:c>
      <x:c t="str">
        <x:v>SAPHO</x:v>
      </x:c>
      <x:c t="str">
        <x:v>8056590019436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167000.0000</x:v>
      </x:c>
      <x:c t="str">
        <x:v>újdonság: 2024.05</x:v>
      </x:c>
    </x:row>
    <x:row>
      <x:c t="str">
        <x:v>9622111</x:v>
      </x:c>
      <x:c t="str">
        <x:v>GSI NUBES kerámiamosdó, 80x50cm, ExtraGlaze</x:v>
      </x:c>
      <x:c t="str">
        <x:v>SAPHO</x:v>
      </x:c>
      <x:c t="str">
        <x:v>8056590017234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167000.0000</x:v>
      </x:c>
      <x:c t="str">
        <x:v/>
      </x:c>
    </x:row>
    <x:row>
      <x:c t="str">
        <x:v>9622311</x:v>
      </x:c>
      <x:c t="str">
        <x:v>GSI NUBES kerámiamosdó, 80x50cm, 3 furattal, ExtraGlaze</x:v>
      </x:c>
      <x:c t="str">
        <x:v>SAPHO</x:v>
      </x:c>
      <x:c t="str">
        <x:v>8056590018743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167000.0000</x:v>
      </x:c>
      <x:c t="str">
        <x:v>újdonság: 2024.05</x:v>
      </x:c>
    </x:row>
    <x:row>
      <x:c t="str">
        <x:v>96229</x:v>
      </x:c>
      <x:c t="str">
        <x:v>EGLO MANILVA LED mennyezeti lámpa 290x290mm, 16W, IP44, 230V</x:v>
      </x:c>
      <x:c t="str">
        <x:v>SAPHO</x:v>
      </x:c>
      <x:c t="str">
        <x:v>9002759962296</x:v>
      </x:c>
      <x:c t="str">
        <x:v>db        </x:v>
      </x:c>
      <x:c t="str">
        <x:v>94051140</x:v>
      </x:c>
      <x:c t="n">
        <x:v>1.2790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96229011</x:v>
      </x:c>
      <x:c t="str">
        <x:v>GSI NUBES kerámiamosdó, 80x50cm, retifikált, furat nélkül, ExtraGlaze</x:v>
      </x:c>
      <x:c t="str">
        <x:v>SAPHO</x:v>
      </x:c>
      <x:c t="str">
        <x:v>8052015161124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96229111</x:v>
      </x:c>
      <x:c t="str">
        <x:v>GSI NUBES kerámiamosdó, 80x50cm, csiszolt alsó élekkel, fehér ExtraGlaze</x:v>
      </x:c>
      <x:c t="str">
        <x:v>SAPHO</x:v>
      </x:c>
      <x:c t="str">
        <x:v>8056590017241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/>
      </x:c>
    </x:row>
    <x:row>
      <x:c t="str">
        <x:v>96229311</x:v>
      </x:c>
      <x:c t="str">
        <x:v>GSI NUBES kerámiamosdó, 80x50cm, retifikált, 3 furattal, ExtraGlaze</x:v>
      </x:c>
      <x:c t="str">
        <x:v>SAPHO</x:v>
      </x:c>
      <x:c t="str">
        <x:v>8052015161131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9623011</x:v>
      </x:c>
      <x:c t="str">
        <x:v>GSI NUBES kerámiamosdó, 100x50cm, furat nélkül, ExtraGlaze</x:v>
      </x:c>
      <x:c t="str">
        <x:v>SAPHO</x:v>
      </x:c>
      <x:c t="str">
        <x:v>8056590018460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9623111</x:v>
      </x:c>
      <x:c t="str">
        <x:v>GSI NUBES kerámiamosdó, 100x50cm, ExtraGlaze</x:v>
      </x:c>
      <x:c t="str">
        <x:v>SAPHO</x:v>
      </x:c>
      <x:c t="str">
        <x:v>8056590017210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198000.0000</x:v>
      </x:c>
      <x:c t="str">
        <x:v/>
      </x:c>
    </x:row>
    <x:row>
      <x:c t="str">
        <x:v>9623211</x:v>
      </x:c>
      <x:c t="str">
        <x:v>GSI NUBES kerámiamosdó, 100x50cm, ExtraGlaze</x:v>
      </x:c>
      <x:c t="str">
        <x:v>SAPHO</x:v>
      </x:c>
      <x:c t="str">
        <x:v>8056590019733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9623311</x:v>
      </x:c>
      <x:c t="str">
        <x:v>GSI NUBES kerámiamosdó, 100x50cm, 3 furattal, ExtraGlaze</x:v>
      </x:c>
      <x:c t="str">
        <x:v>SAPHO</x:v>
      </x:c>
      <x:c t="str">
        <x:v>8056590018736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96239011</x:v>
      </x:c>
      <x:c t="str">
        <x:v>GSI NUBES kerámiamosdó, 100x50cm, retifikált, furat nélkül, ExtraGlaze</x:v>
      </x:c>
      <x:c t="str">
        <x:v>SAPHO</x:v>
      </x:c>
      <x:c t="str">
        <x:v>8056590019467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96239111</x:v>
      </x:c>
      <x:c t="str">
        <x:v>GSI NUBES kerámiamosdó, 100x50cm, csiszolt alsó élekkel, fehér ExtraGlaze</x:v>
      </x:c>
      <x:c t="str">
        <x:v>SAPHO</x:v>
      </x:c>
      <x:c t="str">
        <x:v>8056590017227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96239311</x:v>
      </x:c>
      <x:c t="str">
        <x:v>GSI NUBES kerámiamosdó, 100x50cm, retifikált, 3 furattal, ExtraGlaze</x:v>
      </x:c>
      <x:c t="str">
        <x:v>SAPHO</x:v>
      </x:c>
      <x:c t="str">
        <x:v>8052015161155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9624011</x:v>
      </x:c>
      <x:c t="str">
        <x:v>GSI NUBES kerámiamosdó, 120x50cm, furat nélkül, ExtraGlaze</x:v>
      </x:c>
      <x:c t="str">
        <x:v>SAPHO</x:v>
      </x:c>
      <x:c t="str">
        <x:v>8056590018613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251000.0000</x:v>
      </x:c>
      <x:c t="str">
        <x:v>újdonság: 2024.05</x:v>
      </x:c>
    </x:row>
    <x:row>
      <x:c t="str">
        <x:v>9624111</x:v>
      </x:c>
      <x:c t="str">
        <x:v>GSI NUBES kerámiamosdó, 120x50cm, ExtraGlaze</x:v>
      </x:c>
      <x:c t="str">
        <x:v>SAPHO</x:v>
      </x:c>
      <x:c t="str">
        <x:v>8056590018118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/>
      </x:c>
    </x:row>
    <x:row>
      <x:c t="str">
        <x:v>9624211</x:v>
      </x:c>
      <x:c t="str">
        <x:v>GSI NUBES kerámiamosdó, 120x50cm, 2 furat, ExtraGlaze</x:v>
      </x:c>
      <x:c t="str">
        <x:v>SAPHO</x:v>
      </x:c>
      <x:c t="str">
        <x:v>8056590019405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/>
      </x:c>
    </x:row>
    <x:row>
      <x:c t="str">
        <x:v>9624311</x:v>
      </x:c>
      <x:c t="str">
        <x:v>GSI NUBES kerámiamosdó, 120x50cm, 3 furattal, ExtraGlaze</x:v>
      </x:c>
      <x:c t="str">
        <x:v>SAPHO</x:v>
      </x:c>
      <x:c t="str">
        <x:v>8056590018712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251000.0000</x:v>
      </x:c>
      <x:c t="str">
        <x:v>újdonság: 2024.05</x:v>
      </x:c>
    </x:row>
    <x:row>
      <x:c t="str">
        <x:v>96249011</x:v>
      </x:c>
      <x:c t="str">
        <x:v>GSI NUBES kerámiamosdó, 120x50cm, retifikált, furat nélkül, ExtraGlaze</x:v>
      </x:c>
      <x:c t="str">
        <x:v>SAPHO</x:v>
      </x:c>
      <x:c t="str">
        <x:v>8052015161179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96249111</x:v>
      </x:c>
      <x:c t="str">
        <x:v>GSI NUBES kerámiamosdó, 120x50cm, csiszolt alsó élekkel, fehér ExtraGlaze</x:v>
      </x:c>
      <x:c t="str">
        <x:v>SAPHO</x:v>
      </x:c>
      <x:c t="str">
        <x:v>8056590019627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/>
      </x:c>
    </x:row>
    <x:row>
      <x:c t="str">
        <x:v>96249211</x:v>
      </x:c>
      <x:c t="str">
        <x:v>GSI NUBES kerámiamosdó, 120x50cm, csiszolt alsó élekkel, 2 furattal, fehér ExtraGlaze</x:v>
      </x:c>
      <x:c t="str">
        <x:v>SAPHO</x:v>
      </x:c>
      <x:c t="str">
        <x:v>8052015162237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/>
      </x:c>
    </x:row>
    <x:row>
      <x:c t="str">
        <x:v>96249311</x:v>
      </x:c>
      <x:c t="str">
        <x:v>GSI NUBES kerámiamosdó, 120x50cm, retifikált, 3 furattal, ExtraGlaze</x:v>
      </x:c>
      <x:c t="str">
        <x:v>SAPHO</x:v>
      </x:c>
      <x:c t="str">
        <x:v>8052015161186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9625011</x:v>
      </x:c>
      <x:c t="str">
        <x:v>GSI NUBES dupla kerámiamosdó, 120x50cm, furat nélkül, ExtraGlaze</x:v>
      </x:c>
      <x:c t="str">
        <x:v>SAPHO</x:v>
      </x:c>
      <x:c t="str">
        <x:v>8056590018606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9625111</x:v>
      </x:c>
      <x:c t="str">
        <x:v>GSI NUBES dupla kerámiamosdó, 120x50cm, ExtraGlaze</x:v>
      </x:c>
      <x:c t="str">
        <x:v>SAPHO</x:v>
      </x:c>
      <x:c t="str">
        <x:v>8056590018521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9625311</x:v>
      </x:c>
      <x:c t="str">
        <x:v>GSI NUBES dupla kerámiamosdó, 120x50cm, 3 furattal, ExtraGlaze</x:v>
      </x:c>
      <x:c t="str">
        <x:v>SAPHO</x:v>
      </x:c>
      <x:c t="str">
        <x:v>8056590018699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96259011</x:v>
      </x:c>
      <x:c t="str">
        <x:v>GSI NUBES dupla kerámiamosdó, 120x50cm, retifikált, furat nélkül, ExtraGlaze</x:v>
      </x:c>
      <x:c t="str">
        <x:v>SAPHO</x:v>
      </x:c>
      <x:c t="str">
        <x:v>8052015160646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2024.05</x:v>
      </x:c>
    </x:row>
    <x:row>
      <x:c t="str">
        <x:v>96259111</x:v>
      </x:c>
      <x:c t="str">
        <x:v>GSI NUBES dupla kerámiamosdó, 120x50cm, retifikált, ExtraGlaze</x:v>
      </x:c>
      <x:c t="str">
        <x:v>SAPHO</x:v>
      </x:c>
      <x:c t="str">
        <x:v>8056590019634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2024.05</x:v>
      </x:c>
    </x:row>
    <x:row>
      <x:c t="str">
        <x:v>96259311</x:v>
      </x:c>
      <x:c t="str">
        <x:v>GSI NUBES dupla kerámiamosdó, 120x50cm, retifikált, 3 furattal, ExtraGlaze</x:v>
      </x:c>
      <x:c t="str">
        <x:v>SAPHO</x:v>
      </x:c>
      <x:c t="str">
        <x:v>8052015160653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2024.05</x:v>
      </x:c>
    </x:row>
    <x:row>
      <x:c t="str">
        <x:v>9631009</x:v>
      </x:c>
      <x:c t="str">
        <x:v>GSI NUBES kerámiamosdó, 60x50cm, furat nélkül, matt fehér</x:v>
      </x:c>
      <x:c t="str">
        <x:v>SAPHO</x:v>
      </x:c>
      <x:c t="str">
        <x:v>8056590018651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9631011</x:v>
      </x:c>
      <x:c t="str">
        <x:v>GSI NUBES kerámiamosdó, 60x50cm, furat nélkül, ExtraGlaze</x:v>
      </x:c>
      <x:c t="str">
        <x:v>SAPHO</x:v>
      </x:c>
      <x:c t="str">
        <x:v>8056590018644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9631109</x:v>
      </x:c>
      <x:c t="str">
        <x:v>GSI NUBES kerámiamosdó, 60x50cm, matt fehér</x:v>
      </x:c>
      <x:c t="str">
        <x:v>SAPHO</x:v>
      </x:c>
      <x:c t="str">
        <x:v>8056590017265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9631111</x:v>
      </x:c>
      <x:c t="str">
        <x:v>GSI NUBES kerámiamosdó, 60x50cm, ExtraGlaze</x:v>
      </x:c>
      <x:c t="str">
        <x:v>SAPHO</x:v>
      </x:c>
      <x:c t="str">
        <x:v>8056590017258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96312</x:v>
      </x:c>
      <x:c t="str">
        <x:v>POLYSAN SIMONA 140 előlap </x:v>
      </x:c>
      <x:c t="str">
        <x:v>SAPHO</x:v>
      </x:c>
      <x:c t="str">
        <x:v>8590729058090</x:v>
      </x:c>
      <x:c t="str">
        <x:v>db        </x:v>
      </x:c>
      <x:c t="str">
        <x:v>39221000</x:v>
      </x:c>
      <x:c t="n">
        <x:v>7.8700</x:v>
      </x:c>
      <x:c t="str">
        <x:v>06312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9631309</x:v>
      </x:c>
      <x:c t="str">
        <x:v>GSI NUBES kerámiamosdó, 60x50cm, 3 furattal, matt fehér</x:v>
      </x:c>
      <x:c t="str">
        <x:v>SAPHO</x:v>
      </x:c>
      <x:c t="str">
        <x:v>8056590018804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9631311</x:v>
      </x:c>
      <x:c t="str">
        <x:v>GSI NUBES kerámiamosdó, 60x50cm, 3 furattal, ExtraGlaze</x:v>
      </x:c>
      <x:c t="str">
        <x:v>SAPHO</x:v>
      </x:c>
      <x:c t="str">
        <x:v>8056590018750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96319009</x:v>
      </x:c>
      <x:c t="str">
        <x:v>GSI NUBES kerámiamosdó, 60x50cm, retifikált, furat nélkül, matt fehér</x:v>
      </x:c>
      <x:c t="str">
        <x:v>SAPHO</x:v>
      </x:c>
      <x:c t="str">
        <x:v>8056590018767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96319011</x:v>
      </x:c>
      <x:c t="str">
        <x:v>GSI NUBES kerámiamosdó, 60x50cm, retifikált, furat nélkül, ExtraGlaze</x:v>
      </x:c>
      <x:c t="str">
        <x:v>SAPHO</x:v>
      </x:c>
      <x:c t="str">
        <x:v>8056590018798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96319109</x:v>
      </x:c>
      <x:c t="str">
        <x:v>GSI NUBES kerámiamosdó, 60x50cm, retifikált, matt fehér</x:v>
      </x:c>
      <x:c t="str">
        <x:v>SAPHO</x:v>
      </x:c>
      <x:c t="str">
        <x:v>8056590017272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96319111</x:v>
      </x:c>
      <x:c t="str">
        <x:v>GSI NUBES kerámiamosdó, 60x50cm, csiszolt alsó élekkel, fehér ExtraGlaze</x:v>
      </x:c>
      <x:c t="str">
        <x:v>SAPHO</x:v>
      </x:c>
      <x:c t="str">
        <x:v>8056590017937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/>
      </x:c>
    </x:row>
    <x:row>
      <x:c t="str">
        <x:v>96319309</x:v>
      </x:c>
      <x:c t="str">
        <x:v>GSI NUBES kerámiamosdó, 60x50cm, retifikált, 3 furattal, matt fehér</x:v>
      </x:c>
      <x:c t="str">
        <x:v>SAPHO</x:v>
      </x:c>
      <x:c t="str">
        <x:v>8056590018781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96319311</x:v>
      </x:c>
      <x:c t="str">
        <x:v>GSI NUBES kerámiamosdó, 60x50cm, retifikált, 3 furattal, ExtraGlaze</x:v>
      </x:c>
      <x:c t="str">
        <x:v>SAPHO</x:v>
      </x:c>
      <x:c t="str">
        <x:v>8056590018774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9636009</x:v>
      </x:c>
      <x:c t="str">
        <x:v>GSI NUBES kerámiamosdó, 40x23cm, furat nélkül, jobbos/balos, matt fehér</x:v>
      </x:c>
      <x:c t="str">
        <x:v>SAPHO</x:v>
      </x:c>
      <x:c t="str">
        <x:v>8056590017630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9636011</x:v>
      </x:c>
      <x:c t="str">
        <x:v>GSI NUBES kerámiamosdó, 40x23cm, ExtraGlaze</x:v>
      </x:c>
      <x:c t="str">
        <x:v>SAPHO</x:v>
      </x:c>
      <x:c t="str">
        <x:v>8056590017654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76000.0000</x:v>
      </x:c>
      <x:c t="str">
        <x:v/>
      </x:c>
    </x:row>
    <x:row>
      <x:c t="str">
        <x:v>9636026</x:v>
      </x:c>
      <x:c t="str">
        <x:v>GSI NUBES kerámiamosdó, 40x23cm, furat nélkül, jobbos/balos, matt fekete</x:v>
      </x:c>
      <x:c t="str">
        <x:v>SAPHO</x:v>
      </x:c>
      <x:c t="str">
        <x:v>8056590017647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9636111</x:v>
      </x:c>
      <x:c t="str">
        <x:v>GSI NUBES kerámiamosdó, 40x23cm, ExtraGlaze</x:v>
      </x:c>
      <x:c t="str">
        <x:v>SAPHO</x:v>
      </x:c>
      <x:c t="str">
        <x:v>8056590018385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76000.0000</x:v>
      </x:c>
      <x:c t="str">
        <x:v/>
      </x:c>
    </x:row>
    <x:row>
      <x:c t="str">
        <x:v>9636126</x:v>
      </x:c>
      <x:c t="str">
        <x:v>GSI NUBES kerámiamosdó, 40x23cm, jobbos/balos, matt fekete</x:v>
      </x:c>
      <x:c t="str">
        <x:v>SAPHO</x:v>
      </x:c>
      <x:c t="str">
        <x:v>8052015161582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96369009</x:v>
      </x:c>
      <x:c t="str">
        <x:v>GSI NUBES kerámiamosdó, 40x23cm, retifikált, furat nélkül, jobbos/balos, matt fehér</x:v>
      </x:c>
      <x:c t="str">
        <x:v>SAPHO</x:v>
      </x:c>
      <x:c t="str">
        <x:v>8056590017722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96369011</x:v>
      </x:c>
      <x:c t="str">
        <x:v>GSI NUBES kerámiamosdó, 40x23cm, csiszolt alsó élekkel, furat nélkül, fehér ExtraGlaze</x:v>
      </x:c>
      <x:c t="str">
        <x:v>SAPHO</x:v>
      </x:c>
      <x:c t="str">
        <x:v>8056590017715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90000.0000</x:v>
      </x:c>
      <x:c t="str">
        <x:v/>
      </x:c>
    </x:row>
    <x:row>
      <x:c t="str">
        <x:v>96369026</x:v>
      </x:c>
      <x:c t="str">
        <x:v>GSI NUBES kerámiamosdó, 40x23cm, retifikált, furat nélkül, jobbos/balos, matt fekete</x:v>
      </x:c>
      <x:c t="str">
        <x:v>SAPHO</x:v>
      </x:c>
      <x:c t="str">
        <x:v>8056590017739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96369126</x:v>
      </x:c>
      <x:c t="str">
        <x:v>GSI NUBES kerámiamosdó, 40x23cm, retifikált, jobbos/balos, matt fekete</x:v>
      </x:c>
      <x:c t="str">
        <x:v>SAPHO</x:v>
      </x:c>
      <x:c t="str">
        <x:v>8052015162558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9637009</x:v>
      </x:c>
      <x:c t="str">
        <x:v>GSI NUBES kerámiamosdó, 50x25cm, furat nélkül, jobbos/balos, matt fehér</x:v>
      </x:c>
      <x:c t="str">
        <x:v>SAPHO</x:v>
      </x:c>
      <x:c t="str">
        <x:v>8056590017517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9637011</x:v>
      </x:c>
      <x:c t="str">
        <x:v>GSI NUBES kerámiamosdó, 50x25cm, furat nélkül, jobbos/balos, ExtraGlaze</x:v>
      </x:c>
      <x:c t="str">
        <x:v>SAPHO</x:v>
      </x:c>
      <x:c t="str">
        <x:v>8056590017500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90000.0000</x:v>
      </x:c>
      <x:c t="str">
        <x:v>újdonság: 2024.05</x:v>
      </x:c>
    </x:row>
    <x:row>
      <x:c t="str">
        <x:v>9637026</x:v>
      </x:c>
      <x:c t="str">
        <x:v>GSI NUBES kerámiamosdó, 50x25cm, furat nélkül, jobbos/balos, matt fekete</x:v>
      </x:c>
      <x:c t="str">
        <x:v>SAPHO</x:v>
      </x:c>
      <x:c t="str">
        <x:v>8056590017524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9637111</x:v>
      </x:c>
      <x:c t="str">
        <x:v>GSI NUBES kerámiamosdó, 50x25cm, jobbos/balos, ExtraGlaze</x:v>
      </x:c>
      <x:c t="str">
        <x:v>SAPHO</x:v>
      </x:c>
      <x:c t="str">
        <x:v>8056590018996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90000.0000</x:v>
      </x:c>
      <x:c t="str">
        <x:v>újdonság: 2024.05</x:v>
      </x:c>
    </x:row>
    <x:row>
      <x:c t="str">
        <x:v>9637126</x:v>
      </x:c>
      <x:c t="str">
        <x:v>GSI NUBES kerámiamosdó, 50x25cm, jobbos/balos,  matt fekete</x:v>
      </x:c>
      <x:c t="str">
        <x:v>SAPHO</x:v>
      </x:c>
      <x:c t="str">
        <x:v>8056590019009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96379009</x:v>
      </x:c>
      <x:c t="str">
        <x:v>GSI NUBES kerámiamosdó, 50x25cm, retifikált, furat nélkül, jobbos/balos, matt fehér</x:v>
      </x:c>
      <x:c t="str">
        <x:v>SAPHO</x:v>
      </x:c>
      <x:c t="str">
        <x:v>8056590017609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96379011</x:v>
      </x:c>
      <x:c t="str">
        <x:v>GSI NUBES kerámiamosdó, 50x25cm, retifikált, furat nélkül, jobbos/balos, ExtraGlaze</x:v>
      </x:c>
      <x:c t="str">
        <x:v>SAPHO</x:v>
      </x:c>
      <x:c t="str">
        <x:v>8056590017593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96379026</x:v>
      </x:c>
      <x:c t="str">
        <x:v>GSI NUBES kerámiamosdó, 50x25cm, retifikált, furat nélkül, jobbos/balos, matt fekete</x:v>
      </x:c>
      <x:c t="str">
        <x:v>SAPHO</x:v>
      </x:c>
      <x:c t="str">
        <x:v>8056590017616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9638011</x:v>
      </x:c>
      <x:c t="str">
        <x:v>GSI NUBES kerámiamosdó, 36x28cm, furat nélkül, ExtraGlaze</x:v>
      </x:c>
      <x:c t="str">
        <x:v>SAPHO</x:v>
      </x:c>
      <x:c t="str">
        <x:v>8056590018668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72000.0000</x:v>
      </x:c>
      <x:c t="str">
        <x:v>újdonság: 2024.05</x:v>
      </x:c>
    </x:row>
    <x:row>
      <x:c t="str">
        <x:v>9638111</x:v>
      </x:c>
      <x:c t="str">
        <x:v>GSI NUBES kerámiamosdó, 36x28cm, ExtraGlaze</x:v>
      </x:c>
      <x:c t="str">
        <x:v>SAPHO</x:v>
      </x:c>
      <x:c t="str">
        <x:v>8056590018552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/>
      </x:c>
    </x:row>
    <x:row>
      <x:c t="str">
        <x:v>96389011</x:v>
      </x:c>
      <x:c t="str">
        <x:v>GSI NUBES kerámiamosdó, 36x28cm, retifikált, furat nélkül, ExtraGlaze</x:v>
      </x:c>
      <x:c t="str">
        <x:v>SAPHO</x:v>
      </x:c>
      <x:c t="str">
        <x:v>8052015161209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96389111</x:v>
      </x:c>
      <x:c t="str">
        <x:v>GSI NUBES kerámiamosdó, 36x28cm, csiszolt alsó élekkel, fehér ExtraGlaze</x:v>
      </x:c>
      <x:c t="str">
        <x:v>SAPHO</x:v>
      </x:c>
      <x:c t="str">
        <x:v>8052015160110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/>
      </x:c>
    </x:row>
    <x:row>
      <x:c t="str">
        <x:v>9651011</x:v>
      </x:c>
      <x:c t="str">
        <x:v>GSI NUBES kerámiamosdó, 100x50cm, furat nélkül, ExtraGlaze</x:v>
      </x:c>
      <x:c t="str">
        <x:v>SAPHO</x:v>
      </x:c>
      <x:c t="str">
        <x:v>8056590018620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9651111</x:v>
      </x:c>
      <x:c t="str">
        <x:v>GSI NUBES kerámiamosdó, 100x50cm, ExtraGlaze</x:v>
      </x:c>
      <x:c t="str">
        <x:v>SAPHO</x:v>
      </x:c>
      <x:c t="str">
        <x:v>8056590018538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9651311</x:v>
      </x:c>
      <x:c t="str">
        <x:v>GSI NUBES kerámiamosdó, 100x50cm, 3 furattal, ExtraGlaze</x:v>
      </x:c>
      <x:c t="str">
        <x:v>SAPHO</x:v>
      </x:c>
      <x:c t="str">
        <x:v>8056590018729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96519011</x:v>
      </x:c>
      <x:c t="str">
        <x:v>GSI NUBES kerámiamosdó, 100x50cm, retifikált, furat nélkül, ExtraGlaze</x:v>
      </x:c>
      <x:c t="str">
        <x:v>SAPHO</x:v>
      </x:c>
      <x:c t="str">
        <x:v>8052015161216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96519111</x:v>
      </x:c>
      <x:c t="str">
        <x:v>GSI NUBES kerámiamosdó, 100x50cm, retifikált, ExtraGlaze</x:v>
      </x:c>
      <x:c t="str">
        <x:v>SAPHO</x:v>
      </x:c>
      <x:c t="str">
        <x:v>8056590019610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96519311</x:v>
      </x:c>
      <x:c t="str">
        <x:v>GSI NUBES kerámiamosdó, 100x50cm, retifikált, 3 furattal, ExtraGlaze</x:v>
      </x:c>
      <x:c t="str">
        <x:v>SAPHO</x:v>
      </x:c>
      <x:c t="str">
        <x:v>8052015161223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96611</x:v>
      </x:c>
      <x:c t="str">
        <x:v>POLYSAN TANDEM aszimmetrikus kád, balos, 170x130x50cm</x:v>
      </x:c>
      <x:c t="str">
        <x:v>SAPHO</x:v>
      </x:c>
      <x:c t="str">
        <x:v>8590729004813</x:v>
      </x:c>
      <x:c t="str">
        <x:v>db        </x:v>
      </x:c>
      <x:c t="str">
        <x:v>39221000</x:v>
      </x:c>
      <x:c t="n">
        <x:v>39.8100</x:v>
      </x:c>
      <x:c t="str">
        <x:v>06611</x:v>
      </x:c>
      <x:c t="str">
        <x:v>kád, mélytálca, előlap</x:v>
      </x:c>
      <x:c t="str">
        <x:v>kád</x:v>
      </x:c>
      <x:c t="n">
        <x:v>279000.0000</x:v>
      </x:c>
      <x:c t="n">
        <x:v>422000.0000</x:v>
      </x:c>
      <x:c t="str">
        <x:v/>
      </x:c>
    </x:row>
    <x:row>
      <x:c t="str">
        <x:v>96611.1010</x:v>
      </x:c>
      <x:c t="str">
        <x:v>POLYSAN TANDEM aszimmetrikus kád, balos, Active Hydro, 170x130x50cm, króm</x:v>
      </x:c>
      <x:c t="str">
        <x:v>SAPHO</x:v>
      </x:c>
      <x:c t="str">
        <x:v>8590729061915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1238000.0000</x:v>
      </x:c>
      <x:c t="str">
        <x:v>újdonság: 2025.01</x:v>
      </x:c>
    </x:row>
    <x:row>
      <x:c t="str">
        <x:v>96611.2010</x:v>
      </x:c>
      <x:c t="str">
        <x:v>POLYSAN TANDEM aszimmetrikus kád, balos, 170x130x50cm, Active Hydro-Air, króm</x:v>
      </x:c>
      <x:c t="str">
        <x:v>SAPHO</x:v>
      </x:c>
      <x:c t="str">
        <x:v>8590729061922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1793000.0000</x:v>
      </x:c>
      <x:c t="str">
        <x:v>újdonság: 2024.11</x:v>
      </x:c>
    </x:row>
    <x:row>
      <x:c t="str">
        <x:v>96611.3010</x:v>
      </x:c>
      <x:c t="str">
        <x:v>POLYSAN TANDEM aszimmetrikus kád, balos, Attraction Hydro, 170x130x50cm, króm</x:v>
      </x:c>
      <x:c t="str">
        <x:v>SAPHO</x:v>
      </x:c>
      <x:c t="str">
        <x:v>8590729061939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96611.4010</x:v>
      </x:c>
      <x:c t="str">
        <x:v>POLYSAN TANDEM aszimmetrikus kád, balos, 170x130x50cm, Attraction Hydro-Air, króm</x:v>
      </x:c>
      <x:c t="str">
        <x:v>SAPHO</x:v>
      </x:c>
      <x:c t="str">
        <x:v>8590729061946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2171000.0000</x:v>
      </x:c>
      <x:c t="str">
        <x:v>újdonság: 2024.11</x:v>
      </x:c>
    </x:row>
    <x:row>
      <x:c t="str">
        <x:v>96611.5010</x:v>
      </x:c>
      <x:c t="str">
        <x:v>POLYSAN TANDEM aszimmetrikus kád, balos, Highline Hydro, 170x130x50cm, króm</x:v>
      </x:c>
      <x:c t="str">
        <x:v>SAPHO</x:v>
      </x:c>
      <x:c t="str">
        <x:v>8590729061953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1908000.0000</x:v>
      </x:c>
      <x:c t="str">
        <x:v>újdonság: 2025.01</x:v>
      </x:c>
    </x:row>
    <x:row>
      <x:c t="str">
        <x:v>96611.6010</x:v>
      </x:c>
      <x:c t="str">
        <x:v>POLYSAN TANDEM aszimmetrikus kád, balos, 170x130x50cm, Highline Hydro-Air, króm</x:v>
      </x:c>
      <x:c t="str">
        <x:v>SAPHO</x:v>
      </x:c>
      <x:c t="str">
        <x:v>8590729061960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2535000.0000</x:v>
      </x:c>
      <x:c t="n">
        <x:v>3017000.0000</x:v>
      </x:c>
      <x:c t="str">
        <x:v>újdonság: 2024.11</x:v>
      </x:c>
    </x:row>
    <x:row>
      <x:c t="str">
        <x:v>96611H</x:v>
      </x:c>
      <x:c t="str">
        <x:v>POLYSAN TANDEM L kád, Hidro rendszerrel, 170x130x450cm</x:v>
      </x:c>
      <x:c t="str">
        <x:v>SAPHO</x:v>
      </x:c>
      <x:c t="str">
        <x:v>8590729082378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96611HA</x:v>
      </x:c>
      <x:c t="str">
        <x:v>POLYSAN TANDEM L kád, Hidro Air rendszerrel, 170x130x450cm</x:v>
      </x:c>
      <x:c t="str">
        <x:v>SAPHO</x:v>
      </x:c>
      <x:c t="str">
        <x:v>8590729082552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9662109</x:v>
      </x:c>
      <x:c t="str">
        <x:v>GSI NUBES álló bidé, 35x52cm, matt fehér</x:v>
      </x:c>
      <x:c t="str">
        <x:v>SAPHO</x:v>
      </x:c>
      <x:c t="str">
        <x:v>8056590017814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251000.0000</x:v>
      </x:c>
      <x:c t="str">
        <x:v/>
      </x:c>
    </x:row>
    <x:row>
      <x:c t="str">
        <x:v>9662111</x:v>
      </x:c>
      <x:c t="str">
        <x:v>GSI NUBES álló bidé, 35x52cm, fehér ExtraGlaze</x:v>
      </x:c>
      <x:c t="str">
        <x:v>SAPHO</x:v>
      </x:c>
      <x:c t="str">
        <x:v>8056590017807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/>
      </x:c>
    </x:row>
    <x:row>
      <x:c t="str">
        <x:v>9665109</x:v>
      </x:c>
      <x:c t="str">
        <x:v>GSI NUBES fali bidé, 35x55cm, matt fehér</x:v>
      </x:c>
      <x:c t="str">
        <x:v>SAPHO</x:v>
      </x:c>
      <x:c t="str">
        <x:v>8056590017791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/>
      </x:c>
    </x:row>
    <x:row>
      <x:c t="str">
        <x:v>9665111</x:v>
      </x:c>
      <x:c t="str">
        <x:v>GSI NUBES fali bidé, 55x35cm, ExtraGlaze</x:v>
      </x:c>
      <x:c t="str">
        <x:v>SAPHO</x:v>
      </x:c>
      <x:c t="str">
        <x:v>8056590017784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/>
      </x:c>
    </x:row>
    <x:row>
      <x:c t="str">
        <x:v>9665126</x:v>
      </x:c>
      <x:c t="str">
        <x:v>GSI NUBES fali bidé, 35x55cm, matt fekete</x:v>
      </x:c>
      <x:c t="str">
        <x:v>SAPHO</x:v>
      </x:c>
      <x:c t="str">
        <x:v>8052015162480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>újdonság: 2025.05</x:v>
      </x:c>
    </x:row>
    <x:row>
      <x:c t="str">
        <x:v>96813</x:v>
      </x:c>
      <x:c t="str">
        <x:v>POLYSAN TANDEM előlap </x:v>
      </x:c>
      <x:c t="str">
        <x:v>SAPHO</x:v>
      </x:c>
      <x:c t="str">
        <x:v>8590729004998</x:v>
      </x:c>
      <x:c t="str">
        <x:v>db        </x:v>
      </x:c>
      <x:c t="str">
        <x:v>39221000</x:v>
      </x:c>
      <x:c t="n">
        <x:v>7.2400</x:v>
      </x:c>
      <x:c t="str">
        <x:v>06813</x:v>
      </x:c>
      <x:c t="str">
        <x:v>kád, mélytálca, előlap</x:v>
      </x:c>
      <x:c t="str">
        <x:v>előlap</x:v>
      </x:c>
      <x:c t="n">
        <x:v>0.0000</x:v>
      </x:c>
      <x:c t="n">
        <x:v>94000.0000</x:v>
      </x:c>
      <x:c t="str">
        <x:v/>
      </x:c>
    </x:row>
    <x:row>
      <x:c t="str">
        <x:v>9682009</x:v>
      </x:c>
      <x:c t="str">
        <x:v>GSI NUBES kerámiamosdó, 50x40cm, furat nélkül, matt fehér</x:v>
      </x:c>
      <x:c t="str">
        <x:v>SAPHO</x:v>
      </x:c>
      <x:c t="str">
        <x:v>8056590018859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9682011</x:v>
      </x:c>
      <x:c t="str">
        <x:v>GSI NUBES kerámiamosdó, 50x40cm, furat nélkül, ExtraGlaze</x:v>
      </x:c>
      <x:c t="str">
        <x:v>SAPHO</x:v>
      </x:c>
      <x:c t="str">
        <x:v>8056590018477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9682109</x:v>
      </x:c>
      <x:c t="str">
        <x:v>GSI NUBES kerámiamosdó, 50x40cm, matt fehér</x:v>
      </x:c>
      <x:c t="str">
        <x:v>SAPHO</x:v>
      </x:c>
      <x:c t="str">
        <x:v>8056590017296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9682111</x:v>
      </x:c>
      <x:c t="str">
        <x:v>GSI NUBES kerámiamosdó, 50x40cm, ExtraGlaze</x:v>
      </x:c>
      <x:c t="str">
        <x:v>SAPHO</x:v>
      </x:c>
      <x:c t="str">
        <x:v>8056590017289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9682126</x:v>
      </x:c>
      <x:c t="str">
        <x:v>GSI NUBES kerámiamosdó 50x40cm, matt fekete</x:v>
      </x:c>
      <x:c t="str">
        <x:v>SAPHO</x:v>
      </x:c>
      <x:c t="str">
        <x:v>8057729351991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2025.05</x:v>
      </x:c>
    </x:row>
    <x:row>
      <x:c t="str">
        <x:v>9682309</x:v>
      </x:c>
      <x:c t="str">
        <x:v>GSI NUBES kerámiamosdó, 50x40cm, 3 furattal, matt fehér</x:v>
      </x:c>
      <x:c t="str">
        <x:v>SAPHO</x:v>
      </x:c>
      <x:c t="str">
        <x:v>8056590018866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9682311</x:v>
      </x:c>
      <x:c t="str">
        <x:v>GSI NUBES kerámiamosdó, 50x40cm, 3 furattal, ExtraGlaze</x:v>
      </x:c>
      <x:c t="str">
        <x:v>SAPHO</x:v>
      </x:c>
      <x:c t="str">
        <x:v>8056590018842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96829009</x:v>
      </x:c>
      <x:c t="str">
        <x:v>GSI NUBES kerámiamosdó, 50x40cm, retifikált, furat nélkül, matt fehér</x:v>
      </x:c>
      <x:c t="str">
        <x:v>SAPHO</x:v>
      </x:c>
      <x:c t="str">
        <x:v>8056590018880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96829011</x:v>
      </x:c>
      <x:c t="str">
        <x:v>GSI NUBES kerámiamosdó, 50x40cm, retifikált, furat nélkül, ExtraGlaze</x:v>
      </x:c>
      <x:c t="str">
        <x:v>SAPHO</x:v>
      </x:c>
      <x:c t="str">
        <x:v>8056590018873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2024.05</x:v>
      </x:c>
    </x:row>
    <x:row>
      <x:c t="str">
        <x:v>96829109</x:v>
      </x:c>
      <x:c t="str">
        <x:v>GSI NUBES kerámiamosdó, 50x40cm, retifikált, matt fehér</x:v>
      </x:c>
      <x:c t="str">
        <x:v>SAPHO</x:v>
      </x:c>
      <x:c t="str">
        <x:v>8056590017319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96829111</x:v>
      </x:c>
      <x:c t="str">
        <x:v>GSI NUBES kerámiamosdó, 50x40cm, retifikált, ExtraGlaze</x:v>
      </x:c>
      <x:c t="str">
        <x:v>SAPHO</x:v>
      </x:c>
      <x:c t="str">
        <x:v>8056590017302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2024.05</x:v>
      </x:c>
    </x:row>
    <x:row>
      <x:c t="str">
        <x:v>96829309</x:v>
      </x:c>
      <x:c t="str">
        <x:v>GSI NUBES kerámiamosdó, 50x40cm, retifikált, 3 furattal, matt fehér</x:v>
      </x:c>
      <x:c t="str">
        <x:v>SAPHO</x:v>
      </x:c>
      <x:c t="str">
        <x:v>8056590018903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96829311</x:v>
      </x:c>
      <x:c t="str">
        <x:v>GSI NUBES kerámiamosdó, 50x40cm, retifikált, 3 furattal, ExtraGlaze</x:v>
      </x:c>
      <x:c t="str">
        <x:v>SAPHO</x:v>
      </x:c>
      <x:c t="str">
        <x:v>8056590018897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2024.05</x:v>
      </x:c>
    </x:row>
    <x:row>
      <x:c t="str">
        <x:v>9683011</x:v>
      </x:c>
      <x:c t="str">
        <x:v>GSI NUBES kerámiamosdó, 60x40cm, furat nélkül, ExtraGlaze</x:v>
      </x:c>
      <x:c t="str">
        <x:v>SAPHO</x:v>
      </x:c>
      <x:c t="str">
        <x:v>8056590018835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9683111</x:v>
      </x:c>
      <x:c t="str">
        <x:v>GSI NUBES kerámiamosdó, 60x40cm, ExtraGlaze</x:v>
      </x:c>
      <x:c t="str">
        <x:v>SAPHO</x:v>
      </x:c>
      <x:c t="str">
        <x:v>8056590018071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9683311</x:v>
      </x:c>
      <x:c t="str">
        <x:v>GSI NUBES kerámiamosdó, 60x40cm, 3 furattal, ExtraGlaze</x:v>
      </x:c>
      <x:c t="str">
        <x:v>SAPHO</x:v>
      </x:c>
      <x:c t="str">
        <x:v>8056590018828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96839011</x:v>
      </x:c>
      <x:c t="str">
        <x:v>GSI NUBES kerámiamosdó, 60x40cm, retifikált, furat nélkül, ExtraGlaze</x:v>
      </x:c>
      <x:c t="str">
        <x:v>SAPHO</x:v>
      </x:c>
      <x:c t="str">
        <x:v>8052015161230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96839111</x:v>
      </x:c>
      <x:c t="str">
        <x:v>GSI NUBES kerámiamosdó, 60x40cm, retifikált, ExtraGlaze</x:v>
      </x:c>
      <x:c t="str">
        <x:v>SAPHO</x:v>
      </x:c>
      <x:c t="str">
        <x:v>8056590019603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96839311</x:v>
      </x:c>
      <x:c t="str">
        <x:v>GSI NUBES kerámiamosdó, 60x40cm, retifikált, 3 furattal, ExtraGlaze</x:v>
      </x:c>
      <x:c t="str">
        <x:v>SAPHO</x:v>
      </x:c>
      <x:c t="str">
        <x:v>8052015161247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9684004</x:v>
      </x:c>
      <x:c t="str">
        <x:v>GSI NUBES kerámiamosdó, 40x32cm, furat nélkül, matt agave</x:v>
      </x:c>
      <x:c t="str">
        <x:v>SAPHO</x:v>
      </x:c>
      <x:c t="str">
        <x:v>8056590018910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9684005</x:v>
      </x:c>
      <x:c t="str">
        <x:v>GSI NUBES kerámiamosdó, 40x32cm, furat nélkül, matt tortora</x:v>
      </x:c>
      <x:c t="str">
        <x:v>SAPHO</x:v>
      </x:c>
      <x:c t="str">
        <x:v>8056590018927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9684008</x:v>
      </x:c>
      <x:c t="str">
        <x:v>GSI NUBES kerámiamosdó, 40x32cm, furat nélkül, matt kréta</x:v>
      </x:c>
      <x:c t="str">
        <x:v>SAPHO</x:v>
      </x:c>
      <x:c t="str">
        <x:v>8056590018934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9684009</x:v>
      </x:c>
      <x:c t="str">
        <x:v>GSI NUBES kerámiamosdó, 40x32cm, furat nélkül, matt fehér</x:v>
      </x:c>
      <x:c t="str">
        <x:v>SAPHO</x:v>
      </x:c>
      <x:c t="str">
        <x:v>8056590018941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9684011</x:v>
      </x:c>
      <x:c t="str">
        <x:v>GSI NUBES kerámiamosdó, 40x32cm, furat nélkül, ExtraGlaze</x:v>
      </x:c>
      <x:c t="str">
        <x:v>SAPHO</x:v>
      </x:c>
      <x:c t="str">
        <x:v>8056590018514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>újdonság: 2024.05</x:v>
      </x:c>
    </x:row>
    <x:row>
      <x:c t="str">
        <x:v>9684015</x:v>
      </x:c>
      <x:c t="str">
        <x:v>GSI NUBES kerámiamosdó, 40x32cm, furat nélkül, matt jégkék</x:v>
      </x:c>
      <x:c t="str">
        <x:v>SAPHO</x:v>
      </x:c>
      <x:c t="str">
        <x:v>8056590018958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9684016</x:v>
      </x:c>
      <x:c t="str">
        <x:v>GSI NUBES kerámiamosdó, 40x32cm, furat nélkül, matt bistro</x:v>
      </x:c>
      <x:c t="str">
        <x:v>SAPHO</x:v>
      </x:c>
      <x:c t="str">
        <x:v>8056590018965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9684017</x:v>
      </x:c>
      <x:c t="str">
        <x:v>GSI NUBES kerámiamosdó, 40x32cm, furat nélkül, matt cement</x:v>
      </x:c>
      <x:c t="str">
        <x:v>SAPHO</x:v>
      </x:c>
      <x:c t="str">
        <x:v>8056590018972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9684024</x:v>
      </x:c>
      <x:c t="str">
        <x:v>GSI NUBES kerámiamosdó, 40x32cm, furat nélkül, matt rózsaszín</x:v>
      </x:c>
      <x:c t="str">
        <x:v>SAPHO</x:v>
      </x:c>
      <x:c t="str">
        <x:v>8057729350161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9684026</x:v>
      </x:c>
      <x:c t="str">
        <x:v>GSI NUBES kerámiamosdó, 40x32cm, furat nélkül, matt fekete</x:v>
      </x:c>
      <x:c t="str">
        <x:v>SAPHO</x:v>
      </x:c>
      <x:c t="str">
        <x:v>8056590018989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9684104</x:v>
      </x:c>
      <x:c t="str">
        <x:v>GSI NUBES kerámiamosdó, 40x32cm, matt agave</x:v>
      </x:c>
      <x:c t="str">
        <x:v>SAPHO</x:v>
      </x:c>
      <x:c t="str">
        <x:v>8056590017401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9684105</x:v>
      </x:c>
      <x:c t="str">
        <x:v>GSI NUBES kerámiamosdó, 40x32cm, matt tortora</x:v>
      </x:c>
      <x:c t="str">
        <x:v>SAPHO</x:v>
      </x:c>
      <x:c t="str">
        <x:v>8056590017395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9684108</x:v>
      </x:c>
      <x:c t="str">
        <x:v>GSI NUBES kerámiamosdó, 40x32cm, matt kréta</x:v>
      </x:c>
      <x:c t="str">
        <x:v>SAPHO</x:v>
      </x:c>
      <x:c t="str">
        <x:v>8056590017371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9684109</x:v>
      </x:c>
      <x:c t="str">
        <x:v>GSI NUBES kerámiamosdó, 40x32cm, matt fehér</x:v>
      </x:c>
      <x:c t="str">
        <x:v>SAPHO</x:v>
      </x:c>
      <x:c t="str">
        <x:v>8056590017333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9684111</x:v>
      </x:c>
      <x:c t="str">
        <x:v>GSI NUBES kerámiamosdó, 40x32cm, ExtraGlaze</x:v>
      </x:c>
      <x:c t="str">
        <x:v>SAPHO</x:v>
      </x:c>
      <x:c t="str">
        <x:v>8056590017326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/>
      </x:c>
    </x:row>
    <x:row>
      <x:c t="str">
        <x:v>9684115</x:v>
      </x:c>
      <x:c t="str">
        <x:v>GSI NUBES kerámiamosdó, 40x32cm, matt jégkék</x:v>
      </x:c>
      <x:c t="str">
        <x:v>SAPHO</x:v>
      </x:c>
      <x:c t="str">
        <x:v>8056590017388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9684116</x:v>
      </x:c>
      <x:c t="str">
        <x:v>GSI NUBES kerámiamosdó, 40x32cm, matt bistro</x:v>
      </x:c>
      <x:c t="str">
        <x:v>SAPHO</x:v>
      </x:c>
      <x:c t="str">
        <x:v>8056590017357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9684117</x:v>
      </x:c>
      <x:c t="str">
        <x:v>GSI NUBES kerámiamosdó, 40x32cm, matt cement</x:v>
      </x:c>
      <x:c t="str">
        <x:v>SAPHO</x:v>
      </x:c>
      <x:c t="str">
        <x:v>8056590017364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9684124</x:v>
      </x:c>
      <x:c t="str">
        <x:v>GSI NUBES kerámiamosdó, 40x32cm, matt rózsaszín</x:v>
      </x:c>
      <x:c t="str">
        <x:v>SAPHO</x:v>
      </x:c>
      <x:c t="str">
        <x:v>8057729350178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9684126</x:v>
      </x:c>
      <x:c t="str">
        <x:v>GSI NUBES kerámiamosdó, 40x32cm, matt fekete</x:v>
      </x:c>
      <x:c t="str">
        <x:v>SAPHO</x:v>
      </x:c>
      <x:c t="str">
        <x:v>8056590017340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96849004</x:v>
      </x:c>
      <x:c t="str">
        <x:v>GSI NUBES kerámiamosdó, 40x32cm, retifikált, furat nélkül, matt agave</x:v>
      </x:c>
      <x:c t="str">
        <x:v>SAPHO</x:v>
      </x:c>
      <x:c t="str">
        <x:v>8052015161254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96849005</x:v>
      </x:c>
      <x:c t="str">
        <x:v>GSI NUBES kerámiamosdó, 40x32cm, retifikált, furat nélkül, matt tortora</x:v>
      </x:c>
      <x:c t="str">
        <x:v>SAPHO</x:v>
      </x:c>
      <x:c t="str">
        <x:v>8052015161261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96849008</x:v>
      </x:c>
      <x:c t="str">
        <x:v>GSI NUBES kerámiamosdó, 40x32cm, retifikált, furat nélkül, matt kréta</x:v>
      </x:c>
      <x:c t="str">
        <x:v>SAPHO</x:v>
      </x:c>
      <x:c t="str">
        <x:v>8052015161278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96849009</x:v>
      </x:c>
      <x:c t="str">
        <x:v>GSI NUBES kerámiamosdó, 40x32cm, retifikált, furat nélkül, matt fehér</x:v>
      </x:c>
      <x:c t="str">
        <x:v>SAPHO</x:v>
      </x:c>
      <x:c t="str">
        <x:v>8052015161285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96849015</x:v>
      </x:c>
      <x:c t="str">
        <x:v>GSI NUBES kerámiamosdó, 40x32cm, retifikált, furat nélkül, matt jégkék</x:v>
      </x:c>
      <x:c t="str">
        <x:v>SAPHO</x:v>
      </x:c>
      <x:c t="str">
        <x:v>8052015161292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96849016</x:v>
      </x:c>
      <x:c t="str">
        <x:v>GSI NUBES kerámiamosdó, 40x32cm, retifikált, furat nélkül, matt bistro</x:v>
      </x:c>
      <x:c t="str">
        <x:v>SAPHO</x:v>
      </x:c>
      <x:c t="str">
        <x:v>8052015161308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96849017</x:v>
      </x:c>
      <x:c t="str">
        <x:v>GSI NUBES kerámiamosdó, 40x32cm, retifikált, furat nélkül, matt cement</x:v>
      </x:c>
      <x:c t="str">
        <x:v>SAPHO</x:v>
      </x:c>
      <x:c t="str">
        <x:v>8052015161315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96849024</x:v>
      </x:c>
      <x:c t="str">
        <x:v>GSI NUBES kerámiamosdó, csiszolt alsó szélekkel, 40x32cm, furat nélkül, matt rózsaszín</x:v>
      </x:c>
      <x:c t="str">
        <x:v>SAPHO</x:v>
      </x:c>
      <x:c t="str">
        <x:v>8057729350185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2024.08</x:v>
      </x:c>
    </x:row>
    <x:row>
      <x:c t="str">
        <x:v>96849026</x:v>
      </x:c>
      <x:c t="str">
        <x:v>GSI NUBES kerámiamosdó, 40x32cm, retifikált, furat nélkül, matt fekete</x:v>
      </x:c>
      <x:c t="str">
        <x:v>SAPHO</x:v>
      </x:c>
      <x:c t="str">
        <x:v>8052015161322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96849104</x:v>
      </x:c>
      <x:c t="str">
        <x:v>GSI NUBES kerámiamosdó, 40x32cm, retifikált, matt agave</x:v>
      </x:c>
      <x:c t="str">
        <x:v>SAPHO</x:v>
      </x:c>
      <x:c t="str">
        <x:v>8056590017432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96849105</x:v>
      </x:c>
      <x:c t="str">
        <x:v>GSI NUBES kerámiamosdó, 40x32cm, retifikált, matt tortora</x:v>
      </x:c>
      <x:c t="str">
        <x:v>SAPHO</x:v>
      </x:c>
      <x:c t="str">
        <x:v>8056590017494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96849108</x:v>
      </x:c>
      <x:c t="str">
        <x:v>GSI NUBES kerámiamosdó, 40x32cm, retifikált, matt kréta</x:v>
      </x:c>
      <x:c t="str">
        <x:v>SAPHO</x:v>
      </x:c>
      <x:c t="str">
        <x:v>8056590017470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96849109</x:v>
      </x:c>
      <x:c t="str">
        <x:v>GSI NUBES kerámiamosdó, 40x32cm, retifikált, matt fehér</x:v>
      </x:c>
      <x:c t="str">
        <x:v>SAPHO</x:v>
      </x:c>
      <x:c t="str">
        <x:v>8056590017425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96849111</x:v>
      </x:c>
      <x:c t="str">
        <x:v>GSI NUBES kerámiamosdó, 40x32cm, retifikált, ExtraGlaze</x:v>
      </x:c>
      <x:c t="str">
        <x:v>SAPHO</x:v>
      </x:c>
      <x:c t="str">
        <x:v>8056590017418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96849115</x:v>
      </x:c>
      <x:c t="str">
        <x:v>GSI NUBES kerámiamosdó, 40x32cm, retifikált, matt jégkék</x:v>
      </x:c>
      <x:c t="str">
        <x:v>SAPHO</x:v>
      </x:c>
      <x:c t="str">
        <x:v>8056590017487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96849116</x:v>
      </x:c>
      <x:c t="str">
        <x:v>GSI NUBES kerámiamosdó, 40x32cm, retifikált, matt bistro</x:v>
      </x:c>
      <x:c t="str">
        <x:v>SAPHO</x:v>
      </x:c>
      <x:c t="str">
        <x:v>8056590017456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96849117</x:v>
      </x:c>
      <x:c t="str">
        <x:v>GSI NUBES kerámiamosdó, 40x32cm, retifikált, matt cement</x:v>
      </x:c>
      <x:c t="str">
        <x:v>SAPHO</x:v>
      </x:c>
      <x:c t="str">
        <x:v>8056590017463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96849124</x:v>
      </x:c>
      <x:c t="str">
        <x:v>GSI NUBES kerámiamosdó, csiszolt alsó szélekkel, 40x32cm, matt rózsaszín</x:v>
      </x:c>
      <x:c t="str">
        <x:v>SAPHO</x:v>
      </x:c>
      <x:c t="str">
        <x:v>8057729352561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2024.08</x:v>
      </x:c>
    </x:row>
    <x:row>
      <x:c t="str">
        <x:v>96849126</x:v>
      </x:c>
      <x:c t="str">
        <x:v>GSI NUBES kerámiamosdó, 40x32cm, retifikált, matt fekete</x:v>
      </x:c>
      <x:c t="str">
        <x:v>SAPHO</x:v>
      </x:c>
      <x:c t="str">
        <x:v>8056590017449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9686</x:v>
      </x:c>
      <x:c t="str">
        <x:v>AQUALINE RETRO mosdószifon, 5/4", 32mm, bronz</x:v>
      </x:c>
      <x:c t="str">
        <x:v>AQUALINE</x:v>
      </x:c>
      <x:c t="str">
        <x:v>8590913949371</x:v>
      </x:c>
      <x:c t="str">
        <x:v>db        </x:v>
      </x:c>
      <x:c t="str">
        <x:v>74122000</x:v>
      </x:c>
      <x:c t="n">
        <x:v>0.8900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14800.0000</x:v>
      </x:c>
      <x:c t="str">
        <x:v/>
      </x:c>
    </x:row>
    <x:row>
      <x:c t="str">
        <x:v>9687011</x:v>
      </x:c>
      <x:c t="str">
        <x:v>GSI NUBES kerámiamosdó, 70x40cm, furat nélkül, ExtraGlaze</x:v>
      </x:c>
      <x:c t="str">
        <x:v>SAPHO</x:v>
      </x:c>
      <x:c t="str">
        <x:v>8056590018637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125000.0000</x:v>
      </x:c>
      <x:c t="str">
        <x:v>újdonság: 2024.05</x:v>
      </x:c>
    </x:row>
    <x:row>
      <x:c t="str">
        <x:v>9687111</x:v>
      </x:c>
      <x:c t="str">
        <x:v>GSI NUBES kerámiamosdó, 70x40cm, ExtraGlaze</x:v>
      </x:c>
      <x:c t="str">
        <x:v>SAPHO</x:v>
      </x:c>
      <x:c t="str">
        <x:v>8056590018545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125000.0000</x:v>
      </x:c>
      <x:c t="str">
        <x:v>újdonság: 2024.05</x:v>
      </x:c>
    </x:row>
    <x:row>
      <x:c t="str">
        <x:v>9687311</x:v>
      </x:c>
      <x:c t="str">
        <x:v>GSI NUBES kerámiamosdó, 70x40cm, 3 furattal, ExtraGlaze</x:v>
      </x:c>
      <x:c t="str">
        <x:v>SAPHO</x:v>
      </x:c>
      <x:c t="str">
        <x:v>8056590018811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125000.0000</x:v>
      </x:c>
      <x:c t="str">
        <x:v>újdonság: 2024.05</x:v>
      </x:c>
    </x:row>
    <x:row>
      <x:c t="str">
        <x:v>96879011</x:v>
      </x:c>
      <x:c t="str">
        <x:v>GSI NUBES kerámiamosdó, 70x40cm, retifikált, furat nélkül, ExtraGlaze</x:v>
      </x:c>
      <x:c t="str">
        <x:v>SAPHO</x:v>
      </x:c>
      <x:c t="str">
        <x:v>8052015161339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96879111</x:v>
      </x:c>
      <x:c t="str">
        <x:v>GSI NUBES kerámiamosdó, 70x40cm, retifikált, ExtraGlaze</x:v>
      </x:c>
      <x:c t="str">
        <x:v>SAPHO</x:v>
      </x:c>
      <x:c t="str">
        <x:v>8056590019597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96879311</x:v>
      </x:c>
      <x:c t="str">
        <x:v>GSI NUBES kerámiamosdó, 70x40cm, retifikált, 3 furattal, ExtraGlaze</x:v>
      </x:c>
      <x:c t="str">
        <x:v>SAPHO</x:v>
      </x:c>
      <x:c t="str">
        <x:v>8052015161346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9696-01</x:v>
      </x:c>
      <x:c t="str">
        <x:v>szifonhoz hosszabbító cső, 250mm, átm:32mm, bronz</x:v>
      </x:c>
      <x:c t="str">
        <x:v>SAPHO</x:v>
      </x:c>
      <x:c t="str">
        <x:v>8590913877636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96FY100607</x:v>
      </x:c>
      <x:c t="str">
        <x:v>FUZZY fürdőszobai kilépőszőnyeg, 60x100cm, 100% polyester, zöld</x:v>
      </x:c>
      <x:c t="str">
        <x:v>SAPHO</x:v>
      </x:c>
      <x:c t="str">
        <x:v>8003341342558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96FY100608</x:v>
      </x:c>
      <x:c t="str">
        <x:v>FUZZY fürdőszobai kilépőszőnyeg, 60x100cm, 100% polyester, szürke</x:v>
      </x:c>
      <x:c t="str">
        <x:v>SAPHO</x:v>
      </x:c>
      <x:c t="str">
        <x:v>8003341342565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96FY100610</x:v>
      </x:c>
      <x:c t="str">
        <x:v>FUZZY fürdőszobai kilépőszőnyeg, 60x100cm, 100% polyester, rózsaszín</x:v>
      </x:c>
      <x:c t="str">
        <x:v>SAPHO</x:v>
      </x:c>
      <x:c t="str">
        <x:v>8003341342572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96FY100666</x:v>
      </x:c>
      <x:c t="str">
        <x:v>FUZZY fürdőszobai kilépőszőnyeg, 60x100cm, 100% polyester, tortora</x:v>
      </x:c>
      <x:c t="str">
        <x:v>SAPHO</x:v>
      </x:c>
      <x:c t="str">
        <x:v>8003341342589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96FY508002</x:v>
      </x:c>
      <x:c t="str">
        <x:v>FUZZY fürdőszobai kilépőszőnyeg, 50x80cm, 100% polyester, fehér</x:v>
      </x:c>
      <x:c t="str">
        <x:v>SAPHO</x:v>
      </x:c>
      <x:c t="str">
        <x:v>8003341307311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96FY508007</x:v>
      </x:c>
      <x:c t="str">
        <x:v>FUZZY fürdőszobai kilépőszőnyeg, 50x80cm, 100% polyester, zöld</x:v>
      </x:c>
      <x:c t="str">
        <x:v>SAPHO</x:v>
      </x:c>
      <x:c t="str">
        <x:v>8003341307328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96FY508008</x:v>
      </x:c>
      <x:c t="str">
        <x:v>FUZZY fürdőszobai kilépőszőnyeg, 50x80cm, 100% polyester, szürke</x:v>
      </x:c>
      <x:c t="str">
        <x:v>SAPHO</x:v>
      </x:c>
      <x:c t="str">
        <x:v>8003341307335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96FY508010</x:v>
      </x:c>
      <x:c t="str">
        <x:v>FUZZY fürdőszobai kilépőszőnyeg, 50x80cm, 100% polyester, rózsaszín</x:v>
      </x:c>
      <x:c t="str">
        <x:v>SAPHO</x:v>
      </x:c>
      <x:c t="str">
        <x:v>8003341307342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96FY508014</x:v>
      </x:c>
      <x:c t="str">
        <x:v>FUZZY fürdőszobai kilépőszőnyeg, 50x80cm, 100% polyester, fekete</x:v>
      </x:c>
      <x:c t="str">
        <x:v>SAPHO</x:v>
      </x:c>
      <x:c t="str">
        <x:v>8003341328521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96FY508062</x:v>
      </x:c>
      <x:c t="str">
        <x:v>FUZZY fürdőszobai kilépőszőnyeg, 50x80cm, 100% polyester, azzuro</x:v>
      </x:c>
      <x:c t="str">
        <x:v>SAPHO</x:v>
      </x:c>
      <x:c t="str">
        <x:v>8003341328545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96FY508066</x:v>
      </x:c>
      <x:c t="str">
        <x:v>FUZZY fürdőszobai kilépőszőnyeg, 50x80cm, 100% polyester, tortora</x:v>
      </x:c>
      <x:c t="str">
        <x:v>SAPHO</x:v>
      </x:c>
      <x:c t="str">
        <x:v>8003341328538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96MS508008</x:v>
      </x:c>
      <x:c t="str">
        <x:v>MOUSSE fürdőszobai kilépőszőnyeg, 50x80 cm, 100% polyester, szürke</x:v>
      </x:c>
      <x:c t="str">
        <x:v>SAPHO</x:v>
      </x:c>
      <x:c t="str">
        <x:v>8003341307380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96MS508085</x:v>
      </x:c>
      <x:c t="str">
        <x:v>MOUSSE fürdőszobai kilépőszőnyeg, 50x80 cm, 100% polyester, antracit</x:v>
      </x:c>
      <x:c t="str">
        <x:v>SAPHO</x:v>
      </x:c>
      <x:c t="str">
        <x:v>8003341307373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97111</x:v>
      </x:c>
      <x:c t="str">
        <x:v>POLYSAN LIDIE sarokkád, 140x140x45cm</x:v>
      </x:c>
      <x:c t="str">
        <x:v>SAPHO</x:v>
      </x:c>
      <x:c t="str">
        <x:v>8590729005094</x:v>
      </x:c>
      <x:c t="str">
        <x:v>db        </x:v>
      </x:c>
      <x:c t="str">
        <x:v>39221000</x:v>
      </x:c>
      <x:c t="n">
        <x:v>31.7800</x:v>
      </x:c>
      <x:c t="str">
        <x:v>07111</x:v>
      </x:c>
      <x:c t="str">
        <x:v>kád, mélytálca, előlap</x:v>
      </x:c>
      <x:c t="str">
        <x:v>kád</x:v>
      </x:c>
      <x:c t="n">
        <x:v>0.0000</x:v>
      </x:c>
      <x:c t="n">
        <x:v>265000.0000</x:v>
      </x:c>
      <x:c t="str">
        <x:v>kifutott: 2024.09</x:v>
      </x:c>
    </x:row>
    <x:row>
      <x:c t="str">
        <x:v>97312</x:v>
      </x:c>
      <x:c t="str">
        <x:v>POLYSAN LIDIE és TOKATA előlap </x:v>
      </x:c>
      <x:c t="str">
        <x:v>SAPHO</x:v>
      </x:c>
      <x:c t="str">
        <x:v>8590729005278</x:v>
      </x:c>
      <x:c t="str">
        <x:v>db        </x:v>
      </x:c>
      <x:c t="str">
        <x:v>39221000</x:v>
      </x:c>
      <x:c t="n">
        <x:v>7.8700</x:v>
      </x:c>
      <x:c t="str">
        <x:v>07312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2024.09</x:v>
      </x:c>
    </x:row>
    <x:row>
      <x:c t="str">
        <x:v>97367102</x:v>
      </x:c>
      <x:c t="str">
        <x:v>AQUALINE GEO fürdőszobai szőnyeg csúszásgátlóval, kádba, 360x710cm, fehér</x:v>
      </x:c>
      <x:c t="str">
        <x:v>AQUALINE</x:v>
      </x:c>
      <x:c t="str">
        <x:v>8003341210253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97367103</x:v>
      </x:c>
      <x:c t="str">
        <x:v>AQUALINE GEO fürdőszobai szőnyeg csúszásgátlóval, kádba, 360x710cm, bézs</x:v>
      </x:c>
      <x:c t="str">
        <x:v>AQUALINE</x:v>
      </x:c>
      <x:c t="str">
        <x:v>8003341210239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97367111</x:v>
      </x:c>
      <x:c t="str">
        <x:v>AQUALINE GEO fürdőszobai szőnyeg csúszásgátlóval, kádba, 360x710cm, kék</x:v>
      </x:c>
      <x:c t="str">
        <x:v>AQUALINE</x:v>
      </x:c>
      <x:c t="str">
        <x:v>8003341210215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975.101.8</x:v>
      </x:c>
      <x:c t="str">
        <x:v>OMP TEA INTRAMURA padlóösszefolyó rozsdamentes acél ráccsal, L-350, DN40</x:v>
      </x:c>
      <x:c t="str">
        <x:v>SAPHO</x:v>
      </x:c>
      <x:c t="str">
        <x:v>8019952185354</x:v>
      </x:c>
      <x:c t="str">
        <x:v>db        </x:v>
      </x:c>
      <x:c t="str">
        <x:v>73249000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>újdonság: 2025.02</x:v>
      </x:c>
    </x:row>
    <x:row>
      <x:c t="str">
        <x:v>97535302</x:v>
      </x:c>
      <x:c t="str">
        <x:v>AQUALINE GEO fürdőszobai szőnyeg csúszásgátlóval, zuhanyfülkébe, 530x530mm, fehér</x:v>
      </x:c>
      <x:c t="str">
        <x:v>AQUALINE</x:v>
      </x:c>
      <x:c t="str">
        <x:v>8003341210314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97535303</x:v>
      </x:c>
      <x:c t="str">
        <x:v>AQUALINE GEO fürdőszobai szőnyeg csúszásgátlóval, zuhanyfülkébe, 530x530mm, bézs</x:v>
      </x:c>
      <x:c t="str">
        <x:v>AQUALINE</x:v>
      </x:c>
      <x:c t="str">
        <x:v>8003341210291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97535311</x:v>
      </x:c>
      <x:c t="str">
        <x:v>AQUALINE GEO fürdőszobai szőnyeg csúszásgátlóval, zuhanyfülkébe, 530x530mm, kék</x:v>
      </x:c>
      <x:c t="str">
        <x:v>AQUALINE</x:v>
      </x:c>
      <x:c t="str">
        <x:v>8003341210277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97611</x:v>
      </x:c>
      <x:c t="str">
        <x:v>POLYSAN TANDEM aszimmetrikus kád, jobbos, 170x130x50cm</x:v>
      </x:c>
      <x:c t="str">
        <x:v>SAPHO</x:v>
      </x:c>
      <x:c t="str">
        <x:v>8590729005377</x:v>
      </x:c>
      <x:c t="str">
        <x:v>db        </x:v>
      </x:c>
      <x:c t="str">
        <x:v>39221000</x:v>
      </x:c>
      <x:c t="n">
        <x:v>39.8100</x:v>
      </x:c>
      <x:c t="str">
        <x:v>07611</x:v>
      </x:c>
      <x:c t="str">
        <x:v>kád, mélytálca, előlap</x:v>
      </x:c>
      <x:c t="str">
        <x:v>kád</x:v>
      </x:c>
      <x:c t="n">
        <x:v>279000.0000</x:v>
      </x:c>
      <x:c t="n">
        <x:v>422000.0000</x:v>
      </x:c>
      <x:c t="str">
        <x:v/>
      </x:c>
    </x:row>
    <x:row>
      <x:c t="str">
        <x:v>97611.1010</x:v>
      </x:c>
      <x:c t="str">
        <x:v>POLYSAN TANDEM aszimmetrikus kád, jobbos, Active Hydro, 170x130x50cm, króm</x:v>
      </x:c>
      <x:c t="str">
        <x:v>SAPHO</x:v>
      </x:c>
      <x:c t="str">
        <x:v>8590729061977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1238000.0000</x:v>
      </x:c>
      <x:c t="str">
        <x:v>újdonság: 2025.01</x:v>
      </x:c>
    </x:row>
    <x:row>
      <x:c t="str">
        <x:v>97611.2010</x:v>
      </x:c>
      <x:c t="str">
        <x:v>POLYSAN TANDEM aszimmetrikus kád, jobbos, 170x130x50cm, Active Hydro-Air, króm</x:v>
      </x:c>
      <x:c t="str">
        <x:v>SAPHO</x:v>
      </x:c>
      <x:c t="str">
        <x:v>8590729061984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1793000.0000</x:v>
      </x:c>
      <x:c t="str">
        <x:v>újdonság: 2024.11</x:v>
      </x:c>
    </x:row>
    <x:row>
      <x:c t="str">
        <x:v>97611.3010</x:v>
      </x:c>
      <x:c t="str">
        <x:v>POLYSAN TANDEM aszimmetrikus kád, jobbos, Attraction Hydro, 170x130x50cm, króm</x:v>
      </x:c>
      <x:c t="str">
        <x:v>SAPHO</x:v>
      </x:c>
      <x:c t="str">
        <x:v>8590729061991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97611.4010</x:v>
      </x:c>
      <x:c t="str">
        <x:v>POLYSAN TANDEM aszimmetrikus kád, jobbos, 170x130x50cm, Attraction Hydro-Air, króm</x:v>
      </x:c>
      <x:c t="str">
        <x:v>SAPHO</x:v>
      </x:c>
      <x:c t="str">
        <x:v>8590729062004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2171000.0000</x:v>
      </x:c>
      <x:c t="str">
        <x:v>újdonság: 2024.11</x:v>
      </x:c>
    </x:row>
    <x:row>
      <x:c t="str">
        <x:v>97611.5010</x:v>
      </x:c>
      <x:c t="str">
        <x:v>POLYSAN TANDEM aszimmetrikus kád, jobbos, Highline Hydro, 170x130x50cm, króm</x:v>
      </x:c>
      <x:c t="str">
        <x:v>SAPHO</x:v>
      </x:c>
      <x:c t="str">
        <x:v>8590729062011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1908000.0000</x:v>
      </x:c>
      <x:c t="str">
        <x:v>újdonság: 2025.01</x:v>
      </x:c>
    </x:row>
    <x:row>
      <x:c t="str">
        <x:v>97611.6010</x:v>
      </x:c>
      <x:c t="str">
        <x:v>POLYSAN TANDEM aszimmetrikus kád, jobbos, 170x130x50cm, Highline Hydro-Air, króm</x:v>
      </x:c>
      <x:c t="str">
        <x:v>SAPHO</x:v>
      </x:c>
      <x:c t="str">
        <x:v>8590729062028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2535000.0000</x:v>
      </x:c>
      <x:c t="n">
        <x:v>3017000.0000</x:v>
      </x:c>
      <x:c t="str">
        <x:v>újdonság: 2024.11</x:v>
      </x:c>
    </x:row>
    <x:row>
      <x:c t="str">
        <x:v>97611H</x:v>
      </x:c>
      <x:c t="str">
        <x:v>POLYSAN TANDEM R kád, Hidro rendszerrel, 170x130x450cm</x:v>
      </x:c>
      <x:c t="str">
        <x:v>SAPHO</x:v>
      </x:c>
      <x:c t="str">
        <x:v>8590729082385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97611HA</x:v>
      </x:c>
      <x:c t="str">
        <x:v>POLYSAN TANDEM R kád, Hidro Air rendszerrel, 170x130x450cm</x:v>
      </x:c>
      <x:c t="str">
        <x:v>SAPHO</x:v>
      </x:c>
      <x:c t="str">
        <x:v>8590729082569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978304</x:v>
      </x:c>
      <x:c t="str">
        <x:v>GSI NUBES kerámiamosdó, 60x38cm, matt agave</x:v>
      </x:c>
      <x:c t="str">
        <x:v>SAPHO</x:v>
      </x:c>
      <x:c t="str">
        <x:v>8056590019795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978305</x:v>
      </x:c>
      <x:c t="str">
        <x:v>GSI NUBES kerámiamosdó, 60x38cm, matt tortora</x:v>
      </x:c>
      <x:c t="str">
        <x:v>SAPHO</x:v>
      </x:c>
      <x:c t="str">
        <x:v>8056590019801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978308</x:v>
      </x:c>
      <x:c t="str">
        <x:v>GSI NUBES kerámiamosdó, 60x38cm, matt kréta</x:v>
      </x:c>
      <x:c t="str">
        <x:v>SAPHO</x:v>
      </x:c>
      <x:c t="str">
        <x:v>8056590019818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978311</x:v>
      </x:c>
      <x:c t="str">
        <x:v>GSI NUBES kerámiamosdó, 60x38cm, ExtraGlaze</x:v>
      </x:c>
      <x:c t="str">
        <x:v>SAPHO</x:v>
      </x:c>
      <x:c t="str">
        <x:v>8056590019375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978315</x:v>
      </x:c>
      <x:c t="str">
        <x:v>GSI NUBES kerámiamosdó, 60x38cm, matt jégkék</x:v>
      </x:c>
      <x:c t="str">
        <x:v>SAPHO</x:v>
      </x:c>
      <x:c t="str">
        <x:v>8056590019825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978316</x:v>
      </x:c>
      <x:c t="str">
        <x:v>GSI NUBES kerámiamosdó, 60x38cm, matt bistro</x:v>
      </x:c>
      <x:c t="str">
        <x:v>SAPHO</x:v>
      </x:c>
      <x:c t="str">
        <x:v>8056590019832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978317</x:v>
      </x:c>
      <x:c t="str">
        <x:v>GSI NUBES kerámiamosdó, 60x38cm, matt cement</x:v>
      </x:c>
      <x:c t="str">
        <x:v>SAPHO</x:v>
      </x:c>
      <x:c t="str">
        <x:v>8056590019849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978324</x:v>
      </x:c>
      <x:c t="str">
        <x:v>GSI NUBES kerámiamosdó, 60x38cm, matt rózsaszín</x:v>
      </x:c>
      <x:c t="str">
        <x:v>SAPHO</x:v>
      </x:c>
      <x:c t="str">
        <x:v>8057729350208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2024.08</x:v>
      </x:c>
    </x:row>
    <x:row>
      <x:c t="str">
        <x:v>978326</x:v>
      </x:c>
      <x:c t="str">
        <x:v>GSI NUBES kerámiamosdó, 60x38cm, matt fekete</x:v>
      </x:c>
      <x:c t="str">
        <x:v>SAPHO</x:v>
      </x:c>
      <x:c t="str">
        <x:v>8056590019856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978404</x:v>
      </x:c>
      <x:c t="str">
        <x:v>GSI NUBES kerámiamosdó, 50x35cm, matt agave</x:v>
      </x:c>
      <x:c t="str">
        <x:v>SAPHO</x:v>
      </x:c>
      <x:c t="str">
        <x:v>8056590019863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978405</x:v>
      </x:c>
      <x:c t="str">
        <x:v>GSI NUBES kerámiamosdó, 50x35cm, matt tortora</x:v>
      </x:c>
      <x:c t="str">
        <x:v>SAPHO</x:v>
      </x:c>
      <x:c t="str">
        <x:v>8056590019870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978408</x:v>
      </x:c>
      <x:c t="str">
        <x:v>GSI NUBES kerámiamosdó, 50x35cm, matt kréta</x:v>
      </x:c>
      <x:c t="str">
        <x:v>SAPHO</x:v>
      </x:c>
      <x:c t="str">
        <x:v>8056590019887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978409</x:v>
      </x:c>
      <x:c t="str">
        <x:v>GSI NUBES kerámiamosdó, 50x35cm, matt fehér</x:v>
      </x:c>
      <x:c t="str">
        <x:v>SAPHO</x:v>
      </x:c>
      <x:c t="str">
        <x:v>8056590019771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978411</x:v>
      </x:c>
      <x:c t="str">
        <x:v>GSI NUBES kerámiamosdó, 50x35cm, ExtraGlaze</x:v>
      </x:c>
      <x:c t="str">
        <x:v>SAPHO</x:v>
      </x:c>
      <x:c t="str">
        <x:v>8056590019382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/>
      </x:c>
    </x:row>
    <x:row>
      <x:c t="str">
        <x:v>978415</x:v>
      </x:c>
      <x:c t="str">
        <x:v>GSI NUBES kerámiamosdó, 50x35cm, matt jégkék</x:v>
      </x:c>
      <x:c t="str">
        <x:v>SAPHO</x:v>
      </x:c>
      <x:c t="str">
        <x:v>8056590019894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978416</x:v>
      </x:c>
      <x:c t="str">
        <x:v>GSI NUBES kerámiamosdó, 50x35cm, matt bistro</x:v>
      </x:c>
      <x:c t="str">
        <x:v>SAPHO</x:v>
      </x:c>
      <x:c t="str">
        <x:v>8056590019900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978417</x:v>
      </x:c>
      <x:c t="str">
        <x:v>GSI NUBES kerámiamosdó, 50x35cm, matt cement</x:v>
      </x:c>
      <x:c t="str">
        <x:v>SAPHO</x:v>
      </x:c>
      <x:c t="str">
        <x:v>8056590019917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978424</x:v>
      </x:c>
      <x:c t="str">
        <x:v>GSI NUBES kerámiamosdó, 50x35cm, matt rózsaszín</x:v>
      </x:c>
      <x:c t="str">
        <x:v>SAPHO</x:v>
      </x:c>
      <x:c t="str">
        <x:v>8057729350215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978426</x:v>
      </x:c>
      <x:c t="str">
        <x:v>GSI NUBES kerámiamosdó, 50x35cm, matt fekete</x:v>
      </x:c>
      <x:c t="str">
        <x:v>SAPHO</x:v>
      </x:c>
      <x:c t="str">
        <x:v>8056590019986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978504</x:v>
      </x:c>
      <x:c t="str">
        <x:v>GSI NUBES kerámiamosdó, 40x35cm, matt agave</x:v>
      </x:c>
      <x:c t="str">
        <x:v>SAPHO</x:v>
      </x:c>
      <x:c t="str">
        <x:v>8056590019924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978505</x:v>
      </x:c>
      <x:c t="str">
        <x:v>GSI NUBES kerámiamosdó, 40x35cm, matt tortora</x:v>
      </x:c>
      <x:c t="str">
        <x:v>SAPHO</x:v>
      </x:c>
      <x:c t="str">
        <x:v>8056590019931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978508</x:v>
      </x:c>
      <x:c t="str">
        <x:v>GSI NUBES kerámiamosdó, 40x35cm, matt kréta</x:v>
      </x:c>
      <x:c t="str">
        <x:v>SAPHO</x:v>
      </x:c>
      <x:c t="str">
        <x:v>8056590019948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978509</x:v>
      </x:c>
      <x:c t="str">
        <x:v>GSI NUBES kerámiamosdó, 40x35cm, matt fehér</x:v>
      </x:c>
      <x:c t="str">
        <x:v>SAPHO</x:v>
      </x:c>
      <x:c t="str">
        <x:v>8056590019788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978511</x:v>
      </x:c>
      <x:c t="str">
        <x:v>GSI NUBES kerámiamosdó, 40x35cm, ExtraGlaze</x:v>
      </x:c>
      <x:c t="str">
        <x:v>SAPHO</x:v>
      </x:c>
      <x:c t="str">
        <x:v>8056590019399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978515</x:v>
      </x:c>
      <x:c t="str">
        <x:v>GSI NUBES kerámiamosdó, 40x35cm, matt jégkék</x:v>
      </x:c>
      <x:c t="str">
        <x:v>SAPHO</x:v>
      </x:c>
      <x:c t="str">
        <x:v>8056590019955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978516</x:v>
      </x:c>
      <x:c t="str">
        <x:v>GSI NUBES kerámiamosdó, 40x35cm, matt bistro</x:v>
      </x:c>
      <x:c t="str">
        <x:v>SAPHO</x:v>
      </x:c>
      <x:c t="str">
        <x:v>8056590019962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978517</x:v>
      </x:c>
      <x:c t="str">
        <x:v>GSI NUBES kerámiamosdó, 40x35cm, matt cement</x:v>
      </x:c>
      <x:c t="str">
        <x:v>SAPHO</x:v>
      </x:c>
      <x:c t="str">
        <x:v>8056590019979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978524</x:v>
      </x:c>
      <x:c t="str">
        <x:v>GSI NUBES kerámiamosdó, 40x35cm, matt rózsaszín</x:v>
      </x:c>
      <x:c t="str">
        <x:v>SAPHO</x:v>
      </x:c>
      <x:c t="str">
        <x:v>8057729350222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978526</x:v>
      </x:c>
      <x:c t="str">
        <x:v>GSI NUBES kerámiamosdó, 40x35cm, matt fekete</x:v>
      </x:c>
      <x:c t="str">
        <x:v>SAPHO</x:v>
      </x:c>
      <x:c t="str">
        <x:v>8056590019993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9809</x:v>
      </x:c>
      <x:c t="str">
        <x:v>HP elektromos kézszárító, 2400W, 280x240x210mm, fényes inox</x:v>
      </x:c>
      <x:c t="str">
        <x:v>SAPHO</x:v>
      </x:c>
      <x:c t="str">
        <x:v>8595591200790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189000.0000</x:v>
      </x:c>
      <x:c t="str">
        <x:v/>
      </x:c>
    </x:row>
    <x:row>
      <x:c t="str">
        <x:v>981008</x:v>
      </x:c>
      <x:c t="str">
        <x:v>GSI MODO SWIRLFLUSH álló WC, alsó/hátsó kifolyású,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2025.05</x:v>
      </x:c>
    </x:row>
    <x:row>
      <x:c t="str">
        <x:v>981009</x:v>
      </x:c>
      <x:c t="str">
        <x:v>GSI MODO SWIRLFLUSH álló WC, alsó/hátsó kifolyású, 37x52cm, dual-matt fehér</x:v>
      </x:c>
      <x:c t="str">
        <x:v>SAPHO</x:v>
      </x:c>
      <x:c t="str">
        <x:v>8056590019146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981011</x:v>
      </x:c>
      <x:c t="str">
        <x:v>GSI MODO SWIRLFLUSH álló WC, alsó/hátsó kifolyású, ExtraGlaze, 37x52cm</x:v>
      </x:c>
      <x:c t="str">
        <x:v>SAPHO</x:v>
      </x:c>
      <x:c t="str">
        <x:v>8056590016190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135000.0000</x:v>
      </x:c>
      <x:c t="str">
        <x:v>újdonság: 2024.04</x:v>
      </x:c>
    </x:row>
    <x:row>
      <x:c t="str">
        <x:v>981026</x:v>
      </x:c>
      <x:c t="str">
        <x:v>GSI MODO SWIRLFLUSH álló WC, alsó/hátsó kifolyású, 37x52cm, dual-matt fekete</x:v>
      </x:c>
      <x:c t="str">
        <x:v>SAPHO</x:v>
      </x:c>
      <x:c t="str">
        <x:v>8052015162428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98111</x:v>
      </x:c>
      <x:c t="str">
        <x:v>POLYSAN NAOS aszimmetrikus kád, balos, 170x100x43cm</x:v>
      </x:c>
      <x:c t="str">
        <x:v>SAPHO</x:v>
      </x:c>
      <x:c t="str">
        <x:v>8590729005568</x:v>
      </x:c>
      <x:c t="str">
        <x:v>db        </x:v>
      </x:c>
      <x:c t="str">
        <x:v>39221000</x:v>
      </x:c>
      <x:c t="n">
        <x:v>26.9500</x:v>
      </x:c>
      <x:c t="str">
        <x:v>08111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2025.03</x:v>
      </x:c>
    </x:row>
    <x:row>
      <x:c t="str">
        <x:v>9812</x:v>
      </x:c>
      <x:c t="str">
        <x:v>EMPIRE U-NIK AUTOMATIC érintésmentes kézszárító, 230V, 1850 W, 262x305x165mm, ABS, fényes ezüst</x:v>
      </x:c>
      <x:c t="str">
        <x:v>SAPHO</x:v>
      </x:c>
      <x:c t="str">
        <x:v>8590913993282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9813</x:v>
      </x:c>
      <x:c t="str">
        <x:v>EMPIRE U-NIK AUTOMATIC érintésmentes kézszárító, 230V, 1850 W, 262x305x165mm, ABS, matt ezüst</x:v>
      </x:c>
      <x:c t="str">
        <x:v>SAPHO</x:v>
      </x:c>
      <x:c t="str">
        <x:v>8595591200837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9815</x:v>
      </x:c>
      <x:c t="str">
        <x:v>Kerek fali csatlakozó, arany</x:v>
      </x:c>
      <x:c t="str">
        <x:v>SAPHO</x:v>
      </x:c>
      <x:c t="str">
        <x:v>8590913859915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12800.0000</x:v>
      </x:c>
      <x:c t="str">
        <x:v/>
      </x:c>
    </x:row>
    <x:row>
      <x:c t="str">
        <x:v>9816</x:v>
      </x:c>
      <x:c t="str">
        <x:v>Kerek fali csatlakozó, bronz</x:v>
      </x:c>
      <x:c t="str">
        <x:v>SAPHO</x:v>
      </x:c>
      <x:c t="str">
        <x:v>8024587002891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981608</x:v>
      </x:c>
      <x:c t="str">
        <x:v>GSI MODO SWIRLFLUSH fali WC,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219000.0000</x:v>
      </x:c>
      <x:c t="str">
        <x:v>újdonság: 2025.05</x:v>
      </x:c>
    </x:row>
    <x:row>
      <x:c t="str">
        <x:v>981609</x:v>
      </x:c>
      <x:c t="str">
        <x:v>GSI MODO SWIRLFLUSH fali WC, 37x52cm, dual-matt fehér</x:v>
      </x:c>
      <x:c t="str">
        <x:v>SAPHO</x:v>
      </x:c>
      <x:c t="str">
        <x:v>8052015162374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219000.0000</x:v>
      </x:c>
      <x:c t="str">
        <x:v>újdonság: 2024.04</x:v>
      </x:c>
    </x:row>
    <x:row>
      <x:c t="str">
        <x:v>981611</x:v>
      </x:c>
      <x:c t="str">
        <x:v>GSI MODO SWIRLFLUSH fali WC, 37x52cm, ExtraGlaze</x:v>
      </x:c>
      <x:c t="str">
        <x:v>SAPHO</x:v>
      </x:c>
      <x:c t="str">
        <x:v>8056590016206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141000.0000</x:v>
      </x:c>
      <x:c t="str">
        <x:v/>
      </x:c>
    </x:row>
    <x:row>
      <x:c t="str">
        <x:v>981626</x:v>
      </x:c>
      <x:c t="str">
        <x:v>GSI MODO SWIRLFLUSH fali WC, 37x52cm, dual-matt fekete</x:v>
      </x:c>
      <x:c t="str">
        <x:v>SAPHO</x:v>
      </x:c>
      <x:c t="str">
        <x:v>8052015162381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219000.0000</x:v>
      </x:c>
      <x:c t="str">
        <x:v/>
      </x:c>
    </x:row>
    <x:row>
      <x:c t="str">
        <x:v>9817</x:v>
      </x:c>
      <x:c t="str">
        <x:v>Kerek fali csatlakozó, rózsa arany</x:v>
      </x:c>
      <x:c t="str">
        <x:v>SAPHO</x:v>
      </x:c>
      <x:c t="str">
        <x:v>8590913859922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13400.0000</x:v>
      </x:c>
      <x:c t="str">
        <x:v/>
      </x:c>
    </x:row>
    <x:row>
      <x:c t="str">
        <x:v>9818</x:v>
      </x:c>
      <x:c t="str">
        <x:v>HP elektromos kézszárító, 2400W, 280x240x210mm, matt inox</x:v>
      </x:c>
      <x:c t="str">
        <x:v>SAPHO</x:v>
      </x:c>
      <x:c t="str">
        <x:v>8595591200882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194000.0000</x:v>
      </x:c>
      <x:c t="str">
        <x:v/>
      </x:c>
    </x:row>
    <x:row>
      <x:c t="str">
        <x:v>981M6</x:v>
      </x:c>
      <x:c t="str">
        <x:v>REITANO Kézizuhany tartó vízkivezetéssel, bronz</x:v>
      </x:c>
      <x:c t="str">
        <x:v>SAPHO</x:v>
      </x:c>
      <x:c t="str">
        <x:v>8590913859939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28000.0000</x:v>
      </x:c>
      <x:c t="str">
        <x:v/>
      </x:c>
    </x:row>
    <x:row>
      <x:c t="str">
        <x:v>981NK</x:v>
      </x:c>
      <x:c t="str">
        <x:v>fali zuhanycsatlakozó, 50mm, nikkel</x:v>
      </x:c>
      <x:c t="str">
        <x:v>SAPHO</x:v>
      </x:c>
      <x:c t="str">
        <x:v>8590913861796</x:v>
      </x:c>
      <x:c t="str">
        <x:v>db        </x:v>
      </x:c>
      <x:c t="str">
        <x:v>84818019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981R1</x:v>
      </x:c>
      <x:c t="str">
        <x:v>ANTEA kézizuhanytartó falicsatlakozóval, króm</x:v>
      </x:c>
      <x:c t="str">
        <x:v>SAPHO</x:v>
      </x:c>
      <x:c t="str">
        <x:v>8590913981920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31000.0000</x:v>
      </x:c>
      <x:c t="str">
        <x:v>újdonság: 2025.02</x:v>
      </x:c>
    </x:row>
    <x:row>
      <x:c t="str">
        <x:v>981R2</x:v>
      </x:c>
      <x:c t="str">
        <x:v>ANTEA kézizuhanytartó falicsatlakozóval, króm/arany</x:v>
      </x:c>
      <x:c t="str">
        <x:v>SAPHO</x:v>
      </x:c>
      <x:c t="str">
        <x:v>8590913981937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>újdonság: 2025.02</x:v>
      </x:c>
    </x:row>
    <x:row>
      <x:c t="str">
        <x:v>981R5</x:v>
      </x:c>
      <x:c t="str">
        <x:v>ANTEA kézizuhanytartó falicsatlakozóval, arany</x:v>
      </x:c>
      <x:c t="str">
        <x:v>SAPHO</x:v>
      </x:c>
      <x:c t="str">
        <x:v>8590913981951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62000.0000</x:v>
      </x:c>
      <x:c t="str">
        <x:v>újdonság: 2025.02</x:v>
      </x:c>
    </x:row>
    <x:row>
      <x:c t="str">
        <x:v>981R6</x:v>
      </x:c>
      <x:c t="str">
        <x:v>ANTEA kézizuhanytartó falicsatlakozóval, bronz</x:v>
      </x:c>
      <x:c t="str">
        <x:v>SAPHO</x:v>
      </x:c>
      <x:c t="str">
        <x:v>8590913981944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981R8</x:v>
      </x:c>
      <x:c t="str">
        <x:v>ANTEA kézizuhanytartó falicsatlakozóval, nikkel</x:v>
      </x:c>
      <x:c t="str">
        <x:v>SAPHO</x:v>
      </x:c>
      <x:c t="str">
        <x:v>8590913981968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982.041.1</x:v>
      </x:c>
      <x:c t="str">
        <x:v>BRUCKNER fali szenzoros szelep, 6V DC (4xAA), króm</x:v>
      </x:c>
      <x:c t="str">
        <x:v>SAPHO</x:v>
      </x:c>
      <x:c t="str">
        <x:v>8590913982064</x:v>
      </x:c>
      <x:c t="str">
        <x:v>db        </x:v>
      </x:c>
      <x:c t="str">
        <x:v>84818011</x:v>
      </x:c>
      <x:c t="n">
        <x:v>0.8330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újdonság: 2025.02</x:v>
      </x:c>
    </x:row>
    <x:row>
      <x:c t="str">
        <x:v>982.120.1</x:v>
      </x:c>
      <x:c t="str">
        <x:v>BRUCKNER álló szenzoros csaptelep, hőmérséklet szabályozóval, 6V DC (4xAA), króm</x:v>
      </x:c>
      <x:c t="str">
        <x:v>SAPHO</x:v>
      </x:c>
      <x:c t="str">
        <x:v>8590913982187</x:v>
      </x:c>
      <x:c t="str">
        <x:v>db        </x:v>
      </x:c>
      <x:c t="str">
        <x:v>84818011</x:v>
      </x:c>
      <x:c t="n">
        <x:v>1.5430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982.820.1</x:v>
      </x:c>
      <x:c t="str">
        <x:v>BRUCKNER álló szenzoros szelep, 6V DC (4xAA), króm</x:v>
      </x:c>
      <x:c t="str">
        <x:v>SAPHO</x:v>
      </x:c>
      <x:c t="str">
        <x:v>8590913982057</x:v>
      </x:c>
      <x:c t="str">
        <x:v>db        </x:v>
      </x:c>
      <x:c t="str">
        <x:v>84818011</x:v>
      </x:c>
      <x:c t="n">
        <x:v>1.6480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44000.0000</x:v>
      </x:c>
      <x:c t="str">
        <x:v>újdonság: 2025.02</x:v>
      </x:c>
    </x:row>
    <x:row>
      <x:c t="str">
        <x:v>982.880.1</x:v>
      </x:c>
      <x:c t="str">
        <x:v>BRUCKNER vízhőmérséklet szabályozó szelepekhez, 1/2", króm</x:v>
      </x:c>
      <x:c t="str">
        <x:v>SAPHO</x:v>
      </x:c>
      <x:c t="str">
        <x:v>8590913982170</x:v>
      </x:c>
      <x:c t="str">
        <x:v>db        </x:v>
      </x:c>
      <x:c t="str">
        <x:v>84818051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2025.02</x:v>
      </x:c>
    </x:row>
    <x:row>
      <x:c t="str">
        <x:v>983.401.8</x:v>
      </x:c>
      <x:c t="str">
        <x:v>OMP TEA SUMISURA padlóösszefolyó, L-450-1230, DN50</x:v>
      </x:c>
      <x:c t="str">
        <x:v>SAPHO</x:v>
      </x:c>
      <x:c t="str">
        <x:v>8019952183442</x:v>
      </x:c>
      <x:c t="str">
        <x:v>db        </x:v>
      </x:c>
      <x:c t="str">
        <x:v>73249000</x:v>
      </x:c>
      <x:c t="n">
        <x:v>2.4430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169000.0000</x:v>
      </x:c>
      <x:c t="str">
        <x:v>újdonság: 2025.05</x:v>
      </x:c>
    </x:row>
    <x:row>
      <x:c t="str">
        <x:v>98312</x:v>
      </x:c>
      <x:c t="str">
        <x:v>POLYSAN NAOS 170 előlap </x:v>
      </x:c>
      <x:c t="str">
        <x:v>SAPHO</x:v>
      </x:c>
      <x:c t="str">
        <x:v>8590729005742</x:v>
      </x:c>
      <x:c t="str">
        <x:v>db        </x:v>
      </x:c>
      <x:c t="str">
        <x:v>39221000</x:v>
      </x:c>
      <x:c t="n">
        <x:v>6.6300</x:v>
      </x:c>
      <x:c t="str">
        <x:v>08312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2025.03</x:v>
      </x:c>
    </x:row>
    <x:row>
      <x:c t="str">
        <x:v>9835</x:v>
      </x:c>
      <x:c t="str">
        <x:v>TORNADO JET kézszárító, 1750W, 300x650x230mm, fehér</x:v>
      </x:c>
      <x:c t="str">
        <x:v>SAPHO</x:v>
      </x:c>
      <x:c t="str">
        <x:v>8595591201056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492000.0000</x:v>
      </x:c>
      <x:c t="str">
        <x:v/>
      </x:c>
    </x:row>
    <x:row>
      <x:c t="str">
        <x:v>9836</x:v>
      </x:c>
      <x:c t="str">
        <x:v>TORNADO JET kézszárító, 1750W, 300x650x230mm, matt ezüst</x:v>
      </x:c>
      <x:c t="str">
        <x:v>SAPHO</x:v>
      </x:c>
      <x:c t="str">
        <x:v>8595591201063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504000.0000</x:v>
      </x:c>
      <x:c t="str">
        <x:v/>
      </x:c>
    </x:row>
    <x:row>
      <x:c t="str">
        <x:v>9841</x:v>
      </x:c>
      <x:c t="str">
        <x:v>REITANO ANTEA Térben álló csaptelep láb (pár), króm</x:v>
      </x:c>
      <x:c t="str">
        <x:v>SAPHO</x:v>
      </x:c>
      <x:c t="str">
        <x:v>8024587003515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216000.0000</x:v>
      </x:c>
      <x:c t="str">
        <x:v/>
      </x:c>
    </x:row>
    <x:row>
      <x:c t="str">
        <x:v>9846</x:v>
      </x:c>
      <x:c t="str">
        <x:v>REITANO ANTEA Térben álló csaptelep láb (pár), bronz</x:v>
      </x:c>
      <x:c t="str">
        <x:v>SAPHO</x:v>
      </x:c>
      <x:c t="str">
        <x:v>8024587003522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252000.0000</x:v>
      </x:c>
      <x:c t="str">
        <x:v/>
      </x:c>
    </x:row>
    <x:row>
      <x:c t="str">
        <x:v>9851</x:v>
      </x:c>
      <x:c t="str">
        <x:v>REITANO ANTEA Kádperemre szerelhető csapteleptartó láb (pár), 3/4", króm</x:v>
      </x:c>
      <x:c t="str">
        <x:v>SAPHO</x:v>
      </x:c>
      <x:c t="str">
        <x:v>8024587003539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/>
      </x:c>
    </x:row>
    <x:row>
      <x:c t="str">
        <x:v>9855</x:v>
      </x:c>
      <x:c t="str">
        <x:v>EMPIRE COMPACTJET MINI érintésmentes kézszárító, 230V, 900 W, 156x238xx99,5mm, ABS, fehér</x:v>
      </x:c>
      <x:c t="str">
        <x:v>SAPHO</x:v>
      </x:c>
      <x:c t="str">
        <x:v>8595591203609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129000.0000</x:v>
      </x:c>
      <x:c t="str">
        <x:v>újdonság: 2024.11</x:v>
      </x:c>
    </x:row>
    <x:row>
      <x:c t="str">
        <x:v>9856</x:v>
      </x:c>
      <x:c t="str">
        <x:v>REITANO ANTEA Kádperemre szerelhető csapteleptartó láb (pár), 3/4", bronz</x:v>
      </x:c>
      <x:c t="str">
        <x:v>SAPHO</x:v>
      </x:c>
      <x:c t="str">
        <x:v>8024587003546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47000.0000</x:v>
      </x:c>
      <x:c t="str">
        <x:v/>
      </x:c>
    </x:row>
    <x:row>
      <x:c t="str">
        <x:v>9857</x:v>
      </x:c>
      <x:c t="str">
        <x:v>EMPIRE COMPACTJET MINI érintésmentes kézszárító, 230V, 900 W, 156x238xx99,5mm, ABS, fekete</x:v>
      </x:c>
      <x:c t="str">
        <x:v>SAPHO</x:v>
      </x:c>
      <x:c t="str">
        <x:v>8595591203586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144000.0000</x:v>
      </x:c>
      <x:c t="str">
        <x:v>újdonság: 2024.11</x:v>
      </x:c>
    </x:row>
    <x:row>
      <x:c t="str">
        <x:v>98611</x:v>
      </x:c>
      <x:c t="str">
        <x:v>POLYSAN FLOSS sarokkád, 145x145x50cm</x:v>
      </x:c>
      <x:c t="str">
        <x:v>SAPHO</x:v>
      </x:c>
      <x:c t="str">
        <x:v>8590729005841</x:v>
      </x:c>
      <x:c t="str">
        <x:v>db        </x:v>
      </x:c>
      <x:c t="str">
        <x:v>39221000</x:v>
      </x:c>
      <x:c t="n">
        <x:v>37.8700</x:v>
      </x:c>
      <x:c t="str">
        <x:v>08611</x:v>
      </x:c>
      <x:c t="str">
        <x:v>kád, mélytálca, előlap</x:v>
      </x:c>
      <x:c t="str">
        <x:v>kád</x:v>
      </x:c>
      <x:c t="n">
        <x:v>209000.0000</x:v>
      </x:c>
      <x:c t="n">
        <x:v>313000.0000</x:v>
      </x:c>
      <x:c t="str">
        <x:v/>
      </x:c>
    </x:row>
    <x:row>
      <x:c t="str">
        <x:v>98611.1010</x:v>
      </x:c>
      <x:c t="str">
        <x:v>POLYSAN FLOSS sarokkád, Active Hydro, 145x145x50cm, króm</x:v>
      </x:c>
      <x:c t="str">
        <x:v>SAPHO</x:v>
      </x:c>
      <x:c t="str">
        <x:v>8590729055358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1065000.0000</x:v>
      </x:c>
      <x:c t="str">
        <x:v>újdonság: 2025.01</x:v>
      </x:c>
    </x:row>
    <x:row>
      <x:c t="str">
        <x:v>98611.2010</x:v>
      </x:c>
      <x:c t="str">
        <x:v>POLYSAN FLOSS sarokkád, 145x145x50cm, Active Hydro-Air, króm</x:v>
      </x:c>
      <x:c t="str">
        <x:v>SAPHO</x:v>
      </x:c>
      <x:c t="str">
        <x:v>8590729055365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1401000.0000</x:v>
      </x:c>
      <x:c t="str">
        <x:v>újdonság: 2024.11</x:v>
      </x:c>
    </x:row>
    <x:row>
      <x:c t="str">
        <x:v>98611.3010</x:v>
      </x:c>
      <x:c t="str">
        <x:v>POLYSAN FLOSS sarokkád, Attraction Hydro, 145x145x50cm, króm</x:v>
      </x:c>
      <x:c t="str">
        <x:v>SAPHO</x:v>
      </x:c>
      <x:c t="str">
        <x:v>8590729055372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1121000.0000</x:v>
      </x:c>
      <x:c t="str">
        <x:v>újdonság: 2025.01</x:v>
      </x:c>
    </x:row>
    <x:row>
      <x:c t="str">
        <x:v>98611.4010</x:v>
      </x:c>
      <x:c t="str">
        <x:v>POLYSAN FLOSS sarokkád, 145x145x50cm, Attraction Hydro-Air, króm</x:v>
      </x:c>
      <x:c t="str">
        <x:v>SAPHO</x:v>
      </x:c>
      <x:c t="str">
        <x:v>8590729055389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1770000.0000</x:v>
      </x:c>
      <x:c t="str">
        <x:v>újdonság: 2024.11</x:v>
      </x:c>
    </x:row>
    <x:row>
      <x:c t="str">
        <x:v>98611.5010</x:v>
      </x:c>
      <x:c t="str">
        <x:v>POLYSAN FLOSS sarokkád, Highline Hydro, 145x145x50cm, króm</x:v>
      </x:c>
      <x:c t="str">
        <x:v>SAPHO</x:v>
      </x:c>
      <x:c t="str">
        <x:v>8590729055396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1368000.0000</x:v>
      </x:c>
      <x:c t="str">
        <x:v>újdonság: 2025.01</x:v>
      </x:c>
    </x:row>
    <x:row>
      <x:c t="str">
        <x:v>98611.6010</x:v>
      </x:c>
      <x:c t="str">
        <x:v>POLYSAN FLOSS sarokkád, 145x145x50cm, Highline Hydro-Air, króm</x:v>
      </x:c>
      <x:c t="str">
        <x:v>SAPHO</x:v>
      </x:c>
      <x:c t="str">
        <x:v>8590729055402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1909000.0000</x:v>
      </x:c>
      <x:c t="str">
        <x:v>újdonság: 2024.11</x:v>
      </x:c>
    </x:row>
    <x:row>
      <x:c t="str">
        <x:v>98611H</x:v>
      </x:c>
      <x:c t="str">
        <x:v>POLYSAN FLOSS sarokkád, Hidro rendszerrel, 145x145x50cm</x:v>
      </x:c>
      <x:c t="str">
        <x:v>SAPHO</x:v>
      </x:c>
      <x:c t="str">
        <x:v>8590729082668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98611HA</x:v>
      </x:c>
      <x:c t="str">
        <x:v>POLYSAN FLOSS sarokkád, Hidro Air rendszerrel, 145x145x50cm</x:v>
      </x:c>
      <x:c t="str">
        <x:v>SAPHO</x:v>
      </x:c>
      <x:c t="str">
        <x:v>8590729082699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9862108</x:v>
      </x:c>
      <x:c t="str">
        <x:v>GSI MODO álló bidé, 37x52cm, matt kréta</x:v>
      </x:c>
      <x:c t="str">
        <x:v>SAPHO</x:v>
      </x:c>
      <x:c t="str">
        <x:v>8057729354305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9862109</x:v>
      </x:c>
      <x:c t="str">
        <x:v>GSI MODO álló bidé, 37x52cm, matt fehér</x:v>
      </x:c>
      <x:c t="str">
        <x:v>SAPHO</x:v>
      </x:c>
      <x:c t="str">
        <x:v>8052015162435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9862111</x:v>
      </x:c>
      <x:c t="str">
        <x:v>GSI MODO álló bidé, ExtraGlaze, 37x52cm</x:v>
      </x:c>
      <x:c t="str">
        <x:v>SAPHO</x:v>
      </x:c>
      <x:c t="str">
        <x:v>8056590016213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129000.0000</x:v>
      </x:c>
      <x:c t="str">
        <x:v>újdonság: 2024.04</x:v>
      </x:c>
    </x:row>
    <x:row>
      <x:c t="str">
        <x:v>9862126</x:v>
      </x:c>
      <x:c t="str">
        <x:v>GSI MODO álló bidé, 37x52cm, matt fekete</x:v>
      </x:c>
      <x:c t="str">
        <x:v>SAPHO</x:v>
      </x:c>
      <x:c t="str">
        <x:v>8052015162442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219000.0000</x:v>
      </x:c>
      <x:c t="str">
        <x:v>újdonság: 2024.04</x:v>
      </x:c>
    </x:row>
    <x:row>
      <x:c t="str">
        <x:v>9864108</x:v>
      </x:c>
      <x:c t="str">
        <x:v>GSI MODO álló bidé, 37x52cm, matt kréta</x:v>
      </x:c>
      <x:c t="str">
        <x:v>SAPHO</x:v>
      </x:c>
      <x:c t="str">
        <x:v>8057729356361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9864109</x:v>
      </x:c>
      <x:c t="str">
        <x:v>GSI MODO fali bidé, 37x52cm, matt fehér</x:v>
      </x:c>
      <x:c t="str">
        <x:v>SAPHO</x:v>
      </x:c>
      <x:c t="str">
        <x:v>8052015162459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9864111</x:v>
      </x:c>
      <x:c t="str">
        <x:v>GSI MODO fali bidé 37x52cm, ExtraGlaze</x:v>
      </x:c>
      <x:c t="str">
        <x:v>SAPHO</x:v>
      </x:c>
      <x:c t="str">
        <x:v>8056590016237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/>
      </x:c>
    </x:row>
    <x:row>
      <x:c t="str">
        <x:v>9864126</x:v>
      </x:c>
      <x:c t="str">
        <x:v>GSI MODO fali bidé, 37x52cm, matt fekete</x:v>
      </x:c>
      <x:c t="str">
        <x:v>SAPHO</x:v>
      </x:c>
      <x:c t="str">
        <x:v>8052015162466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/>
      </x:c>
    </x:row>
    <x:row>
      <x:c t="str">
        <x:v>9881</x:v>
      </x:c>
      <x:c t="str">
        <x:v>REITANO AIRTECH Térben álló csaptelep láb (pár), króm</x:v>
      </x:c>
      <x:c t="str">
        <x:v>SAPHO</x:v>
      </x:c>
      <x:c t="str">
        <x:v>8024587002105</x:v>
      </x:c>
      <x:c t="str">
        <x:v>db        </x:v>
      </x:c>
      <x:c t="str">
        <x:v>84818011</x:v>
      </x:c>
      <x:c t="n">
        <x:v>4.3000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98813</x:v>
      </x:c>
      <x:c t="str">
        <x:v>POLYSAN FLOSS előlap, fehér </x:v>
      </x:c>
      <x:c t="str">
        <x:v>SAPHO</x:v>
      </x:c>
      <x:c t="str">
        <x:v>8590729085416</x:v>
      </x:c>
      <x:c t="str">
        <x:v>db        </x:v>
      </x:c>
      <x:c t="str">
        <x:v>39259080</x:v>
      </x:c>
      <x:c t="n">
        <x:v>8.5000</x:v>
      </x:c>
      <x:c t="str">
        <x:v>08813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9883011</x:v>
      </x:c>
      <x:c t="str">
        <x:v>GSI MODO kerámiamosdó furat, nélkül, 60x35cm, ExtraGlaze</x:v>
      </x:c>
      <x:c t="str">
        <x:v>SAPHO</x:v>
      </x:c>
      <x:c t="str">
        <x:v>8057729354473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2025.05</x:v>
      </x:c>
    </x:row>
    <x:row>
      <x:c t="str">
        <x:v>9884011</x:v>
      </x:c>
      <x:c t="str">
        <x:v>GSI MODO kerámiamosdó, furat nélkül, 50x35cm, ExtraGlaze</x:v>
      </x:c>
      <x:c t="str">
        <x:v>SAPHO</x:v>
      </x:c>
      <x:c t="str">
        <x:v>8057729354480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990E</x:v>
      </x:c>
      <x:c t="str">
        <x:v>REITANO AIRTECH zuhanyoszlop csaptelep nélkül, zuhanyszettel, króm</x:v>
      </x:c>
      <x:c t="str">
        <x:v>SAPHO</x:v>
      </x:c>
      <x:c t="str">
        <x:v>8590913859946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158000.0000</x:v>
      </x:c>
      <x:c t="str">
        <x:v/>
      </x:c>
    </x:row>
    <x:row>
      <x:c t="str">
        <x:v>990ESD</x:v>
      </x:c>
      <x:c t="str">
        <x:v>CORNELI Zuhanyoszlop, csaptelep nélkül (CE10S), fej- és kézizuhannyal, króm</x:v>
      </x:c>
      <x:c t="str">
        <x:v>SAPHO</x:v>
      </x:c>
      <x:c t="str">
        <x:v>8590913859953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>kifutott: 2025.02</x:v>
      </x:c>
    </x:row>
    <x:row>
      <x:c t="str">
        <x:v>99111</x:v>
      </x:c>
      <x:c t="str">
        <x:v>POLYSAN NAOS aszimmetrikus kád, jobbos, 170x100x43cm</x:v>
      </x:c>
      <x:c t="str">
        <x:v>SAPHO</x:v>
      </x:c>
      <x:c t="str">
        <x:v>8590729006039</x:v>
      </x:c>
      <x:c t="str">
        <x:v>db        </x:v>
      </x:c>
      <x:c t="str">
        <x:v>39221000</x:v>
      </x:c>
      <x:c t="n">
        <x:v>26.9500</x:v>
      </x:c>
      <x:c t="str">
        <x:v>09111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2024.11</x:v>
      </x:c>
    </x:row>
    <x:row>
      <x:c t="str">
        <x:v>9930DN16B0</x:v>
      </x:c>
      <x:c t="str">
        <x:v>BONOMINI Takaró rozetta radiátor csőhöz, átm:16mm, ABS/fehér</x:v>
      </x:c>
      <x:c t="str">
        <x:v>SAPHO</x:v>
      </x:c>
      <x:c t="str">
        <x:v>8030575026275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200.0000</x:v>
      </x:c>
      <x:c t="str">
        <x:v/>
      </x:c>
    </x:row>
    <x:row>
      <x:c t="str">
        <x:v>99613</x:v>
      </x:c>
      <x:c t="str">
        <x:v>POLYSAN TESS öntöttmárvány kád, 157x70x67cm</x:v>
      </x:c>
      <x:c t="str">
        <x:v>SAPHO</x:v>
      </x:c>
      <x:c t="str">
        <x:v>8590729039693</x:v>
      </x:c>
      <x:c t="str">
        <x:v>db        </x:v>
      </x:c>
      <x:c t="str">
        <x:v>39221000</x:v>
      </x:c>
      <x:c t="n">
        <x:v>190.0100</x:v>
      </x:c>
      <x:c t="str">
        <x:v>09613</x:v>
      </x:c>
      <x:c t="str">
        <x:v>kád, mélytálca, előlap</x:v>
      </x:c>
      <x:c t="str">
        <x:v>szabadonálló-kád</x:v>
      </x:c>
      <x:c t="n">
        <x:v>0.0000</x:v>
      </x:c>
      <x:c t="n">
        <x:v>1334000.0000</x:v>
      </x:c>
      <x:c t="str">
        <x:v/>
      </x:c>
    </x:row>
    <x:row>
      <x:c t="str">
        <x:v>9965</x:v>
      </x:c>
      <x:c t="str">
        <x:v>AQUALINE PARLA kerámiamosdó, 65x38cm</x:v>
      </x:c>
      <x:c t="str">
        <x:v>AQUALINE</x:v>
      </x:c>
      <x:c t="str">
        <x:v>8590913118005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2025.10</x:v>
      </x:c>
    </x:row>
    <x:row>
      <x:c t="str">
        <x:v>99713</x:v>
      </x:c>
      <x:c t="str">
        <x:v>POLYSAN FLORA öntöttmárvány kád 180x80x67cm</x:v>
      </x:c>
      <x:c t="str">
        <x:v>SAPHO</x:v>
      </x:c>
      <x:c t="str">
        <x:v>8590729001164</x:v>
      </x:c>
      <x:c t="str">
        <x:v>db        </x:v>
      </x:c>
      <x:c t="str">
        <x:v>39221000</x:v>
      </x:c>
      <x:c t="n">
        <x:v>200.0100</x:v>
      </x:c>
      <x:c t="str">
        <x:v>09713</x:v>
      </x:c>
      <x:c t="str">
        <x:v>kád, mélytálca, előlap</x:v>
      </x:c>
      <x:c t="str">
        <x:v>szabadonálló-kád</x:v>
      </x:c>
      <x:c t="n">
        <x:v>0.0000</x:v>
      </x:c>
      <x:c t="n">
        <x:v>1491000.0000</x:v>
      </x:c>
      <x:c t="str">
        <x:v/>
      </x:c>
    </x:row>
    <x:row>
      <x:c t="str">
        <x:v>9980</x:v>
      </x:c>
      <x:c t="str">
        <x:v>AQUALINE PARLA kerámiamosdó, 80x38cm</x:v>
      </x:c>
      <x:c t="str">
        <x:v>AQUALINE</x:v>
      </x:c>
      <x:c t="str">
        <x:v>8590913118012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45000.0000</x:v>
      </x:c>
      <x:c t="str">
        <x:v>újdonság: 2025.10</x:v>
      </x:c>
    </x:row>
    <x:row>
      <x:c t="str">
        <x:v>999433084</x:v>
      </x:c>
      <x:c t="str">
        <x:v>BEMETA HOTEL Hajszárító, tartóval, 75x270x190mm, 1400W, fehér</x:v>
      </x:c>
      <x:c t="str">
        <x:v>SAPHO</x:v>
      </x:c>
      <x:c t="str">
        <x:v>8592207012907</x:v>
      </x:c>
      <x:c t="str">
        <x:v>db        </x:v>
      </x:c>
      <x:c t="str">
        <x:v>85163100</x:v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/>
      </x:c>
    </x:row>
    <x:row>
      <x:c t="str">
        <x:v>999433084-2</x:v>
      </x:c>
      <x:c t="str">
        <x:v>BEMETA HOTEL hajszárító </x:v>
      </x:c>
      <x:c t="str">
        <x:v>SAPHO</x:v>
      </x:c>
      <x:c t="str">
        <x:v>8592207031793</x:v>
      </x:c>
      <x:c t="str">
        <x:v>db        </x:v>
      </x:c>
      <x:c t="str">
        <x:v/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>újdonság: 2024.07</x:v>
      </x:c>
    </x:row>
    <x:row>
      <x:c t="str">
        <x:v>999433088</x:v>
      </x:c>
      <x:c t="str">
        <x:v>BEMETA HOTEL Hajszárító, tartóval, 75x270x190mm, 1400W, fekete</x:v>
      </x:c>
      <x:c t="str">
        <x:v>SAPHO</x:v>
      </x:c>
      <x:c t="str">
        <x:v>8592207012891</x:v>
      </x:c>
      <x:c t="str">
        <x:v>db        </x:v>
      </x:c>
      <x:c t="str">
        <x:v>85163100</x:v>
      </x:c>
      <x:c t="n">
        <x:v>0.5900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/>
      </x:c>
    </x:row>
    <x:row>
      <x:c t="str">
        <x:v>A0020301</x:v>
      </x:c>
      <x:c t="str">
        <x:v>RIDDER Ülőke zuhanyzóba, összecsukható, fehér</x:v>
      </x:c>
      <x:c t="str">
        <x:v>SAPHO</x:v>
      </x:c>
      <x:c t="str">
        <x:v>4006956951713</x:v>
      </x:c>
      <x:c t="str">
        <x:v>db        </x:v>
      </x:c>
      <x:c t="str">
        <x:v>94017900</x:v>
      </x:c>
      <x:c t="n">
        <x:v>3.9986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>kifutott: 2025.10</x:v>
      </x:c>
    </x:row>
    <x:row>
      <x:c t="str">
        <x:v>A00300101</x:v>
      </x:c>
      <x:c t="str">
        <x:v>RIDDER Kapaszkodó, kádperemre rakható, fehér</x:v>
      </x:c>
      <x:c t="str">
        <x:v>SAPHO</x:v>
      </x:c>
      <x:c t="str">
        <x:v>4006956951225</x:v>
      </x:c>
      <x:c t="str">
        <x:v>db        </x:v>
      </x:c>
      <x:c t="str">
        <x:v>76152000</x:v>
      </x:c>
      <x:c t="n">
        <x:v>1.3650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A0040101</x:v>
      </x:c>
      <x:c t="str">
        <x:v>RIDDER Polc kádra kapaszkodóval, fehér </x:v>
      </x:c>
      <x:c t="str">
        <x:v>SAPHO</x:v>
      </x:c>
      <x:c t="str">
        <x:v>4006956951300</x:v>
      </x:c>
      <x:c t="str">
        <x:v>db        </x:v>
      </x:c>
      <x:c t="str">
        <x:v>39269097</x:v>
      </x:c>
      <x:c t="n">
        <x:v>3.3680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29900.0000</x:v>
      </x:c>
      <x:c t="str">
        <x:v/>
      </x:c>
    </x:row>
    <x:row>
      <x:c t="str">
        <x:v>A00502081</x:v>
      </x:c>
      <x:c t="str">
        <x:v>RIDDER Állítható ülőke, bambusz</x:v>
      </x:c>
      <x:c t="str">
        <x:v>SAPHO</x:v>
      </x:c>
      <x:c t="str">
        <x:v>4006956951232</x:v>
      </x:c>
      <x:c t="str">
        <x:v>db        </x:v>
      </x:c>
      <x:c t="str">
        <x:v>94017900</x:v>
      </x:c>
      <x:c t="n">
        <x:v>3.0010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42000.0000</x:v>
      </x:c>
      <x:c t="str">
        <x:v/>
      </x:c>
    </x:row>
    <x:row>
      <x:c t="str">
        <x:v>A0050301</x:v>
      </x:c>
      <x:c t="str">
        <x:v>RIDDER Fürdőszobai szék, összehajtható, fehér</x:v>
      </x:c>
      <x:c t="str">
        <x:v>SAPHO</x:v>
      </x:c>
      <x:c t="str">
        <x:v>4006956951331</x:v>
      </x:c>
      <x:c t="str">
        <x:v>db        </x:v>
      </x:c>
      <x:c t="str">
        <x:v>94017900</x:v>
      </x:c>
      <x:c t="n">
        <x:v>2.9770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33000.0000</x:v>
      </x:c>
      <x:c t="str">
        <x:v/>
      </x:c>
    </x:row>
    <x:row>
      <x:c t="str">
        <x:v>A0050401</x:v>
      </x:c>
      <x:c t="str">
        <x:v>RIDDER Forgó szék, állítható magasság, max:150kg, fehér/kék,</x:v>
      </x:c>
      <x:c t="str">
        <x:v>SAPHO</x:v>
      </x:c>
      <x:c t="str">
        <x:v>4006956951423</x:v>
      </x:c>
      <x:c t="str">
        <x:v>db        </x:v>
      </x:c>
      <x:c t="str">
        <x:v>94017900</x:v>
      </x:c>
      <x:c t="n">
        <x:v>3.3780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47000.0000</x:v>
      </x:c>
      <x:c t="str">
        <x:v/>
      </x:c>
    </x:row>
    <x:row>
      <x:c t="str">
        <x:v>A00601101</x:v>
      </x:c>
      <x:c t="str">
        <x:v>RIDDER Fürdőszobai szék, állítható magasság, max:100kg, mag:340-520mm, fehér,</x:v>
      </x:c>
      <x:c t="str">
        <x:v>SAPHO</x:v>
      </x:c>
      <x:c t="str">
        <x:v>4006956951195</x:v>
      </x:c>
      <x:c t="str">
        <x:v>db        </x:v>
      </x:c>
      <x:c t="str">
        <x:v>94017900</x:v>
      </x:c>
      <x:c t="n">
        <x:v>2.4310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33000.0000</x:v>
      </x:c>
      <x:c t="str">
        <x:v/>
      </x:c>
    </x:row>
    <x:row>
      <x:c t="str">
        <x:v>A00602101</x:v>
      </x:c>
      <x:c t="str">
        <x:v>RIDDER Szék háttámlával, állítható magasság, fehér</x:v>
      </x:c>
      <x:c t="str">
        <x:v>SAPHO</x:v>
      </x:c>
      <x:c t="str">
        <x:v>4006956951201</x:v>
      </x:c>
      <x:c t="str">
        <x:v>db        </x:v>
      </x:c>
      <x:c t="str">
        <x:v>94017900</x:v>
      </x:c>
      <x:c t="n">
        <x:v>3.3740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42000.0000</x:v>
      </x:c>
      <x:c t="str">
        <x:v/>
      </x:c>
    </x:row>
    <x:row>
      <x:c t="str">
        <x:v>A00603101</x:v>
      </x:c>
      <x:c t="str">
        <x:v>RIDDER Állítható ülőke, fehér</x:v>
      </x:c>
      <x:c t="str">
        <x:v>SAPHO</x:v>
      </x:c>
      <x:c t="str">
        <x:v>4006956016177</x:v>
      </x:c>
      <x:c t="str">
        <x:v>db        </x:v>
      </x:c>
      <x:c t="str">
        <x:v>94017900</x:v>
      </x:c>
      <x:c t="n">
        <x:v>1.5970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25300.0000</x:v>
      </x:c>
      <x:c t="str">
        <x:v>kifutott: 2025.02</x:v>
      </x:c>
    </x:row>
    <x:row>
      <x:c t="str">
        <x:v>A0071001</x:v>
      </x:c>
      <x:c t="str">
        <x:v>RIDDER Magasított WC-ülőke, kapaszkodó nélkül, 10cm, fehér</x:v>
      </x:c>
      <x:c t="str">
        <x:v>SAPHO</x:v>
      </x:c>
      <x:c t="str">
        <x:v>4006956951256</x:v>
      </x:c>
      <x:c t="str">
        <x:v>db        </x:v>
      </x:c>
      <x:c t="str">
        <x:v>39222000</x:v>
      </x:c>
      <x:c t="n">
        <x:v>1.7980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A0071010</x:v>
      </x:c>
      <x:c t="str">
        <x:v>RIDDER HANDICAP WC-ülőke, 10cm magas, fekete</x:v>
      </x:c>
      <x:c t="str">
        <x:v>SAPHO</x:v>
      </x:c>
      <x:c t="str">
        <x:v>4006956192000</x:v>
      </x:c>
      <x:c t="str">
        <x:v>db        </x:v>
      </x:c>
      <x:c t="str">
        <x:v>39222000</x:v>
      </x:c>
      <x:c t="n">
        <x:v>1.8160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24000.0000</x:v>
      </x:c>
      <x:c t="str">
        <x:v>újdonság: 2026.02</x:v>
      </x:c>
    </x:row>
    <x:row>
      <x:c t="str">
        <x:v>A0072001</x:v>
      </x:c>
      <x:c t="str">
        <x:v>RIDDER Magasított WC-ülőke, kapaszkodóval, fehér</x:v>
      </x:c>
      <x:c t="str">
        <x:v>SAPHO</x:v>
      </x:c>
      <x:c t="str">
        <x:v>4006956951393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49500.0000</x:v>
      </x:c>
      <x:c t="str">
        <x:v/>
      </x:c>
    </x:row>
    <x:row>
      <x:c t="str">
        <x:v>A0102601</x:v>
      </x:c>
      <x:c t="str">
        <x:v>RIDDER Fürdőszobai zsámoly, fehér</x:v>
      </x:c>
      <x:c t="str">
        <x:v>SAPHO</x:v>
      </x:c>
      <x:c t="str">
        <x:v>4006956951294</x:v>
      </x:c>
      <x:c t="str">
        <x:v>db        </x:v>
      </x:c>
      <x:c t="str">
        <x:v>94017900</x:v>
      </x:c>
      <x:c t="n">
        <x:v>1.8250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21400.0000</x:v>
      </x:c>
      <x:c t="str">
        <x:v/>
      </x:c>
    </x:row>
    <x:row>
      <x:c t="str">
        <x:v>A0110101</x:v>
      </x:c>
      <x:c t="str">
        <x:v>RIDDER Kapaszkodó rendszer WC-hez, fehér</x:v>
      </x:c>
      <x:c t="str">
        <x:v>SAPHO</x:v>
      </x:c>
      <x:c t="str">
        <x:v>4006956951348</x:v>
      </x:c>
      <x:c t="str">
        <x:v>db        </x:v>
      </x:c>
      <x:c t="str">
        <x:v>39249000</x:v>
      </x:c>
      <x:c t="n">
        <x:v>5.5130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38000.0000</x:v>
      </x:c>
      <x:c t="str">
        <x:v/>
      </x:c>
    </x:row>
    <x:row>
      <x:c t="str">
        <x:v>A0120101</x:v>
      </x:c>
      <x:c t="str">
        <x:v>RIDDER Ülőke kádra, fehér</x:v>
      </x:c>
      <x:c t="str">
        <x:v>SAPHO</x:v>
      </x:c>
      <x:c t="str">
        <x:v>4006956951355</x:v>
      </x:c>
      <x:c t="str">
        <x:v>db        </x:v>
      </x:c>
      <x:c t="str">
        <x:v>94017900</x:v>
      </x:c>
      <x:c t="n">
        <x:v>5.5750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69000.0000</x:v>
      </x:c>
      <x:c t="str">
        <x:v/>
      </x:c>
    </x:row>
    <x:row>
      <x:c t="str">
        <x:v>A0150201</x:v>
      </x:c>
      <x:c t="str">
        <x:v>RIDDER Mozgatható kapaszkodó, 320mm, fehér</x:v>
      </x:c>
      <x:c t="str">
        <x:v>SAPHO</x:v>
      </x:c>
      <x:c t="str">
        <x:v>4006956951409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16100.0000</x:v>
      </x:c>
      <x:c t="str">
        <x:v>kifutott: 2025.01</x:v>
      </x:c>
    </x:row>
    <x:row>
      <x:c t="str">
        <x:v>A0170101</x:v>
      </x:c>
      <x:c t="str">
        <x:v>RIDDER WC-kefe, 67cm nyéllel, fém</x:v>
      </x:c>
      <x:c t="str">
        <x:v>SAPHO</x:v>
      </x:c>
      <x:c t="str">
        <x:v>4006956951447</x:v>
      </x:c>
      <x:c t="str">
        <x:v>db        </x:v>
      </x:c>
      <x:c t="str">
        <x:v>96039091</x:v>
      </x:c>
      <x:c t="n">
        <x:v>0.4500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17300.0000</x:v>
      </x:c>
      <x:c t="str">
        <x:v/>
      </x:c>
    </x:row>
    <x:row>
      <x:c t="str">
        <x:v>A0243301</x:v>
      </x:c>
      <x:c t="str">
        <x:v>HANDICAP tappancsos kapaszkodó, fehér</x:v>
      </x:c>
      <x:c t="str">
        <x:v>SAPHO</x:v>
      </x:c>
      <x:c t="str">
        <x:v>4006956117270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16400.0000</x:v>
      </x:c>
      <x:c t="str">
        <x:v>újdonság: 2024.12</x:v>
      </x:c>
    </x:row>
    <x:row>
      <x:c t="str">
        <x:v>A0243310</x:v>
      </x:c>
      <x:c t="str">
        <x:v>HANDICAP tappancsos kapaszkodó, matt fekete</x:v>
      </x:c>
      <x:c t="str">
        <x:v>SAPHO</x:v>
      </x:c>
      <x:c t="str">
        <x:v>4006956185491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16400.0000</x:v>
      </x:c>
      <x:c t="str">
        <x:v>újdonság: 2024.12</x:v>
      </x:c>
    </x:row>
    <x:row>
      <x:c t="str">
        <x:v>A0256001</x:v>
      </x:c>
      <x:c t="str">
        <x:v>HANDICAP tappancsos kapaszkodó, állítható szög, fehér</x:v>
      </x:c>
      <x:c t="str">
        <x:v>SAPHO</x:v>
      </x:c>
      <x:c t="str">
        <x:v>4006956117287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A0256010</x:v>
      </x:c>
      <x:c t="str">
        <x:v>HANDICAP tappancsos kapaszkodó, állítható szög, matt fekete</x:v>
      </x:c>
      <x:c t="str">
        <x:v>SAPHO</x:v>
      </x:c>
      <x:c t="str">
        <x:v>4006956185514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A1013010</x:v>
      </x:c>
      <x:c t="str">
        <x:v>RIDDER kapaszkodó, 300mm, černá</x:v>
      </x:c>
      <x:c t="str">
        <x:v>SAPHO</x:v>
      </x:c>
      <x:c t="str">
        <x:v>4006956199832</x:v>
      </x:c>
      <x:c t="str">
        <x:v>db        </x:v>
      </x:c>
      <x:c t="str">
        <x:v>39249000</x:v>
      </x:c>
      <x:c t="n">
        <x:v>0.2930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4900.0000</x:v>
      </x:c>
      <x:c t="str">
        <x:v>újdonság: 2026.02</x:v>
      </x:c>
    </x:row>
    <x:row>
      <x:c t="str">
        <x:v>A1013037</x:v>
      </x:c>
      <x:c t="str">
        <x:v>RIDDER kapaszkodó, 300mm, chrom</x:v>
      </x:c>
      <x:c t="str">
        <x:v>SAPHO</x:v>
      </x:c>
      <x:c t="str">
        <x:v>4006956105109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6700.0000</x:v>
      </x:c>
      <x:c t="str">
        <x:v>újdonság: 2026.02</x:v>
      </x:c>
    </x:row>
    <x:row>
      <x:c t="str">
        <x:v>A1014510</x:v>
      </x:c>
      <x:c t="str">
        <x:v>RIDDER kapaszkodó, 450mm, černá</x:v>
      </x:c>
      <x:c t="str">
        <x:v>SAPHO</x:v>
      </x:c>
      <x:c t="str">
        <x:v>4006956199856</x:v>
      </x:c>
      <x:c t="str">
        <x:v>db        </x:v>
      </x:c>
      <x:c t="str">
        <x:v>39249000</x:v>
      </x:c>
      <x:c t="n">
        <x:v>0.3490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5900.0000</x:v>
      </x:c>
      <x:c t="str">
        <x:v>újdonság: 2026.02</x:v>
      </x:c>
    </x:row>
    <x:row>
      <x:c t="str">
        <x:v>A1014537</x:v>
      </x:c>
      <x:c t="str">
        <x:v>RIDDER kapaszkodó, 450mm, chrom</x:v>
      </x:c>
      <x:c t="str">
        <x:v>SAPHO</x:v>
      </x:c>
      <x:c t="str">
        <x:v>4006956105116</x:v>
      </x:c>
      <x:c t="str">
        <x:v>db        </x:v>
      </x:c>
      <x:c t="str">
        <x:v>39249000</x:v>
      </x:c>
      <x:c t="n">
        <x:v>0.3440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7400.0000</x:v>
      </x:c>
      <x:c t="str">
        <x:v>újdonság: 2026.02</x:v>
      </x:c>
    </x:row>
    <x:row>
      <x:c t="str">
        <x:v>A1016010</x:v>
      </x:c>
      <x:c t="str">
        <x:v>RIDDER kapaszkodó, 600mm, černá</x:v>
      </x:c>
      <x:c t="str">
        <x:v>SAPHO</x:v>
      </x:c>
      <x:c t="str">
        <x:v>4006956199870</x:v>
      </x:c>
      <x:c t="str">
        <x:v>db        </x:v>
      </x:c>
      <x:c t="str">
        <x:v>39249000</x:v>
      </x:c>
      <x:c t="n">
        <x:v>0.3580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6400.0000</x:v>
      </x:c>
      <x:c t="str">
        <x:v>újdonság: 2026.02</x:v>
      </x:c>
    </x:row>
    <x:row>
      <x:c t="str">
        <x:v>A1016037</x:v>
      </x:c>
      <x:c t="str">
        <x:v>RIDDER kapaszkodó, 600mm, chrom</x:v>
      </x:c>
      <x:c t="str">
        <x:v>SAPHO</x:v>
      </x:c>
      <x:c t="str">
        <x:v>4006956105123</x:v>
      </x:c>
      <x:c t="str">
        <x:v>db        </x:v>
      </x:c>
      <x:c t="str">
        <x:v>39249000</x:v>
      </x:c>
      <x:c t="n">
        <x:v>0.3960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9800.0000</x:v>
      </x:c>
      <x:c t="str">
        <x:v>újdonság: 2026.02</x:v>
      </x:c>
    </x:row>
    <x:row>
      <x:c t="str">
        <x:v>A120500</x:v>
      </x:c>
      <x:c t="str">
        <x:v>LYON zuhanyszett csaptelephez, króm</x:v>
      </x:c>
      <x:c t="str">
        <x:v>SAPHO</x:v>
      </x:c>
      <x:c t="str">
        <x:v>4006956162348</x:v>
      </x:c>
      <x:c t="str">
        <x:v>db        </x:v>
      </x:c>
      <x:c t="str">
        <x:v>84248970</x:v>
      </x:c>
      <x:c t="n">
        <x:v>0.4330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újdonság: 2024.12</x:v>
      </x:c>
    </x:row>
    <x:row>
      <x:c t="str">
        <x:v>A140101</x:v>
      </x:c>
      <x:c t="str">
        <x:v>RIDDER HANDICAP zuhanyülőke, 36x25cm, fehér</x:v>
      </x:c>
      <x:c t="str">
        <x:v>SAPHO</x:v>
      </x:c>
      <x:c t="str">
        <x:v>4006956016146</x:v>
      </x:c>
      <x:c t="str">
        <x:v>db        </x:v>
      </x:c>
      <x:c t="str">
        <x:v>94017900</x:v>
      </x:c>
      <x:c t="n">
        <x:v>2.3700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32000.0000</x:v>
      </x:c>
      <x:c t="str">
        <x:v>újdonság: 2025.10</x:v>
      </x:c>
    </x:row>
    <x:row>
      <x:c t="str">
        <x:v>A140110</x:v>
      </x:c>
      <x:c t="str">
        <x:v>RIDDER HANDICAP felhajtható ülőke zuhanyzóba, 36x25cm, fekete</x:v>
      </x:c>
      <x:c t="str">
        <x:v>SAPHO</x:v>
      </x:c>
      <x:c t="str">
        <x:v>4006956185392</x:v>
      </x:c>
      <x:c t="str">
        <x:v>db        </x:v>
      </x:c>
      <x:c t="str">
        <x:v>94017900</x:v>
      </x:c>
      <x:c t="n">
        <x:v>1.8570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35000.0000</x:v>
      </x:c>
      <x:c t="str">
        <x:v>újdonság: 2026.02</x:v>
      </x:c>
    </x:row>
    <x:row>
      <x:c t="str">
        <x:v>A141100</x:v>
      </x:c>
      <x:c t="str">
        <x:v>RIDDER zuhanyülőke lábszerkezet, fehér</x:v>
      </x:c>
      <x:c t="str">
        <x:v>SAPHO</x:v>
      </x:c>
      <x:c t="str">
        <x:v>4006956159300</x:v>
      </x:c>
      <x:c t="str">
        <x:v>db        </x:v>
      </x:c>
      <x:c t="str">
        <x:v>83024190</x:v>
      </x:c>
      <x:c t="n">
        <x:v>2.3700</x:v>
      </x:c>
      <x:c t="str">
        <x:v/>
      </x:c>
      <x:c t="str">
        <x:v>konzol</x:v>
      </x:c>
      <x:c t="str">
        <x:v>konzol</x:v>
      </x:c>
      <x:c t="n">
        <x:v>0.0000</x:v>
      </x:c>
      <x:c t="n">
        <x:v>28000.0000</x:v>
      </x:c>
      <x:c t="str">
        <x:v>újdonság: 2025.10</x:v>
      </x:c>
    </x:row>
    <x:row>
      <x:c t="str">
        <x:v>A1544</x:v>
      </x:c>
      <x:c t="str">
        <x:v>AQUALINE DYJE előlap, 150x60cm, akril</x:v>
      </x:c>
      <x:c t="str">
        <x:v>AQUALINE</x:v>
      </x:c>
      <x:c t="str">
        <x:v>8590729080589</x:v>
      </x:c>
      <x:c t="str">
        <x:v>db        </x:v>
      </x:c>
      <x:c t="str">
        <x:v>39221000</x:v>
      </x:c>
      <x:c t="n">
        <x:v>5.2700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67000.0000</x:v>
      </x:c>
      <x:c t="str">
        <x:v/>
      </x:c>
    </x:row>
    <x:row>
      <x:c t="str">
        <x:v>A1550</x:v>
      </x:c>
      <x:c t="str">
        <x:v>AQUALINE DYJE kád, láb nélkül, 150x150x42cm, akril</x:v>
      </x:c>
      <x:c t="str">
        <x:v>AKCIO</x:v>
      </x:c>
      <x:c t="str">
        <x:v>8590729080572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kád, mélytálca, előlap</x:v>
      </x:c>
      <x:c t="str">
        <x:v>kád</x:v>
      </x:c>
      <x:c t="n">
        <x:v>158000.0000</x:v>
      </x:c>
      <x:c t="n">
        <x:v>195000.0000</x:v>
      </x:c>
      <x:c t="str">
        <x:v/>
      </x:c>
    </x:row>
    <x:row>
      <x:c t="str">
        <x:v>A1670</x:v>
      </x:c>
      <x:c t="str">
        <x:v>AQUALINE DOUBRAVA kád, láb nélkül, 160x70x42cm, akril</x:v>
      </x:c>
      <x:c t="str">
        <x:v>AQUALINE</x:v>
      </x:c>
      <x:c t="str">
        <x:v>8590729080619</x:v>
      </x:c>
      <x:c t="str">
        <x:v>db        </x:v>
      </x:c>
      <x:c t="str">
        <x:v>39221000</x:v>
      </x:c>
      <x:c t="n">
        <x:v>14.9800</x:v>
      </x:c>
      <x:c t="str">
        <x:v/>
      </x:c>
      <x:c t="str">
        <x:v>kád, mélytálca, előlap</x:v>
      </x:c>
      <x:c t="str">
        <x:v>kád</x:v>
      </x:c>
      <x:c t="n">
        <x:v>85000.0000</x:v>
      </x:c>
      <x:c t="n">
        <x:v>106000.0000</x:v>
      </x:c>
      <x:c t="str">
        <x:v/>
      </x:c>
    </x:row>
    <x:row>
      <x:c t="str">
        <x:v>A1671</x:v>
      </x:c>
      <x:c t="str">
        <x:v>AQUALINE OPAVA kád, láb nélkül, jobbos, 160x70x44cm, akril</x:v>
      </x:c>
      <x:c t="str">
        <x:v>AQUALINE</x:v>
      </x:c>
      <x:c t="str">
        <x:v>8590913851728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A1690</x:v>
      </x:c>
      <x:c t="str">
        <x:v>AQUALINE BEROUNKA kád, láb nélkül, balos 160x90x42cm, akril</x:v>
      </x:c>
      <x:c t="str">
        <x:v>AKCIO</x:v>
      </x:c>
      <x:c t="str">
        <x:v>8590729080596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228000.0000</x:v>
      </x:c>
      <x:c t="str">
        <x:v/>
      </x:c>
    </x:row>
    <x:row>
      <x:c t="str">
        <x:v>A1691</x:v>
      </x:c>
      <x:c t="str">
        <x:v>AQUALINE BEROUNKA kád, láb nélkül, jobbos 160x90x42cm, akril</x:v>
      </x:c>
      <x:c t="str">
        <x:v>AKCIO</x:v>
      </x:c>
      <x:c t="str">
        <x:v>8590729080602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228000.0000</x:v>
      </x:c>
      <x:c t="str">
        <x:v/>
      </x:c>
    </x:row>
    <x:row>
      <x:c t="str">
        <x:v>A170101</x:v>
      </x:c>
      <x:c t="str">
        <x:v>HANDICAP fürdőszobai szék, fehér</x:v>
      </x:c>
      <x:c t="str">
        <x:v>SAPHO</x:v>
      </x:c>
      <x:c t="str">
        <x:v>4006956157887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A170110</x:v>
      </x:c>
      <x:c t="str">
        <x:v>HANDICAP fürdőszobai szék, fekete</x:v>
      </x:c>
      <x:c t="str">
        <x:v>SAPHO</x:v>
      </x:c>
      <x:c t="str">
        <x:v>4006956185415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A172101</x:v>
      </x:c>
      <x:c t="str">
        <x:v>HANDICAP fürdőszobai szék, króm/fehér</x:v>
      </x:c>
      <x:c t="str">
        <x:v>SAPHO</x:v>
      </x:c>
      <x:c t="str">
        <x:v>4006956159164</x:v>
      </x:c>
      <x:c t="str">
        <x:v>db        </x:v>
      </x:c>
      <x:c t="str">
        <x:v>94017900</x:v>
      </x:c>
      <x:c t="n">
        <x:v>2.4030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48000.0000</x:v>
      </x:c>
      <x:c t="str">
        <x:v>újdonság: 2025.05</x:v>
      </x:c>
    </x:row>
    <x:row>
      <x:c t="str">
        <x:v>A172110</x:v>
      </x:c>
      <x:c t="str">
        <x:v>HANDICAP fürdőszobai szék, fekete</x:v>
      </x:c>
      <x:c t="str">
        <x:v>SAPHO</x:v>
      </x:c>
      <x:c t="str">
        <x:v>4006956185439</x:v>
      </x:c>
      <x:c t="str">
        <x:v>db        </x:v>
      </x:c>
      <x:c t="str">
        <x:v>94017900</x:v>
      </x:c>
      <x:c t="n">
        <x:v>2.4160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48000.0000</x:v>
      </x:c>
      <x:c t="str">
        <x:v>újdonság: 2025.05</x:v>
      </x:c>
    </x:row>
    <x:row>
      <x:c t="str">
        <x:v>A173100</x:v>
      </x:c>
      <x:c t="str">
        <x:v>HANDICAP kapaszkodó fürdőszobai székre, króm</x:v>
      </x:c>
      <x:c t="str">
        <x:v>SAPHO</x:v>
      </x:c>
      <x:c t="str">
        <x:v>4006956159133</x:v>
      </x:c>
      <x:c t="str">
        <x:v>db        </x:v>
      </x:c>
      <x:c t="str">
        <x:v>73249000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12000.0000</x:v>
      </x:c>
      <x:c t="str">
        <x:v>újdonság: 2025.05</x:v>
      </x:c>
    </x:row>
    <x:row>
      <x:c t="str">
        <x:v>A173110</x:v>
      </x:c>
      <x:c t="str">
        <x:v>HANDICAP kapaszkodó fürdőszobai székre, fekete</x:v>
      </x:c>
      <x:c t="str">
        <x:v>SAPHO</x:v>
      </x:c>
      <x:c t="str">
        <x:v>4006956195438</x:v>
      </x:c>
      <x:c t="str">
        <x:v>db        </x:v>
      </x:c>
      <x:c t="str">
        <x:v>94017900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12000.0000</x:v>
      </x:c>
      <x:c t="str">
        <x:v>újdonság: 2025.05</x:v>
      </x:c>
    </x:row>
    <x:row>
      <x:c t="str">
        <x:v>A1770</x:v>
      </x:c>
      <x:c t="str">
        <x:v>AQUALINE DOUBRAVA kád, láb nélkül, 170x70x42cm, akril</x:v>
      </x:c>
      <x:c t="str">
        <x:v>AQUALINE</x:v>
      </x:c>
      <x:c t="str">
        <x:v>8590729080626</x:v>
      </x:c>
      <x:c t="str">
        <x:v>db        </x:v>
      </x:c>
      <x:c t="str">
        <x:v>39221000</x:v>
      </x:c>
      <x:c t="n">
        <x:v>14.9500</x:v>
      </x:c>
      <x:c t="str">
        <x:v/>
      </x:c>
      <x:c t="str">
        <x:v>kád, mélytálca, előlap</x:v>
      </x:c>
      <x:c t="str">
        <x:v>kád</x:v>
      </x:c>
      <x:c t="n">
        <x:v>77000.0000</x:v>
      </x:c>
      <x:c t="n">
        <x:v>119000.0000</x:v>
      </x:c>
      <x:c t="str">
        <x:v/>
      </x:c>
    </x:row>
    <x:row>
      <x:c t="str">
        <x:v>A1771</x:v>
      </x:c>
      <x:c t="str">
        <x:v>AQUALINE OPAVA kád, láb nélkül, jobbos, 170x70x44cm, akril</x:v>
      </x:c>
      <x:c t="str">
        <x:v>AQUALINE</x:v>
      </x:c>
      <x:c t="str">
        <x:v>8590913851742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A1775</x:v>
      </x:c>
      <x:c t="str">
        <x:v>AQUALINE NISA kád, láb nélkül, 170x75x42cm, akril</x:v>
      </x:c>
      <x:c t="str">
        <x:v>AQUALINE</x:v>
      </x:c>
      <x:c t="str">
        <x:v>8590729080633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92000.0000</x:v>
      </x:c>
      <x:c t="n">
        <x:v>129000.0000</x:v>
      </x:c>
      <x:c t="str">
        <x:v/>
      </x:c>
    </x:row>
    <x:row>
      <x:c t="str">
        <x:v>A1780</x:v>
      </x:c>
      <x:c t="str">
        <x:v>AQUALINE NISA kád, láb nélkül, 170x80x42cm</x:v>
      </x:c>
      <x:c t="str">
        <x:v>AQUALINE</x:v>
      </x:c>
      <x:c t="str">
        <x:v>8590729053422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101000.0000</x:v>
      </x:c>
      <x:c t="n">
        <x:v>131000.0000</x:v>
      </x:c>
      <x:c t="str">
        <x:v>újdonság: 2025.05</x:v>
      </x:c>
    </x:row>
    <x:row>
      <x:c t="str">
        <x:v>A1870</x:v>
      </x:c>
      <x:c t="str">
        <x:v>AQUALINE NISA kád, láb nélkül, 180x70x42cm, akril</x:v>
      </x:c>
      <x:c t="str">
        <x:v>AQUALINE</x:v>
      </x:c>
      <x:c t="str">
        <x:v>8590729080640</x:v>
      </x:c>
      <x:c t="str">
        <x:v>db        </x:v>
      </x:c>
      <x:c t="str">
        <x:v>39221000</x:v>
      </x:c>
      <x:c t="n">
        <x:v>15.5100</x:v>
      </x:c>
      <x:c t="str">
        <x:v/>
      </x:c>
      <x:c t="str">
        <x:v>kád, mélytálca, előlap</x:v>
      </x:c>
      <x:c t="str">
        <x:v>kád</x:v>
      </x:c>
      <x:c t="n">
        <x:v>98000.0000</x:v>
      </x:c>
      <x:c t="n">
        <x:v>134000.0000</x:v>
      </x:c>
      <x:c t="str">
        <x:v/>
      </x:c>
    </x:row>
    <x:row>
      <x:c t="str">
        <x:v>A1880</x:v>
      </x:c>
      <x:c t="str">
        <x:v>AQUALINE NISA kád, láb nélkül, 180x80x42cm, akril</x:v>
      </x:c>
      <x:c t="str">
        <x:v>AQUALINE</x:v>
      </x:c>
      <x:c t="str">
        <x:v>8590729080657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139000.0000</x:v>
      </x:c>
      <x:c t="str">
        <x:v/>
      </x:c>
    </x:row>
    <x:row>
      <x:c t="str">
        <x:v>A211100</x:v>
      </x:c>
      <x:c t="str">
        <x:v>TRENDY fürdőszobai szék, 40x48x27,5cm, átlátszó</x:v>
      </x:c>
      <x:c t="str">
        <x:v>SAPHO</x:v>
      </x:c>
      <x:c t="str">
        <x:v>4006956136882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75000.0000</x:v>
      </x:c>
      <x:c t="str">
        <x:v/>
      </x:c>
    </x:row>
    <x:row>
      <x:c t="str">
        <x:v>A211101</x:v>
      </x:c>
      <x:c t="str">
        <x:v>TRENDY fürdőszobai szék, 40x48x27,5cm, matt fehér</x:v>
      </x:c>
      <x:c t="str">
        <x:v>SAPHO</x:v>
      </x:c>
      <x:c t="str">
        <x:v>4006956136899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79000.0000</x:v>
      </x:c>
      <x:c t="str">
        <x:v/>
      </x:c>
    </x:row>
    <x:row>
      <x:c t="str">
        <x:v>A211110</x:v>
      </x:c>
      <x:c t="str">
        <x:v>TRENDY fürdőszobai szék, 40x48x27,5cm, matt fekete</x:v>
      </x:c>
      <x:c t="str">
        <x:v>SAPHO</x:v>
      </x:c>
      <x:c t="str">
        <x:v>4006956185453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89000.0000</x:v>
      </x:c>
      <x:c t="str">
        <x:v/>
      </x:c>
    </x:row>
    <x:row>
      <x:c t="str">
        <x:v>A220300</x:v>
      </x:c>
      <x:c t="str">
        <x:v>HANDICAP kapaszkodó WC-papírtartóval, króm</x:v>
      </x:c>
      <x:c t="str">
        <x:v>SAPHO</x:v>
      </x:c>
      <x:c t="str">
        <x:v>4006956187549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>újdonság: 2024.12</x:v>
      </x:c>
    </x:row>
    <x:row>
      <x:c t="str">
        <x:v>A250100</x:v>
      </x:c>
      <x:c t="str">
        <x:v>RIDDER lábtartó zuhanyzóba, csiszolt inox</x:v>
      </x:c>
      <x:c t="str">
        <x:v>SAPHO</x:v>
      </x:c>
      <x:c t="str">
        <x:v>4006956159195</x:v>
      </x:c>
      <x:c t="str">
        <x:v>db        </x:v>
      </x:c>
      <x:c t="str">
        <x:v>73249000</x:v>
      </x:c>
      <x:c t="n">
        <x:v>0.6250</x:v>
      </x:c>
      <x:c t="str">
        <x:v/>
      </x:c>
      <x:c t="str">
        <x:v>egyéb</x:v>
      </x:c>
      <x:c t="str">
        <x:v>egyéb</x:v>
      </x:c>
      <x:c t="n">
        <x:v>0.0000</x:v>
      </x:c>
      <x:c t="n">
        <x:v>13800.0000</x:v>
      </x:c>
      <x:c t="str">
        <x:v>újdonság: 2025.08</x:v>
      </x:c>
    </x:row>
    <x:row>
      <x:c t="str">
        <x:v>A51001</x:v>
      </x:c>
      <x:c t="str">
        <x:v>LINEACQULBA szennyeskosár, 35l</x:v>
      </x:c>
      <x:c t="str">
        <x:v>SAPHO</x:v>
      </x:c>
      <x:c t="str">
        <x:v>8020090000379</x:v>
      </x:c>
      <x:c t="str">
        <x:v>db        </x:v>
      </x:c>
      <x:c t="str">
        <x:v>39249000</x:v>
      </x:c>
      <x:c t="n">
        <x:v>1.1500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9700.0000</x:v>
      </x:c>
      <x:c t="str">
        <x:v>újdonság: 2024.04</x:v>
      </x:c>
    </x:row>
    <x:row>
      <x:c t="str">
        <x:v>A54201SP</x:v>
      </x:c>
      <x:c t="str">
        <x:v>MARPLAST fali szappanadagoló, 1200ml</x:v>
      </x:c>
      <x:c t="str">
        <x:v>SAPHO</x:v>
      </x:c>
      <x:c t="str">
        <x:v>8020090035593</x:v>
      </x:c>
      <x:c t="str">
        <x:v>db        </x:v>
      </x:c>
      <x:c t="str">
        <x:v>39249000</x:v>
      </x:c>
      <x:c t="n">
        <x:v>0.9170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>újdonság: 2024.04</x:v>
      </x:c>
    </x:row>
    <x:row>
      <x:c t="str">
        <x:v>A56013</x:v>
      </x:c>
      <x:c t="str">
        <x:v>COLORED fürdőszobai szék, 37x39x37cm, ABS, matt fekete</x:v>
      </x:c>
      <x:c t="str">
        <x:v>SAPHO</x:v>
      </x:c>
      <x:c t="str">
        <x:v>8020090110177</x:v>
      </x:c>
      <x:c t="str">
        <x:v>db        </x:v>
      </x:c>
      <x:c t="str">
        <x:v>39249000</x:v>
      </x:c>
      <x:c t="n">
        <x:v>1.7550</x:v>
      </x:c>
      <x:c t="str">
        <x:v>56003VA</x:v>
      </x:c>
      <x:c t="str">
        <x:v>kiegészítők</x:v>
      </x:c>
      <x:c t="str">
        <x:v>szék</x:v>
      </x:c>
      <x:c t="n">
        <x:v>0.0000</x:v>
      </x:c>
      <x:c t="n">
        <x:v>35500.0000</x:v>
      </x:c>
      <x:c t="str">
        <x:v/>
      </x:c>
    </x:row>
    <x:row>
      <x:c t="str">
        <x:v>A58400</x:v>
      </x:c>
      <x:c t="str">
        <x:v>higiéniai tasak adagoló, 13,5x9,5x3,2cm, króm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5400.0000</x:v>
      </x:c>
      <x:c t="str">
        <x:v>kifutott: 2024.09</x:v>
      </x:c>
    </x:row>
    <x:row>
      <x:c t="str">
        <x:v>A58401NE</x:v>
      </x:c>
      <x:c t="str">
        <x:v>COLORED higiéniai tasak tároló, 13,5x9,5x3,2cm, ABS, matt fekete</x:v>
      </x:c>
      <x:c t="str">
        <x:v>SAPHO</x:v>
      </x:c>
      <x:c t="str">
        <x:v>8020090037313</x:v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kifutott: 2025.08</x:v>
      </x:c>
    </x:row>
    <x:row>
      <x:c t="str">
        <x:v>A58401VB</x:v>
      </x:c>
      <x:c t="str">
        <x:v>ECOLORED higiéniai tasak tároló, Soft touch, 13,5x9,5x3,2cm, ABS, matt fekete</x:v>
      </x:c>
      <x:c t="str">
        <x:v>SAPHO</x:v>
      </x:c>
      <x:c t="str">
        <x:v>8020090117824</x:v>
      </x:c>
      <x:c t="str">
        <x:v>db        </x:v>
      </x:c>
      <x:c t="str">
        <x:v>39249000</x:v>
      </x:c>
      <x:c t="n">
        <x:v>0.1430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2025.09</x:v>
      </x:c>
    </x:row>
    <x:row>
      <x:c t="str">
        <x:v>A65801AW</x:v>
      </x:c>
      <x:c t="str">
        <x:v>ECOLORED fali WC-kefe, Soft Touch, ABS, fehér</x:v>
      </x:c>
      <x:c t="str">
        <x:v>SAPHO</x:v>
      </x:c>
      <x:c t="str">
        <x:v>8020090118104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A65801BI</x:v>
      </x:c>
      <x:c t="str">
        <x:v>COLORED fali WC-kefe, </x:v>
      </x:c>
      <x:c t="str">
        <x:v>SAPHO</x:v>
      </x:c>
      <x:c t="str">
        <x:v>8020090042416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2025.08</x:v>
      </x:c>
    </x:row>
    <x:row>
      <x:c t="str">
        <x:v>A65801DB</x:v>
      </x:c>
      <x:c t="str">
        <x:v>ECOLORED fali WC-kefe, Soft Touch, ABS, barna</x:v>
      </x:c>
      <x:c t="str">
        <x:v>SAPHO</x:v>
      </x:c>
      <x:c t="str">
        <x:v>8020090118128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A65801MA</x:v>
      </x:c>
      <x:c t="str">
        <x:v>COLORED fali WC-kefe, barna</x:v>
      </x:c>
      <x:c t="str">
        <x:v>SAPHO</x:v>
      </x:c>
      <x:c t="str">
        <x:v>8020090040948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2025.08</x:v>
      </x:c>
    </x:row>
    <x:row>
      <x:c t="str">
        <x:v>A65801NE</x:v>
      </x:c>
      <x:c t="str">
        <x:v>COLORED fali WC kefetartó, ABS, matt fekete</x:v>
      </x:c>
      <x:c t="str">
        <x:v>SAPHO</x:v>
      </x:c>
      <x:c t="str">
        <x:v>8020090040924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16400.0000</x:v>
      </x:c>
      <x:c t="str">
        <x:v>kifutott: 2025.10</x:v>
      </x:c>
    </x:row>
    <x:row>
      <x:c t="str">
        <x:v>A65801VB</x:v>
      </x:c>
      <x:c t="str">
        <x:v>ECOLORED fali WC-kefe, Soft Touch, ABS, matt fekete</x:v>
      </x:c>
      <x:c t="str">
        <x:v>SAPHO</x:v>
      </x:c>
      <x:c t="str">
        <x:v>8020090118180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A68700NE</x:v>
      </x:c>
      <x:c t="str">
        <x:v>COLORED papíradagoló, 27x13x7cm, ABS, matt fekete</x:v>
      </x:c>
      <x:c t="str">
        <x:v>SAPHO</x:v>
      </x:c>
      <x:c t="str">
        <x:v>8020090082009</x:v>
      </x:c>
      <x:c t="str">
        <x:v>db        </x:v>
      </x:c>
      <x:c t="str">
        <x:v>39249000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kiárusítás: 2025.08</x:v>
      </x:c>
    </x:row>
    <x:row>
      <x:c t="str">
        <x:v>A68700VB</x:v>
      </x:c>
      <x:c t="str">
        <x:v>ECOLORED papíradagoló, Soft touch, 27x13x7cm, ABS, matt fekete</x:v>
      </x:c>
      <x:c t="str">
        <x:v>SAPHO</x:v>
      </x:c>
      <x:c t="str">
        <x:v>8020090117947</x:v>
      </x:c>
      <x:c t="str">
        <x:v>db        </x:v>
      </x:c>
      <x:c t="str">
        <x:v>39249000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2025.09</x:v>
      </x:c>
    </x:row>
    <x:row>
      <x:c t="str">
        <x:v>A68803</x:v>
      </x:c>
      <x:c t="str">
        <x:v>higiéniai tasak adagoló, 13,5x5,5x29,5cm, fekete</x:v>
      </x:c>
      <x:c t="str">
        <x:v>SAPHO</x:v>
      </x:c>
      <x:c t="str">
        <x:v>8590913992872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2024.04</x:v>
      </x:c>
    </x:row>
    <x:row>
      <x:c t="str">
        <x:v>A71401NE</x:v>
      </x:c>
      <x:c t="str">
        <x:v>COLORED fali szappanadagoló, 550ml, ABS, matt fekete</x:v>
      </x:c>
      <x:c t="str">
        <x:v>SAPHO</x:v>
      </x:c>
      <x:c t="str">
        <x:v>8020090036767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>kiárusítás: 2025.08</x:v>
      </x:c>
    </x:row>
    <x:row>
      <x:c t="str">
        <x:v>A71401VB</x:v>
      </x:c>
      <x:c t="str">
        <x:v>ECOLORED fali szappanadagoló, Soft Touch, 550ml, ABS, matt fekete</x:v>
      </x:c>
      <x:c t="str">
        <x:v>SAPHO</x:v>
      </x:c>
      <x:c t="str">
        <x:v>8020090115080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újdonság: 2025.09</x:v>
      </x:c>
    </x:row>
    <x:row>
      <x:c t="str">
        <x:v>A71600F</x:v>
      </x:c>
      <x:c t="str">
        <x:v>MARPLAST Szappanhab adagoló, 500ml, króm</x:v>
      </x:c>
      <x:c t="str">
        <x:v>SAPHO</x:v>
      </x:c>
      <x:c t="str">
        <x:v>8020090013157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24200.0000</x:v>
      </x:c>
      <x:c t="str">
        <x:v>kifutott: 2024.09</x:v>
      </x:c>
    </x:row>
    <x:row>
      <x:c t="str">
        <x:v>A71611</x:v>
      </x:c>
      <x:c t="str">
        <x:v>MARPLAST Szappanhab adagoló, 500ml,fehér</x:v>
      </x:c>
      <x:c t="str">
        <x:v>SAPHO</x:v>
      </x:c>
      <x:c t="str">
        <x:v>8020090012723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>kifutott: 2024.11</x:v>
      </x:c>
    </x:row>
    <x:row>
      <x:c t="str">
        <x:v>A73601SP</x:v>
      </x:c>
      <x:c t="str">
        <x:v>HOSPITAL fali szappanadagoló, 1200ml</x:v>
      </x:c>
      <x:c t="str">
        <x:v>SAPHO</x:v>
      </x:c>
      <x:c t="str">
        <x:v>8020090035678</x:v>
      </x:c>
      <x:c t="str">
        <x:v>db        </x:v>
      </x:c>
      <x:c t="str">
        <x:v>39249000</x:v>
      </x:c>
      <x:c t="n">
        <x:v>1.0620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>újdonság: 2024.04</x:v>
      </x:c>
    </x:row>
    <x:row>
      <x:c t="str">
        <x:v>A74020AW</x:v>
      </x:c>
      <x:c t="str">
        <x:v>ECOLORED fali szemetes, Soft Touch, 23l, ABS, fehér</x:v>
      </x:c>
      <x:c t="str">
        <x:v>SAPHO</x:v>
      </x:c>
      <x:c t="str">
        <x:v>8020090119392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A74020DB</x:v>
      </x:c>
      <x:c t="str">
        <x:v>ECOLORED fali szemetes, Soft Touch, 23l, ABS, barna</x:v>
      </x:c>
      <x:c t="str">
        <x:v>SAPHO</x:v>
      </x:c>
      <x:c t="str">
        <x:v>8020090119415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A74020VB</x:v>
      </x:c>
      <x:c t="str">
        <x:v>ECOLORED fali szemetes, Soft Touch, 23l, ABS, matt fekete</x:v>
      </x:c>
      <x:c t="str">
        <x:v>SAPHO</x:v>
      </x:c>
      <x:c t="str">
        <x:v>8020090119477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A74101</x:v>
      </x:c>
      <x:c t="str">
        <x:v>PRESTIGE szennyeskosár, 42l</x:v>
      </x:c>
      <x:c t="str">
        <x:v>SAPHO</x:v>
      </x:c>
      <x:c t="str">
        <x:v>8020090015618</x:v>
      </x:c>
      <x:c t="str">
        <x:v>db        </x:v>
      </x:c>
      <x:c t="str">
        <x:v>39249000</x:v>
      </x:c>
      <x:c t="n">
        <x:v>1.3940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13500.0000</x:v>
      </x:c>
      <x:c t="str">
        <x:v>újdonság: 2024.04</x:v>
      </x:c>
    </x:row>
    <x:row>
      <x:c t="str">
        <x:v>A74201</x:v>
      </x:c>
      <x:c t="str">
        <x:v>COLORED szennyeskosár, 23l</x:v>
      </x:c>
      <x:c t="str">
        <x:v>SAPHO</x:v>
      </x:c>
      <x:c t="str">
        <x:v>8020090010903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kifutott: 2026.02</x:v>
      </x:c>
    </x:row>
    <x:row>
      <x:c t="str">
        <x:v>A74201MA</x:v>
      </x:c>
      <x:c t="str">
        <x:v>COLORED szennyeskosár, 23l, barna</x:v>
      </x:c>
      <x:c t="str">
        <x:v>SAPHO</x:v>
      </x:c>
      <x:c t="str">
        <x:v>8020090038204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kifutott: 2025.10</x:v>
      </x:c>
    </x:row>
    <x:row>
      <x:c t="str">
        <x:v>A74201MA-2</x:v>
      </x:c>
      <x:c t="str">
        <x:v>COLORED fali szennyeskosár tetővel, 23l, barna</x:v>
      </x:c>
      <x:c t="str">
        <x:v>SAPHO</x:v>
      </x:c>
      <x:c t="str">
        <x:v>8590913121289</x:v>
      </x:c>
      <x:c t="str">
        <x:v>db        </x:v>
      </x:c>
      <x:c t="str">
        <x:v/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kiárusítás: 2025.08</x:v>
      </x:c>
    </x:row>
    <x:row>
      <x:c t="str">
        <x:v>A74201NE</x:v>
      </x:c>
      <x:c t="str">
        <x:v>COLORED fali szemetes, 23l, ABS, matt fekete</x:v>
      </x:c>
      <x:c t="str">
        <x:v>SAPHO</x:v>
      </x:c>
      <x:c t="str">
        <x:v>8020090037207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16000.0000</x:v>
      </x:c>
      <x:c t="str">
        <x:v>kifutott: 2026.02</x:v>
      </x:c>
    </x:row>
    <x:row>
      <x:c t="str">
        <x:v>A74201NE-2</x:v>
      </x:c>
      <x:c t="str">
        <x:v>COLORED fali szennyeskosár tetővel, 23l, matt fekete</x:v>
      </x:c>
      <x:c t="str">
        <x:v>SAPHO</x:v>
      </x:c>
      <x:c t="str">
        <x:v>8590913121296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kiárusítás: 2025.08</x:v>
      </x:c>
    </x:row>
    <x:row>
      <x:c t="str">
        <x:v>A74301</x:v>
      </x:c>
      <x:c t="str">
        <x:v>PRESTIGE uchycení odpadkových pytlů pro koš A74101 </x:v>
      </x:c>
      <x:c t="str">
        <x:v>ALKATRÉSZ</x:v>
      </x:c>
      <x:c t="str">
        <x:v>8020090092640</x:v>
      </x:c>
      <x:c t="str">
        <x:v>db        </x:v>
      </x:c>
      <x:c t="str">
        <x:v>39249000</x:v>
      </x:c>
      <x:c t="n">
        <x:v>0.0860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2100.0000</x:v>
      </x:c>
      <x:c t="str">
        <x:v>újdonság: 2024.05</x:v>
      </x:c>
    </x:row>
    <x:row>
      <x:c t="str">
        <x:v>A74401BI</x:v>
      </x:c>
      <x:c t="str">
        <x:v>COLORED szennyeskosár tető, A74201BI termékhez</x:v>
      </x:c>
      <x:c t="str">
        <x:v>SAPHO</x:v>
      </x:c>
      <x:c t="str">
        <x:v>8020090077906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kifutott: 2025.10</x:v>
      </x:c>
    </x:row>
    <x:row>
      <x:c t="str">
        <x:v>A74401MA</x:v>
      </x:c>
      <x:c t="str">
        <x:v>COLORED szennyeskosár tető, A74201MA termékhez, barna</x:v>
      </x:c>
      <x:c t="str">
        <x:v>SAPHO</x:v>
      </x:c>
      <x:c t="str">
        <x:v>8020090038327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kifutott: 2025.07</x:v>
      </x:c>
    </x:row>
    <x:row>
      <x:c t="str">
        <x:v>A74401NE</x:v>
      </x:c>
      <x:c t="str">
        <x:v>COLORED szemetes fedél A74201-es termékhez, ABS, matt fekete</x:v>
      </x:c>
      <x:c t="str">
        <x:v>SAPHO</x:v>
      </x:c>
      <x:c t="str">
        <x:v>8020090037214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kifutott: 2025.07</x:v>
      </x:c>
    </x:row>
    <x:row>
      <x:c t="str">
        <x:v>A74501</x:v>
      </x:c>
      <x:c t="str">
        <x:v>PRESTIGE szennyeskosár tető, A74101 termékhez</x:v>
      </x:c>
      <x:c t="str">
        <x:v>SAPHO</x:v>
      </x:c>
      <x:c t="str">
        <x:v>8020090025075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6800.0000</x:v>
      </x:c>
      <x:c t="str">
        <x:v>újdonság: 2024.04</x:v>
      </x:c>
    </x:row>
    <x:row>
      <x:c t="str">
        <x:v>A75610NE</x:v>
      </x:c>
      <x:c t="str">
        <x:v>COLORED WC papíradagoló, matt fekete</x:v>
      </x:c>
      <x:c t="str">
        <x:v>SAPHO</x:v>
      </x:c>
      <x:c t="str">
        <x:v>8020090037184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kiárusítás: 2025.08</x:v>
      </x:c>
    </x:row>
    <x:row>
      <x:c t="str">
        <x:v>A75610VB</x:v>
      </x:c>
      <x:c t="str">
        <x:v>ECOLORED WC papíradagoló, Soft Touch, ABS, matt fekete</x:v>
      </x:c>
      <x:c t="str">
        <x:v>SAPHO</x:v>
      </x:c>
      <x:c t="str">
        <x:v>8020090117633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újdonság: 2025.09</x:v>
      </x:c>
    </x:row>
    <x:row>
      <x:c t="str">
        <x:v>A78050NE</x:v>
      </x:c>
      <x:c t="str">
        <x:v>COLORED automata papíradagoló, 32x40,5x22,4cm, ABS, matt fekete</x:v>
      </x:c>
      <x:c t="str">
        <x:v>SAPHO</x:v>
      </x:c>
      <x:c t="str">
        <x:v>8020090084386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kiárusítás: 2025.08</x:v>
      </x:c>
    </x:row>
    <x:row>
      <x:c t="str">
        <x:v>A78050VB</x:v>
      </x:c>
      <x:c t="str">
        <x:v>ECOLORED automata papíradagoló, Soft Touch, 32x40,5x22,4cm, ABS, matt fekete</x:v>
      </x:c>
      <x:c t="str">
        <x:v>SAPHO</x:v>
      </x:c>
      <x:c t="str">
        <x:v>8020090117244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újdonság: 2025.09</x:v>
      </x:c>
    </x:row>
    <x:row>
      <x:c t="str">
        <x:v>A80600A</x:v>
      </x:c>
      <x:c t="str">
        <x:v>MARPLAST Szappanhab adagoló, 1000ml, polírozott inox</x:v>
      </x:c>
      <x:c t="str">
        <x:v>SAPHO</x:v>
      </x:c>
      <x:c t="str">
        <x:v>8020090028243</x:v>
      </x:c>
      <x:c t="str">
        <x:v>db        </x:v>
      </x:c>
      <x:c t="str">
        <x:v>73249000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57000.0000</x:v>
      </x:c>
      <x:c t="str">
        <x:v>kifutott: 2024.11</x:v>
      </x:c>
    </x:row>
    <x:row>
      <x:c t="str">
        <x:v>A81013</x:v>
      </x:c>
      <x:c t="str">
        <x:v>SAMOA fali fogkefetartó, króm/matt üveg</x:v>
      </x:c>
      <x:c t="str">
        <x:v>SAPHO</x:v>
      </x:c>
      <x:c t="str">
        <x:v>8003341293898</x:v>
      </x:c>
      <x:c t="str">
        <x:v>db        </x:v>
      </x:c>
      <x:c t="str">
        <x:v>79070000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18600.0000</x:v>
      </x:c>
      <x:c t="str">
        <x:v/>
      </x:c>
    </x:row>
    <x:row>
      <x:c t="str">
        <x:v>A81014</x:v>
      </x:c>
      <x:c t="str">
        <x:v>SAMOA fali fogkefetartó, matt fekete/matt üveg</x:v>
      </x:c>
      <x:c t="str">
        <x:v>SAPHO</x:v>
      </x:c>
      <x:c t="str">
        <x:v>8003341295205</x:v>
      </x:c>
      <x:c t="str">
        <x:v>db        </x:v>
      </x:c>
      <x:c t="str">
        <x:v>79070000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A81113</x:v>
      </x:c>
      <x:c t="str">
        <x:v>SAMOA fali szappantartó, króm/matt üveg</x:v>
      </x:c>
      <x:c t="str">
        <x:v>SAPHO</x:v>
      </x:c>
      <x:c t="str">
        <x:v>8003341293904</x:v>
      </x:c>
      <x:c t="str">
        <x:v>db        </x:v>
      </x:c>
      <x:c t="str">
        <x:v>79070000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A81114</x:v>
      </x:c>
      <x:c t="str">
        <x:v>SAMOA fali szappantartó, matt fekete/matt üveg</x:v>
      </x:c>
      <x:c t="str">
        <x:v>SAPHO</x:v>
      </x:c>
      <x:c t="str">
        <x:v>8003341295212</x:v>
      </x:c>
      <x:c t="str">
        <x:v>db        </x:v>
      </x:c>
      <x:c t="str">
        <x:v>79070000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20900.0000</x:v>
      </x:c>
      <x:c t="str">
        <x:v/>
      </x:c>
    </x:row>
    <x:row>
      <x:c t="str">
        <x:v>A8213013</x:v>
      </x:c>
      <x:c t="str">
        <x:v>SAMOA törölközőtartó, 300x65mm, króm</x:v>
      </x:c>
      <x:c t="str">
        <x:v>SAPHO</x:v>
      </x:c>
      <x:c t="str">
        <x:v>8003341293911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/>
      </x:c>
    </x:row>
    <x:row>
      <x:c t="str">
        <x:v>A8213014</x:v>
      </x:c>
      <x:c t="str">
        <x:v>SAMOA törölközőtartó, 300x65mm, matt fekete</x:v>
      </x:c>
      <x:c t="str">
        <x:v>SAPHO</x:v>
      </x:c>
      <x:c t="str">
        <x:v>8003341295229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A8214513</x:v>
      </x:c>
      <x:c t="str">
        <x:v>SAMOA törölközőtartó, 450x65mm, króm</x:v>
      </x:c>
      <x:c t="str">
        <x:v>SAPHO</x:v>
      </x:c>
      <x:c t="str">
        <x:v>8003341293928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A8214514</x:v>
      </x:c>
      <x:c t="str">
        <x:v>SAMOA törölközőtartó, 450x65mm, matt fekete</x:v>
      </x:c>
      <x:c t="str">
        <x:v>SAPHO</x:v>
      </x:c>
      <x:c t="str">
        <x:v>8003341295236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36500.0000</x:v>
      </x:c>
      <x:c t="str">
        <x:v/>
      </x:c>
    </x:row>
    <x:row>
      <x:c t="str">
        <x:v>A8216013</x:v>
      </x:c>
      <x:c t="str">
        <x:v>SAMOA törölközőtartó, 600x65mm, króm</x:v>
      </x:c>
      <x:c t="str">
        <x:v>SAPHO</x:v>
      </x:c>
      <x:c t="str">
        <x:v>8003341293935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A8216014</x:v>
      </x:c>
      <x:c t="str">
        <x:v>SAMOA törölközőtartó, 600x65mm, matt fekete</x:v>
      </x:c>
      <x:c t="str">
        <x:v>SAPHO</x:v>
      </x:c>
      <x:c t="str">
        <x:v>8003341295243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A82413</x:v>
      </x:c>
      <x:c t="str">
        <x:v>SAMOA WC-papírtartó, króm</x:v>
      </x:c>
      <x:c t="str">
        <x:v>SAPHO</x:v>
      </x:c>
      <x:c t="str">
        <x:v>8003341293942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14400.0000</x:v>
      </x:c>
      <x:c t="str">
        <x:v/>
      </x:c>
    </x:row>
    <x:row>
      <x:c t="str">
        <x:v>A82414</x:v>
      </x:c>
      <x:c t="str">
        <x:v>SAMOA WC-papírtartó, matt fekete</x:v>
      </x:c>
      <x:c t="str">
        <x:v>SAPHO</x:v>
      </x:c>
      <x:c t="str">
        <x:v>8003341295250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15800.0000</x:v>
      </x:c>
      <x:c t="str">
        <x:v/>
      </x:c>
    </x:row>
    <x:row>
      <x:c t="str">
        <x:v>A82713</x:v>
      </x:c>
      <x:c t="str">
        <x:v>SAMOA fogas, 2db, króm</x:v>
      </x:c>
      <x:c t="str">
        <x:v>SAPHO</x:v>
      </x:c>
      <x:c t="str">
        <x:v>8003341293959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13100.0000</x:v>
      </x:c>
      <x:c t="str">
        <x:v/>
      </x:c>
    </x:row>
    <x:row>
      <x:c t="str">
        <x:v>A82714</x:v>
      </x:c>
      <x:c t="str">
        <x:v>SAMOA fogas, 2db, matt fekete</x:v>
      </x:c>
      <x:c t="str">
        <x:v>SAPHO</x:v>
      </x:c>
      <x:c t="str">
        <x:v>8003341295267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14600.0000</x:v>
      </x:c>
      <x:c t="str">
        <x:v/>
      </x:c>
    </x:row>
    <x:row>
      <x:c t="str">
        <x:v>A83010ENE</x:v>
      </x:c>
      <x:c t="str">
        <x:v>COLORED papíradagoló, 29x40x13cm, ABS, matt fekete</x:v>
      </x:c>
      <x:c t="str">
        <x:v>SAPHO</x:v>
      </x:c>
      <x:c t="str">
        <x:v>8020090040665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kifutott: 2025.07</x:v>
      </x:c>
    </x:row>
    <x:row>
      <x:c t="str">
        <x:v>A83010VB</x:v>
      </x:c>
      <x:c t="str">
        <x:v>ECOLORED papíradagoló, Soft Touch, 29x40x13cm, ABS, matt fekete</x:v>
      </x:c>
      <x:c t="str">
        <x:v>SAPHO</x:v>
      </x:c>
      <x:c t="str">
        <x:v>8020090117374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újdonság: 2025.09</x:v>
      </x:c>
    </x:row>
    <x:row>
      <x:c t="str">
        <x:v>A83313</x:v>
      </x:c>
      <x:c t="str">
        <x:v>SAMOA WC-kefetartó, króm/matt üveg</x:v>
      </x:c>
      <x:c t="str">
        <x:v>SAPHO</x:v>
      </x:c>
      <x:c t="str">
        <x:v>8003341293966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A83314</x:v>
      </x:c>
      <x:c t="str">
        <x:v>SAMOA WC-kefetartó, matt fekete/matt üveg</x:v>
      </x:c>
      <x:c t="str">
        <x:v>SAPHO</x:v>
      </x:c>
      <x:c t="str">
        <x:v>8003341295274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A845</x:v>
      </x:c>
      <x:c t="str">
        <x:v>MARPLAST fali szappanadagoló, 1000ml, rozsdamentes acél</x:v>
      </x:c>
      <x:c t="str">
        <x:v>SAPHO</x:v>
      </x:c>
      <x:c t="str">
        <x:v>8590913991691</x:v>
      </x:c>
      <x:c t="str">
        <x:v>db        </x:v>
      </x:c>
      <x:c t="str">
        <x:v>73249000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63000.0000</x:v>
      </x:c>
      <x:c t="str">
        <x:v>kiárusítás: 2025.03</x:v>
      </x:c>
    </x:row>
    <x:row>
      <x:c t="str">
        <x:v>A87013</x:v>
      </x:c>
      <x:c t="str">
        <x:v>SAMOA törölközőtartó, króm</x:v>
      </x:c>
      <x:c t="str">
        <x:v>SAPHO</x:v>
      </x:c>
      <x:c t="str">
        <x:v>8003341293973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A87014</x:v>
      </x:c>
      <x:c t="str">
        <x:v>SAMOA törölközőtartó, matt fekete</x:v>
      </x:c>
      <x:c t="str">
        <x:v>SAPHO</x:v>
      </x:c>
      <x:c t="str">
        <x:v>8003341295281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21300.0000</x:v>
      </x:c>
      <x:c t="str">
        <x:v/>
      </x:c>
    </x:row>
    <x:row>
      <x:c t="str">
        <x:v>A88113</x:v>
      </x:c>
      <x:c t="str">
        <x:v>SAMOA fali szappanadagoló, króm/matt üveg</x:v>
      </x:c>
      <x:c t="str">
        <x:v>SAPHO</x:v>
      </x:c>
      <x:c t="str">
        <x:v>8003341293980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24400.0000</x:v>
      </x:c>
      <x:c t="str">
        <x:v/>
      </x:c>
    </x:row>
    <x:row>
      <x:c t="str">
        <x:v>A88114</x:v>
      </x:c>
      <x:c t="str">
        <x:v>SAMOA fali szappanadagoló, matt fekete/matt üveg</x:v>
      </x:c>
      <x:c t="str">
        <x:v>SAPHO</x:v>
      </x:c>
      <x:c t="str">
        <x:v>8003341295298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A88410</x:v>
      </x:c>
      <x:c t="str">
        <x:v>SKIN automata WC-papíradagoló, Autocut, 33x37,1x22,1cm, fehér</x:v>
      </x:c>
      <x:c t="str">
        <x:v>SAPHO</x:v>
      </x:c>
      <x:c t="str">
        <x:v>8020090088407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62000.0000</x:v>
      </x:c>
      <x:c t="str">
        <x:v>újdonság: 2024.04</x:v>
      </x:c>
    </x:row>
    <x:row>
      <x:c t="str">
        <x:v>A88410SD</x:v>
      </x:c>
      <x:c t="str">
        <x:v>SKIN automata WC-papíradagoló, Autocut, 33x37,1x22,1cm, bézs</x:v>
      </x:c>
      <x:c t="str">
        <x:v>SAPHO</x:v>
      </x:c>
      <x:c t="str">
        <x:v>8020090112928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A88423BM</x:v>
      </x:c>
      <x:c t="str">
        <x:v>SKIN automata WC-papíradagoló, Autocut, 33x37,1x22,1cm, fekete</x:v>
      </x:c>
      <x:c t="str">
        <x:v>SAPHO</x:v>
      </x:c>
      <x:c t="str">
        <x:v>8020090111709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A89101EM</x:v>
      </x:c>
      <x:c t="str">
        <x:v>REPLAST fali szappanadagoló, 550ml</x:v>
      </x:c>
      <x:c t="str">
        <x:v>SAPHO</x:v>
      </x:c>
      <x:c t="str">
        <x:v>8020090099311</x:v>
      </x:c>
      <x:c t="str">
        <x:v>db        </x:v>
      </x:c>
      <x:c t="str">
        <x:v>39249000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kifutott: 2026.02</x:v>
      </x:c>
    </x:row>
    <x:row>
      <x:c t="str">
        <x:v>A90301</x:v>
      </x:c>
      <x:c t="str">
        <x:v>SKIN papíradagoló, 32x41x14cm, fehér</x:v>
      </x:c>
      <x:c t="str">
        <x:v>SAPHO</x:v>
      </x:c>
      <x:c t="str">
        <x:v>8020090088308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19000.0000</x:v>
      </x:c>
      <x:c t="str">
        <x:v>újdonság: 2024.04</x:v>
      </x:c>
    </x:row>
    <x:row>
      <x:c t="str">
        <x:v>A90310SD</x:v>
      </x:c>
      <x:c t="str">
        <x:v>SKIN papíradagoló, 32x41x14cm, bézs</x:v>
      </x:c>
      <x:c t="str">
        <x:v>SAPHO</x:v>
      </x:c>
      <x:c t="str">
        <x:v>8020090112942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A90323BM</x:v>
      </x:c>
      <x:c t="str">
        <x:v>SKIN papíradagoló, 32x41x14cm, fekete</x:v>
      </x:c>
      <x:c t="str">
        <x:v>SAPHO</x:v>
      </x:c>
      <x:c t="str">
        <x:v>8020090111655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A90701</x:v>
      </x:c>
      <x:c t="str">
        <x:v>SKIN WC-papíradagoló, átm:24cm, fehér</x:v>
      </x:c>
      <x:c t="str">
        <x:v>SAPHO</x:v>
      </x:c>
      <x:c t="str">
        <x:v>8020090088346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14500.0000</x:v>
      </x:c>
      <x:c t="str">
        <x:v>újdonság: 2024.04</x:v>
      </x:c>
    </x:row>
    <x:row>
      <x:c t="str">
        <x:v>A90710SD</x:v>
      </x:c>
      <x:c t="str">
        <x:v>SKIN WC-papíradagoló, átm:24cm, bézs</x:v>
      </x:c>
      <x:c t="str">
        <x:v>SAPHO</x:v>
      </x:c>
      <x:c t="str">
        <x:v>8020090112997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A90723BM</x:v>
      </x:c>
      <x:c t="str">
        <x:v>SKIN WC-papíradagoló, átm:24cm, fekete</x:v>
      </x:c>
      <x:c t="str">
        <x:v>SAPHO</x:v>
      </x:c>
      <x:c t="str">
        <x:v>8020090111679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A90801</x:v>
      </x:c>
      <x:c t="str">
        <x:v>SKIN WC-papíradagoló, átm:29cm, fehér</x:v>
      </x:c>
      <x:c t="str">
        <x:v>SAPHO</x:v>
      </x:c>
      <x:c t="str">
        <x:v>8020090095405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16000.0000</x:v>
      </x:c>
      <x:c t="str">
        <x:v>újdonság: 2024.04</x:v>
      </x:c>
    </x:row>
    <x:row>
      <x:c t="str">
        <x:v>A90810SD</x:v>
      </x:c>
      <x:c t="str">
        <x:v>SKIN WC-papíradagoló, átm:29cm, bézs</x:v>
      </x:c>
      <x:c t="str">
        <x:v>SAPHO</x:v>
      </x:c>
      <x:c t="str">
        <x:v>8020090113017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A90823BM</x:v>
      </x:c>
      <x:c t="str">
        <x:v>SKIN WC-papíradagoló, átm:29cm, bézs</x:v>
      </x:c>
      <x:c t="str">
        <x:v>SAPHO</x:v>
      </x:c>
      <x:c t="str">
        <x:v>8020090111686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A91013</x:v>
      </x:c>
      <x:c t="str">
        <x:v>IL GIGLIO fogkefetartó, króm</x:v>
      </x:c>
      <x:c t="str">
        <x:v>SAPHO</x:v>
      </x:c>
      <x:c t="str">
        <x:v>8003341323786</x:v>
      </x:c>
      <x:c t="str">
        <x:v>db        </x:v>
      </x:c>
      <x:c t="str">
        <x:v>79070000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34200.0000</x:v>
      </x:c>
      <x:c t="str">
        <x:v/>
      </x:c>
    </x:row>
    <x:row>
      <x:c t="str">
        <x:v>A91101</x:v>
      </x:c>
      <x:c t="str">
        <x:v>SKIN szappanadagoló, 1000ml, fehér</x:v>
      </x:c>
      <x:c t="str">
        <x:v>SAPHO</x:v>
      </x:c>
      <x:c t="str">
        <x:v>8020090088360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újdonság: 2024.04</x:v>
      </x:c>
    </x:row>
    <x:row>
      <x:c t="str">
        <x:v>A91101SD</x:v>
      </x:c>
      <x:c t="str">
        <x:v>SKIN szappanadagoló, 1000ml, bézs</x:v>
      </x:c>
      <x:c t="str">
        <x:v>SAPHO</x:v>
      </x:c>
      <x:c t="str">
        <x:v>8020090112690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A91113</x:v>
      </x:c>
      <x:c t="str">
        <x:v>IL GIGLIO szappantartó, króm</x:v>
      </x:c>
      <x:c t="str">
        <x:v>SAPHO</x:v>
      </x:c>
      <x:c t="str">
        <x:v>8003341323793</x:v>
      </x:c>
      <x:c t="str">
        <x:v>db        </x:v>
      </x:c>
      <x:c t="str">
        <x:v>79070000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34200.0000</x:v>
      </x:c>
      <x:c t="str">
        <x:v/>
      </x:c>
    </x:row>
    <x:row>
      <x:c t="str">
        <x:v>A91123BM</x:v>
      </x:c>
      <x:c t="str">
        <x:v>SKIN szappanadagoló, 1000ml, fekete</x:v>
      </x:c>
      <x:c t="str">
        <x:v>SAPHO</x:v>
      </x:c>
      <x:c t="str">
        <x:v>8020090111570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A91201</x:v>
      </x:c>
      <x:c t="str">
        <x:v>SKIN szappanadagoló, 500ml, fehér</x:v>
      </x:c>
      <x:c t="str">
        <x:v>SAPHO</x:v>
      </x:c>
      <x:c t="str">
        <x:v>8020090097423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2025.08</x:v>
      </x:c>
    </x:row>
    <x:row>
      <x:c t="str">
        <x:v>A91201SD</x:v>
      </x:c>
      <x:c t="str">
        <x:v>SKIN szappanadagoló, 500ml, bézs</x:v>
      </x:c>
      <x:c t="str">
        <x:v>SAPHO</x:v>
      </x:c>
      <x:c t="str">
        <x:v>8020090112805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A91213</x:v>
      </x:c>
      <x:c t="str">
        <x:v>IL GIGLIO polc, króm</x:v>
      </x:c>
      <x:c t="str">
        <x:v>SAPHO</x:v>
      </x:c>
      <x:c t="str">
        <x:v>8003341323809</x:v>
      </x:c>
      <x:c t="str">
        <x:v>db        </x:v>
      </x:c>
      <x:c t="str">
        <x:v>79070000</x:v>
      </x:c>
      <x:c t="n">
        <x:v>0.6600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36500.0000</x:v>
      </x:c>
      <x:c t="str">
        <x:v/>
      </x:c>
    </x:row>
    <x:row>
      <x:c t="str">
        <x:v>A91223BM</x:v>
      </x:c>
      <x:c t="str">
        <x:v>SKIN szappanadagoló, 500ml, fekete</x:v>
      </x:c>
      <x:c t="str">
        <x:v>SAPHO</x:v>
      </x:c>
      <x:c t="str">
        <x:v>8020090111914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A91401</x:v>
      </x:c>
      <x:c t="str">
        <x:v>SKIN habszappanadagoló, 500ml, fehér</x:v>
      </x:c>
      <x:c t="str">
        <x:v>SAPHO</x:v>
      </x:c>
      <x:c t="str">
        <x:v>8020090088384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kifutott: 2025.08</x:v>
      </x:c>
    </x:row>
    <x:row>
      <x:c t="str">
        <x:v>A91401SD</x:v>
      </x:c>
      <x:c t="str">
        <x:v>SKIN habszappanadagoló, 500ml, bézs</x:v>
      </x:c>
      <x:c t="str">
        <x:v>SAPHO</x:v>
      </x:c>
      <x:c t="str">
        <x:v>8020090112843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>kifutott: 2025.08</x:v>
      </x:c>
    </x:row>
    <x:row>
      <x:c t="str">
        <x:v>A91423BM</x:v>
      </x:c>
      <x:c t="str">
        <x:v>SKIN habszappanadagoló, 500ml, fekete</x:v>
      </x:c>
      <x:c t="str">
        <x:v>SAPHO</x:v>
      </x:c>
      <x:c t="str">
        <x:v>8020090111952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>kifutott: 2025.08</x:v>
      </x:c>
    </x:row>
    <x:row>
      <x:c t="str">
        <x:v>A91813</x:v>
      </x:c>
      <x:c t="str">
        <x:v>Il GIGLIO rácsos polc, 400x42x115mm, króm</x:v>
      </x:c>
      <x:c t="str">
        <x:v>SAPHO</x:v>
      </x:c>
      <x:c t="str">
        <x:v>8003341324639</x:v>
      </x:c>
      <x:c t="str">
        <x:v>db        </x:v>
      </x:c>
      <x:c t="str">
        <x:v>79070000</x:v>
      </x:c>
      <x:c t="n">
        <x:v>1.9810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/>
      </x:c>
    </x:row>
    <x:row>
      <x:c t="str">
        <x:v>A91913</x:v>
      </x:c>
      <x:c t="str">
        <x:v>Il GIGLIO rácsos polc, 250x42x215mm, króm</x:v>
      </x:c>
      <x:c t="str">
        <x:v>SAPHO</x:v>
      </x:c>
      <x:c t="str">
        <x:v>8003341324646</x:v>
      </x:c>
      <x:c t="str">
        <x:v>db        </x:v>
      </x:c>
      <x:c t="str">
        <x:v>79070000</x:v>
      </x:c>
      <x:c t="n">
        <x:v>1.7600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A9213513</x:v>
      </x:c>
      <x:c t="str">
        <x:v>IL GIGLIO törölközőtartó, 350x80mm, króm</x:v>
      </x:c>
      <x:c t="str">
        <x:v>SAPHO</x:v>
      </x:c>
      <x:c t="str">
        <x:v>8003341323816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A9214513</x:v>
      </x:c>
      <x:c t="str">
        <x:v>IL GIGLIO törölközőtartó, 450x80mm, króm</x:v>
      </x:c>
      <x:c t="str">
        <x:v>SAPHO</x:v>
      </x:c>
      <x:c t="str">
        <x:v>8003341323823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53000.0000</x:v>
      </x:c>
      <x:c t="str">
        <x:v/>
      </x:c>
    </x:row>
    <x:row>
      <x:c t="str">
        <x:v>A9216013</x:v>
      </x:c>
      <x:c t="str">
        <x:v>IL GIGLIO törölközőtartó, 600x80mm, króm</x:v>
      </x:c>
      <x:c t="str">
        <x:v>SAPHO</x:v>
      </x:c>
      <x:c t="str">
        <x:v>8003341323830</x:v>
      </x:c>
      <x:c t="str">
        <x:v>db        </x:v>
      </x:c>
      <x:c t="str">
        <x:v>74182000</x:v>
      </x:c>
      <x:c t="n">
        <x:v>0.7250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60000.0000</x:v>
      </x:c>
      <x:c t="str">
        <x:v/>
      </x:c>
    </x:row>
    <x:row>
      <x:c t="str">
        <x:v>A92313</x:v>
      </x:c>
      <x:c t="str">
        <x:v>IL GIGLIO mozgatható törölközőtartó, 350mm, króm</x:v>
      </x:c>
      <x:c t="str">
        <x:v>SAPHO</x:v>
      </x:c>
      <x:c t="str">
        <x:v>8003341323847</x:v>
      </x:c>
      <x:c t="str">
        <x:v>db        </x:v>
      </x:c>
      <x:c t="str">
        <x:v>83025000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/>
      </x:c>
    </x:row>
    <x:row>
      <x:c t="str">
        <x:v>A9240213</x:v>
      </x:c>
      <x:c t="str">
        <x:v>IL GIGLIO tartalék WC-papírtartó, króm</x:v>
      </x:c>
      <x:c t="str">
        <x:v>SAPHO</x:v>
      </x:c>
      <x:c t="str">
        <x:v>8003341323861</x:v>
      </x:c>
      <x:c t="str">
        <x:v>db        </x:v>
      </x:c>
      <x:c t="str">
        <x:v>79070000</x:v>
      </x:c>
      <x:c t="n">
        <x:v>0.7000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46000.0000</x:v>
      </x:c>
      <x:c t="str">
        <x:v/>
      </x:c>
    </x:row>
    <x:row>
      <x:c t="str">
        <x:v>A92413</x:v>
      </x:c>
      <x:c t="str">
        <x:v>IL GIGLIO WC-papírtartó, króm</x:v>
      </x:c>
      <x:c t="str">
        <x:v>SAPHO</x:v>
      </x:c>
      <x:c t="str">
        <x:v>8003341323854</x:v>
      </x:c>
      <x:c t="str">
        <x:v>db        </x:v>
      </x:c>
      <x:c t="str">
        <x:v>79070000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25700.0000</x:v>
      </x:c>
      <x:c t="str">
        <x:v/>
      </x:c>
    </x:row>
    <x:row>
      <x:c t="str">
        <x:v>A92513</x:v>
      </x:c>
      <x:c t="str">
        <x:v>IL GIGLIO WC-papírtartó polccal, króm</x:v>
      </x:c>
      <x:c t="str">
        <x:v>SAPHO</x:v>
      </x:c>
      <x:c t="str">
        <x:v>8003341323878</x:v>
      </x:c>
      <x:c t="str">
        <x:v>db        </x:v>
      </x:c>
      <x:c t="str">
        <x:v>79070000</x:v>
      </x:c>
      <x:c t="n">
        <x:v>1.3180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A92613</x:v>
      </x:c>
      <x:c t="str">
        <x:v>IL GIGLIO fogas, króm</x:v>
      </x:c>
      <x:c t="str">
        <x:v>SAPHO</x:v>
      </x:c>
      <x:c t="str">
        <x:v>8003341323885</x:v>
      </x:c>
      <x:c t="str">
        <x:v>db        </x:v>
      </x:c>
      <x:c t="str">
        <x:v>83025000</x:v>
      </x:c>
      <x:c t="n">
        <x:v>0.2480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15100.0000</x:v>
      </x:c>
      <x:c t="str">
        <x:v/>
      </x:c>
    </x:row>
    <x:row>
      <x:c t="str">
        <x:v>A92901</x:v>
      </x:c>
      <x:c t="str">
        <x:v>SKIN fali WC-kefe, fehér</x:v>
      </x:c>
      <x:c t="str">
        <x:v>SAPHO</x:v>
      </x:c>
      <x:c t="str">
        <x:v>8020090101403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kifutott: 2025.01</x:v>
      </x:c>
    </x:row>
    <x:row>
      <x:c t="str">
        <x:v>A92901SD</x:v>
      </x:c>
      <x:c t="str">
        <x:v>SKIN fali WC-kefe, bézs</x:v>
      </x:c>
      <x:c t="str">
        <x:v>SAPHO</x:v>
      </x:c>
      <x:c t="str">
        <x:v>8020090112515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2025.01</x:v>
      </x:c>
    </x:row>
    <x:row>
      <x:c t="str">
        <x:v>A92923BM</x:v>
      </x:c>
      <x:c t="str">
        <x:v>SKIN fali WC-kefe, fekete</x:v>
      </x:c>
      <x:c t="str">
        <x:v>SAPHO</x:v>
      </x:c>
      <x:c t="str">
        <x:v>8020090111730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2025.03</x:v>
      </x:c>
    </x:row>
    <x:row>
      <x:c t="str">
        <x:v>A93313</x:v>
      </x:c>
      <x:c t="str">
        <x:v>IL GIGLIO WC-kefetartó, króm</x:v>
      </x:c>
      <x:c t="str">
        <x:v>SAPHO</x:v>
      </x:c>
      <x:c t="str">
        <x:v>8003341323892</x:v>
      </x:c>
      <x:c t="str">
        <x:v>db        </x:v>
      </x:c>
      <x:c t="str">
        <x:v>96039091</x:v>
      </x:c>
      <x:c t="n">
        <x:v>1.5570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77000.0000</x:v>
      </x:c>
      <x:c t="str">
        <x:v/>
      </x:c>
    </x:row>
    <x:row>
      <x:c t="str">
        <x:v>A94501</x:v>
      </x:c>
      <x:c t="str">
        <x:v>MARPLAST SHOWER SMALL fali szappanadagoló, 170ml, fehér</x:v>
      </x:c>
      <x:c t="str">
        <x:v>SAPHO</x:v>
      </x:c>
      <x:c t="str">
        <x:v>8020090101052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A94503</x:v>
      </x:c>
      <x:c t="str">
        <x:v>MARPLAST SHOWER SMALL fali szappanadagoló, 170ml, fekete</x:v>
      </x:c>
      <x:c t="str">
        <x:v>SAPHO</x:v>
      </x:c>
      <x:c t="str">
        <x:v>8020090108327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A94601</x:v>
      </x:c>
      <x:c t="str">
        <x:v>MARPLAST SHOWER SMALL fali dupla szappanadagoló, 2x170ml, fehér</x:v>
      </x:c>
      <x:c t="str">
        <x:v>SAPHO</x:v>
      </x:c>
      <x:c t="str">
        <x:v>8020090101076</x:v>
      </x:c>
      <x:c t="str">
        <x:v>db        </x:v>
      </x:c>
      <x:c t="str">
        <x:v>39249000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A94603</x:v>
      </x:c>
      <x:c t="str">
        <x:v>MARPLAST SHOWER SMALL fali dupla szappanadagoló, 2x170ml, fekete</x:v>
      </x:c>
      <x:c t="str">
        <x:v>SAPHO</x:v>
      </x:c>
      <x:c t="str">
        <x:v>8020090108341</x:v>
      </x:c>
      <x:c t="str">
        <x:v>db        </x:v>
      </x:c>
      <x:c t="str">
        <x:v>39249000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A94701</x:v>
      </x:c>
      <x:c t="str">
        <x:v>MARPLAST SHOWER MEDIUM fali szappanadagoló, 250ml, fehér</x:v>
      </x:c>
      <x:c t="str">
        <x:v>SAPHO</x:v>
      </x:c>
      <x:c t="str">
        <x:v>8020090101090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A94703</x:v>
      </x:c>
      <x:c t="str">
        <x:v>MARPLAST SHOWER MEDIUM fali szappanadagoló, 250ml, fekete</x:v>
      </x:c>
      <x:c t="str">
        <x:v>SAPHO</x:v>
      </x:c>
      <x:c t="str">
        <x:v>8020090108372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A94801</x:v>
      </x:c>
      <x:c t="str">
        <x:v>MARPLAST SHOWER MEDIUM fali dupla szappanadagoló, 2x250ml, fehér</x:v>
      </x:c>
      <x:c t="str">
        <x:v>SAPHO</x:v>
      </x:c>
      <x:c t="str">
        <x:v>8020090101113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A94803</x:v>
      </x:c>
      <x:c t="str">
        <x:v>MARPLAST SHOWER MEDIUM fali dupla szappanadagoló, 2x250ml, fekete</x:v>
      </x:c>
      <x:c t="str">
        <x:v>SAPHO</x:v>
      </x:c>
      <x:c t="str">
        <x:v>8020090108389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A97013</x:v>
      </x:c>
      <x:c t="str">
        <x:v>IL GIGLIO törölközőtartó, króm</x:v>
      </x:c>
      <x:c t="str">
        <x:v>SAPHO</x:v>
      </x:c>
      <x:c t="str">
        <x:v>8003341323908</x:v>
      </x:c>
      <x:c t="str">
        <x:v>db        </x:v>
      </x:c>
      <x:c t="str">
        <x:v>83025000</x:v>
      </x:c>
      <x:c t="n">
        <x:v>0.8350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57000.0000</x:v>
      </x:c>
      <x:c t="str">
        <x:v/>
      </x:c>
    </x:row>
    <x:row>
      <x:c t="str">
        <x:v>A98113</x:v>
      </x:c>
      <x:c t="str">
        <x:v>IL GIGLIO szappanadagoló, króm</x:v>
      </x:c>
      <x:c t="str">
        <x:v>SAPHO</x:v>
      </x:c>
      <x:c t="str">
        <x:v>8003341323915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51000.0000</x:v>
      </x:c>
      <x:c t="str">
        <x:v/>
      </x:c>
    </x:row>
    <x:row>
      <x:c t="str">
        <x:v>A98313</x:v>
      </x:c>
      <x:c t="str">
        <x:v>IL GIGLIO rácsos polc, 255x42x255mm, króm</x:v>
      </x:c>
      <x:c t="str">
        <x:v>SAPHO</x:v>
      </x:c>
      <x:c t="str">
        <x:v>8003341324653</x:v>
      </x:c>
      <x:c t="str">
        <x:v>db        </x:v>
      </x:c>
      <x:c t="str">
        <x:v>79070000</x:v>
      </x:c>
      <x:c t="n">
        <x:v>2.2000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/>
      </x:c>
    </x:row>
    <x:row>
      <x:c t="str">
        <x:v>A99716F</x:v>
      </x:c>
      <x:c t="str">
        <x:v>MARPLAST folyékony szappan utántöltö A71611 és A71600F szappanhab adagolóhoz, 500ml</x:v>
      </x:c>
      <x:c t="str">
        <x:v>SAPHO</x:v>
      </x:c>
      <x:c t="str">
        <x:v>8020090022586</x:v>
      </x:c>
      <x:c t="str">
        <x:v>db        </x:v>
      </x:c>
      <x:c t="str">
        <x:v>34012090</x:v>
      </x:c>
      <x:c t="n">
        <x:v>0.5300</x:v>
      </x:c>
      <x:c t="str">
        <x:v/>
      </x:c>
      <x:c t="str">
        <x:v>szerek</x:v>
      </x:c>
      <x:c t="str">
        <x:v>szappan</x:v>
      </x:c>
      <x:c t="n">
        <x:v>0.0000</x:v>
      </x:c>
      <x:c t="n">
        <x:v>3000.0000</x:v>
      </x:c>
      <x:c t="str">
        <x:v/>
      </x:c>
    </x:row>
    <x:row>
      <x:c t="str">
        <x:v>AB100-0101</x:v>
      </x:c>
      <x:c t="str">
        <x:v>ABELINE rockstone polc, 1000mm, matt fehér</x:v>
      </x:c>
      <x:c t="str">
        <x:v>SAPHO</x:v>
      </x:c>
      <x:c t="str">
        <x:v>8590913959844</x:v>
      </x:c>
      <x:c t="str">
        <x:v>db        </x:v>
      </x:c>
      <x:c t="str">
        <x:v>39205100</x:v>
      </x:c>
      <x:c t="n">
        <x:v>3.1010</x:v>
      </x:c>
      <x:c t="str">
        <x:v/>
      </x:c>
      <x:c t="str">
        <x:v>kiegészítők</x:v>
      </x:c>
      <x:c t="str">
        <x:v>polc</x:v>
      </x:c>
      <x:c t="n">
        <x:v>37000.0000</x:v>
      </x:c>
      <x:c t="n">
        <x:v>49000.0000</x:v>
      </x:c>
      <x:c t="str">
        <x:v>újdonság: 2024.06</x:v>
      </x:c>
    </x:row>
    <x:row>
      <x:c t="str">
        <x:v>AB102-0101</x:v>
      </x:c>
      <x:c t="str">
        <x:v>ABELINE rockstone polc, 2 furattal, 1000mm, matt fehér</x:v>
      </x:c>
      <x:c t="str">
        <x:v>SAPHO</x:v>
      </x:c>
      <x:c t="str">
        <x:v>8590913959882</x:v>
      </x:c>
      <x:c t="str">
        <x:v>db        </x:v>
      </x:c>
      <x:c t="str">
        <x:v>39205100</x:v>
      </x:c>
      <x:c t="n">
        <x:v>2.9010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>újdonság: 2024.06</x:v>
      </x:c>
    </x:row>
    <x:row>
      <x:c t="str">
        <x:v>AB1040</x:v>
      </x:c>
      <x:c t="str">
        <x:v>AMBRA mosdótartó szekrény, 96x82x34,5cm, pácolt lucfenyő</x:v>
      </x:c>
      <x:c t="str">
        <x:v>SAPHO</x:v>
      </x:c>
      <x:c t="str">
        <x:v>8590913956492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AB125-0101</x:v>
      </x:c>
      <x:c t="str">
        <x:v>ABELINE rockstone polc, 125mm, matt fehér</x:v>
      </x:c>
      <x:c t="str">
        <x:v>SAPHO</x:v>
      </x:c>
      <x:c t="str">
        <x:v>8590913960093</x:v>
      </x:c>
      <x:c t="str">
        <x:v>db        </x:v>
      </x:c>
      <x:c t="str">
        <x:v>39205100</x:v>
      </x:c>
      <x:c t="n">
        <x:v>0.9000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>kifutott: 2025.08</x:v>
      </x:c>
    </x:row>
    <x:row>
      <x:c t="str">
        <x:v>AB500-0101</x:v>
      </x:c>
      <x:c t="str">
        <x:v>ABELINE rockstone polc, 500mm, matt fehér</x:v>
      </x:c>
      <x:c t="str">
        <x:v>SAPHO</x:v>
      </x:c>
      <x:c t="str">
        <x:v>8590913959813</x:v>
      </x:c>
      <x:c t="str">
        <x:v>db        </x:v>
      </x:c>
      <x:c t="str">
        <x:v>39205100</x:v>
      </x:c>
      <x:c t="n">
        <x:v>1.6510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2024.04</x:v>
      </x:c>
    </x:row>
    <x:row>
      <x:c t="str">
        <x:v>AB502-0101</x:v>
      </x:c>
      <x:c t="str">
        <x:v>ABELINE rockstone polc, 2 furattal, 500mm, matt fehér</x:v>
      </x:c>
      <x:c t="str">
        <x:v>SAPHO</x:v>
      </x:c>
      <x:c t="str">
        <x:v>8590913959851</x:v>
      </x:c>
      <x:c t="str">
        <x:v>db        </x:v>
      </x:c>
      <x:c t="str">
        <x:v>39205100</x:v>
      </x:c>
      <x:c t="n">
        <x:v>1.3510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újdonság: 2024.06</x:v>
      </x:c>
    </x:row>
    <x:row>
      <x:c t="str">
        <x:v>AB535</x:v>
      </x:c>
      <x:c t="str">
        <x:v>Fali fúvóka, kör alakú, 1/2", 60x8mm, króm</x:v>
      </x:c>
      <x:c t="str">
        <x:v>SAPHO</x:v>
      </x:c>
      <x:c t="str">
        <x:v>8590913818493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kifutott: 2024.11</x:v>
      </x:c>
    </x:row>
    <x:row>
      <x:c t="str">
        <x:v>AB536</x:v>
      </x:c>
      <x:c t="str">
        <x:v>Fali fúvóka, négyzet alakú, 1/2", 45x45mm, króm</x:v>
      </x:c>
      <x:c t="str">
        <x:v>SAPHO</x:v>
      </x:c>
      <x:c t="str">
        <x:v>8590913818509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>kiárusítás: 2025.10</x:v>
      </x:c>
    </x:row>
    <x:row>
      <x:c t="str">
        <x:v>AB550</x:v>
      </x:c>
      <x:c t="str">
        <x:v>fali állítható fúvóka kerek, króm</x:v>
      </x:c>
      <x:c t="str">
        <x:v>SAPHO</x:v>
      </x:c>
      <x:c t="str">
        <x:v>8590913989858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>újdonság: 2025.10</x:v>
      </x:c>
    </x:row>
    <x:row>
      <x:c t="str">
        <x:v>AB600-0101</x:v>
      </x:c>
      <x:c t="str">
        <x:v>ABELINE rockstone polc, 600mm, matt fehér</x:v>
      </x:c>
      <x:c t="str">
        <x:v>SAPHO</x:v>
      </x:c>
      <x:c t="str">
        <x:v>8590913959820</x:v>
      </x:c>
      <x:c t="str">
        <x:v>db        </x:v>
      </x:c>
      <x:c t="str">
        <x:v>39205100</x:v>
      </x:c>
      <x:c t="n">
        <x:v>1.8710</x:v>
      </x:c>
      <x:c t="str">
        <x:v/>
      </x:c>
      <x:c t="str">
        <x:v>kiegészítők</x:v>
      </x:c>
      <x:c t="str">
        <x:v>polc</x:v>
      </x:c>
      <x:c t="n">
        <x:v>26000.0000</x:v>
      </x:c>
      <x:c t="n">
        <x:v>46000.0000</x:v>
      </x:c>
      <x:c t="str">
        <x:v>újdonság: 2024.06</x:v>
      </x:c>
    </x:row>
    <x:row>
      <x:c t="str">
        <x:v>AB602-0101</x:v>
      </x:c>
      <x:c t="str">
        <x:v>ABELINE rockstone polc, 2 furattal, 600mm, matt fehér</x:v>
      </x:c>
      <x:c t="str">
        <x:v>SAPHO</x:v>
      </x:c>
      <x:c t="str">
        <x:v>8590913959868</x:v>
      </x:c>
      <x:c t="str">
        <x:v>db        </x:v>
      </x:c>
      <x:c t="str">
        <x:v>39205100</x:v>
      </x:c>
      <x:c t="n">
        <x:v>1.6710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>újdonság: 2024.04</x:v>
      </x:c>
    </x:row>
    <x:row>
      <x:c t="str">
        <x:v>AB604-0101</x:v>
      </x:c>
      <x:c t="str">
        <x:v>ABELINE rockstone polc, 600mm, matt fehér</x:v>
      </x:c>
      <x:c t="str">
        <x:v>SAPHO</x:v>
      </x:c>
      <x:c t="str">
        <x:v>8590913119576</x:v>
      </x:c>
      <x:c t="str">
        <x:v>db        </x:v>
      </x:c>
      <x:c t="str">
        <x:v>39205100</x:v>
      </x:c>
      <x:c t="n">
        <x:v>2.1350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>újdonság: 2025.10</x:v>
      </x:c>
    </x:row>
    <x:row>
      <x:c t="str">
        <x:v>AB800-0101</x:v>
      </x:c>
      <x:c t="str">
        <x:v>ABELINE rockstone polc, 800mm, matt fehér</x:v>
      </x:c>
      <x:c t="str">
        <x:v>SAPHO</x:v>
      </x:c>
      <x:c t="str">
        <x:v>8590913959837</x:v>
      </x:c>
      <x:c t="str">
        <x:v>db        </x:v>
      </x:c>
      <x:c t="str">
        <x:v>39205100</x:v>
      </x:c>
      <x:c t="n">
        <x:v>2.4910</x:v>
      </x:c>
      <x:c t="str">
        <x:v/>
      </x:c>
      <x:c t="str">
        <x:v>kiegészítők</x:v>
      </x:c>
      <x:c t="str">
        <x:v>polc</x:v>
      </x:c>
      <x:c t="n">
        <x:v>33000.0000</x:v>
      </x:c>
      <x:c t="n">
        <x:v>47000.0000</x:v>
      </x:c>
      <x:c t="str">
        <x:v>újdonság: 2024.04</x:v>
      </x:c>
    </x:row>
    <x:row>
      <x:c t="str">
        <x:v>AB802-0101</x:v>
      </x:c>
      <x:c t="str">
        <x:v>ABELINE rockstone polc, 2 furattal, 800mm, matt fehér</x:v>
      </x:c>
      <x:c t="str">
        <x:v>SAPHO</x:v>
      </x:c>
      <x:c t="str">
        <x:v>8590913959875</x:v>
      </x:c>
      <x:c t="str">
        <x:v>db        </x:v>
      </x:c>
      <x:c t="str">
        <x:v>39205100</x:v>
      </x:c>
      <x:c t="n">
        <x:v>2.3910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47000.0000</x:v>
      </x:c>
      <x:c t="str">
        <x:v>újdonság: 2024.04</x:v>
      </x:c>
    </x:row>
    <x:row>
      <x:c t="str">
        <x:v>AB8040</x:v>
      </x:c>
      <x:c t="str">
        <x:v>AMBRA mosdótartó szekrény, 75,5x82x34,5cm, pácolt lucfenyő</x:v>
      </x:c>
      <x:c t="str">
        <x:v>SAPHO</x:v>
      </x:c>
      <x:c t="str">
        <x:v>8590913956485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AC001</x:v>
      </x:c>
      <x:c t="str">
        <x:v>POLYSAN ACORA öntöttmárvány zuhanytálca, 80x80x3,5cm</x:v>
      </x:c>
      <x:c t="str">
        <x:v>SAPHO</x:v>
      </x:c>
      <x:c t="str">
        <x:v>8590913864834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117000.0000</x:v>
      </x:c>
      <x:c t="str">
        <x:v>kifutott: 2024.09</x:v>
      </x:c>
    </x:row>
    <x:row>
      <x:c t="str">
        <x:v>AC002</x:v>
      </x:c>
      <x:c t="str">
        <x:v>POLYSAN ACORA öntöttmárvány zuhanytálca, 90x90x3,5cm</x:v>
      </x:c>
      <x:c t="str">
        <x:v>SAPHO</x:v>
      </x:c>
      <x:c t="str">
        <x:v>8590913864858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AC003</x:v>
      </x:c>
      <x:c t="str">
        <x:v>POLYSAN ACORA Öntöttmárvány zuhanytálca, 100x80x3,5cm</x:v>
      </x:c>
      <x:c t="str">
        <x:v>SAPHO</x:v>
      </x:c>
      <x:c t="str">
        <x:v>8590913864872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AC004</x:v>
      </x:c>
      <x:c t="str">
        <x:v>POLYSAN ACORA Öntöttmárvány zuhanytálca, 120x80x3,5cm</x:v>
      </x:c>
      <x:c t="str">
        <x:v>SAPHO</x:v>
      </x:c>
      <x:c t="str">
        <x:v>8590913864896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152000.0000</x:v>
      </x:c>
      <x:c t="str">
        <x:v>kifutott: 2024.09</x:v>
      </x:c>
    </x:row>
    <x:row>
      <x:c t="str">
        <x:v>AC005</x:v>
      </x:c>
      <x:c t="str">
        <x:v>POLYSAN ACORA Öntöttmárvány zuhanytálca, 120x90x3,5cm</x:v>
      </x:c>
      <x:c t="str">
        <x:v>SAPHO</x:v>
      </x:c>
      <x:c t="str">
        <x:v>8590913864919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AC021</x:v>
      </x:c>
      <x:c t="str">
        <x:v>POLYSAN ACORA öntöttmárvány zuhanytálca, 80x80x3,5cm, szürke</x:v>
      </x:c>
      <x:c t="str">
        <x:v>SAPHO</x:v>
      </x:c>
      <x:c t="str">
        <x:v>8590913864841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>kifutott: 2024.09</x:v>
      </x:c>
    </x:row>
    <x:row>
      <x:c t="str">
        <x:v>AC022</x:v>
      </x:c>
      <x:c t="str">
        <x:v>POLYSAN ACORA öntöttmárvány zuhanytálca, 90x90x3,5cm, szürke</x:v>
      </x:c>
      <x:c t="str">
        <x:v>SAPHO</x:v>
      </x:c>
      <x:c t="str">
        <x:v>8590913864865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AC023</x:v>
      </x:c>
      <x:c t="str">
        <x:v>POLYSAN ACORA Öntöttmárvány zuhanytálca, 100x80x3,5cm, szürke</x:v>
      </x:c>
      <x:c t="str">
        <x:v>SAPHO</x:v>
      </x:c>
      <x:c t="str">
        <x:v>8590913864889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AC024</x:v>
      </x:c>
      <x:c t="str">
        <x:v>POLYSAN ACORA Öntöttmárvány zuhanytálca, 120x80x3,5cm, szürke</x:v>
      </x:c>
      <x:c t="str">
        <x:v>SAPHO</x:v>
      </x:c>
      <x:c t="str">
        <x:v>8590913864902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AC025</x:v>
      </x:c>
      <x:c t="str">
        <x:v>POLYSAN ACORA Öntöttmárvány zuhanytálca, 120x90x3,5cm, szürke</x:v>
      </x:c>
      <x:c t="str">
        <x:v>SAPHO</x:v>
      </x:c>
      <x:c t="str">
        <x:v>8590913864926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180000.0000</x:v>
      </x:c>
      <x:c t="str">
        <x:v>kifutott: 2024.09</x:v>
      </x:c>
    </x:row>
    <x:row>
      <x:c t="str">
        <x:v>AC071</x:v>
      </x:c>
      <x:c t="str">
        <x:v>ARECA öntöttmárvány mosdó, 71x51,5cm</x:v>
      </x:c>
      <x:c t="str">
        <x:v>SAPHO</x:v>
      </x:c>
      <x:c t="str">
        <x:v>8590913129049</x:v>
      </x:c>
      <x:c t="str">
        <x:v>db        </x:v>
      </x:c>
      <x:c t="str">
        <x:v>39221000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61000.0000</x:v>
      </x:c>
      <x:c t="str">
        <x:v>újdonság: 2025.12</x:v>
      </x:c>
    </x:row>
    <x:row>
      <x:c t="str">
        <x:v>AC081</x:v>
      </x:c>
      <x:c t="str">
        <x:v>ARECA öntöttmárvány mosdó, 81x51,5cm</x:v>
      </x:c>
      <x:c t="str">
        <x:v>SAPHO</x:v>
      </x:c>
      <x:c t="str">
        <x:v>8590913129056</x:v>
      </x:c>
      <x:c t="str">
        <x:v>db        </x:v>
      </x:c>
      <x:c t="str">
        <x:v>39221000</x:v>
      </x:c>
      <x:c t="n">
        <x:v>14.9000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68000.0000</x:v>
      </x:c>
      <x:c t="str">
        <x:v>újdonság: 2025.12</x:v>
      </x:c>
    </x:row>
    <x:row>
      <x:c t="str">
        <x:v>AC091</x:v>
      </x:c>
      <x:c t="str">
        <x:v>ARECA öntöttmárvány mosdó, 91x51,5cm</x:v>
      </x:c>
      <x:c t="str">
        <x:v>SAPHO</x:v>
      </x:c>
      <x:c t="str">
        <x:v>8590913129063</x:v>
      </x:c>
      <x:c t="str">
        <x:v>db        </x:v>
      </x:c>
      <x:c t="str">
        <x:v>39221000</x:v>
      </x:c>
      <x:c t="n">
        <x:v>16.9000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76000.0000</x:v>
      </x:c>
      <x:c t="str">
        <x:v>újdonság: 2025.12</x:v>
      </x:c>
    </x:row>
    <x:row>
      <x:c t="str">
        <x:v>AC101L</x:v>
      </x:c>
      <x:c t="str">
        <x:v>ARECA öntöttmárvány mosdó, 101x51,5cm</x:v>
      </x:c>
      <x:c t="str">
        <x:v>SAPHO</x:v>
      </x:c>
      <x:c t="str">
        <x:v>8590913955532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AC101R</x:v>
      </x:c>
      <x:c t="str">
        <x:v>ARECA öntöttmárvány mosdó, 101x51,5cm</x:v>
      </x:c>
      <x:c t="str">
        <x:v>SAPHO</x:v>
      </x:c>
      <x:c t="str">
        <x:v>8590913955549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AC121</x:v>
      </x:c>
      <x:c t="str">
        <x:v>ARECA öntöttmárvány duplamosdó, 121x51,5cm</x:v>
      </x:c>
      <x:c t="str">
        <x:v>SAPHO</x:v>
      </x:c>
      <x:c t="str">
        <x:v>8590913128745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2025.12</x:v>
      </x:c>
    </x:row>
    <x:row>
      <x:c t="str">
        <x:v>AC121L</x:v>
      </x:c>
      <x:c t="str">
        <x:v>ARECA öntöttmárvány mosdó, 121x51,5cm</x:v>
      </x:c>
      <x:c t="str">
        <x:v>SAPHO</x:v>
      </x:c>
      <x:c t="str">
        <x:v>8590913955563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AC121R</x:v>
      </x:c>
      <x:c t="str">
        <x:v>ARECA öntöttmárvány mosdó, 121x51,5cm</x:v>
      </x:c>
      <x:c t="str">
        <x:v>SAPHO</x:v>
      </x:c>
      <x:c t="str">
        <x:v>8590913955570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AC141</x:v>
      </x:c>
      <x:c t="str">
        <x:v>ARECA öntöttmárvány duplamosdó, 141x51,5cm</x:v>
      </x:c>
      <x:c t="str">
        <x:v>SAPHO</x:v>
      </x:c>
      <x:c t="str">
        <x:v>8590913955587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AC141L</x:v>
      </x:c>
      <x:c t="str">
        <x:v>ARECA öntöttmárvány mosdó, 141x51,5cm</x:v>
      </x:c>
      <x:c t="str">
        <x:v>SAPHO</x:v>
      </x:c>
      <x:c t="str">
        <x:v>8590913956041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AC141R</x:v>
      </x:c>
      <x:c t="str">
        <x:v>ARECA öntöttmárvány mosdó, 141x51,5cm</x:v>
      </x:c>
      <x:c t="str">
        <x:v>SAPHO</x:v>
      </x:c>
      <x:c t="str">
        <x:v>8590913956058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AC161</x:v>
      </x:c>
      <x:c t="str">
        <x:v>ARECA öntöttmárvány duplamosdó, 161x51,5cm</x:v>
      </x:c>
      <x:c t="str">
        <x:v>SAPHO</x:v>
      </x:c>
      <x:c t="str">
        <x:v>8590913955594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AC181</x:v>
      </x:c>
      <x:c t="str">
        <x:v>ARECA öntöttmárvány duplamosdó, 181x51,5cm</x:v>
      </x:c>
      <x:c t="str">
        <x:v>SAPHO</x:v>
      </x:c>
      <x:c t="str">
        <x:v>8590913955600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2024.04</x:v>
      </x:c>
    </x:row>
    <x:row>
      <x:c t="str">
        <x:v>AC274</x:v>
      </x:c>
      <x:c t="str">
        <x:v>padlósík alatti alaptest, króm</x:v>
      </x:c>
      <x:c t="str">
        <x:v>SAPHO</x:v>
      </x:c>
      <x:c t="str">
        <x:v>8024559647006</x:v>
      </x:c>
      <x:c t="str">
        <x:v>db        </x:v>
      </x:c>
      <x:c t="str">
        <x:v>84818011</x:v>
      </x:c>
      <x:c t="n">
        <x:v>1.4260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135000.0000</x:v>
      </x:c>
      <x:c t="str">
        <x:v/>
      </x:c>
    </x:row>
    <x:row>
      <x:c t="str">
        <x:v>AC314030055</x:v>
      </x:c>
      <x:c t="str">
        <x:v>ORBIS AQUA Wifi-s Wifi-s mennyezeti világítás, IP44, 200x200mm, 1200lm, 12W</x:v>
      </x:c>
      <x:c t="str">
        <x:v>SAPHO</x:v>
      </x:c>
      <x:c t="str">
        <x:v>4058075574373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2024.09</x:v>
      </x:c>
    </x:row>
    <x:row>
      <x:c t="str">
        <x:v>AC314040055</x:v>
      </x:c>
      <x:c t="str">
        <x:v>ORBIS AQUA Wifi-s mennyezeti világítás, IP44, 200mm, WIFI 1200lm, 12W</x:v>
      </x:c>
      <x:c t="str">
        <x:v>SAPHO</x:v>
      </x:c>
      <x:c t="str">
        <x:v>4058075574410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2025.01</x:v>
      </x:c>
    </x:row>
    <x:row>
      <x:c t="str">
        <x:v>AC314090055</x:v>
      </x:c>
      <x:c t="str">
        <x:v>ORBIS BACKLIGHT Wifi-s mennyezeti világítás, 350x350mm, 2800lm, 28W, fehér</x:v>
      </x:c>
      <x:c t="str">
        <x:v>SAPHO</x:v>
      </x:c>
      <x:c t="str">
        <x:v>4058075572850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/>
      </x:c>
    </x:row>
    <x:row>
      <x:c t="str">
        <x:v>AC314100055</x:v>
      </x:c>
      <x:c t="str">
        <x:v>ORBIS BACKLIGHT Wifi-s mennyezeti világítás, 350x350mm, 2800lm, 28W, fekete</x:v>
      </x:c>
      <x:c t="str">
        <x:v>SAPHO</x:v>
      </x:c>
      <x:c t="str">
        <x:v>4058075572874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/>
      </x:c>
    </x:row>
    <x:row>
      <x:c t="str">
        <x:v>AC3146900ZS</x:v>
      </x:c>
      <x:c t="str">
        <x:v>SPOTLIGHT Wifi-s mennyezeti világítás, GU10, 4,3W, 230V, IP65, fehér</x:v>
      </x:c>
      <x:c t="str">
        <x:v>SAPHO</x:v>
      </x:c>
      <x:c t="str">
        <x:v>4058075573031</x:v>
      </x:c>
      <x:c t="str">
        <x:v>db        </x:v>
      </x:c>
      <x:c t="str">
        <x:v>94051990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9500.0000</x:v>
      </x:c>
      <x:c t="str">
        <x:v>kifutott: 2025.10</x:v>
      </x:c>
    </x:row>
    <x:row>
      <x:c t="str">
        <x:v>AC3146902ZS</x:v>
      </x:c>
      <x:c t="str">
        <x:v>OSRAM fürdőszobai spotlámpatest, átm.:85mm, GU10, 4,3W, 230V, IP65</x:v>
      </x:c>
      <x:c t="str">
        <x:v>SAPHO</x:v>
      </x:c>
      <x:c t="str">
        <x:v>4099854444586</x:v>
      </x:c>
      <x:c t="str">
        <x:v>db        </x:v>
      </x:c>
      <x:c t="str">
        <x:v>94051990</x:v>
      </x:c>
      <x:c t="n">
        <x:v>0.2700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8900.0000</x:v>
      </x:c>
      <x:c t="str">
        <x:v>újdonság: 2025.10</x:v>
      </x:c>
    </x:row>
    <x:row>
      <x:c t="str">
        <x:v>AC36060002M</x:v>
      </x:c>
      <x:c t="str">
        <x:v>ORBIS szenzoros mennyezeti világítás, 300mm, 1400lm, 17W, IP44</x:v>
      </x:c>
      <x:c t="str">
        <x:v>SAPHO</x:v>
      </x:c>
      <x:c t="str">
        <x:v>4058075651814</x:v>
      </x:c>
      <x:c t="str">
        <x:v>db        </x:v>
      </x:c>
      <x:c t="str">
        <x:v>94051990</x:v>
      </x:c>
      <x:c t="n">
        <x:v>1.2200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>kiárusítás: 2025.10</x:v>
      </x:c>
    </x:row>
    <x:row>
      <x:c t="str">
        <x:v>AC36060022M</x:v>
      </x:c>
      <x:c t="str">
        <x:v>OSRAM ORBIS mennyezeti világítás, szenzoros átm.: 300mm, 1600lm, 15,5W, IP44</x:v>
      </x:c>
      <x:c t="str">
        <x:v>SAPHO</x:v>
      </x:c>
      <x:c t="str">
        <x:v>4099854448126</x:v>
      </x:c>
      <x:c t="str">
        <x:v>db        </x:v>
      </x:c>
      <x:c t="str">
        <x:v>94051990</x:v>
      </x:c>
      <x:c t="n">
        <x:v>1.2200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26000.0000</x:v>
      </x:c>
      <x:c t="str">
        <x:v>újdonság: 2025.10</x:v>
      </x:c>
    </x:row>
    <x:row>
      <x:c t="str">
        <x:v>AC36061002M</x:v>
      </x:c>
      <x:c t="str">
        <x:v>ORBIS szenzoros mennyezeti világítás, 400mm, 1800lm, 22W, IP44</x:v>
      </x:c>
      <x:c t="str">
        <x:v>SAPHO</x:v>
      </x:c>
      <x:c t="str">
        <x:v>4058075651852</x:v>
      </x:c>
      <x:c t="str">
        <x:v>db        </x:v>
      </x:c>
      <x:c t="str">
        <x:v>94051990</x:v>
      </x:c>
      <x:c t="n">
        <x:v>1.4200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22000.0000</x:v>
      </x:c>
      <x:c t="str">
        <x:v/>
      </x:c>
    </x:row>
    <x:row>
      <x:c t="str">
        <x:v>AC464780055</x:v>
      </x:c>
      <x:c t="str">
        <x:v>LEDVANCE mennyezeti lámpa, átm:10mm, 900lm, 12W, 3000K, IP44</x:v>
      </x:c>
      <x:c t="str">
        <x:v>SAPHO</x:v>
      </x:c>
      <x:c t="str">
        <x:v>4099854105777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újdonság: 2024.04</x:v>
      </x:c>
    </x:row>
    <x:row>
      <x:c t="str">
        <x:v>AC464790055</x:v>
      </x:c>
      <x:c t="str">
        <x:v>LEDVANCE mennyezeti lámpa, átm:10mm, 900lm, 12W, 4000K, IP44</x:v>
      </x:c>
      <x:c t="str">
        <x:v>SAPHO</x:v>
      </x:c>
      <x:c t="str">
        <x:v>4099854105791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újdonság: 2024.04</x:v>
      </x:c>
    </x:row>
    <x:row>
      <x:c t="str">
        <x:v>AC464820055</x:v>
      </x:c>
      <x:c t="str">
        <x:v>LEDVANCE mennyezeti lámpa, átm:325mm, 1800lm, 24W, 3000K, IP44</x:v>
      </x:c>
      <x:c t="str">
        <x:v>SAPHO</x:v>
      </x:c>
      <x:c t="str">
        <x:v>4099854105890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11500.0000</x:v>
      </x:c>
      <x:c t="str">
        <x:v>újdonság: 2024.04</x:v>
      </x:c>
    </x:row>
    <x:row>
      <x:c t="str">
        <x:v>AC464830055</x:v>
      </x:c>
      <x:c t="str">
        <x:v>LEDVANCE mennyezeti lámpa, átm:325mm, 1800lm, 24W, 4000K, IP44</x:v>
      </x:c>
      <x:c t="str">
        <x:v>SAPHO</x:v>
      </x:c>
      <x:c t="str">
        <x:v>4099854105913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13500.0000</x:v>
      </x:c>
      <x:c t="str">
        <x:v>újdonság: 2024.04</x:v>
      </x:c>
    </x:row>
    <x:row>
      <x:c t="str">
        <x:v>AC9090</x:v>
      </x:c>
      <x:c t="str">
        <x:v>AQUALINE sarok zuhanyfüggönytartó, átm:2,5cmx90x90cm, alumínium/fehér</x:v>
      </x:c>
      <x:c t="str">
        <x:v>AQUALINE</x:v>
      </x:c>
      <x:c t="str">
        <x:v>8590913843150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3400.0000</x:v>
      </x:c>
      <x:c t="str">
        <x:v/>
      </x:c>
    </x:row>
    <x:row>
      <x:c t="str">
        <x:v>AE102-0101</x:v>
      </x:c>
      <x:c t="str">
        <x:v>ABELINE rockstone polc, 2 furattal, 1000x12x100mm, matt fehér</x:v>
      </x:c>
      <x:c t="str">
        <x:v>SAPHO</x:v>
      </x:c>
      <x:c t="str">
        <x:v>8590913932908</x:v>
      </x:c>
      <x:c t="str">
        <x:v>db        </x:v>
      </x:c>
      <x:c t="str">
        <x:v>39205100</x:v>
      </x:c>
      <x:c t="n">
        <x:v>3.3550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64000.0000</x:v>
      </x:c>
      <x:c t="str">
        <x:v>kifutott: 2024.09</x:v>
      </x:c>
    </x:row>
    <x:row>
      <x:c t="str">
        <x:v>AE102-0101-01</x:v>
      </x:c>
      <x:c t="str">
        <x:v>ABELINE rockstone polc, 2 furattal, 2 pohárral, 1000x12x100mm, matt fehér</x:v>
      </x:c>
      <x:c t="str">
        <x:v>KOMPONENS</x:v>
      </x:c>
      <x:c t="str">
        <x:v>8590913933295</x:v>
      </x:c>
      <x:c t="str">
        <x:v>szett     </x:v>
      </x:c>
      <x:c t="str">
        <x:v>39205100</x:v>
      </x:c>
      <x:c t="n">
        <x:v>3.0030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65000.0000</x:v>
      </x:c>
      <x:c t="str">
        <x:v/>
      </x:c>
    </x:row>
    <x:row>
      <x:c t="str">
        <x:v>AE102-0101-02</x:v>
      </x:c>
      <x:c t="str">
        <x:v>ABELINE rockstone polc, 2 furattal, 1 pohárral, 1 szappanadagolóval, 1000x12x100mm, matt fehér</x:v>
      </x:c>
      <x:c t="str">
        <x:v>KOMPONENS</x:v>
      </x:c>
      <x:c t="str">
        <x:v>8590913933332</x:v>
      </x:c>
      <x:c t="str">
        <x:v>szett     </x:v>
      </x:c>
      <x:c t="str">
        <x:v>39205100</x:v>
      </x:c>
      <x:c t="n">
        <x:v>3.1570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76000.0000</x:v>
      </x:c>
      <x:c t="str">
        <x:v/>
      </x:c>
    </x:row>
    <x:row>
      <x:c t="str">
        <x:v>AE102-0101-03</x:v>
      </x:c>
      <x:c t="str">
        <x:v>ABELINE rockstone polc, 2 furattal, 1 pohárral, 1 szappanadagolóval, 1000x12x100mm, matt fehér/fekete</x:v>
      </x:c>
      <x:c t="str">
        <x:v>KOMPONENS</x:v>
      </x:c>
      <x:c t="str">
        <x:v>8590913933370</x:v>
      </x:c>
      <x:c t="str">
        <x:v>szett     </x:v>
      </x:c>
      <x:c t="str">
        <x:v>39205100</x:v>
      </x:c>
      <x:c t="n">
        <x:v>3.1540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77000.0000</x:v>
      </x:c>
      <x:c t="str">
        <x:v/>
      </x:c>
    </x:row>
    <x:row>
      <x:c t="str">
        <x:v>AE200-0101</x:v>
      </x:c>
      <x:c t="str">
        <x:v>ABELINE rockstone sarokpolc, 200x12x200mm, matt fehér</x:v>
      </x:c>
      <x:c t="str">
        <x:v>SAPHO</x:v>
      </x:c>
      <x:c t="str">
        <x:v>8590913932915</x:v>
      </x:c>
      <x:c t="str">
        <x:v>db        </x:v>
      </x:c>
      <x:c t="str">
        <x:v>39205100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AE200-0598</x:v>
      </x:c>
      <x:c t="str">
        <x:v>ABELINE rockstone sarokpolc, 200x200mm, black attica</x:v>
      </x:c>
      <x:c t="str">
        <x:v>SAPHO</x:v>
      </x:c>
      <x:c t="str">
        <x:v>8590913949029</x:v>
      </x:c>
      <x:c t="str">
        <x:v>db        </x:v>
      </x:c>
      <x:c t="str">
        <x:v>39205100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AE200-4033</x:v>
      </x:c>
      <x:c t="str">
        <x:v>ABELINE rockstone sarokpolc, 200x200mm, beton színű</x:v>
      </x:c>
      <x:c t="str">
        <x:v>SAPHO</x:v>
      </x:c>
      <x:c t="str">
        <x:v>8590913949036</x:v>
      </x:c>
      <x:c t="str">
        <x:v>db        </x:v>
      </x:c>
      <x:c t="str">
        <x:v>39205100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AE236</x:v>
      </x:c>
      <x:c t="str">
        <x:v>AQUALINE felhajtható zuhanyülőke, 32x23cm, max:160kg, bambusz</x:v>
      </x:c>
      <x:c t="str">
        <x:v>AQUALINE</x:v>
      </x:c>
      <x:c t="str">
        <x:v>8590913841576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25000.0000</x:v>
      </x:c>
      <x:c t="str">
        <x:v/>
      </x:c>
    </x:row>
    <x:row>
      <x:c t="str">
        <x:v>AE236GR</x:v>
      </x:c>
      <x:c t="str">
        <x:v>AQUALINE felhajtható zuhanyülőke, 32x23cm, max:160kg, szürke</x:v>
      </x:c>
      <x:c t="str">
        <x:v>AQUALINE</x:v>
      </x:c>
      <x:c t="str">
        <x:v>8590913963612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26000.0000</x:v>
      </x:c>
      <x:c t="str">
        <x:v>újdonság: 2024.06</x:v>
      </x:c>
    </x:row>
    <x:row>
      <x:c t="str">
        <x:v>AE250-0101</x:v>
      </x:c>
      <x:c t="str">
        <x:v>ABELINE Rockstone sarokpolc, 250x250mm, matt fehér</x:v>
      </x:c>
      <x:c t="str">
        <x:v>SAPHO</x:v>
      </x:c>
      <x:c t="str">
        <x:v>8590913997075</x:v>
      </x:c>
      <x:c t="str">
        <x:v>db        </x:v>
      </x:c>
      <x:c t="str">
        <x:v>39205100</x:v>
      </x:c>
      <x:c t="n">
        <x:v>1.9030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AE250-0598</x:v>
      </x:c>
      <x:c t="str">
        <x:v>ABELINE Rockstone sarokpolc, 250x250mm, black attica</x:v>
      </x:c>
      <x:c t="str">
        <x:v>SAPHO</x:v>
      </x:c>
      <x:c t="str">
        <x:v>8590913997082</x:v>
      </x:c>
      <x:c t="str">
        <x:v>db        </x:v>
      </x:c>
      <x:c t="str">
        <x:v>39205100</x:v>
      </x:c>
      <x:c t="n">
        <x:v>1.9030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AE250-4033</x:v>
      </x:c>
      <x:c t="str">
        <x:v>ABELINE Rockstone sarokpolc, 250x250mm, beton</x:v>
      </x:c>
      <x:c t="str">
        <x:v>SAPHO</x:v>
      </x:c>
      <x:c t="str">
        <x:v>8590913997099</x:v>
      </x:c>
      <x:c t="str">
        <x:v>db        </x:v>
      </x:c>
      <x:c t="str">
        <x:v>39205100</x:v>
      </x:c>
      <x:c t="n">
        <x:v>1.9030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AE300-0101</x:v>
      </x:c>
      <x:c t="str">
        <x:v>ABELINE rockstone sarokpolc, 300x12x100mm, matt fehér</x:v>
      </x:c>
      <x:c t="str">
        <x:v>SAPHO</x:v>
      </x:c>
      <x:c t="str">
        <x:v>8590913932922</x:v>
      </x:c>
      <x:c t="str">
        <x:v>db        </x:v>
      </x:c>
      <x:c t="str">
        <x:v>39205100</x:v>
      </x:c>
      <x:c t="n">
        <x:v>1.0860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/>
      </x:c>
    </x:row>
    <x:row>
      <x:c t="str">
        <x:v>AE357</x:v>
      </x:c>
      <x:c t="str">
        <x:v>Felhajtható zuhanyülőke, 32x33cm, max:130kg, fehér</x:v>
      </x:c>
      <x:c t="str">
        <x:v>SAPHO</x:v>
      </x:c>
      <x:c t="str">
        <x:v>8590913841583</x:v>
      </x:c>
      <x:c t="str">
        <x:v>db        </x:v>
      </x:c>
      <x:c t="str">
        <x:v>94017900</x:v>
      </x:c>
      <x:c t="n">
        <x:v>2.3700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21000.0000</x:v>
      </x:c>
      <x:c t="str">
        <x:v/>
      </x:c>
    </x:row>
    <x:row>
      <x:c t="str">
        <x:v>AE502-0101-01</x:v>
      </x:c>
      <x:c t="str">
        <x:v>ABELINE rockstone polc, 2 furattal, 2 pohárral, 500x12x100mm, matt fehér</x:v>
      </x:c>
      <x:c t="str">
        <x:v>KOMPONENS</x:v>
      </x:c>
      <x:c t="str">
        <x:v>8590913933011</x:v>
      </x:c>
      <x:c t="str">
        <x:v>szett     </x:v>
      </x:c>
      <x:c t="str">
        <x:v>39205100</x:v>
      </x:c>
      <x:c t="n">
        <x:v>1.4530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56000.0000</x:v>
      </x:c>
      <x:c t="str">
        <x:v/>
      </x:c>
    </x:row>
    <x:row>
      <x:c t="str">
        <x:v>AE502-0101-02</x:v>
      </x:c>
      <x:c t="str">
        <x:v>ABELINE rockstone polc, 2 furattal, 1 pohárral, 1 szappanadagolóval, 500x12x100mm, matt fehér</x:v>
      </x:c>
      <x:c t="str">
        <x:v>KOMPONENS</x:v>
      </x:c>
      <x:c t="str">
        <x:v>8590913933301</x:v>
      </x:c>
      <x:c t="str">
        <x:v>szett     </x:v>
      </x:c>
      <x:c t="str">
        <x:v>39205100</x:v>
      </x:c>
      <x:c t="n">
        <x:v>1.6070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67000.0000</x:v>
      </x:c>
      <x:c t="str">
        <x:v/>
      </x:c>
    </x:row>
    <x:row>
      <x:c t="str">
        <x:v>AE502-0101-03</x:v>
      </x:c>
      <x:c t="str">
        <x:v>ABELINE rockstone polc, 2 furattal, 1 pohárral, 1 szappanadagolóval, 500x12x100mm, matt fehér/fekete</x:v>
      </x:c>
      <x:c t="str">
        <x:v>KOMPONENS</x:v>
      </x:c>
      <x:c t="str">
        <x:v>8590913933349</x:v>
      </x:c>
      <x:c t="str">
        <x:v>szett     </x:v>
      </x:c>
      <x:c t="str">
        <x:v>39205100</x:v>
      </x:c>
      <x:c t="n">
        <x:v>1.6040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68000.0000</x:v>
      </x:c>
      <x:c t="str">
        <x:v/>
      </x:c>
    </x:row>
    <x:row>
      <x:c t="str">
        <x:v>AE549</x:v>
      </x:c>
      <x:c t="str">
        <x:v>Ülőke kádra, fehér</x:v>
      </x:c>
      <x:c t="str">
        <x:v>SAPHO</x:v>
      </x:c>
      <x:c t="str">
        <x:v>8590913841590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26000.0000</x:v>
      </x:c>
      <x:c t="str">
        <x:v/>
      </x:c>
    </x:row>
    <x:row>
      <x:c t="str">
        <x:v>AE600-0101</x:v>
      </x:c>
      <x:c t="str">
        <x:v>ABELINE rockstone polc, 600x12x100mm, matt fehér</x:v>
      </x:c>
      <x:c t="str">
        <x:v>SAPHO</x:v>
      </x:c>
      <x:c t="str">
        <x:v>8590913932847</x:v>
      </x:c>
      <x:c t="str">
        <x:v>db        </x:v>
      </x:c>
      <x:c t="str">
        <x:v>39205100</x:v>
      </x:c>
      <x:c t="n">
        <x:v>2.1050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>kifutott: 2024.11</x:v>
      </x:c>
    </x:row>
    <x:row>
      <x:c t="str">
        <x:v>AE602-0101-01</x:v>
      </x:c>
      <x:c t="str">
        <x:v>ABELINE rockstone polc, 2 furattal, 2 pohárral, 600x12x100mm, matt fehér</x:v>
      </x:c>
      <x:c t="str">
        <x:v>KOMPONENS</x:v>
      </x:c>
      <x:c t="str">
        <x:v>8590913933271</x:v>
      </x:c>
      <x:c t="str">
        <x:v>szett     </x:v>
      </x:c>
      <x:c t="str">
        <x:v>39205100</x:v>
      </x:c>
      <x:c t="n">
        <x:v>1.7730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60000.0000</x:v>
      </x:c>
      <x:c t="str">
        <x:v/>
      </x:c>
    </x:row>
    <x:row>
      <x:c t="str">
        <x:v>AE602-0101-02</x:v>
      </x:c>
      <x:c t="str">
        <x:v>ABELINE rockstone polc, 2 furattal, 1 pohárral, 1 szappanadagolóval, 600x12x100mm, matt fehér</x:v>
      </x:c>
      <x:c t="str">
        <x:v>KOMPONENS</x:v>
      </x:c>
      <x:c t="str">
        <x:v>8590913933318</x:v>
      </x:c>
      <x:c t="str">
        <x:v>szett     </x:v>
      </x:c>
      <x:c t="str">
        <x:v>39205100</x:v>
      </x:c>
      <x:c t="n">
        <x:v>1.9270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AE602-0101-03</x:v>
      </x:c>
      <x:c t="str">
        <x:v>ABELINE rockstone polc, 2 furattal, 1 pohárral, 1 szappanadagolóval, 600x12x100mm, matt fehér/fekete</x:v>
      </x:c>
      <x:c t="str">
        <x:v>KOMPONENS</x:v>
      </x:c>
      <x:c t="str">
        <x:v>8590913933356</x:v>
      </x:c>
      <x:c t="str">
        <x:v>szett     </x:v>
      </x:c>
      <x:c t="str">
        <x:v>39205100</x:v>
      </x:c>
      <x:c t="n">
        <x:v>1.9240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/>
      </x:c>
    </x:row>
    <x:row>
      <x:c t="str">
        <x:v>AE802-0101-01</x:v>
      </x:c>
      <x:c t="str">
        <x:v>ABELINE rockstone polc, 2 furattal, 2 pohárral, 800x12x100mm, matt fehér</x:v>
      </x:c>
      <x:c t="str">
        <x:v>KOMPONENS</x:v>
      </x:c>
      <x:c t="str">
        <x:v>8590913933288</x:v>
      </x:c>
      <x:c t="str">
        <x:v>szett     </x:v>
      </x:c>
      <x:c t="str">
        <x:v>39205100</x:v>
      </x:c>
      <x:c t="n">
        <x:v>2.4930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/>
      </x:c>
    </x:row>
    <x:row>
      <x:c t="str">
        <x:v>AE802-0101-02</x:v>
      </x:c>
      <x:c t="str">
        <x:v>ABELINE rockstone polc, 2 furattal, 1 pohárral, 1 szappanadagolóval, 800x12x100mm, matt fehér</x:v>
      </x:c>
      <x:c t="str">
        <x:v>KOMPONENS</x:v>
      </x:c>
      <x:c t="str">
        <x:v>8590913933325</x:v>
      </x:c>
      <x:c t="str">
        <x:v>szett     </x:v>
      </x:c>
      <x:c t="str">
        <x:v>39205100</x:v>
      </x:c>
      <x:c t="n">
        <x:v>2.6470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/>
      </x:c>
    </x:row>
    <x:row>
      <x:c t="str">
        <x:v>AE802-0101-03</x:v>
      </x:c>
      <x:c t="str">
        <x:v>ABELINE rockstone polc, 2 furattal, 1 pohárral, 1 szappanadagolóval, 800x12x100mm, matt fehér/fekete</x:v>
      </x:c>
      <x:c t="str">
        <x:v>KOMPONENS</x:v>
      </x:c>
      <x:c t="str">
        <x:v>8590913933363</x:v>
      </x:c>
      <x:c t="str">
        <x:v>szett     </x:v>
      </x:c>
      <x:c t="str">
        <x:v>39205100</x:v>
      </x:c>
      <x:c t="n">
        <x:v>2.6440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AE865</x:v>
      </x:c>
      <x:c t="str">
        <x:v>Állítható ülőke, vízálló, mag:376-476mm, max:180 kg</x:v>
      </x:c>
      <x:c t="str">
        <x:v>SAPHO</x:v>
      </x:c>
      <x:c t="str">
        <x:v>8590913846700</x:v>
      </x:c>
      <x:c t="str">
        <x:v>db        </x:v>
      </x:c>
      <x:c t="str">
        <x:v>94017900</x:v>
      </x:c>
      <x:c t="n">
        <x:v>3.6600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48100.0000</x:v>
      </x:c>
      <x:c t="str">
        <x:v/>
      </x:c>
    </x:row>
    <x:row>
      <x:c t="str">
        <x:v>AER1G</x:v>
      </x:c>
      <x:c t="str">
        <x:v>NEOPERL külső menetes perlátor, M24x1, króm</x:v>
      </x:c>
      <x:c t="str">
        <x:v>SAPHO</x:v>
      </x:c>
      <x:c t="str">
        <x:v>8590913859960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AERCN</x:v>
      </x:c>
      <x:c t="str">
        <x:v>külső menetes perlátor, M22x1</x:v>
      </x:c>
      <x:c t="str">
        <x:v>SAPHO</x:v>
      </x:c>
      <x:c t="str">
        <x:v>8590913933875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1800.0000</x:v>
      </x:c>
      <x:c t="str">
        <x:v/>
      </x:c>
    </x:row>
    <x:row>
      <x:c t="str">
        <x:v>AERGIR</x:v>
      </x:c>
      <x:c t="str">
        <x:v>NEOPERL külső menetes perlátor, elfordítható szűrővel, külső menet M24x1, króm</x:v>
      </x:c>
      <x:c t="str">
        <x:v>SAPHO</x:v>
      </x:c>
      <x:c t="str">
        <x:v>8590913859977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AERMA</x:v>
      </x:c>
      <x:c t="str">
        <x:v>külső menetes perlátor, M18x1</x:v>
      </x:c>
      <x:c t="str">
        <x:v>SAPHO</x:v>
      </x:c>
      <x:c t="str">
        <x:v>8590913909580</x:v>
      </x:c>
      <x:c t="str">
        <x:v>db        </x:v>
      </x:c>
      <x:c t="str">
        <x:v>84819000</x:v>
      </x:c>
      <x:c t="n">
        <x:v>0.0030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900.0000</x:v>
      </x:c>
      <x:c t="str">
        <x:v/>
      </x:c>
    </x:row>
    <x:row>
      <x:c t="str">
        <x:v>AERPL</x:v>
      </x:c>
      <x:c t="str">
        <x:v>külső menetes perlátor, M24x1</x:v>
      </x:c>
      <x:c t="str">
        <x:v>SAPHO</x:v>
      </x:c>
      <x:c t="str">
        <x:v>8590913875984</x:v>
      </x:c>
      <x:c t="str">
        <x:v>db        </x:v>
      </x:c>
      <x:c t="str">
        <x:v>84819000</x:v>
      </x:c>
      <x:c t="n">
        <x:v>0.0040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2000.0000</x:v>
      </x:c>
      <x:c t="str">
        <x:v>kifutott: 2025.08</x:v>
      </x:c>
    </x:row>
    <x:row>
      <x:c t="str">
        <x:v>AERWS</x:v>
      </x:c>
      <x:c t="str">
        <x:v>Tartalék perlátor, külső menet M24x1, műanyag </x:v>
      </x:c>
      <x:c t="str">
        <x:v>SAPHO</x:v>
      </x:c>
      <x:c t="str">
        <x:v>8590913919985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AERWU</x:v>
      </x:c>
      <x:c t="str">
        <x:v>Tartalék perlátor, külső menet M16x1, műanyag </x:v>
      </x:c>
      <x:c t="str">
        <x:v>SAPHO</x:v>
      </x:c>
      <x:c t="str">
        <x:v>8590913919978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AERZB</x:v>
      </x:c>
      <x:c t="str">
        <x:v>Tartalék levegővel dúsító víztakarékos perlátor ZB006 csaptelephez </x:v>
      </x:c>
      <x:c t="str">
        <x:v>SAPHO</x:v>
      </x:c>
      <x:c t="str">
        <x:v>8590913932304</x:v>
      </x:c>
      <x:c t="str">
        <x:v>db        </x:v>
      </x:c>
      <x:c t="str">
        <x:v>84819000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>kifutott: 2025.07</x:v>
      </x:c>
    </x:row>
    <x:row>
      <x:c t="str">
        <x:v>AF002</x:v>
      </x:c>
      <x:c t="str">
        <x:v>ICONIC mosdócsaptelep, króm</x:v>
      </x:c>
      <x:c t="str">
        <x:v>SAPHO</x:v>
      </x:c>
      <x:c t="str">
        <x:v>8590913961519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31000.0000</x:v>
      </x:c>
      <x:c t="str">
        <x:v>újdonság: 2024.07</x:v>
      </x:c>
    </x:row>
    <x:row>
      <x:c t="str">
        <x:v>AF002-41</x:v>
      </x:c>
      <x:c t="str">
        <x:v>ICONIC nyitókar, carina</x:v>
      </x:c>
      <x:c t="str">
        <x:v>SAPHO</x:v>
      </x:c>
      <x:c t="str">
        <x:v>8590913130878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9200.0000</x:v>
      </x:c>
      <x:c t="str">
        <x:v>újdonság: 2025.12</x:v>
      </x:c>
    </x:row>
    <x:row>
      <x:c t="str">
        <x:v>AF002-42</x:v>
      </x:c>
      <x:c t="str">
        <x:v>ICONIC nyitókar, siena</x:v>
      </x:c>
      <x:c t="str">
        <x:v>SAPHO</x:v>
      </x:c>
      <x:c t="str">
        <x:v>8590913130885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9200.0000</x:v>
      </x:c>
      <x:c t="str">
        <x:v>újdonság: 2025.12</x:v>
      </x:c>
    </x:row>
    <x:row>
      <x:c t="str">
        <x:v>AF002-43</x:v>
      </x:c>
      <x:c t="str">
        <x:v>ICONIC nyitókar, agila</x:v>
      </x:c>
      <x:c t="str">
        <x:v>SAPHO</x:v>
      </x:c>
      <x:c t="str">
        <x:v>8590913130892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9200.0000</x:v>
      </x:c>
      <x:c t="str">
        <x:v>újdonság: 2025.12</x:v>
      </x:c>
    </x:row>
    <x:row>
      <x:c t="str">
        <x:v>AF002-44</x:v>
      </x:c>
      <x:c t="str">
        <x:v>ICONIC nyitókar, verde</x:v>
      </x:c>
      <x:c t="str">
        <x:v>SAPHO</x:v>
      </x:c>
      <x:c t="str">
        <x:v>8590913130908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9200.0000</x:v>
      </x:c>
      <x:c t="str">
        <x:v>újdonság: 2025.12</x:v>
      </x:c>
    </x:row>
    <x:row>
      <x:c t="str">
        <x:v>AF002B</x:v>
      </x:c>
      <x:c t="str">
        <x:v>ICONIC mosdócsaptelep, matt fekete</x:v>
      </x:c>
      <x:c t="str">
        <x:v>SAPHO</x:v>
      </x:c>
      <x:c t="str">
        <x:v>8590913961526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33000.0000</x:v>
      </x:c>
      <x:c t="str">
        <x:v>újdonság: 2024.07</x:v>
      </x:c>
    </x:row>
    <x:row>
      <x:c t="str">
        <x:v>AF002GB</x:v>
      </x:c>
      <x:c t="str">
        <x:v>ICONIC mosdócsaptelep, matt arany</x:v>
      </x:c>
      <x:c t="str">
        <x:v>SAPHO</x:v>
      </x:c>
      <x:c t="str">
        <x:v>8590913961533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AF003</x:v>
      </x:c>
      <x:c t="str">
        <x:v>ICONIC bidécsaptelep, króm</x:v>
      </x:c>
      <x:c t="str">
        <x:v>SAPHO</x:v>
      </x:c>
      <x:c t="str">
        <x:v>8590913961588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31000.0000</x:v>
      </x:c>
      <x:c t="str">
        <x:v>újdonság: 2024.07</x:v>
      </x:c>
    </x:row>
    <x:row>
      <x:c t="str">
        <x:v>AF003B</x:v>
      </x:c>
      <x:c t="str">
        <x:v>ICONIC bidécsaptelep, matt fekete</x:v>
      </x:c>
      <x:c t="str">
        <x:v>SAPHO</x:v>
      </x:c>
      <x:c t="str">
        <x:v>8590913961618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33000.0000</x:v>
      </x:c>
      <x:c t="str">
        <x:v>újdonság: 2024.07</x:v>
      </x:c>
    </x:row>
    <x:row>
      <x:c t="str">
        <x:v>AF003GB</x:v>
      </x:c>
      <x:c t="str">
        <x:v>ICONIC bidécsaptelep, matt arany</x:v>
      </x:c>
      <x:c t="str">
        <x:v>SAPHO</x:v>
      </x:c>
      <x:c t="str">
        <x:v>8590913961625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AF006</x:v>
      </x:c>
      <x:c t="str">
        <x:v>ICONIC magasított mosdócsaptelep, króm</x:v>
      </x:c>
      <x:c t="str">
        <x:v>SAPHO</x:v>
      </x:c>
      <x:c t="str">
        <x:v>8590913961540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AF006B</x:v>
      </x:c>
      <x:c t="str">
        <x:v>ICONIC magasított mosdócsaptelep, matt fekete</x:v>
      </x:c>
      <x:c t="str">
        <x:v>SAPHO</x:v>
      </x:c>
      <x:c t="str">
        <x:v>8590913961557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AF006GB</x:v>
      </x:c>
      <x:c t="str">
        <x:v>ICONIC magasított mosdócsaptelep, matt arany</x:v>
      </x:c>
      <x:c t="str">
        <x:v>SAPHO</x:v>
      </x:c>
      <x:c t="str">
        <x:v>8590913961564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AF006GM</x:v>
      </x:c>
      <x:c t="str">
        <x:v>ICONIC magasított mosdócsaptelep, gun metal</x:v>
      </x:c>
      <x:c t="str">
        <x:v>SAPHO</x:v>
      </x:c>
      <x:c t="str">
        <x:v>8590913996856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AF006W</x:v>
      </x:c>
      <x:c t="str">
        <x:v>ICONIC magasított mosdócsaptelep, matt fehér</x:v>
      </x:c>
      <x:c t="str">
        <x:v>SAPHO</x:v>
      </x:c>
      <x:c t="str">
        <x:v>8590913996849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AF008</x:v>
      </x:c>
      <x:c t="str">
        <x:v>ICONIC falbasüllyesztett mosdócsaptelep, króm</x:v>
      </x:c>
      <x:c t="str">
        <x:v>SAPHO</x:v>
      </x:c>
      <x:c t="str">
        <x:v>8590913961663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AF008B</x:v>
      </x:c>
      <x:c t="str">
        <x:v>ICONIC falbasüllyesztett mosdócsaptelep, matt fekete</x:v>
      </x:c>
      <x:c t="str">
        <x:v>SAPHO</x:v>
      </x:c>
      <x:c t="str">
        <x:v>8590913961670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AF008GB</x:v>
      </x:c>
      <x:c t="str">
        <x:v>ICONIC falbasüllyesztett mosdócsaptelep, matt arany</x:v>
      </x:c>
      <x:c t="str">
        <x:v>SAPHO</x:v>
      </x:c>
      <x:c t="str">
        <x:v>8590913961694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AF010</x:v>
      </x:c>
      <x:c t="str">
        <x:v>ICONIC kádtöltőcsaptelep, króm</x:v>
      </x:c>
      <x:c t="str">
        <x:v>SAPHO</x:v>
      </x:c>
      <x:c t="str">
        <x:v>8590913961748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AF010B</x:v>
      </x:c>
      <x:c t="str">
        <x:v>ICONIC kádtöltőcsaptelep, matt fekete</x:v>
      </x:c>
      <x:c t="str">
        <x:v>SAPHO</x:v>
      </x:c>
      <x:c t="str">
        <x:v>8590913961762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AF010GB</x:v>
      </x:c>
      <x:c t="str">
        <x:v>ICONIC kádtöltőcsaptelep, matt arany</x:v>
      </x:c>
      <x:c t="str">
        <x:v>SAPHO</x:v>
      </x:c>
      <x:c t="str">
        <x:v>8590913961786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2024.07</x:v>
      </x:c>
    </x:row>
    <x:row>
      <x:c t="str">
        <x:v>AF011</x:v>
      </x:c>
      <x:c t="str">
        <x:v>ICONIC zuhanycsaptelep, króm</x:v>
      </x:c>
      <x:c t="str">
        <x:v>SAPHO</x:v>
      </x:c>
      <x:c t="str">
        <x:v>8590913995736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AF011B</x:v>
      </x:c>
      <x:c t="str">
        <x:v>ICONIC zuhanycsaptelep, matt fekete</x:v>
      </x:c>
      <x:c t="str">
        <x:v>SAPHO</x:v>
      </x:c>
      <x:c t="str">
        <x:v>8590913995743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AF011GB</x:v>
      </x:c>
      <x:c t="str">
        <x:v>ICONIC zuhanycsaptelep, matt arany</x:v>
      </x:c>
      <x:c t="str">
        <x:v>SAPHO</x:v>
      </x:c>
      <x:c t="str">
        <x:v>8590913995750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2025.05</x:v>
      </x:c>
    </x:row>
    <x:row>
      <x:c t="str">
        <x:v>AF040</x:v>
      </x:c>
      <x:c t="str">
        <x:v>ICONIC falbasüllyesztett csaptelep bidézuhannyal, króm</x:v>
      </x:c>
      <x:c t="str">
        <x:v>SAPHO</x:v>
      </x:c>
      <x:c t="str">
        <x:v>8590913961809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AF040B</x:v>
      </x:c>
      <x:c t="str">
        <x:v>ICONIC falbasüllyesztett csaptelep bidézuhannyal, matt fekete</x:v>
      </x:c>
      <x:c t="str">
        <x:v>SAPHO</x:v>
      </x:c>
      <x:c t="str">
        <x:v>8590913961816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AF040GB</x:v>
      </x:c>
      <x:c t="str">
        <x:v>ICONIC falbasüllyesztett csaptelep bidézuhannyal, matt arany</x:v>
      </x:c>
      <x:c t="str">
        <x:v>SAPHO</x:v>
      </x:c>
      <x:c t="str">
        <x:v>8590913961823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64000.0000</x:v>
      </x:c>
      <x:c t="str">
        <x:v>újdonság: 2024.07</x:v>
      </x:c>
    </x:row>
    <x:row>
      <x:c t="str">
        <x:v>AF042</x:v>
      </x:c>
      <x:c t="str">
        <x:v>ICONIC falsík alatti zuhanycsaptelep, 2-irányú váltóval, króm</x:v>
      </x:c>
      <x:c t="str">
        <x:v>SAPHO</x:v>
      </x:c>
      <x:c t="str">
        <x:v>8590913961830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AF042B</x:v>
      </x:c>
      <x:c t="str">
        <x:v>ICONIC falsík alatti zuhanycsaptelep, 2-irányú váltóval, matt fekete</x:v>
      </x:c>
      <x:c t="str">
        <x:v>SAPHO</x:v>
      </x:c>
      <x:c t="str">
        <x:v>8590913961847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AF042GB</x:v>
      </x:c>
      <x:c t="str">
        <x:v>ICONIC falsík alatti zuhanycsaptelep, 2-irányú váltóval, matt arany</x:v>
      </x:c>
      <x:c t="str">
        <x:v>SAPHO</x:v>
      </x:c>
      <x:c t="str">
        <x:v>8590913961854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>újdonság: 2024.07</x:v>
      </x:c>
    </x:row>
    <x:row>
      <x:c t="str">
        <x:v>AF139</x:v>
      </x:c>
      <x:c t="str">
        <x:v>ICONIC zuhanyoszlop, króm</x:v>
      </x:c>
      <x:c t="str">
        <x:v>SAPHO</x:v>
      </x:c>
      <x:c t="str">
        <x:v>8590913961908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124000.0000</x:v>
      </x:c>
      <x:c t="str">
        <x:v>újdonság: 2024.07</x:v>
      </x:c>
    </x:row>
    <x:row>
      <x:c t="str">
        <x:v>AF139B</x:v>
      </x:c>
      <x:c t="str">
        <x:v>ICONIC zuhanyoszlop, matt fekete</x:v>
      </x:c>
      <x:c t="str">
        <x:v>SAPHO</x:v>
      </x:c>
      <x:c t="str">
        <x:v>8590913961915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>újdonság: 2024.07</x:v>
      </x:c>
    </x:row>
    <x:row>
      <x:c t="str">
        <x:v>AF139GB</x:v>
      </x:c>
      <x:c t="str">
        <x:v>ICONIC zuhanyoszlop, matt arany</x:v>
      </x:c>
      <x:c t="str">
        <x:v>SAPHO</x:v>
      </x:c>
      <x:c t="str">
        <x:v>8590913961922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>újdonság: 2024.07</x:v>
      </x:c>
    </x:row>
    <x:row>
      <x:c t="str">
        <x:v>AG4290</x:v>
      </x:c>
      <x:c t="str">
        <x:v>GELCO SIGMA íves zuhanykabin, dupla eltolható ajtó, TECMI zuhanytálcával, 900x900mm, transzparent üveg</x:v>
      </x:c>
      <x:c t="str">
        <x:v>AKCIO</x:v>
      </x:c>
      <x:c t="str">
        <x:v>8590913829437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174000.0000</x:v>
      </x:c>
      <x:c t="n">
        <x:v>198000.0000</x:v>
      </x:c>
      <x:c t="str">
        <x:v/>
      </x:c>
    </x:row>
    <x:row>
      <x:c t="str">
        <x:v>AG4290B</x:v>
      </x:c>
      <x:c t="str">
        <x:v>GELCO SIGMA íves zuhanykabin, dupla eltolható ajtó, zuhanytálcával, 90x90cm, transzparent üveg</x:v>
      </x:c>
      <x:c t="str">
        <x:v>AKCIO</x:v>
      </x:c>
      <x:c t="str">
        <x:v/>
      </x:c>
      <x:c t="str">
        <x:v>db        </x:v>
      </x:c>
      <x:c t="str">
        <x:v>76109090</x:v>
      </x:c>
      <x:c t="n">
        <x:v>44.0000</x:v>
      </x:c>
      <x:c t="str">
        <x:v/>
      </x:c>
      <x:c t="str">
        <x:v>kabinok</x:v>
      </x:c>
      <x:c t="str">
        <x:v>íves zuhanykabin</x:v>
      </x:c>
      <x:c t="n">
        <x:v>162000.0000</x:v>
      </x:c>
      <x:c t="n">
        <x:v>198000.0000</x:v>
      </x:c>
      <x:c t="str">
        <x:v/>
      </x:c>
    </x:row>
    <x:row>
      <x:c t="str">
        <x:v>AG4295</x:v>
      </x:c>
      <x:c t="str">
        <x:v>GELCO SIGMA íves zuhanykabin, dupla eltolható ajtó, TECMI zuhanytálcával, 900x900mm, Brick üveg</x:v>
      </x:c>
      <x:c t="str">
        <x:v>AKCIO</x:v>
      </x:c>
      <x:c t="str">
        <x:v>8590913843426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189000.0000</x:v>
      </x:c>
      <x:c t="n">
        <x:v>209000.0000</x:v>
      </x:c>
      <x:c t="str">
        <x:v/>
      </x:c>
    </x:row>
    <x:row>
      <x:c t="str">
        <x:v>AG440</x:v>
      </x:c>
      <x:c t="str">
        <x:v>ALGA öntöttmárvány mosdó, 44x22cm</x:v>
      </x:c>
      <x:c t="str">
        <x:v>SAPHO</x:v>
      </x:c>
      <x:c t="str">
        <x:v>8590913956546</x:v>
      </x:c>
      <x:c t="str">
        <x:v>db        </x:v>
      </x:c>
      <x:c t="str">
        <x:v>39221000</x:v>
      </x:c>
      <x:c t="n">
        <x:v>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AG457</x:v>
      </x:c>
      <x:c t="str">
        <x:v>ISHAPE Tükör, lekerekített sarkokkal, akasztó nélkül, 50x70cm</x:v>
      </x:c>
      <x:c t="str">
        <x:v>SAPHO</x:v>
      </x:c>
      <x:c t="str">
        <x:v>8590913827150</x:v>
      </x:c>
      <x:c t="str">
        <x:v>db        </x:v>
      </x:c>
      <x:c t="str">
        <x:v>70099100</x:v>
      </x:c>
      <x:c t="n">
        <x:v>5.2030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AG468</x:v>
      </x:c>
      <x:c t="str">
        <x:v>ISHAPE Tükör, lekerekített sarkokkal, akasztó nélkül, 60x80cm</x:v>
      </x:c>
      <x:c t="str">
        <x:v>SAPHO</x:v>
      </x:c>
      <x:c t="str">
        <x:v>8590913827167</x:v>
      </x:c>
      <x:c t="str">
        <x:v>db        </x:v>
      </x:c>
      <x:c t="str">
        <x:v>70099100</x:v>
      </x:c>
      <x:c t="n">
        <x:v>5.3030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AG4925B</x:v>
      </x:c>
      <x:c t="str">
        <x:v>GELCO SIGMA íves zuhanykabin, dupla eltolható ajtó, AMICA zuhanytálcával, 90x90cm, Brick üveg</x:v>
      </x:c>
      <x:c t="str">
        <x:v>AKCIO</x:v>
      </x:c>
      <x:c t="str">
        <x:v/>
      </x:c>
      <x:c t="str">
        <x:v>db        </x:v>
      </x:c>
      <x:c t="str">
        <x:v>70200080</x:v>
      </x:c>
      <x:c t="n">
        <x:v>41.1860</x:v>
      </x:c>
      <x:c t="str">
        <x:v/>
      </x:c>
      <x:c t="str">
        <x:v>kabinok</x:v>
      </x:c>
      <x:c t="str">
        <x:v>íves zuhanykabin</x:v>
      </x:c>
      <x:c t="n">
        <x:v>179000.0000</x:v>
      </x:c>
      <x:c t="n">
        <x:v>209000.0000</x:v>
      </x:c>
      <x:c t="str">
        <x:v/>
      </x:c>
    </x:row>
    <x:row>
      <x:c t="str">
        <x:v>AG495</x:v>
      </x:c>
      <x:c t="str">
        <x:v>ISHAPE Tükör, lekerekített sarkokkal, akasztó nélkül, 50x90cm</x:v>
      </x:c>
      <x:c t="str">
        <x:v>SAPHO</x:v>
      </x:c>
      <x:c t="str">
        <x:v>8590913827174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AG510</x:v>
      </x:c>
      <x:c t="str">
        <x:v>ISHAPE Tükör, lekerekített sarkokkal, akasztó nélkül, 100x50cm</x:v>
      </x:c>
      <x:c t="str">
        <x:v>SAPHO</x:v>
      </x:c>
      <x:c t="str">
        <x:v>8590913827181</x:v>
      </x:c>
      <x:c t="str">
        <x:v>db        </x:v>
      </x:c>
      <x:c t="str">
        <x:v>70099100</x:v>
      </x:c>
      <x:c t="n">
        <x:v>5.3000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AG612</x:v>
      </x:c>
      <x:c t="str">
        <x:v>ISHAPE Tükör, lekerekített sarkokkal, akasztó nélkül, 120x60cm</x:v>
      </x:c>
      <x:c t="str">
        <x:v>SAPHO</x:v>
      </x:c>
      <x:c t="str">
        <x:v>8590913827198</x:v>
      </x:c>
      <x:c t="str">
        <x:v>db        </x:v>
      </x:c>
      <x:c t="str">
        <x:v>70099100</x:v>
      </x:c>
      <x:c t="n">
        <x:v>5.4030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AI001</x:v>
      </x:c>
      <x:c t="str">
        <x:v>AIDA fogas, 2 db, króm</x:v>
      </x:c>
      <x:c t="str">
        <x:v>SAPHO</x:v>
      </x:c>
      <x:c t="str">
        <x:v>8003062097287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/>
      </x:c>
    </x:row>
    <x:row>
      <x:c t="str">
        <x:v>AI002</x:v>
      </x:c>
      <x:c t="str">
        <x:v>AIDA szappantartó, tejüveg/króm</x:v>
      </x:c>
      <x:c t="str">
        <x:v>SAPHO</x:v>
      </x:c>
      <x:c t="str">
        <x:v>8003062097126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16000.0000</x:v>
      </x:c>
      <x:c t="str">
        <x:v/>
      </x:c>
    </x:row>
    <x:row>
      <x:c t="str">
        <x:v>AI004</x:v>
      </x:c>
      <x:c t="str">
        <x:v>AIDA fogkefetartó, tejüveg/króm</x:v>
      </x:c>
      <x:c t="str">
        <x:v>SAPHO</x:v>
      </x:c>
      <x:c t="str">
        <x:v>8003062097140</x:v>
      </x:c>
      <x:c t="str">
        <x:v>db        </x:v>
      </x:c>
      <x:c t="str">
        <x:v>74182000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16400.0000</x:v>
      </x:c>
      <x:c t="str">
        <x:v/>
      </x:c>
    </x:row>
    <x:row>
      <x:c t="str">
        <x:v>AI006</x:v>
      </x:c>
      <x:c t="str">
        <x:v>AIDA törölközőtartó, króm</x:v>
      </x:c>
      <x:c t="str">
        <x:v>SAPHO</x:v>
      </x:c>
      <x:c t="str">
        <x:v>8003062097249</x:v>
      </x:c>
      <x:c t="str">
        <x:v>db        </x:v>
      </x:c>
      <x:c t="str">
        <x:v>74182000</x:v>
      </x:c>
      <x:c t="n">
        <x:v>0.4900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AI007</x:v>
      </x:c>
      <x:c t="str">
        <x:v>AIDA WC-papírtartó, fedővel, króm</x:v>
      </x:c>
      <x:c t="str">
        <x:v>SAPHO</x:v>
      </x:c>
      <x:c t="str">
        <x:v>8003062097324</x:v>
      </x:c>
      <x:c t="str">
        <x:v>db        </x:v>
      </x:c>
      <x:c t="str">
        <x:v>74182000</x:v>
      </x:c>
      <x:c t="n">
        <x:v>0.5260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22000.0000</x:v>
      </x:c>
      <x:c t="str">
        <x:v/>
      </x:c>
    </x:row>
    <x:row>
      <x:c t="str">
        <x:v>AI008</x:v>
      </x:c>
      <x:c t="str">
        <x:v>AIDA fali WC-kefetartó, tejüveg/króm</x:v>
      </x:c>
      <x:c t="str">
        <x:v>SAPHO</x:v>
      </x:c>
      <x:c t="str">
        <x:v>8003062097348</x:v>
      </x:c>
      <x:c t="str">
        <x:v>db        </x:v>
      </x:c>
      <x:c t="str">
        <x:v>74182000</x:v>
      </x:c>
      <x:c t="n">
        <x:v>1.7740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/>
      </x:c>
    </x:row>
    <x:row>
      <x:c t="str">
        <x:v>AI015</x:v>
      </x:c>
      <x:c t="str">
        <x:v>AIDA polctartó, 560x125mm, tejüveg/króm</x:v>
      </x:c>
      <x:c t="str">
        <x:v>SAPHO</x:v>
      </x:c>
      <x:c t="str">
        <x:v>8003062097188</x:v>
      </x:c>
      <x:c t="str">
        <x:v>db        </x:v>
      </x:c>
      <x:c t="str">
        <x:v>74182000</x:v>
      </x:c>
      <x:c t="n">
        <x:v>1.9200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AI017</x:v>
      </x:c>
      <x:c t="str">
        <x:v>AIDA WC-papírtartó, króm</x:v>
      </x:c>
      <x:c t="str">
        <x:v>SAPHO</x:v>
      </x:c>
      <x:c t="str">
        <x:v>8003062097300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AI019</x:v>
      </x:c>
      <x:c t="str">
        <x:v>AIDA szappanadagoló, tejüveg/króm</x:v>
      </x:c>
      <x:c t="str">
        <x:v>SAPHO</x:v>
      </x:c>
      <x:c t="str">
        <x:v>8003062097164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AI021</x:v>
      </x:c>
      <x:c t="str">
        <x:v>AIDA mozgatható dupla törölközőtartó, 320mm, króm</x:v>
      </x:c>
      <x:c t="str">
        <x:v>SAPHO</x:v>
      </x:c>
      <x:c t="str">
        <x:v>8003062097263</x:v>
      </x:c>
      <x:c t="str">
        <x:v>db        </x:v>
      </x:c>
      <x:c t="str">
        <x:v>74182000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24400.0000</x:v>
      </x:c>
      <x:c t="str">
        <x:v/>
      </x:c>
    </x:row>
    <x:row>
      <x:c t="str">
        <x:v>AI150</x:v>
      </x:c>
      <x:c t="str">
        <x:v>AQUALINE ALTAIR állószekrény, 35x150x31cm, fehér</x:v>
      </x:c>
      <x:c t="str">
        <x:v>AQUALINE</x:v>
      </x:c>
      <x:c t="str">
        <x:v>8590913914362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AI185L</x:v>
      </x:c>
      <x:c t="str">
        <x:v>AQUALINE ALTAIR állószekrény, 40x184x31cm, fehér</x:v>
      </x:c>
      <x:c t="str">
        <x:v>AQUALINE</x:v>
      </x:c>
      <x:c t="str">
        <x:v>8590913914379</x:v>
      </x:c>
      <x:c t="str">
        <x:v>db        </x:v>
      </x:c>
      <x:c t="str">
        <x:v>94036090</x:v>
      </x:c>
      <x:c t="n">
        <x:v>33.9000</x:v>
      </x:c>
      <x:c t="str">
        <x:v>AI185</x:v>
      </x:c>
      <x:c t="str">
        <x:v>bútorok</x:v>
      </x:c>
      <x:c t="str">
        <x:v>álló bútor</x:v>
      </x:c>
      <x:c t="n">
        <x:v>0.0000</x:v>
      </x:c>
      <x:c t="n">
        <x:v>156000.0000</x:v>
      </x:c>
      <x:c t="str">
        <x:v/>
      </x:c>
    </x:row>
    <x:row>
      <x:c t="str">
        <x:v>AI185R</x:v>
      </x:c>
      <x:c t="str">
        <x:v>AQUALINE ALTAIR állószekrény, jobbos, 40x184x31cm, fehér</x:v>
      </x:c>
      <x:c t="str">
        <x:v>AQUALINE</x:v>
      </x:c>
      <x:c t="str">
        <x:v>8590913925788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156000.0000</x:v>
      </x:c>
      <x:c t="str">
        <x:v/>
      </x:c>
    </x:row>
    <x:row>
      <x:c t="str">
        <x:v>AI255</x:v>
      </x:c>
      <x:c t="str">
        <x:v>AQUALINE ALTAIR mosdótartó szekrény, 52x72,5x45cm, fehér</x:v>
      </x:c>
      <x:c t="str">
        <x:v>AQUALINE</x:v>
      </x:c>
      <x:c t="str">
        <x:v>8590913914300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AI260</x:v>
      </x:c>
      <x:c t="str">
        <x:v>AQUALINE ALTAIR mosdótartó szekrény, 57x72,5x45cm, fehér</x:v>
      </x:c>
      <x:c t="str">
        <x:v>AQUALINE</x:v>
      </x:c>
      <x:c t="str">
        <x:v>8590913914317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AI263</x:v>
      </x:c>
      <x:c t="str">
        <x:v>AQUALINE ALTAIR mosdótartó szekrény, 57x35x45cm</x:v>
      </x:c>
      <x:c t="str">
        <x:v>AQUALINE</x:v>
      </x:c>
      <x:c t="str">
        <x:v>8590913971006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68000.0000</x:v>
      </x:c>
      <x:c t="str">
        <x:v/>
      </x:c>
    </x:row>
    <x:row>
      <x:c t="str">
        <x:v>AI265</x:v>
      </x:c>
      <x:c t="str">
        <x:v>AQUALINE ALTAIR mosdótartó szekrény, 61,5x72,5x45cm, fehér</x:v>
      </x:c>
      <x:c t="str">
        <x:v>AQUALINE</x:v>
      </x:c>
      <x:c t="str">
        <x:v>8590913914324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AI267</x:v>
      </x:c>
      <x:c t="str">
        <x:v>AQUALINE ALTAIR mosdótartó szekrény, 61,5x35x45cm</x:v>
      </x:c>
      <x:c t="str">
        <x:v>AQUALINE</x:v>
      </x:c>
      <x:c t="str">
        <x:v>8590913971013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AI268</x:v>
      </x:c>
      <x:c t="str">
        <x:v>AQUALINE ALTAIR mosdótartó szekrény, 61,5x60x37cm, fehér</x:v>
      </x:c>
      <x:c t="str">
        <x:v>AQUALINE</x:v>
      </x:c>
      <x:c t="str">
        <x:v>8590913124587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106000.0000</x:v>
      </x:c>
      <x:c t="str">
        <x:v>újdonság: 2026.01</x:v>
      </x:c>
    </x:row>
    <x:row>
      <x:c t="str">
        <x:v>AI270</x:v>
      </x:c>
      <x:c t="str">
        <x:v>AQUALINE ALTAIR mosdótartó szekrény, 67x60x45cm, fehér</x:v>
      </x:c>
      <x:c t="str">
        <x:v>AQUALINE</x:v>
      </x:c>
      <x:c t="str">
        <x:v>8590913914331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AI270-01</x:v>
      </x:c>
      <x:c t="str">
        <x:v>AQUALINE ALTAIR mosdótartó szekrény pulttal és mosdóval, 67,6cm, fehér/emporio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51.7600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180000.0000</x:v>
      </x:c>
      <x:c t="str">
        <x:v>kifutott: 2025.03</x:v>
      </x:c>
    </x:row>
    <x:row>
      <x:c t="str">
        <x:v>AI280</x:v>
      </x:c>
      <x:c t="str">
        <x:v>AQUALINE ALTAIR mosdótartó szekrény, 77,5x60x45cm, fehér</x:v>
      </x:c>
      <x:c t="str">
        <x:v>AQUALINE</x:v>
      </x:c>
      <x:c t="str">
        <x:v>8590913914348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AI280-01</x:v>
      </x:c>
      <x:c t="str">
        <x:v>AQUALINE ALTAIR mosdótartó szekrény pulttal és mosdóval, 78,1cm, fehér/emporio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24.2600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183000.0000</x:v>
      </x:c>
      <x:c t="str">
        <x:v>kifutott: 2025.03</x:v>
      </x:c>
    </x:row>
    <x:row>
      <x:c t="str">
        <x:v>AI288</x:v>
      </x:c>
      <x:c t="str">
        <x:v>AQUALINE ALTAIR mosdótartó szekrény, 76x60x37cm, fehér</x:v>
      </x:c>
      <x:c t="str">
        <x:v>AQUALINE</x:v>
      </x:c>
      <x:c t="str">
        <x:v>8590913124594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118000.0000</x:v>
      </x:c>
      <x:c t="str">
        <x:v>újdonság: 2026.01</x:v>
      </x:c>
    </x:row>
    <x:row>
      <x:c t="str">
        <x:v>AI290</x:v>
      </x:c>
      <x:c t="str">
        <x:v>AQUALINE ALTAIR mosdótartó szekrény, 86,5x60x45cm, fehér</x:v>
      </x:c>
      <x:c t="str">
        <x:v>AQUALINE</x:v>
      </x:c>
      <x:c t="str">
        <x:v>8590913914355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AI290-01</x:v>
      </x:c>
      <x:c t="str">
        <x:v>AQUALINE ALTAIR mosdótartó szekrény pulttal és mosdóval, 87,1cm, fehér/emporio tölgy</x:v>
      </x:c>
      <x:c t="str">
        <x:v>KOMPONENS</x:v>
      </x:c>
      <x:c t="str">
        <x:v>8590913929533</x:v>
      </x:c>
      <x:c t="str">
        <x:v>szett     </x:v>
      </x:c>
      <x:c t="str">
        <x:v/>
      </x:c>
      <x:c t="n">
        <x:v>54.0100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190000.0000</x:v>
      </x:c>
      <x:c t="str">
        <x:v>kifutott: 2025.03</x:v>
      </x:c>
    </x:row>
    <x:row>
      <x:c t="str">
        <x:v>AI320</x:v>
      </x:c>
      <x:c t="str">
        <x:v>AIDA törölközőtartó, 300x60mm, króm</x:v>
      </x:c>
      <x:c t="str">
        <x:v>SAPHO</x:v>
      </x:c>
      <x:c t="str">
        <x:v>8003062097201</x:v>
      </x:c>
      <x:c t="str">
        <x:v>db        </x:v>
      </x:c>
      <x:c t="str">
        <x:v>74182000</x:v>
      </x:c>
      <x:c t="n">
        <x:v>0.5150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AI355</x:v>
      </x:c>
      <x:c t="str">
        <x:v>AQUALINE ALTAIR mosdótartó szekrény, 52x72,5x45cm, emporio tölgy</x:v>
      </x:c>
      <x:c t="str">
        <x:v>AQUALINE</x:v>
      </x:c>
      <x:c t="str">
        <x:v>8590913914577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AI360</x:v>
      </x:c>
      <x:c t="str">
        <x:v>AQUALINE ALTAIR mosdótartó szekrény, 57x72,5x45cm, emporio tölgy</x:v>
      </x:c>
      <x:c t="str">
        <x:v>AQUALINE</x:v>
      </x:c>
      <x:c t="str">
        <x:v>8590913914584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AI365</x:v>
      </x:c>
      <x:c t="str">
        <x:v>AQUALINE ALTAIR mosdótartó szekrény, 61,5x72,5x45cm, emporio tölgy</x:v>
      </x:c>
      <x:c t="str">
        <x:v>AQUALINE</x:v>
      </x:c>
      <x:c t="str">
        <x:v>8590913914591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AI368</x:v>
      </x:c>
      <x:c t="str">
        <x:v>AQUALINE ALTAIR mosdótartó szekrény, 61,5x60x37cm, emporio tölgy</x:v>
      </x:c>
      <x:c t="str">
        <x:v>AQUALINE</x:v>
      </x:c>
      <x:c t="str">
        <x:v>8590913125119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újdonság: 2026.01</x:v>
      </x:c>
    </x:row>
    <x:row>
      <x:c t="str">
        <x:v>AI370</x:v>
      </x:c>
      <x:c t="str">
        <x:v>AQUALINE ALTAIR mosdótartó szekrény, 67,5x60x45cm, emporio tölgy</x:v>
      </x:c>
      <x:c t="str">
        <x:v>AQUALINE</x:v>
      </x:c>
      <x:c t="str">
        <x:v>8590913914607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AI370-01</x:v>
      </x:c>
      <x:c t="str">
        <x:v>AQUALINE ALTAIR mosdótartó szekrény pulttal és mosdóval, 67,6cm, emporio tölgy</x:v>
      </x:c>
      <x:c t="str">
        <x:v>KOMPONENS</x:v>
      </x:c>
      <x:c t="str">
        <x:v>8590913930362</x:v>
      </x:c>
      <x:c t="str">
        <x:v>szett     </x:v>
      </x:c>
      <x:c t="str">
        <x:v/>
      </x:c>
      <x:c t="n">
        <x:v>42.0800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161500.0000</x:v>
      </x:c>
      <x:c t="str">
        <x:v>kifutott: 2025.03</x:v>
      </x:c>
    </x:row>
    <x:row>
      <x:c t="str">
        <x:v>AI380</x:v>
      </x:c>
      <x:c t="str">
        <x:v>AQUALINE ALTAIR mosdótartó szekrény, 77,5x60x45cm, emporio tölgy</x:v>
      </x:c>
      <x:c t="str">
        <x:v>AQUALINE</x:v>
      </x:c>
      <x:c t="str">
        <x:v>8590913914614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AI380-01</x:v>
      </x:c>
      <x:c t="str">
        <x:v>AQUALINE ALTAIR mosdótartó szekrény pulttal és mosdóval, 78,1cm, 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165500.0000</x:v>
      </x:c>
      <x:c t="str">
        <x:v>kifutott: 2025.03</x:v>
      </x:c>
    </x:row>
    <x:row>
      <x:c t="str">
        <x:v>AI388</x:v>
      </x:c>
      <x:c t="str">
        <x:v>AQUALINE ALTAIR mosdótartó szekrény, 76x60x37cm, emporio tölgy</x:v>
      </x:c>
      <x:c t="str">
        <x:v>AQUALINE</x:v>
      </x:c>
      <x:c t="str">
        <x:v>8590913125126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>újdonság: 2026.01</x:v>
      </x:c>
    </x:row>
    <x:row>
      <x:c t="str">
        <x:v>AI390</x:v>
      </x:c>
      <x:c t="str">
        <x:v>AQUALINE ALTAIR mosdótartó szekrény, 87x60x45cm, emporio tölgy</x:v>
      </x:c>
      <x:c t="str">
        <x:v>AQUALINE</x:v>
      </x:c>
      <x:c t="str">
        <x:v>8590913914621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AI390-01</x:v>
      </x:c>
      <x:c t="str">
        <x:v>AQUALINE ALTAIR mosdótartó szekrény pulttal és mosdóval, 87,1cm, 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168500.0000</x:v>
      </x:c>
      <x:c t="str">
        <x:v>kifutott: 2025.03</x:v>
      </x:c>
    </x:row>
    <x:row>
      <x:c t="str">
        <x:v>AI450</x:v>
      </x:c>
      <x:c t="str">
        <x:v>AQUALINE ALTAIR állószekrény, 35x150x31cm, emporio tölgy</x:v>
      </x:c>
      <x:c t="str">
        <x:v>AQUALINE</x:v>
      </x:c>
      <x:c t="str">
        <x:v>8590913914638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100000.0000</x:v>
      </x:c>
      <x:c t="str">
        <x:v/>
      </x:c>
    </x:row>
    <x:row>
      <x:c t="str">
        <x:v>AI485L</x:v>
      </x:c>
      <x:c t="str">
        <x:v>AQUALINE ALTAIR állószekrény, balos, 40x184x31cm, emporio tölgy</x:v>
      </x:c>
      <x:c t="str">
        <x:v>AQUALINE</x:v>
      </x:c>
      <x:c t="str">
        <x:v>8590913946622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AI485R</x:v>
      </x:c>
      <x:c t="str">
        <x:v>AQUALINE ALTAIR állószekrény, 40x184x31cm, emporio tölgy</x:v>
      </x:c>
      <x:c t="str">
        <x:v>AQUALINE</x:v>
      </x:c>
      <x:c t="str">
        <x:v>8590913914645</x:v>
      </x:c>
      <x:c t="str">
        <x:v>db        </x:v>
      </x:c>
      <x:c t="str">
        <x:v>94036090</x:v>
      </x:c>
      <x:c t="n">
        <x:v>33.9000</x:v>
      </x:c>
      <x:c t="str">
        <x:v>AI485</x:v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AI520</x:v>
      </x:c>
      <x:c t="str">
        <x:v>AIDA törölközőtartó, 520x60mm, króm</x:v>
      </x:c>
      <x:c t="str">
        <x:v>SAPHO</x:v>
      </x:c>
      <x:c t="str">
        <x:v>8003062097225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2025.03</x:v>
      </x:c>
    </x:row>
    <x:row>
      <x:c t="str">
        <x:v>AI655</x:v>
      </x:c>
      <x:c t="str">
        <x:v>AQUALINE ALTAIR mosdótartó szekrény, 52x72,5x45cm, matt fekete</x:v>
      </x:c>
      <x:c t="str">
        <x:v>AQUALINE</x:v>
      </x:c>
      <x:c t="str">
        <x:v>8590913929717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AI660</x:v>
      </x:c>
      <x:c t="str">
        <x:v>AQUALINE ALTAIR mosdótartó szekrény, 57x72,5x45cm, matt fekete</x:v>
      </x:c>
      <x:c t="str">
        <x:v>AQUALINE</x:v>
      </x:c>
      <x:c t="str">
        <x:v>8590913929649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AI665</x:v>
      </x:c>
      <x:c t="str">
        <x:v>AQUALINE ALTAIR mosdótartó szekrény, 61,5x72,5x45cm, matt fekete</x:v>
      </x:c>
      <x:c t="str">
        <x:v>AQUALINE</x:v>
      </x:c>
      <x:c t="str">
        <x:v>8590913929656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AI670</x:v>
      </x:c>
      <x:c t="str">
        <x:v>AQUALINE ALTAIR mosdótartó szekrény, 67x60x45cm, matt fekete</x:v>
      </x:c>
      <x:c t="str">
        <x:v>AQUALINE</x:v>
      </x:c>
      <x:c t="str">
        <x:v>8590913929663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AI680</x:v>
      </x:c>
      <x:c t="str">
        <x:v>AQUALINE ALTAIR mosdótartó szekrény, 77,5x60x45cm, matt fekete</x:v>
      </x:c>
      <x:c t="str">
        <x:v>AQUALINE</x:v>
      </x:c>
      <x:c t="str">
        <x:v>8590913929670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AI685</x:v>
      </x:c>
      <x:c t="str">
        <x:v>AQUALINE ALTAIR állószekrény, 40x184x31cm, matt fekete</x:v>
      </x:c>
      <x:c t="str">
        <x:v>AQUALINE</x:v>
      </x:c>
      <x:c t="str">
        <x:v>8590913929694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AI685R</x:v>
      </x:c>
      <x:c t="str">
        <x:v>AQUALINE ALTAIR állószekrény, jobbos 40x184x31cm, matt fekete</x:v>
      </x:c>
      <x:c t="str">
        <x:v>AQUALINE</x:v>
      </x:c>
      <x:c t="str">
        <x:v>8590913121500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156000.0000</x:v>
      </x:c>
      <x:c t="str">
        <x:v>újdonság: 2025.08</x:v>
      </x:c>
    </x:row>
    <x:row>
      <x:c t="str">
        <x:v>AI690</x:v>
      </x:c>
      <x:c t="str">
        <x:v>AQUALINE ALTAIR mosdótartó szekrény, 86,5x60x45cm, matt fekete</x:v>
      </x:c>
      <x:c t="str">
        <x:v>AQUALINE</x:v>
      </x:c>
      <x:c t="str">
        <x:v>8590913929687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AI860</x:v>
      </x:c>
      <x:c t="str">
        <x:v>AQUALINE ALTAIR pult, 58x45,2 cm, emporio tölgy</x:v>
      </x:c>
      <x:c t="str">
        <x:v>AQUALINE</x:v>
      </x:c>
      <x:c t="str">
        <x:v>8590913960000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AI862</x:v>
      </x:c>
      <x:c t="str">
        <x:v>AQUALINE ALTAIR pult, 58x45,2 cm, antracit</x:v>
      </x:c>
      <x:c t="str">
        <x:v>AQUALINE</x:v>
      </x:c>
      <x:c t="str">
        <x:v>8590913960024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AI865</x:v>
      </x:c>
      <x:c t="str">
        <x:v>AQUALINE ALTAIR pult, 62,5x45,2 cm, emporio tölgy</x:v>
      </x:c>
      <x:c t="str">
        <x:v>AQUALINE</x:v>
      </x:c>
      <x:c t="str">
        <x:v>8590913960017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AI867</x:v>
      </x:c>
      <x:c t="str">
        <x:v>AQUALINE ALTAIR pult, 62,5x45,2 cm, antracit</x:v>
      </x:c>
      <x:c t="str">
        <x:v>AQUALINE</x:v>
      </x:c>
      <x:c t="str">
        <x:v>8590913960031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AI870</x:v>
      </x:c>
      <x:c t="str">
        <x:v>AQUALINE ALTAIR pult, 67,6x45cm, emporio tölgy</x:v>
      </x:c>
      <x:c t="str">
        <x:v>AQUALINE</x:v>
      </x:c>
      <x:c t="str">
        <x:v>8590913927010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31500.0000</x:v>
      </x:c>
      <x:c t="str">
        <x:v/>
      </x:c>
    </x:row>
    <x:row>
      <x:c t="str">
        <x:v>AI872</x:v>
      </x:c>
      <x:c t="str">
        <x:v>AQUALINE ALTAIR pult, 68x45,2 cm, antracit</x:v>
      </x:c>
      <x:c t="str">
        <x:v>AQUALINE</x:v>
      </x:c>
      <x:c t="str">
        <x:v>8590913960048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AI880</x:v>
      </x:c>
      <x:c t="str">
        <x:v>AQUALINE ALTAIR pult, 78,1x45cm, emporio tölgy</x:v>
      </x:c>
      <x:c t="str">
        <x:v>AQUALINE</x:v>
      </x:c>
      <x:c t="str">
        <x:v>8590913927027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33600.0000</x:v>
      </x:c>
      <x:c t="str">
        <x:v/>
      </x:c>
    </x:row>
    <x:row>
      <x:c t="str">
        <x:v>AI882</x:v>
      </x:c>
      <x:c t="str">
        <x:v>AQUALINE ALTAIR pult, 78,5x45,7 cm, antracit</x:v>
      </x:c>
      <x:c t="str">
        <x:v>AQUALINE</x:v>
      </x:c>
      <x:c t="str">
        <x:v>8590913960062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32600.0000</x:v>
      </x:c>
      <x:c t="str">
        <x:v/>
      </x:c>
    </x:row>
    <x:row>
      <x:c t="str">
        <x:v>AI890</x:v>
      </x:c>
      <x:c t="str">
        <x:v>AQUALINE ALTAIR pult, 87,1x45cm, emporio tölgy</x:v>
      </x:c>
      <x:c t="str">
        <x:v>AQUALINE</x:v>
      </x:c>
      <x:c t="str">
        <x:v>8590913927034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AI892</x:v>
      </x:c>
      <x:c t="str">
        <x:v>AQUALINE ALTAIR pult, 87,5x45,7 cm, antracit</x:v>
      </x:c>
      <x:c t="str">
        <x:v>AQUALINE</x:v>
      </x:c>
      <x:c t="str">
        <x:v>8590913960079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AK102</x:v>
      </x:c>
      <x:c t="str">
        <x:v>AQUALINE ANTIK kerámiamosdó, 58x47cm</x:v>
      </x:c>
      <x:c t="str">
        <x:v>AQUALINE</x:v>
      </x:c>
      <x:c t="str">
        <x:v>8590913829833</x:v>
      </x:c>
      <x:c t="str">
        <x:v>db        </x:v>
      </x:c>
      <x:c t="str">
        <x:v>69109000</x:v>
      </x:c>
      <x:c t="n">
        <x:v>19.2000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32400.0000</x:v>
      </x:c>
      <x:c t="str">
        <x:v/>
      </x:c>
    </x:row>
    <x:row>
      <x:c t="str">
        <x:v>AK103</x:v>
      </x:c>
      <x:c t="str">
        <x:v>AQUALINE ANTIK kerámiamosdóláb </x:v>
      </x:c>
      <x:c t="str">
        <x:v>AQUALINE</x:v>
      </x:c>
      <x:c t="str">
        <x:v>8590913829840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láb</x:v>
      </x:c>
      <x:c t="str">
        <x:v>láb</x:v>
      </x:c>
      <x:c t="n">
        <x:v>0.0000</x:v>
      </x:c>
      <x:c t="n">
        <x:v>13500.0000</x:v>
      </x:c>
      <x:c t="str">
        <x:v/>
      </x:c>
    </x:row>
    <x:row>
      <x:c t="str">
        <x:v>AK107-01</x:v>
      </x:c>
      <x:c t="str">
        <x:v>AQUALINE ANTIK monoblokkos WC, hátsó kifolyású, WC-ülőkével, öblítőmechanikával, kerámia fogantyú, 48x76cm</x:v>
      </x:c>
      <x:c t="str">
        <x:v>KOMPONENS</x:v>
      </x:c>
      <x:c t="str">
        <x:v>8590913949814</x:v>
      </x:c>
      <x:c t="str">
        <x:v>szett     </x:v>
      </x:c>
      <x:c t="str">
        <x:v/>
      </x:c>
      <x:c t="n">
        <x:v>37.5000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78300.0000</x:v>
      </x:c>
      <x:c t="str">
        <x:v/>
      </x:c>
    </x:row>
    <x:row>
      <x:c t="str">
        <x:v>AK107-122</x:v>
      </x:c>
      <x:c t="str">
        <x:v>AQUALINE ANTIK WC-ülőke </x:v>
      </x:c>
      <x:c t="str">
        <x:v>AQUALINE</x:v>
      </x:c>
      <x:c t="str">
        <x:v>8590913914409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9900.0000</x:v>
      </x:c>
      <x:c t="str">
        <x:v/>
      </x:c>
    </x:row>
    <x:row>
      <x:c t="str">
        <x:v>AK107-208</x:v>
      </x:c>
      <x:c t="str">
        <x:v>AQUALINE ANTIK WC tartály, öblítőmechanikával </x:v>
      </x:c>
      <x:c t="str">
        <x:v>AQUALINE</x:v>
      </x:c>
      <x:c t="str">
        <x:v>8590913914423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29700.0000</x:v>
      </x:c>
      <x:c t="str">
        <x:v/>
      </x:c>
    </x:row>
    <x:row>
      <x:c t="str">
        <x:v>AK107-432</x:v>
      </x:c>
      <x:c t="str">
        <x:v>AQUALINE ANTIK WC-csésze </x:v>
      </x:c>
      <x:c t="str">
        <x:v>AQUALINE</x:v>
      </x:c>
      <x:c t="str">
        <x:v>8590913914416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38700.0000</x:v>
      </x:c>
      <x:c t="str">
        <x:v/>
      </x:c>
    </x:row>
    <x:row>
      <x:c t="str">
        <x:v>AK180</x:v>
      </x:c>
      <x:c t="str">
        <x:v>AQUALINE AKIRA állószekrény fogantyú nélkül, 180x40x30cm</x:v>
      </x:c>
      <x:c t="str">
        <x:v>AQUALINE</x:v>
      </x:c>
      <x:c t="str">
        <x:v>8590913963711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>kiárusítás: 2025.10</x:v>
      </x:c>
    </x:row>
    <x:row>
      <x:c t="str">
        <x:v>AK210</x:v>
      </x:c>
      <x:c t="str">
        <x:v>AQUALINE AKIRA mosdótartó szekrény fogantyú nélkül, 96x42x34,5cm</x:v>
      </x:c>
      <x:c t="str">
        <x:v>AQUALINE</x:v>
      </x:c>
      <x:c t="str">
        <x:v>8590913963759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>kiárusítás: 2025.10</x:v>
      </x:c>
    </x:row>
    <x:row>
      <x:c t="str">
        <x:v>AK255</x:v>
      </x:c>
      <x:c t="str">
        <x:v>AQUALINE AKIRA mosdótartó szekrény fogantyú nélkül, 51,1x42x34cm</x:v>
      </x:c>
      <x:c t="str">
        <x:v>AQUALINE</x:v>
      </x:c>
      <x:c t="str">
        <x:v>8590913963728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62000.0000</x:v>
      </x:c>
      <x:c t="str">
        <x:v>kifutott: 2026.02</x:v>
      </x:c>
    </x:row>
    <x:row>
      <x:c t="str">
        <x:v>AK265</x:v>
      </x:c>
      <x:c t="str">
        <x:v>AQUALINE AKIRA mosdótartó szekrény fogantyú nélkül, 60,6x42x34cm</x:v>
      </x:c>
      <x:c t="str">
        <x:v>AQUALINE</x:v>
      </x:c>
      <x:c t="str">
        <x:v>8590913963735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>kiárusítás: 2025.10</x:v>
      </x:c>
    </x:row>
    <x:row>
      <x:c t="str">
        <x:v>AK280</x:v>
      </x:c>
      <x:c t="str">
        <x:v>AQUALINE AKIRA mosdótartó szekrény fogantyú nélkül, 74,5x42x34cm</x:v>
      </x:c>
      <x:c t="str">
        <x:v>AQUALINE</x:v>
      </x:c>
      <x:c t="str">
        <x:v>8590913963742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>kifutott: 2026.02</x:v>
      </x:c>
    </x:row>
    <x:row>
      <x:c t="str">
        <x:v>AKB65</x:v>
      </x:c>
      <x:c t="str">
        <x:v>AQUALINE TERNO konyhai felnyílószekrény páraelszívó fölé, 60x36x30cm, fényes fehér</x:v>
      </x:c>
      <x:c t="str">
        <x:v>AQUALINE</x:v>
      </x:c>
      <x:c t="str">
        <x:v>8590913884313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konyhabútor</x:v>
      </x:c>
      <x:c t="n">
        <x:v>0.0000</x:v>
      </x:c>
      <x:c t="n">
        <x:v>40000.0000</x:v>
      </x:c>
      <x:c t="str">
        <x:v>kifutott: 2024.09</x:v>
      </x:c>
    </x:row>
    <x:row>
      <x:c t="str">
        <x:v>AL1012</x:v>
      </x:c>
      <x:c t="str">
        <x:v>POLYSAN ARCHITEX LINE edzett transzparent üveg, L 1000 - 1200 mm, transzparent üveg, H 1800-2600 mm</x:v>
      </x:c>
      <x:c t="str">
        <x:v>SAPHO</x:v>
      </x:c>
      <x:c t="str">
        <x:v>8590913990946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329000.0000</x:v>
      </x:c>
      <x:c t="str">
        <x:v/>
      </x:c>
    </x:row>
    <x:row>
      <x:c t="str">
        <x:v>AL1135</x:v>
      </x:c>
      <x:c t="str">
        <x:v>ALTEA szappantartó, bambusz</x:v>
      </x:c>
      <x:c t="str">
        <x:v>SAPHO</x:v>
      </x:c>
      <x:c t="str">
        <x:v>8003341097465</x:v>
      </x:c>
      <x:c t="str">
        <x:v>db        </x:v>
      </x:c>
      <x:c t="str">
        <x:v>44219910</x:v>
      </x:c>
      <x:c t="n">
        <x:v>0.1370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/>
      </x:c>
    </x:row>
    <x:row>
      <x:c t="str">
        <x:v>AL1216</x:v>
      </x:c>
      <x:c t="str">
        <x:v>POLYSAN ARCHITEX LINE edzett transzparent üveg, L 1200 - 1600 mm, transzparent üveg, H 1800-2600 mm</x:v>
      </x:c>
      <x:c t="str">
        <x:v>SAPHO</x:v>
      </x:c>
      <x:c t="str">
        <x:v>8590913990519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459000.0000</x:v>
      </x:c>
      <x:c t="str">
        <x:v/>
      </x:c>
    </x:row>
    <x:row>
      <x:c t="str">
        <x:v>AL1510C</x:v>
      </x:c>
      <x:c t="str">
        <x:v>POLYSAN ALTIS LINE zuhanyajtó, 1000mm, króm, transzparent üveg</x:v>
      </x:c>
      <x:c t="str">
        <x:v>SAPHO</x:v>
      </x:c>
      <x:c t="str">
        <x:v>8590913885853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AL1512B</x:v>
      </x:c>
      <x:c t="str">
        <x:v>POLYSAN ALTIS LINE zuhanyajtó, 1000mm, matt fekete profil, transzparent üveg</x:v>
      </x:c>
      <x:c t="str">
        <x:v>SAPHO</x:v>
      </x:c>
      <x:c t="str">
        <x:v>8590913885976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178000.0000</x:v>
      </x:c>
      <x:c t="str">
        <x:v/>
      </x:c>
    </x:row>
    <x:row>
      <x:c t="str">
        <x:v>AL1580C</x:v>
      </x:c>
      <x:c t="str">
        <x:v>POLYSAN ALTIS LINE zuhanyajtó, 800mm, króm, transzparent üveg</x:v>
      </x:c>
      <x:c t="str">
        <x:v>SAPHO</x:v>
      </x:c>
      <x:c t="str">
        <x:v>8590913885839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153000.0000</x:v>
      </x:c>
      <x:c t="str">
        <x:v/>
      </x:c>
    </x:row>
    <x:row>
      <x:c t="str">
        <x:v>AL1582B</x:v>
      </x:c>
      <x:c t="str">
        <x:v>POLYSAN ALTIS LINE zuhanyajtó, 800mm, matt fekete profil, transzparent üveg</x:v>
      </x:c>
      <x:c t="str">
        <x:v>SAPHO</x:v>
      </x:c>
      <x:c t="str">
        <x:v>8590913885952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AL1590C</x:v>
      </x:c>
      <x:c t="str">
        <x:v>POLYSAN ALTIS LINE zuhanyajtó, 900mm, króm, transzparent üveg</x:v>
      </x:c>
      <x:c t="str">
        <x:v>SAPHO</x:v>
      </x:c>
      <x:c t="str">
        <x:v>8590913885846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161000.0000</x:v>
      </x:c>
      <x:c t="str">
        <x:v/>
      </x:c>
    </x:row>
    <x:row>
      <x:c t="str">
        <x:v>AL1592B</x:v>
      </x:c>
      <x:c t="str">
        <x:v>POLYSAN ALTIS LINE zuhanyajtó, 900mm, matt fekete profil, transzparent üveg</x:v>
      </x:c>
      <x:c t="str">
        <x:v>SAPHO</x:v>
      </x:c>
      <x:c t="str">
        <x:v>8590913885969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/>
      </x:c>
    </x:row>
    <x:row>
      <x:c t="str">
        <x:v>AL2112</x:v>
      </x:c>
      <x:c t="str">
        <x:v>POLYSAN ARCHITEX LINE beépítési szett padlóhoz, falhoz, max:1200mm, króm</x:v>
      </x:c>
      <x:c t="str">
        <x:v>SAPHO</x:v>
      </x:c>
      <x:c t="str">
        <x:v>8590729000235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kiárusítás: 2025.10</x:v>
      </x:c>
    </x:row>
    <x:row>
      <x:c t="str">
        <x:v>AL2116</x:v>
      </x:c>
      <x:c t="str">
        <x:v>ARCHITEX rögzítő szett padlóhoz és falhoz, 1610x2105mm, króm</x:v>
      </x:c>
      <x:c t="str">
        <x:v>SAPHO</x:v>
      </x:c>
      <x:c t="str">
        <x:v>8590729053859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újdonság: 2024.09</x:v>
      </x:c>
    </x:row>
    <x:row>
      <x:c t="str">
        <x:v>AL2116B</x:v>
      </x:c>
      <x:c t="str">
        <x:v>ARCHITEX rögzítő szett padlóhoz és falhoz, 1610x2105mm, matt fekete</x:v>
      </x:c>
      <x:c t="str">
        <x:v>SAPHO</x:v>
      </x:c>
      <x:c t="str">
        <x:v>8590729053866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újdonság: 2024.09</x:v>
      </x:c>
    </x:row>
    <x:row>
      <x:c t="str">
        <x:v>AL2218</x:v>
      </x:c>
      <x:c t="str">
        <x:v>POLYSAN ARCHITEX LINE zuhanyfal, 805x1997x8mm, edzett transzparent üveg</x:v>
      </x:c>
      <x:c t="str">
        <x:v>SAPHO</x:v>
      </x:c>
      <x:c t="str">
        <x:v>8590913881039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60000.0000</x:v>
      </x:c>
      <x:c t="str">
        <x:v>kiárusítás: 2025.03</x:v>
      </x:c>
    </x:row>
    <x:row>
      <x:c t="str">
        <x:v>AL2225</x:v>
      </x:c>
      <x:c t="str">
        <x:v>POLYSAN ARCHITEX LINE zuhanyfal, 905x1997x8mm, edzett transzparent üveg</x:v>
      </x:c>
      <x:c t="str">
        <x:v>SAPHO</x:v>
      </x:c>
      <x:c t="str">
        <x:v>8590913881046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kifutott: 2024.09</x:v>
      </x:c>
    </x:row>
    <x:row>
      <x:c t="str">
        <x:v>AL2225-D</x:v>
      </x:c>
      <x:c t="str">
        <x:v>POLYSAN ARCHITEX LINE zuhanyfal, lyukakkal EVEREST törölközőtartóhoz, 905x1997x8mm, edzett transzparent üveg</x:v>
      </x:c>
      <x:c t="str">
        <x:v>SAPHO</x:v>
      </x:c>
      <x:c t="str">
        <x:v>8590913881671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kiárusítás: 2025.03</x:v>
      </x:c>
    </x:row>
    <x:row>
      <x:c t="str">
        <x:v>AL2236</x:v>
      </x:c>
      <x:c t="str">
        <x:v>POLYSAN ARCHITEX LINE zuhanyfal, 1005x1997x8mm, edzett transzparent üveg</x:v>
      </x:c>
      <x:c t="str">
        <x:v>SAPHO</x:v>
      </x:c>
      <x:c t="str">
        <x:v>8590913881053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73000.0000</x:v>
      </x:c>
      <x:c t="str">
        <x:v>kifutott: 2024.09</x:v>
      </x:c>
    </x:row>
    <x:row>
      <x:c t="str">
        <x:v>AL2236-D</x:v>
      </x:c>
      <x:c t="str">
        <x:v>POLYSAN ARCHITEX LINE zuhanyfal, lyukakkal EVEREST törölközőtartóhoz, 1005x1997x8mm, edzett transzparent üveg</x:v>
      </x:c>
      <x:c t="str">
        <x:v>SAPHO</x:v>
      </x:c>
      <x:c t="str">
        <x:v>8590913881688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76000.0000</x:v>
      </x:c>
      <x:c t="str">
        <x:v>kiárusítás: 2025.03</x:v>
      </x:c>
    </x:row>
    <x:row>
      <x:c t="str">
        <x:v>AL2243</x:v>
      </x:c>
      <x:c t="str">
        <x:v>POLYSAN ARCHITEX LINE zuhanyfal, 1105x1997x8mm, edzett transzparent üveg</x:v>
      </x:c>
      <x:c t="str">
        <x:v>SAPHO</x:v>
      </x:c>
      <x:c t="str">
        <x:v>8590913881060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kifutott: 2024.11</x:v>
      </x:c>
    </x:row>
    <x:row>
      <x:c t="str">
        <x:v>AL2243-D</x:v>
      </x:c>
      <x:c t="str">
        <x:v>POLYSAN ARCHITEX LINE zuhanyfal, lyukakkal EVEREST törölközőtartóhoz, 1105x1997x8mm, edzett transzparent üveg</x:v>
      </x:c>
      <x:c t="str">
        <x:v>SAPHO</x:v>
      </x:c>
      <x:c t="str">
        <x:v>8590913881749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kiárusítás: 2025.03</x:v>
      </x:c>
    </x:row>
    <x:row>
      <x:c t="str">
        <x:v>AL2254</x:v>
      </x:c>
      <x:c t="str">
        <x:v>POLYSAN ARCHITEX LINE zuhanyfal, 1205x1997x8mm, edzett transzparent üveg</x:v>
      </x:c>
      <x:c t="str">
        <x:v>SAPHO</x:v>
      </x:c>
      <x:c t="str">
        <x:v>8590913881077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2024.11</x:v>
      </x:c>
    </x:row>
    <x:row>
      <x:c t="str">
        <x:v>AL2254-D</x:v>
      </x:c>
      <x:c t="str">
        <x:v>POLYSAN ARCHITEX LINE zuhanyfal, lyukakkal EVEREST törölközőtartóhoz, 1205x1997x8mm, edzett transzparent üveg</x:v>
      </x:c>
      <x:c t="str">
        <x:v>SAPHO</x:v>
      </x:c>
      <x:c t="str">
        <x:v>8590913881756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2024.09</x:v>
      </x:c>
    </x:row>
    <x:row>
      <x:c t="str">
        <x:v>AL2616</x:v>
      </x:c>
      <x:c t="str">
        <x:v>ARCHITEX padló és mennyezet rögzítő szett 1610x2600mm, króm</x:v>
      </x:c>
      <x:c t="str">
        <x:v>SAPHO</x:v>
      </x:c>
      <x:c t="str">
        <x:v>8590729053712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79000.0000</x:v>
      </x:c>
      <x:c t="str">
        <x:v>újdonság: 2024.09</x:v>
      </x:c>
    </x:row>
    <x:row>
      <x:c t="str">
        <x:v>AL2616B</x:v>
      </x:c>
      <x:c t="str">
        <x:v>ARCHITEX rögzítő szett padlóhoz, mennyezethez és falhoz, 1610x2600mm, matt fekete</x:v>
      </x:c>
      <x:c t="str">
        <x:v>SAPHO</x:v>
      </x:c>
      <x:c t="str">
        <x:v>8590729053729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84000.0000</x:v>
      </x:c>
      <x:c t="str">
        <x:v>újdonság: 2024.09</x:v>
      </x:c>
    </x:row>
    <x:row>
      <x:c t="str">
        <x:v>AL2812</x:v>
      </x:c>
      <x:c t="str">
        <x:v>POLYSAN ARCHITEX LINE beépítési szett padlóhoz, falhoz, plafonhoz, max:1200mm, króm</x:v>
      </x:c>
      <x:c t="str">
        <x:v>SAPHO</x:v>
      </x:c>
      <x:c t="str">
        <x:v>8590729000228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86000.0000</x:v>
      </x:c>
      <x:c t="str">
        <x:v>kifutott: 2025.07</x:v>
      </x:c>
    </x:row>
    <x:row>
      <x:c t="str">
        <x:v>AL2816</x:v>
      </x:c>
      <x:c t="str">
        <x:v>POLYSAN ARCHITEX LINE beépítési szett padlóhoz, falhoz, plafonhoz, max:1600mm, króm</x:v>
      </x:c>
      <x:c t="str">
        <x:v>SAPHO</x:v>
      </x:c>
      <x:c t="str">
        <x:v>8590729000211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98000.0000</x:v>
      </x:c>
      <x:c t="str">
        <x:v>kifutott: 2025.10</x:v>
      </x:c>
    </x:row>
    <x:row>
      <x:c t="str">
        <x:v>AL3012B</x:v>
      </x:c>
      <x:c t="str">
        <x:v>POLYSAN ALTIS LINE tolóajtó, 1200mm, matt fekete profil, transzparent üveg</x:v>
      </x:c>
      <x:c t="str">
        <x:v>SAPHO</x:v>
      </x:c>
      <x:c t="str">
        <x:v>8590913885877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194000.0000</x:v>
      </x:c>
      <x:c t="str">
        <x:v/>
      </x:c>
    </x:row>
    <x:row>
      <x:c t="str">
        <x:v>AL3015C</x:v>
      </x:c>
      <x:c t="str">
        <x:v>POLYSAN ALTIS LINE tolóajtó, 1200mm, króm, transzparent üveg</x:v>
      </x:c>
      <x:c t="str">
        <x:v>SAPHO</x:v>
      </x:c>
      <x:c t="str">
        <x:v>8590913885754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182000.0000</x:v>
      </x:c>
      <x:c t="str">
        <x:v/>
      </x:c>
    </x:row>
    <x:row>
      <x:c t="str">
        <x:v>AL3335</x:v>
      </x:c>
      <x:c t="str">
        <x:v>ALTEA WC-kefe, bambusz</x:v>
      </x:c>
      <x:c t="str">
        <x:v>SAPHO</x:v>
      </x:c>
      <x:c t="str">
        <x:v>8003341097472</x:v>
      </x:c>
      <x:c t="str">
        <x:v>db        </x:v>
      </x:c>
      <x:c t="str">
        <x:v>44219910</x:v>
      </x:c>
      <x:c t="n">
        <x:v>0.4940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AL3912B</x:v>
      </x:c>
      <x:c t="str">
        <x:v>POLYSAN ALTIS LINE tolóajtó, 1100mm, matt fekete profil, transzparent üveg</x:v>
      </x:c>
      <x:c t="str">
        <x:v>SAPHO</x:v>
      </x:c>
      <x:c t="str">
        <x:v>8590913885860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186000.0000</x:v>
      </x:c>
      <x:c t="str">
        <x:v/>
      </x:c>
    </x:row>
    <x:row>
      <x:c t="str">
        <x:v>AL3915C</x:v>
      </x:c>
      <x:c t="str">
        <x:v>POLYSAN ALTIS LINE tolóajtó, 1100mm, króm, transzparent üveg</x:v>
      </x:c>
      <x:c t="str">
        <x:v>SAPHO</x:v>
      </x:c>
      <x:c t="str">
        <x:v>8590913885747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170000.0000</x:v>
      </x:c>
      <x:c t="str">
        <x:v/>
      </x:c>
    </x:row>
    <x:row>
      <x:c t="str">
        <x:v>AL4012B</x:v>
      </x:c>
      <x:c t="str">
        <x:v>POLYSAN ALTIS LINE tolóajtó, 1300mm, matt fekete profil, transzparent üveg</x:v>
      </x:c>
      <x:c t="str">
        <x:v>SAPHO</x:v>
      </x:c>
      <x:c t="str">
        <x:v>8590913885884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AL4015C</x:v>
      </x:c>
      <x:c t="str">
        <x:v>POLYSAN ALTIS LINE tolóajtó, 1300mm, króm, transzparent üveg</x:v>
      </x:c>
      <x:c t="str">
        <x:v>SAPHO</x:v>
      </x:c>
      <x:c t="str">
        <x:v>8590913885761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190000.0000</x:v>
      </x:c>
      <x:c t="str">
        <x:v/>
      </x:c>
    </x:row>
    <x:row>
      <x:c t="str">
        <x:v>AL4112B</x:v>
      </x:c>
      <x:c t="str">
        <x:v>POLYSAN ALTIS LINE tolóajtó, 1400mm, matt fekete profil, transzparent üveg</x:v>
      </x:c>
      <x:c t="str">
        <x:v>SAPHO</x:v>
      </x:c>
      <x:c t="str">
        <x:v>8590913885891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207000.0000</x:v>
      </x:c>
      <x:c t="str">
        <x:v/>
      </x:c>
    </x:row>
    <x:row>
      <x:c t="str">
        <x:v>AL4115C</x:v>
      </x:c>
      <x:c t="str">
        <x:v>POLYSAN ALTIS LINE tolóajtó, 1400mm, króm, transzparent üveg</x:v>
      </x:c>
      <x:c t="str">
        <x:v>SAPHO</x:v>
      </x:c>
      <x:c t="str">
        <x:v>8590913885778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AL4212B</x:v>
      </x:c>
      <x:c t="str">
        <x:v>POLYSAN ALTIS LINE tolóajtó, 1500mm, matt fekete profil, transzparent üveg</x:v>
      </x:c>
      <x:c t="str">
        <x:v>SAPHO</x:v>
      </x:c>
      <x:c t="str">
        <x:v>8590913885907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AL4215C</x:v>
      </x:c>
      <x:c t="str">
        <x:v>POLYSAN ALTIS LINE tolóajtó, 1500mm, króm, transzparent üveg</x:v>
      </x:c>
      <x:c t="str">
        <x:v>SAPHO</x:v>
      </x:c>
      <x:c t="str">
        <x:v>8590913885785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219000.0000</x:v>
      </x:c>
      <x:c t="str">
        <x:v/>
      </x:c>
    </x:row>
    <x:row>
      <x:c t="str">
        <x:v>AL4312B</x:v>
      </x:c>
      <x:c t="str">
        <x:v>POLYSAN ALTIS LINE tolóajtó, 1600mm, matt fekete profil, transzparent üveg</x:v>
      </x:c>
      <x:c t="str">
        <x:v>SAPHO</x:v>
      </x:c>
      <x:c t="str">
        <x:v>8590913885914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240000.0000</x:v>
      </x:c>
      <x:c t="str">
        <x:v/>
      </x:c>
    </x:row>
    <x:row>
      <x:c t="str">
        <x:v>AL4315C</x:v>
      </x:c>
      <x:c t="str">
        <x:v>POLYSAN ALTIS LINE tolóajtó, 1600mm, króm, transzparent üveg</x:v>
      </x:c>
      <x:c t="str">
        <x:v>SAPHO</x:v>
      </x:c>
      <x:c t="str">
        <x:v>8590913885792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227000.0000</x:v>
      </x:c>
      <x:c t="str">
        <x:v/>
      </x:c>
    </x:row>
    <x:row>
      <x:c t="str">
        <x:v>AL4412B</x:v>
      </x:c>
      <x:c t="str">
        <x:v>POLYSAN ALTIS LINE BLACK duplaszárnyas tolóajtó, 1670-1710mm, 2000mm, traszparent üveg, fekete</x:v>
      </x:c>
      <x:c t="str">
        <x:v>SAPHO</x:v>
      </x:c>
      <x:c t="str">
        <x:v>8590913991745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AL4415C</x:v>
      </x:c>
      <x:c t="str">
        <x:v>POLYSAN ALTIS LINE duplaszárnyas tolóajtó, 1670-1710mm, 2000mm, traszparent üveg, króm</x:v>
      </x:c>
      <x:c t="str">
        <x:v>SAPHO</x:v>
      </x:c>
      <x:c t="str">
        <x:v>8590913991738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264000.0000</x:v>
      </x:c>
      <x:c t="str">
        <x:v>újdonság: 2025.03</x:v>
      </x:c>
    </x:row>
    <x:row>
      <x:c t="str">
        <x:v>AL4512B</x:v>
      </x:c>
      <x:c t="str">
        <x:v>POLYSAN ALTIS LINE BLACK duplaszárnyas tolóajtó, 1770-1810mm, 2000mm, traszparent üveg, fekete</x:v>
      </x:c>
      <x:c t="str">
        <x:v>SAPHO</x:v>
      </x:c>
      <x:c t="str">
        <x:v>8590913991769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284000.0000</x:v>
      </x:c>
      <x:c t="str">
        <x:v>újdonság: 2025.03</x:v>
      </x:c>
    </x:row>
    <x:row>
      <x:c t="str">
        <x:v>AL4515C</x:v>
      </x:c>
      <x:c t="str">
        <x:v>POLYSAN ALTIS LINE duplaszárnyas tolóajtó, 1770-1810mm, 2000mm, traszparent üveg, króm</x:v>
      </x:c>
      <x:c t="str">
        <x:v>SAPHO</x:v>
      </x:c>
      <x:c t="str">
        <x:v>8590913991752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AL5318-52</x:v>
      </x:c>
      <x:c t="str">
        <x:v>MURANO ARGENTO üvegmosdó, átm:40x14cm, ezüst</x:v>
      </x:c>
      <x:c t="str">
        <x:v>SAPHO</x:v>
      </x:c>
      <x:c t="str">
        <x:v>8590913865022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>kifutott: 2024.09</x:v>
      </x:c>
    </x:row>
    <x:row>
      <x:c t="str">
        <x:v>AL5318-63</x:v>
      </x:c>
      <x:c t="str">
        <x:v>MURANO ROSSO üvegmosdó, átm:40x14cm, piros</x:v>
      </x:c>
      <x:c t="str">
        <x:v>SAPHO</x:v>
      </x:c>
      <x:c t="str">
        <x:v>8590913865039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AL5318-65</x:v>
      </x:c>
      <x:c t="str">
        <x:v>MURANO BLU üvegmosdó, átm:40x14cm, kék</x:v>
      </x:c>
      <x:c t="str">
        <x:v>SAPHO</x:v>
      </x:c>
      <x:c t="str">
        <x:v>8590913865046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AL5318-66</x:v>
      </x:c>
      <x:c t="str">
        <x:v>MURANO WENGE üvegmosdó, átm:40x14cm, réz/ezüst</x:v>
      </x:c>
      <x:c t="str">
        <x:v>SAPHO</x:v>
      </x:c>
      <x:c t="str">
        <x:v>8590913867699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AL5318-67</x:v>
      </x:c>
      <x:c t="str">
        <x:v>MURANO SOFT BROWN üvegmosdó, átm:40x14cm, világos barna</x:v>
      </x:c>
      <x:c t="str">
        <x:v>SAPHO</x:v>
      </x:c>
      <x:c t="str">
        <x:v>8590913865190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AL5318-68</x:v>
      </x:c>
      <x:c t="str">
        <x:v>MURANO SILVER üvegmosdó, átm:40x14cm, ezüst</x:v>
      </x:c>
      <x:c t="str">
        <x:v>SAPHO</x:v>
      </x:c>
      <x:c t="str">
        <x:v>8590913865206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>kifutott: 2024.11</x:v>
      </x:c>
    </x:row>
    <x:row>
      <x:c t="str">
        <x:v>AL5318-77</x:v>
      </x:c>
      <x:c t="str">
        <x:v>MURANO BLACK-GOLD üvegmosdó, átm:40x14cm, arany/fekete</x:v>
      </x:c>
      <x:c t="str">
        <x:v>SAPHO</x:v>
      </x:c>
      <x:c t="str">
        <x:v>8590913865213</x:v>
      </x:c>
      <x:c t="str">
        <x:v>db        </x:v>
      </x:c>
      <x:c t="str">
        <x:v>70200080</x:v>
      </x:c>
      <x:c t="n">
        <x:v>5.0520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176000.0000</x:v>
      </x:c>
      <x:c t="str">
        <x:v/>
      </x:c>
    </x:row>
    <x:row>
      <x:c t="str">
        <x:v>AL5912B</x:v>
      </x:c>
      <x:c t="str">
        <x:v>POLYSAN ALTIS LINE BLACK oldalfal, 800mm, matt fekete profil, transzparent üveg</x:v>
      </x:c>
      <x:c t="str">
        <x:v>SAPHO</x:v>
      </x:c>
      <x:c t="str">
        <x:v>8590913885921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104000.0000</x:v>
      </x:c>
      <x:c t="str">
        <x:v/>
      </x:c>
    </x:row>
    <x:row>
      <x:c t="str">
        <x:v>AL5915C</x:v>
      </x:c>
      <x:c t="str">
        <x:v>POLYSAN ALTIS LINE oldalfal, 800mm, króm, transzparent üveg</x:v>
      </x:c>
      <x:c t="str">
        <x:v>SAPHO</x:v>
      </x:c>
      <x:c t="str">
        <x:v>8590913885808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98000.0000</x:v>
      </x:c>
      <x:c t="str">
        <x:v/>
      </x:c>
    </x:row>
    <x:row>
      <x:c t="str">
        <x:v>AL6012B</x:v>
      </x:c>
      <x:c t="str">
        <x:v>POLYSAN ALTIS LINE BLACK oldalfal, 900mm, matt fekete profil, transzparent üveg</x:v>
      </x:c>
      <x:c t="str">
        <x:v>SAPHO</x:v>
      </x:c>
      <x:c t="str">
        <x:v>8590913885938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AL6015C</x:v>
      </x:c>
      <x:c t="str">
        <x:v>POLYSAN ALTIS LINE oldalfal, 900mm, króm, transzparent üveg</x:v>
      </x:c>
      <x:c t="str">
        <x:v>SAPHO</x:v>
      </x:c>
      <x:c t="str">
        <x:v>8590913885815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AL6112B</x:v>
      </x:c>
      <x:c t="str">
        <x:v>POLYSAN ALTIS LINE BLACK oldalfal, 1000mm, matt fekete profil, transzparent üveg</x:v>
      </x:c>
      <x:c t="str">
        <x:v>SAPHO</x:v>
      </x:c>
      <x:c t="str">
        <x:v>8590913885945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115000.0000</x:v>
      </x:c>
      <x:c t="str">
        <x:v/>
      </x:c>
    </x:row>
    <x:row>
      <x:c t="str">
        <x:v>AL6115C</x:v>
      </x:c>
      <x:c t="str">
        <x:v>POLYSAN ALTIS LINE oldalfal, 1000mm, króm, transzparent üveg</x:v>
      </x:c>
      <x:c t="str">
        <x:v>SAPHO</x:v>
      </x:c>
      <x:c t="str">
        <x:v>8590913885822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AL7010</x:v>
      </x:c>
      <x:c t="str">
        <x:v>POLYSAN ARCHITEX LINE edzett transzparent üveg, L 700 - 1000 mm, transzparent üveg, H 1800-2600 mm</x:v>
      </x:c>
      <x:c t="str">
        <x:v>SAPHO</x:v>
      </x:c>
      <x:c t="str">
        <x:v>8590913990748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294000.0000</x:v>
      </x:c>
      <x:c t="str">
        <x:v/>
      </x:c>
    </x:row>
    <x:row>
      <x:c t="str">
        <x:v>AL716</x:v>
      </x:c>
      <x:c t="str">
        <x:v>BORA keretes tükör LED világítással, kapcsolóval, 1000x600mm</x:v>
      </x:c>
      <x:c t="str">
        <x:v>SAPHO</x:v>
      </x:c>
      <x:c t="str">
        <x:v>8590913836237</x:v>
      </x:c>
      <x:c t="str">
        <x:v>db        </x:v>
      </x:c>
      <x:c t="str">
        <x:v>70099200</x:v>
      </x:c>
      <x:c t="n">
        <x:v>10.7900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AL746</x:v>
      </x:c>
      <x:c t="str">
        <x:v>BORA keretes tükör LED világítással, kapcsolóval, 400x600mm</x:v>
      </x:c>
      <x:c t="str">
        <x:v>SAPHO</x:v>
      </x:c>
      <x:c t="str">
        <x:v>8590913836244</x:v>
      </x:c>
      <x:c t="str">
        <x:v>db        </x:v>
      </x:c>
      <x:c t="str">
        <x:v>70099200</x:v>
      </x:c>
      <x:c t="n">
        <x:v>4.8900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62000.0000</x:v>
      </x:c>
      <x:c t="str">
        <x:v>kifutott: 2024.09</x:v>
      </x:c>
    </x:row>
    <x:row>
      <x:c t="str">
        <x:v>AL757</x:v>
      </x:c>
      <x:c t="str">
        <x:v>BORA keretes tükör LED világítással, kapcsolóval, 500x700mm</x:v>
      </x:c>
      <x:c t="str">
        <x:v>SAPHO</x:v>
      </x:c>
      <x:c t="str">
        <x:v>8590913836251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75000.0000</x:v>
      </x:c>
      <x:c t="str">
        <x:v>kifutott: 2024.09</x:v>
      </x:c>
    </x:row>
    <x:row>
      <x:c t="str">
        <x:v>AL8035</x:v>
      </x:c>
      <x:c t="str">
        <x:v>ALTEA szappanadagoló, 200ml, bambusz</x:v>
      </x:c>
      <x:c t="str">
        <x:v>SAPHO</x:v>
      </x:c>
      <x:c t="str">
        <x:v>8003341097489</x:v>
      </x:c>
      <x:c t="str">
        <x:v>db        </x:v>
      </x:c>
      <x:c t="str">
        <x:v>44219910</x:v>
      </x:c>
      <x:c t="n">
        <x:v>0.2920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AL9412B</x:v>
      </x:c>
      <x:c t="str">
        <x:v>POLYSAN ALTIS LINE BLACK toldóprofil, 10mm, matt fekete</x:v>
      </x:c>
      <x:c t="str">
        <x:v>SAPHO</x:v>
      </x:c>
      <x:c t="str">
        <x:v>8590913899218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12200.0000</x:v>
      </x:c>
      <x:c t="str">
        <x:v/>
      </x:c>
    </x:row>
    <x:row>
      <x:c t="str">
        <x:v>AL9415</x:v>
      </x:c>
      <x:c t="str">
        <x:v>POLYSAN ALTIS LINE toldóprofil, 10mm, króm</x:v>
      </x:c>
      <x:c t="str">
        <x:v>SAPHO</x:v>
      </x:c>
      <x:c t="str">
        <x:v>8590913899201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10400.0000</x:v>
      </x:c>
      <x:c t="str">
        <x:v/>
      </x:c>
    </x:row>
    <x:row>
      <x:c t="str">
        <x:v>AL9835</x:v>
      </x:c>
      <x:c t="str">
        <x:v>ALTEA pohár, bambusz</x:v>
      </x:c>
      <x:c t="str">
        <x:v>SAPHO</x:v>
      </x:c>
      <x:c t="str">
        <x:v>8003341097519</x:v>
      </x:c>
      <x:c t="str">
        <x:v>db        </x:v>
      </x:c>
      <x:c t="str">
        <x:v>44219910</x:v>
      </x:c>
      <x:c t="n">
        <x:v>0.1500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9500.0000</x:v>
      </x:c>
      <x:c t="str">
        <x:v/>
      </x:c>
    </x:row>
    <x:row>
      <x:c t="str">
        <x:v>ALS1012</x:v>
      </x:c>
      <x:c t="str">
        <x:v>POLYSAN ARCHITEX LINE edzett szürke üveg, L 1000 - 1200 mm, H 1800-2600 mm</x:v>
      </x:c>
      <x:c t="str">
        <x:v>SAPHO</x:v>
      </x:c>
      <x:c t="str">
        <x:v>8590913990960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454000.0000</x:v>
      </x:c>
      <x:c t="str">
        <x:v/>
      </x:c>
    </x:row>
    <x:row>
      <x:c t="str">
        <x:v>ALS1216</x:v>
      </x:c>
      <x:c t="str">
        <x:v>POLYSAN ARCHITEX LINE edzett szürke üveg, L 1200 - 1600 mm, H 1800-2600 mm</x:v>
      </x:c>
      <x:c t="str">
        <x:v>SAPHO</x:v>
      </x:c>
      <x:c t="str">
        <x:v>8590913990588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549000.0000</x:v>
      </x:c>
      <x:c t="str">
        <x:v/>
      </x:c>
    </x:row>
    <x:row>
      <x:c t="str">
        <x:v>ALS7010</x:v>
      </x:c>
      <x:c t="str">
        <x:v>POLYSAN ARCHITEX LINE edzett szürke üveg, 805x1997x8mm</x:v>
      </x:c>
      <x:c t="str">
        <x:v>SAPHO</x:v>
      </x:c>
      <x:c t="str">
        <x:v>8590913990878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374000.0000</x:v>
      </x:c>
      <x:c t="str">
        <x:v/>
      </x:c>
    </x:row>
    <x:row>
      <x:c t="str">
        <x:v>AM020-1919</x:v>
      </x:c>
      <x:c t="str">
        <x:v>AMIA állószekrény, 2 ajtóval, balos/jobbos, 35x140x30cm, Collingwood tölgy</x:v>
      </x:c>
      <x:c t="str">
        <x:v>SAPHO</x:v>
      </x:c>
      <x:c t="str">
        <x:v>8590913866241</x:v>
      </x:c>
      <x:c t="str">
        <x:v>db        </x:v>
      </x:c>
      <x:c t="str">
        <x:v>94036090</x:v>
      </x:c>
      <x:c t="n">
        <x:v>22.0000</x:v>
      </x:c>
      <x:c t="str">
        <x:v>AM021LP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kifutott: 2025.10</x:v>
      </x:c>
    </x:row>
    <x:row>
      <x:c t="str">
        <x:v>AM020-2020</x:v>
      </x:c>
      <x:c t="str">
        <x:v>AMIA állószekrény, 2 ajtóval, balos/jobbos, 35x140x30cm, szürke tölgy</x:v>
      </x:c>
      <x:c t="str">
        <x:v>SAPHO</x:v>
      </x:c>
      <x:c t="str">
        <x:v>8590913850707</x:v>
      </x:c>
      <x:c t="str">
        <x:v>db        </x:v>
      </x:c>
      <x:c t="str">
        <x:v>94036090</x:v>
      </x:c>
      <x:c t="n">
        <x:v>22.0000</x:v>
      </x:c>
      <x:c t="str">
        <x:v>AM020LP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kifutott: 2025.07</x:v>
      </x:c>
    </x:row>
    <x:row>
      <x:c t="str">
        <x:v>AM030-1919</x:v>
      </x:c>
      <x:c t="str">
        <x:v>AMIA állószekrény, 2 ajtóval, balos/jobbos, 40x140x20cm, Collingwood tölgy</x:v>
      </x:c>
      <x:c t="str">
        <x:v>SAPHO</x:v>
      </x:c>
      <x:c t="str">
        <x:v>8590913866258</x:v>
      </x:c>
      <x:c t="str">
        <x:v>db        </x:v>
      </x:c>
      <x:c t="str">
        <x:v>94036090</x:v>
      </x:c>
      <x:c t="n">
        <x:v>22.0300</x:v>
      </x:c>
      <x:c t="str">
        <x:v>AM031LP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AM030-2020</x:v>
      </x:c>
      <x:c t="str">
        <x:v>AMIA állószekrény, 2 ajtóval, balos/jobbos, 40x140x20cm, Texas tölgy</x:v>
      </x:c>
      <x:c t="str">
        <x:v>SAPHO</x:v>
      </x:c>
      <x:c t="str">
        <x:v>8590913863721</x:v>
      </x:c>
      <x:c t="str">
        <x:v>db        </x:v>
      </x:c>
      <x:c t="str">
        <x:v>94036090</x:v>
      </x:c>
      <x:c t="n">
        <x:v>22.0300</x:v>
      </x:c>
      <x:c t="str">
        <x:v>AM030LP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AM060-1919</x:v>
      </x:c>
      <x:c t="str">
        <x:v>AMIA mosdótartó szekrény, 2 fiókkal 59x60x45cm, Collingwood tölgy</x:v>
      </x:c>
      <x:c t="str">
        <x:v>SAPHO</x:v>
      </x:c>
      <x:c t="str">
        <x:v>8590913866180</x:v>
      </x:c>
      <x:c t="str">
        <x:v>db        </x:v>
      </x:c>
      <x:c t="str">
        <x:v>94036090</x:v>
      </x:c>
      <x:c t="n">
        <x:v>15.5000</x:v>
      </x:c>
      <x:c t="str">
        <x:v>AM061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kiárusítás: 2025.08</x:v>
      </x:c>
    </x:row>
    <x:row>
      <x:c t="str">
        <x:v>AM060-2020</x:v>
      </x:c>
      <x:c t="str">
        <x:v>AMIA mosdótartó szekrény, 2 fiókkal 59x60x45cm, Texas tölgy</x:v>
      </x:c>
      <x:c t="str">
        <x:v>SAPHO</x:v>
      </x:c>
      <x:c t="str">
        <x:v>8590913863660</x:v>
      </x:c>
      <x:c t="str">
        <x:v>db        </x:v>
      </x:c>
      <x:c t="str">
        <x:v>94036090</x:v>
      </x:c>
      <x:c t="n">
        <x:v>15.5000</x:v>
      </x:c>
      <x:c t="str">
        <x:v>AM060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kiárusítás: 2025.08</x:v>
      </x:c>
    </x:row>
    <x:row>
      <x:c t="str">
        <x:v>AM075-1919</x:v>
      </x:c>
      <x:c t="str">
        <x:v>AMIA mosdótartó szekrény, 2 fiókkal 74,5x60x45cm, Collingwood tölgy</x:v>
      </x:c>
      <x:c t="str">
        <x:v>SAPHO</x:v>
      </x:c>
      <x:c t="str">
        <x:v>8590913866197</x:v>
      </x:c>
      <x:c t="str">
        <x:v>db        </x:v>
      </x:c>
      <x:c t="str">
        <x:v>94036090</x:v>
      </x:c>
      <x:c t="n">
        <x:v>17.5000</x:v>
      </x:c>
      <x:c t="str">
        <x:v>AM076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>kiárusítás: 2025.10</x:v>
      </x:c>
    </x:row>
    <x:row>
      <x:c t="str">
        <x:v>AM075-2020</x:v>
      </x:c>
      <x:c t="str">
        <x:v>AMIA mosdótartó szekrény, 2 fiókkal 74,5x60x45cm,  Texas tölgy</x:v>
      </x:c>
      <x:c t="str">
        <x:v>SAPHO</x:v>
      </x:c>
      <x:c t="str">
        <x:v>8590913863677</x:v>
      </x:c>
      <x:c t="str">
        <x:v>db        </x:v>
      </x:c>
      <x:c t="str">
        <x:v>94036090</x:v>
      </x:c>
      <x:c t="n">
        <x:v>17.5000</x:v>
      </x:c>
      <x:c t="str">
        <x:v>AM075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>kifutott: 2025.08</x:v>
      </x:c>
    </x:row>
    <x:row>
      <x:c t="str">
        <x:v>AM090-1919</x:v>
      </x:c>
      <x:c t="str">
        <x:v>AMIA mosdótartó szekrény, 2 fiókkal, pipererendező a felső fiókban, 89x60x45cm, Collingwood tölgy</x:v>
      </x:c>
      <x:c t="str">
        <x:v>SAPHO</x:v>
      </x:c>
      <x:c t="str">
        <x:v>8590913866203</x:v>
      </x:c>
      <x:c t="str">
        <x:v>db        </x:v>
      </x:c>
      <x:c t="str">
        <x:v>94036090</x:v>
      </x:c>
      <x:c t="n">
        <x:v>32.5000</x:v>
      </x:c>
      <x:c t="str">
        <x:v>AM091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AM090-2020</x:v>
      </x:c>
      <x:c t="str">
        <x:v>AMIA mosdótartó szekrény, 2 fiókkal 89x60x43,5cm, Texas tölgy</x:v>
      </x:c>
      <x:c t="str">
        <x:v>SAPHO</x:v>
      </x:c>
      <x:c t="str">
        <x:v>8590913850271</x:v>
      </x:c>
      <x:c t="str">
        <x:v>db        </x:v>
      </x:c>
      <x:c t="str">
        <x:v>94036090</x:v>
      </x:c>
      <x:c t="n">
        <x:v>32.5000</x:v>
      </x:c>
      <x:c t="str">
        <x:v>AM090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AM11</x:v>
      </x:c>
      <x:c t="str">
        <x:v>AMELIE szappantartó, kerámia</x:v>
      </x:c>
      <x:c t="str">
        <x:v>SAPHO</x:v>
      </x:c>
      <x:c t="str">
        <x:v>8003341098912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7400.0000</x:v>
      </x:c>
      <x:c t="str">
        <x:v/>
      </x:c>
    </x:row>
    <x:row>
      <x:c t="str">
        <x:v>AM120-1919</x:v>
      </x:c>
      <x:c t="str">
        <x:v>AMIA mosdótartó szekrény, 4 fiókkal 119x60x45cm, Collingwood tölgy</x:v>
      </x:c>
      <x:c t="str">
        <x:v>SAPHO</x:v>
      </x:c>
      <x:c t="str">
        <x:v>8590913866210</x:v>
      </x:c>
      <x:c t="str">
        <x:v>db        </x:v>
      </x:c>
      <x:c t="str">
        <x:v>94036090</x:v>
      </x:c>
      <x:c t="n">
        <x:v>23.5000</x:v>
      </x:c>
      <x:c t="str">
        <x:v>AM121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>kifutott: 2025.07</x:v>
      </x:c>
    </x:row>
    <x:row>
      <x:c t="str">
        <x:v>AM120-2020</x:v>
      </x:c>
      <x:c t="str">
        <x:v>AMIA mosdótartó szekrény, 4 fiókkal 119x60x45cm, Texas tölgy</x:v>
      </x:c>
      <x:c t="str">
        <x:v>SAPHO</x:v>
      </x:c>
      <x:c t="str">
        <x:v>8590913863684</x:v>
      </x:c>
      <x:c t="str">
        <x:v>db        </x:v>
      </x:c>
      <x:c t="str">
        <x:v>94036090</x:v>
      </x:c>
      <x:c t="n">
        <x:v>23.5000</x:v>
      </x:c>
      <x:c t="str">
        <x:v>AM120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>kiárusítás: 2025.10</x:v>
      </x:c>
    </x:row>
    <x:row>
      <x:c t="str">
        <x:v>AM33</x:v>
      </x:c>
      <x:c t="str">
        <x:v>AMELIE WC-kefe és tartó, kerámia</x:v>
      </x:c>
      <x:c t="str">
        <x:v>SAPHO</x:v>
      </x:c>
      <x:c t="str">
        <x:v>8003341098929</x:v>
      </x:c>
      <x:c t="str">
        <x:v>db        </x:v>
      </x:c>
      <x:c t="str">
        <x:v>69120089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19500.0000</x:v>
      </x:c>
      <x:c t="str">
        <x:v/>
      </x:c>
    </x:row>
    <x:row>
      <x:c t="str">
        <x:v>AM80</x:v>
      </x:c>
      <x:c t="str">
        <x:v>AMELIE szappanadagoló, 230ml, kerámia</x:v>
      </x:c>
      <x:c t="str">
        <x:v>SAPHO</x:v>
      </x:c>
      <x:c t="str">
        <x:v>8003341098936</x:v>
      </x:c>
      <x:c t="str">
        <x:v>db        </x:v>
      </x:c>
      <x:c t="str">
        <x:v>69120089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/>
      </x:c>
    </x:row>
    <x:row>
      <x:c t="str">
        <x:v>AM98</x:v>
      </x:c>
      <x:c t="str">
        <x:v>AMELIE pohár, kerámia</x:v>
      </x:c>
      <x:c t="str">
        <x:v>SAPHO</x:v>
      </x:c>
      <x:c t="str">
        <x:v>8003341098943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/>
      </x:c>
    </x:row>
    <x:row>
      <x:c t="str">
        <x:v>AN055</x:v>
      </x:c>
      <x:c t="str">
        <x:v>ARANA öntöttmárvány mosdó, balos, 56x11x35cm</x:v>
      </x:c>
      <x:c t="str">
        <x:v>SAPHO</x:v>
      </x:c>
      <x:c t="str">
        <x:v>8590913846861</x:v>
      </x:c>
      <x:c t="str">
        <x:v>db        </x:v>
      </x:c>
      <x:c t="str">
        <x:v>39221000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AN056</x:v>
      </x:c>
      <x:c t="str">
        <x:v>ARANA öntöttmárvány mosdó, jobbos, 56x11x35cm</x:v>
      </x:c>
      <x:c t="str">
        <x:v>SAPHO</x:v>
      </x:c>
      <x:c t="str">
        <x:v>8590913846878</x:v>
      </x:c>
      <x:c t="str">
        <x:v>db        </x:v>
      </x:c>
      <x:c t="str">
        <x:v>39221000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AN080</x:v>
      </x:c>
      <x:c t="str">
        <x:v>CREAVIT ANTIK kerámiamosdó, 80x50cm</x:v>
      </x:c>
      <x:c t="str">
        <x:v>SAPHO</x:v>
      </x:c>
      <x:c t="str">
        <x:v>8698531143659</x:v>
      </x:c>
      <x:c t="str">
        <x:v>db        </x:v>
      </x:c>
      <x:c t="str">
        <x:v>69109000</x:v>
      </x:c>
      <x:c t="n">
        <x:v>25.1000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/>
      </x:c>
    </x:row>
    <x:row>
      <x:c t="str">
        <x:v>AN100</x:v>
      </x:c>
      <x:c t="str">
        <x:v>CREAVIT ANTIK kerámiamosdó, 100x50cm</x:v>
      </x:c>
      <x:c t="str">
        <x:v>SAPHO</x:v>
      </x:c>
      <x:c t="str">
        <x:v>8698531145950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161000.0000</x:v>
      </x:c>
      <x:c t="str">
        <x:v/>
      </x:c>
    </x:row>
    <x:row>
      <x:c t="str">
        <x:v>AN320</x:v>
      </x:c>
      <x:c t="str">
        <x:v>CREAVIT ANTIK fali WC, 35,5x53,1cm</x:v>
      </x:c>
      <x:c t="str">
        <x:v>SAPHO</x:v>
      </x:c>
      <x:c t="str">
        <x:v>8698531144526</x:v>
      </x:c>
      <x:c t="str">
        <x:v>db        </x:v>
      </x:c>
      <x:c t="str">
        <x:v>69109000</x:v>
      </x:c>
      <x:c t="n">
        <x:v>26.1500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AN360</x:v>
      </x:c>
      <x:c t="str">
        <x:v>CREAVIT ANTIK kombi WC, hátsó kifolyású, 37x63cm,</x:v>
      </x:c>
      <x:c t="str">
        <x:v>SAPHO</x:v>
      </x:c>
      <x:c t="str">
        <x:v>9703010027197</x:v>
      </x:c>
      <x:c t="str">
        <x:v>db        </x:v>
      </x:c>
      <x:c t="str">
        <x:v>69109000</x:v>
      </x:c>
      <x:c t="n">
        <x:v>34.6000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139000.0000</x:v>
      </x:c>
      <x:c t="str">
        <x:v/>
      </x:c>
    </x:row>
    <x:row>
      <x:c t="str">
        <x:v>AN410</x:v>
      </x:c>
      <x:c t="str">
        <x:v>CREAVIT ANTIK WC tartály </x:v>
      </x:c>
      <x:c t="str">
        <x:v>SAPHO</x:v>
      </x:c>
      <x:c t="str">
        <x:v>8698531149682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78000.0000</x:v>
      </x:c>
      <x:c t="str">
        <x:v/>
      </x:c>
    </x:row>
    <x:row>
      <x:c t="str">
        <x:v>AN510</x:v>
      </x:c>
      <x:c t="str">
        <x:v>CREAVIT ANTIK fali bidé, 36x53cm</x:v>
      </x:c>
      <x:c t="str">
        <x:v>SAPHO</x:v>
      </x:c>
      <x:c t="str">
        <x:v>8698531144670</x:v>
      </x:c>
      <x:c t="str">
        <x:v>db        </x:v>
      </x:c>
      <x:c t="str">
        <x:v>69109000</x:v>
      </x:c>
      <x:c t="n">
        <x:v>24.7000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ANH55</x:v>
      </x:c>
      <x:c t="str">
        <x:v>AQUALINE Kádláb </x:v>
      </x:c>
      <x:c t="str">
        <x:v>AQUALINE</x:v>
      </x:c>
      <x:c t="str">
        <x:v>8590913857065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láb</x:v>
      </x:c>
      <x:c t="str">
        <x:v>kádláb</x:v>
      </x:c>
      <x:c t="n">
        <x:v>0.0000</x:v>
      </x:c>
      <x:c t="n">
        <x:v>10200.0000</x:v>
      </x:c>
      <x:c t="str">
        <x:v/>
      </x:c>
    </x:row>
    <x:row>
      <x:c t="str">
        <x:v>ANH70</x:v>
      </x:c>
      <x:c t="str">
        <x:v>AQUALINE Kádláb DYJE és DUNAJ kádakhoz </x:v>
      </x:c>
      <x:c t="str">
        <x:v>AQUALINE</x:v>
      </x:c>
      <x:c t="str">
        <x:v>8590913872655</x:v>
      </x:c>
      <x:c t="str">
        <x:v>db        </x:v>
      </x:c>
      <x:c t="str">
        <x:v>73249000</x:v>
      </x:c>
      <x:c t="n">
        <x:v>3.9900</x:v>
      </x:c>
      <x:c t="str">
        <x:v/>
      </x:c>
      <x:c t="str">
        <x:v>láb</x:v>
      </x:c>
      <x:c t="str">
        <x:v>kádláb</x:v>
      </x:c>
      <x:c t="n">
        <x:v>0.0000</x:v>
      </x:c>
      <x:c t="n">
        <x:v>11500.0000</x:v>
      </x:c>
      <x:c t="str">
        <x:v/>
      </x:c>
    </x:row>
    <x:row>
      <x:c t="str">
        <x:v>AQ051B</x:v>
      </x:c>
      <x:c t="str">
        <x:v>AQUALINE beépíthető mosogatótálca, 51x18cm, inox</x:v>
      </x:c>
      <x:c t="str">
        <x:v>AQUALINE</x:v>
      </x:c>
      <x:c t="str">
        <x:v>8590913880629</x:v>
      </x:c>
      <x:c t="str">
        <x:v>db        </x:v>
      </x:c>
      <x:c t="str">
        <x:v>73241000</x:v>
      </x:c>
      <x:c t="n">
        <x:v>2.9600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17900.0000</x:v>
      </x:c>
      <x:c t="str">
        <x:v/>
      </x:c>
    </x:row>
    <x:row>
      <x:c t="str">
        <x:v>AQ1140</x:v>
      </x:c>
      <x:c t="str">
        <x:v>AQUALINE VANDA behajtható kádparaván, behajtható, 1000mm, 5mm matt üveg, króm</x:v>
      </x:c>
      <x:c t="str">
        <x:v>AQUALINE</x:v>
      </x:c>
      <x:c t="str">
        <x:v>8590913855948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89000.0000</x:v>
      </x:c>
      <x:c t="str">
        <x:v/>
      </x:c>
    </x:row>
    <x:row>
      <x:c t="str">
        <x:v>AQ216</x:v>
      </x:c>
      <x:c t="str">
        <x:v>Fali fúvóka, króm</x:v>
      </x:c>
      <x:c t="str">
        <x:v>SAPHO</x:v>
      </x:c>
      <x:c t="str">
        <x:v>8590913892998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28600.0000</x:v>
      </x:c>
      <x:c t="str">
        <x:v/>
      </x:c>
    </x:row>
    <x:row>
      <x:c t="str">
        <x:v>AQ4848B</x:v>
      </x:c>
      <x:c t="str">
        <x:v>AQUALINE rozsdamentes mosogatótálca, 48x18x48cm</x:v>
      </x:c>
      <x:c t="str">
        <x:v>AKCIO</x:v>
      </x:c>
      <x:c t="str">
        <x:v>8590913880599</x:v>
      </x:c>
      <x:c t="str">
        <x:v>db        </x:v>
      </x:c>
      <x:c t="str">
        <x:v>73241000</x:v>
      </x:c>
      <x:c t="n">
        <x:v>3.1000</x:v>
      </x:c>
      <x:c t="str">
        <x:v/>
      </x:c>
      <x:c t="str">
        <x:v>mosdók</x:v>
      </x:c>
      <x:c t="str">
        <x:v>mosogató</x:v>
      </x:c>
      <x:c t="n">
        <x:v>16900.0000</x:v>
      </x:c>
      <x:c t="n">
        <x:v>18000.0000</x:v>
      </x:c>
      <x:c t="str">
        <x:v/>
      </x:c>
    </x:row>
    <x:row>
      <x:c t="str">
        <x:v>AQ5045</x:v>
      </x:c>
      <x:c t="str">
        <x:v>AQUALINE rozsdamentes mosogatótálca, 50x18x45cm</x:v>
      </x:c>
      <x:c t="str">
        <x:v>AQUALINE</x:v>
      </x:c>
      <x:c t="str">
        <x:v>8590913999161</x:v>
      </x:c>
      <x:c t="str">
        <x:v>db        </x:v>
      </x:c>
      <x:c t="str">
        <x:v>73241000</x:v>
      </x:c>
      <x:c t="n">
        <x:v>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27500.0000</x:v>
      </x:c>
      <x:c t="str">
        <x:v>újdonság: 2025.10</x:v>
      </x:c>
    </x:row>
    <x:row>
      <x:c t="str">
        <x:v>AQ5742</x:v>
      </x:c>
      <x:c t="str">
        <x:v>AQUALINE WILA kádparaván, kifelé-befelé nyíjó, 900mm, 4mm transzparent üveg, króm</x:v>
      </x:c>
      <x:c t="str">
        <x:v>AQUALINE</x:v>
      </x:c>
      <x:c t="str">
        <x:v>8590913831010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79000.0000</x:v>
      </x:c>
      <x:c t="str">
        <x:v/>
      </x:c>
    </x:row>
    <x:row>
      <x:c t="str">
        <x:v>AQ5742B</x:v>
      </x:c>
      <x:c t="str">
        <x:v>AQUALINE WILA kádparaván, kifelé-befelé nyíjó, 900mm, transzparent üveg, matt fekete profil</x:v>
      </x:c>
      <x:c t="str">
        <x:v>AQUALINE</x:v>
      </x:c>
      <x:c t="str">
        <x:v>8590913979439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82000.0000</x:v>
      </x:c>
      <x:c t="str">
        <x:v>újdonság: 2024.06</x:v>
      </x:c>
    </x:row>
    <x:row>
      <x:c t="str">
        <x:v>AQ5745B</x:v>
      </x:c>
      <x:c t="str">
        <x:v>AQUALINE rozsdamentes mosogatótálca, 57x18x45cm</x:v>
      </x:c>
      <x:c t="str">
        <x:v>AQUALINE</x:v>
      </x:c>
      <x:c t="str">
        <x:v>8590913882036</x:v>
      </x:c>
      <x:c t="str">
        <x:v>db        </x:v>
      </x:c>
      <x:c t="str">
        <x:v>73241000</x:v>
      </x:c>
      <x:c t="n">
        <x:v>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18500.0000</x:v>
      </x:c>
      <x:c t="str">
        <x:v/>
      </x:c>
    </x:row>
    <x:row>
      <x:c t="str">
        <x:v>AQ5848B</x:v>
      </x:c>
      <x:c t="str">
        <x:v>AQUALINE beépíthető mosogatótálca, 58x18x48cm, inox</x:v>
      </x:c>
      <x:c t="str">
        <x:v>AQUALINE</x:v>
      </x:c>
      <x:c t="str">
        <x:v>8590913880605</x:v>
      </x:c>
      <x:c t="str">
        <x:v>db        </x:v>
      </x:c>
      <x:c t="str">
        <x:v>73241000</x:v>
      </x:c>
      <x:c t="n">
        <x:v>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19900.0000</x:v>
      </x:c>
      <x:c t="str">
        <x:v/>
      </x:c>
    </x:row>
    <x:row>
      <x:c t="str">
        <x:v>AQ586</x:v>
      </x:c>
      <x:c t="str">
        <x:v>Fix kézizuhanytartó, 1/2", króm</x:v>
      </x:c>
      <x:c t="str">
        <x:v>SAPHO</x:v>
      </x:c>
      <x:c t="str">
        <x:v>8590913816925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12200.0000</x:v>
      </x:c>
      <x:c t="str">
        <x:v/>
      </x:c>
    </x:row>
    <x:row>
      <x:c t="str">
        <x:v>AQ587</x:v>
      </x:c>
      <x:c t="str">
        <x:v>polc zuhanyrúdra, króm</x:v>
      </x:c>
      <x:c t="str">
        <x:v>SAPHO</x:v>
      </x:c>
      <x:c t="str">
        <x:v>8590913928246</x:v>
      </x:c>
      <x:c t="str">
        <x:v>db        </x:v>
      </x:c>
      <x:c t="str">
        <x:v>74182000</x:v>
      </x:c>
      <x:c t="n">
        <x:v>1.1750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34000.0000</x:v>
      </x:c>
      <x:c t="str">
        <x:v>kifutott: 2026.02</x:v>
      </x:c>
    </x:row>
    <x:row>
      <x:c t="str">
        <x:v>AQ591</x:v>
      </x:c>
      <x:c t="str">
        <x:v>Kézizuhany tartó, gégecső csatlakozóval, 1/2", króm</x:v>
      </x:c>
      <x:c t="str">
        <x:v>SAPHO</x:v>
      </x:c>
      <x:c t="str">
        <x:v>8590913816932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12800.0000</x:v>
      </x:c>
      <x:c t="str">
        <x:v/>
      </x:c>
    </x:row>
    <x:row>
      <x:c t="str">
        <x:v>AQ591B</x:v>
      </x:c>
      <x:c t="str">
        <x:v>kézizuhanytartó, gégecső csatlakozóval, matt fekete</x:v>
      </x:c>
      <x:c t="str">
        <x:v>SAPHO</x:v>
      </x:c>
      <x:c t="str">
        <x:v>8590913962066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12600.0000</x:v>
      </x:c>
      <x:c t="str">
        <x:v/>
      </x:c>
    </x:row>
    <x:row>
      <x:c t="str">
        <x:v>AQ591GB</x:v>
      </x:c>
      <x:c t="str">
        <x:v>Kézizuhany tartó, gégecső csatlakozóval, 1/2", matt arany</x:v>
      </x:c>
      <x:c t="str">
        <x:v>SAPHO</x:v>
      </x:c>
      <x:c t="str">
        <x:v>8590913935480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14800.0000</x:v>
      </x:c>
      <x:c t="str">
        <x:v/>
      </x:c>
    </x:row>
    <x:row>
      <x:c t="str">
        <x:v>AQ6014</x:v>
      </x:c>
      <x:c t="str">
        <x:v>AQUALINE VILMA kádparaván, 600mm, 6mm transzparent üveg, króm</x:v>
      </x:c>
      <x:c t="str">
        <x:v>AQUALINE</x:v>
      </x:c>
      <x:c t="str">
        <x:v>8590913831546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48000.0000</x:v>
      </x:c>
      <x:c t="str">
        <x:v/>
      </x:c>
    </x:row>
    <x:row>
      <x:c t="str">
        <x:v>AQ6014B</x:v>
      </x:c>
      <x:c t="str">
        <x:v>AQUALINE VILMA kádparaván, 600mm, transzparent üveg, matt fekete profil</x:v>
      </x:c>
      <x:c t="str">
        <x:v>AQUALINE</x:v>
      </x:c>
      <x:c t="str">
        <x:v>8590913979422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49000.0000</x:v>
      </x:c>
      <x:c t="str">
        <x:v>újdonság: 2024.06</x:v>
      </x:c>
    </x:row>
    <x:row>
      <x:c t="str">
        <x:v>AQ6018L</x:v>
      </x:c>
      <x:c t="str">
        <x:v>AQUALINE VILMA kádparaván, balos, 600mm, 6mm matt üveg, króm</x:v>
      </x:c>
      <x:c t="str">
        <x:v>AKCIO</x:v>
      </x:c>
      <x:c t="str">
        <x:v>8590913855931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AQ6018P</x:v>
      </x:c>
      <x:c t="str">
        <x:v>AQUALINE VILMA kádparaván jobbos, 600mm, 6mm matt üveg, króm</x:v>
      </x:c>
      <x:c t="str">
        <x:v>AKCIO</x:v>
      </x:c>
      <x:c t="str">
        <x:v>8590913858079</x:v>
      </x:c>
      <x:c t="str">
        <x:v>db        </x:v>
      </x:c>
      <x:c t="str">
        <x:v>70200080</x:v>
      </x:c>
      <x:c t="n">
        <x:v>15.0000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AQ615</x:v>
      </x:c>
      <x:c t="str">
        <x:v>Kézizuhany tartó, kerek, 1/2", króm</x:v>
      </x:c>
      <x:c t="str">
        <x:v>SAPHO</x:v>
      </x:c>
      <x:c t="str">
        <x:v>8590913827686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11600.0000</x:v>
      </x:c>
      <x:c t="str">
        <x:v>kifutott: 2025.06</x:v>
      </x:c>
    </x:row>
    <x:row>
      <x:c t="str">
        <x:v>AQ6642B</x:v>
      </x:c>
      <x:c t="str">
        <x:v>AQUALINE beépíthető mosogatótálca, 66x18x42cm, inox</x:v>
      </x:c>
      <x:c t="str">
        <x:v>AQUALINE</x:v>
      </x:c>
      <x:c t="str">
        <x:v>8590913880643</x:v>
      </x:c>
      <x:c t="str">
        <x:v>db        </x:v>
      </x:c>
      <x:c t="str">
        <x:v>73241000</x:v>
      </x:c>
      <x:c t="n">
        <x:v>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22400.0000</x:v>
      </x:c>
      <x:c t="str">
        <x:v/>
      </x:c>
    </x:row>
    <x:row>
      <x:c t="str">
        <x:v>AQ716</x:v>
      </x:c>
      <x:c t="str">
        <x:v>fejzuhany, szögletes, 40x40cm, króm</x:v>
      </x:c>
      <x:c t="str">
        <x:v>SAPHO</x:v>
      </x:c>
      <x:c t="str">
        <x:v>8590913818929</x:v>
      </x:c>
      <x:c t="str">
        <x:v>db        </x:v>
      </x:c>
      <x:c t="str">
        <x:v>74182000</x:v>
      </x:c>
      <x:c t="n">
        <x:v>2.4000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142000.0000</x:v>
      </x:c>
      <x:c t="str">
        <x:v>kifutott: 2025.06</x:v>
      </x:c>
    </x:row>
    <x:row>
      <x:c t="str">
        <x:v>AQ741</x:v>
      </x:c>
      <x:c t="str">
        <x:v>Fali fúvóka, kör alakú, króm</x:v>
      </x:c>
      <x:c t="str">
        <x:v>SAPHO</x:v>
      </x:c>
      <x:c t="str">
        <x:v>8590913893001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AQ7642B</x:v>
      </x:c>
      <x:c t="str">
        <x:v>AQUALINE rozsdamentes mosogatótálca, 76x18x42cm</x:v>
      </x:c>
      <x:c t="str">
        <x:v>AQUALINE</x:v>
      </x:c>
      <x:c t="str">
        <x:v>8590913880650</x:v>
      </x:c>
      <x:c t="str">
        <x:v>db        </x:v>
      </x:c>
      <x:c t="str">
        <x:v>73241000</x:v>
      </x:c>
      <x:c t="n">
        <x:v>4.0000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22900.0000</x:v>
      </x:c>
      <x:c t="str">
        <x:v/>
      </x:c>
    </x:row>
    <x:row>
      <x:c t="str">
        <x:v>AQ7848B</x:v>
      </x:c>
      <x:c t="str">
        <x:v>AQUALINE Rozsdamentes mosogatótálca, csaptelep furat nélkül, csepegtető tálcával, 78x18x48cm, inox</x:v>
      </x:c>
      <x:c t="str">
        <x:v>AKCIO</x:v>
      </x:c>
      <x:c t="str">
        <x:v>8590913880667</x:v>
      </x:c>
      <x:c t="str">
        <x:v>db        </x:v>
      </x:c>
      <x:c t="str">
        <x:v>73241000</x:v>
      </x:c>
      <x:c t="n">
        <x:v>4.3000</x:v>
      </x:c>
      <x:c t="str">
        <x:v/>
      </x:c>
      <x:c t="str">
        <x:v>mosdók</x:v>
      </x:c>
      <x:c t="str">
        <x:v>mosogató</x:v>
      </x:c>
      <x:c t="n">
        <x:v>22600.0000</x:v>
      </x:c>
      <x:c t="n">
        <x:v>26500.0000</x:v>
      </x:c>
      <x:c t="str">
        <x:v/>
      </x:c>
    </x:row>
    <x:row>
      <x:c t="str">
        <x:v>AQ785</x:v>
      </x:c>
      <x:c t="str">
        <x:v>RETRO fejzuhany, kör, 30cm, króm</x:v>
      </x:c>
      <x:c t="str">
        <x:v>SAPHO</x:v>
      </x:c>
      <x:c t="str">
        <x:v>8590913816949</x:v>
      </x:c>
      <x:c t="str">
        <x:v>db        </x:v>
      </x:c>
      <x:c t="str">
        <x:v>74182000</x:v>
      </x:c>
      <x:c t="n">
        <x:v>2.2500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2025.10</x:v>
      </x:c>
    </x:row>
    <x:row>
      <x:c t="str">
        <x:v>AQ8146B</x:v>
      </x:c>
      <x:c t="str">
        <x:v>AQUALINE rozsdamentes mosogatótálca, 81x18x46cm</x:v>
      </x:c>
      <x:c t="str">
        <x:v>AQUALINE</x:v>
      </x:c>
      <x:c t="str">
        <x:v>8590913880681</x:v>
      </x:c>
      <x:c t="str">
        <x:v>db        </x:v>
      </x:c>
      <x:c t="str">
        <x:v>73241000</x:v>
      </x:c>
      <x:c t="n">
        <x:v>3.0000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39000.0000</x:v>
      </x:c>
      <x:c t="str">
        <x:v/>
      </x:c>
    </x:row>
    <x:row>
      <x:c t="str">
        <x:v>AR041</x:v>
      </x:c>
      <x:c t="str">
        <x:v>ARDEA kerámiamosdó, átm.:41cm, rózsaszín</x:v>
      </x:c>
      <x:c t="str">
        <x:v>SAPHO</x:v>
      </x:c>
      <x:c t="str">
        <x:v>8590913114991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>újdonság: 2025.03</x:v>
      </x:c>
    </x:row>
    <x:row>
      <x:c t="str">
        <x:v>AR060</x:v>
      </x:c>
      <x:c t="str">
        <x:v>ARAK Tükör élcsiszolt, fazettás, 60x80cm</x:v>
      </x:c>
      <x:c t="str">
        <x:v>SAPHO</x:v>
      </x:c>
      <x:c t="str">
        <x:v>8590913843990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/>
      </x:c>
    </x:row>
    <x:row>
      <x:c t="str">
        <x:v>AR067</x:v>
      </x:c>
      <x:c t="str">
        <x:v>Köztes darab gégecsőhöz kádra, 1/2', króm</x:v>
      </x:c>
      <x:c t="str">
        <x:v>SAPHO</x:v>
      </x:c>
      <x:c t="str">
        <x:v>8590913825231</x:v>
      </x:c>
      <x:c t="str">
        <x:v>db        </x:v>
      </x:c>
      <x:c t="str">
        <x:v>84818011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2900.0000</x:v>
      </x:c>
      <x:c t="str">
        <x:v/>
      </x:c>
    </x:row>
    <x:row>
      <x:c t="str">
        <x:v>AR069</x:v>
      </x:c>
      <x:c t="str">
        <x:v>Köztes darab gégecsőhöz kádra, 1/2', króm</x:v>
      </x:c>
      <x:c t="str">
        <x:v>SAPHO</x:v>
      </x:c>
      <x:c t="str">
        <x:v>8590913880865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AR090</x:v>
      </x:c>
      <x:c t="str">
        <x:v>ARAK tükör élcsiszolt, fazettás, 90x70cm</x:v>
      </x:c>
      <x:c t="str">
        <x:v>SAPHO</x:v>
      </x:c>
      <x:c t="str">
        <x:v>8590913858499</x:v>
      </x:c>
      <x:c t="str">
        <x:v>db        </x:v>
      </x:c>
      <x:c t="str">
        <x:v>70099100</x:v>
      </x:c>
      <x:c t="n">
        <x:v>9.1000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48000.0000</x:v>
      </x:c>
      <x:c t="str">
        <x:v>kifutott: 2025.03</x:v>
      </x:c>
    </x:row>
    <x:row>
      <x:c t="str">
        <x:v>AR100</x:v>
      </x:c>
      <x:c t="str">
        <x:v>ARAK tükör élcsiszolt, fazettás, 100x50cm</x:v>
      </x:c>
      <x:c t="str">
        <x:v>SAPHO</x:v>
      </x:c>
      <x:c t="str">
        <x:v>8590913858482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41000.0000</x:v>
      </x:c>
      <x:c t="str">
        <x:v>kifutott: 2025.02</x:v>
      </x:c>
    </x:row>
    <x:row>
      <x:c t="str">
        <x:v>AR1103</x:v>
      </x:c>
      <x:c t="str">
        <x:v>ARIES szappantartó, bézs</x:v>
      </x:c>
      <x:c t="str">
        <x:v>SAPHO</x:v>
      </x:c>
      <x:c t="str">
        <x:v>8003341095782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AR1108</x:v>
      </x:c>
      <x:c t="str">
        <x:v>ARIES szappantartó, szürke</x:v>
      </x:c>
      <x:c t="str">
        <x:v>SAPHO</x:v>
      </x:c>
      <x:c t="str">
        <x:v>8003341095799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AR1185</x:v>
      </x:c>
      <x:c t="str">
        <x:v>ARIES szappantartó, antracit</x:v>
      </x:c>
      <x:c t="str">
        <x:v>SAPHO</x:v>
      </x:c>
      <x:c t="str">
        <x:v>8003341095805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AR130-B1L</x:v>
      </x:c>
      <x:c t="str">
        <x:v>ARUBA Rockstone mosdó, balos, 130x51,5cm</x:v>
      </x:c>
      <x:c t="str">
        <x:v>SAPHO</x:v>
      </x:c>
      <x:c t="str">
        <x:v>8590913886812</x:v>
      </x:c>
      <x:c t="str">
        <x:v>db        </x:v>
      </x:c>
      <x:c t="str">
        <x:v>39205100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AR130-B1M</x:v>
      </x:c>
      <x:c t="str">
        <x:v>ARUBA Rockstone mosdó, 130x51,5cm</x:v>
      </x:c>
      <x:c t="str">
        <x:v>SAPHO</x:v>
      </x:c>
      <x:c t="str">
        <x:v>8590913886836</x:v>
      </x:c>
      <x:c t="str">
        <x:v>db        </x:v>
      </x:c>
      <x:c t="str">
        <x:v>39205100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AR130-B1R</x:v>
      </x:c>
      <x:c t="str">
        <x:v>ARUBA Rockstone mosdó, jobbos, 130x51,5cm</x:v>
      </x:c>
      <x:c t="str">
        <x:v>SAPHO</x:v>
      </x:c>
      <x:c t="str">
        <x:v>8590913886829</x:v>
      </x:c>
      <x:c t="str">
        <x:v>db        </x:v>
      </x:c>
      <x:c t="str">
        <x:v>39205100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AR140-B1L</x:v>
      </x:c>
      <x:c t="str">
        <x:v>ARUBA Rockstone mosdó, balos, 140x51,5cm</x:v>
      </x:c>
      <x:c t="str">
        <x:v>SAPHO</x:v>
      </x:c>
      <x:c t="str">
        <x:v>8590913886843</x:v>
      </x:c>
      <x:c t="str">
        <x:v>db        </x:v>
      </x:c>
      <x:c t="str">
        <x:v>39205100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AR140-B1M</x:v>
      </x:c>
      <x:c t="str">
        <x:v>ARUBA Rockstone mosdó, 140x51,5cm</x:v>
      </x:c>
      <x:c t="str">
        <x:v>SAPHO</x:v>
      </x:c>
      <x:c t="str">
        <x:v>8590913886867</x:v>
      </x:c>
      <x:c t="str">
        <x:v>db        </x:v>
      </x:c>
      <x:c t="str">
        <x:v>39205100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AR140-B1R</x:v>
      </x:c>
      <x:c t="str">
        <x:v>ARUBA Rockstone mosdó, jobbos, 140x51,5cm</x:v>
      </x:c>
      <x:c t="str">
        <x:v>SAPHO</x:v>
      </x:c>
      <x:c t="str">
        <x:v>8590913886850</x:v>
      </x:c>
      <x:c t="str">
        <x:v>db        </x:v>
      </x:c>
      <x:c t="str">
        <x:v>39205100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AR150-B1L</x:v>
      </x:c>
      <x:c t="str">
        <x:v>ARUBA Rockstone mosdó, balos, 150x51,5cm</x:v>
      </x:c>
      <x:c t="str">
        <x:v>SAPHO</x:v>
      </x:c>
      <x:c t="str">
        <x:v>8590913886874</x:v>
      </x:c>
      <x:c t="str">
        <x:v>db        </x:v>
      </x:c>
      <x:c t="str">
        <x:v>39205100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AR150-B1M</x:v>
      </x:c>
      <x:c t="str">
        <x:v>ARUBA Rockstone mosdó, 150x51,5cm</x:v>
      </x:c>
      <x:c t="str">
        <x:v>SAPHO</x:v>
      </x:c>
      <x:c t="str">
        <x:v>8590913886898</x:v>
      </x:c>
      <x:c t="str">
        <x:v>db        </x:v>
      </x:c>
      <x:c t="str">
        <x:v>39205100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AR150-B1R</x:v>
      </x:c>
      <x:c t="str">
        <x:v>ARUBA Rockstone mosdó, jobbos, 150x51,5cm</x:v>
      </x:c>
      <x:c t="str">
        <x:v>SAPHO</x:v>
      </x:c>
      <x:c t="str">
        <x:v>8590913886881</x:v>
      </x:c>
      <x:c t="str">
        <x:v>db        </x:v>
      </x:c>
      <x:c t="str">
        <x:v>39205100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AR154</x:v>
      </x:c>
      <x:c t="str">
        <x:v>GYNT sarok kerámiamosdó, 33x13x33cm</x:v>
      </x:c>
      <x:c t="str">
        <x:v>SAPHO</x:v>
      </x:c>
      <x:c t="str">
        <x:v>8590913864797</x:v>
      </x:c>
      <x:c t="str">
        <x:v>db        </x:v>
      </x:c>
      <x:c t="str">
        <x:v>69109000</x:v>
      </x:c>
      <x:c t="n">
        <x:v>7.4900</x:v>
      </x:c>
      <x:c t="str">
        <x:v/>
      </x:c>
      <x:c t="str">
        <x:v>mosdók</x:v>
      </x:c>
      <x:c t="str">
        <x:v>mosdó</x:v>
      </x:c>
      <x:c t="n">
        <x:v>0.0000</x:v>
      </x:c>
      <x:c t="n">
        <x:v>26100.0000</x:v>
      </x:c>
      <x:c t="str">
        <x:v/>
      </x:c>
    </x:row>
    <x:row>
      <x:c t="str">
        <x:v>AR160-B1L</x:v>
      </x:c>
      <x:c t="str">
        <x:v>ARUBA Rockstone mosdó, balos, 160x51,5cm</x:v>
      </x:c>
      <x:c t="str">
        <x:v>SAPHO</x:v>
      </x:c>
      <x:c t="str">
        <x:v>8590913886904</x:v>
      </x:c>
      <x:c t="str">
        <x:v>db        </x:v>
      </x:c>
      <x:c t="str">
        <x:v>39205100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AR160-B1R</x:v>
      </x:c>
      <x:c t="str">
        <x:v>ARUBA Rockstone mosdó, jobbos, 160x51,5cm</x:v>
      </x:c>
      <x:c t="str">
        <x:v>SAPHO</x:v>
      </x:c>
      <x:c t="str">
        <x:v>8590913886911</x:v>
      </x:c>
      <x:c t="str">
        <x:v>db        </x:v>
      </x:c>
      <x:c t="str">
        <x:v>39205100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AR170-B1L</x:v>
      </x:c>
      <x:c t="str">
        <x:v>ARUBA Rockstone mosdó, balos, 170x51,5cm</x:v>
      </x:c>
      <x:c t="str">
        <x:v>SAPHO</x:v>
      </x:c>
      <x:c t="str">
        <x:v>8590913886928</x:v>
      </x:c>
      <x:c t="str">
        <x:v>db        </x:v>
      </x:c>
      <x:c t="str">
        <x:v>39205100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AR170-B1R</x:v>
      </x:c>
      <x:c t="str">
        <x:v>ARUBA Rockstone mosdó, jobbos, 170x51,5cm</x:v>
      </x:c>
      <x:c t="str">
        <x:v>SAPHO</x:v>
      </x:c>
      <x:c t="str">
        <x:v>8590913886935</x:v>
      </x:c>
      <x:c t="str">
        <x:v>db        </x:v>
      </x:c>
      <x:c t="str">
        <x:v>39205100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AR170-B2M</x:v>
      </x:c>
      <x:c t="str">
        <x:v>ARUBA Rockstone duplamosdó, 170x51,5cm</x:v>
      </x:c>
      <x:c t="str">
        <x:v>SAPHO</x:v>
      </x:c>
      <x:c t="str">
        <x:v>8590913892097</x:v>
      </x:c>
      <x:c t="str">
        <x:v>db        </x:v>
      </x:c>
      <x:c t="str">
        <x:v>39205100</x:v>
      </x:c>
      <x:c t="n">
        <x:v>40.5500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723000.0000</x:v>
      </x:c>
      <x:c t="str">
        <x:v/>
      </x:c>
    </x:row>
    <x:row>
      <x:c t="str">
        <x:v>AR180-B1L</x:v>
      </x:c>
      <x:c t="str">
        <x:v>ARUBA Rockstone mosdó, balos, 180x51,5cm</x:v>
      </x:c>
      <x:c t="str">
        <x:v>SAPHO</x:v>
      </x:c>
      <x:c t="str">
        <x:v>8590913886942</x:v>
      </x:c>
      <x:c t="str">
        <x:v>db        </x:v>
      </x:c>
      <x:c t="str">
        <x:v>39205100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AR180-B1R</x:v>
      </x:c>
      <x:c t="str">
        <x:v>ARUBA Rockstone mosdó, jobbos, 180x51,5cm</x:v>
      </x:c>
      <x:c t="str">
        <x:v>SAPHO</x:v>
      </x:c>
      <x:c t="str">
        <x:v>8590913886959</x:v>
      </x:c>
      <x:c t="str">
        <x:v>db        </x:v>
      </x:c>
      <x:c t="str">
        <x:v>39205100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AR180-B2M</x:v>
      </x:c>
      <x:c t="str">
        <x:v>ARUBA Rockstone duplamosdó, 180x51,5cm</x:v>
      </x:c>
      <x:c t="str">
        <x:v>SAPHO</x:v>
      </x:c>
      <x:c t="str">
        <x:v>8590913892103</x:v>
      </x:c>
      <x:c t="str">
        <x:v>db        </x:v>
      </x:c>
      <x:c t="str">
        <x:v>39205100</x:v>
      </x:c>
      <x:c t="n">
        <x:v>42.2200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744000.0000</x:v>
      </x:c>
      <x:c t="str">
        <x:v/>
      </x:c>
    </x:row>
    <x:row>
      <x:c t="str">
        <x:v>AR190-B1L</x:v>
      </x:c>
      <x:c t="str">
        <x:v>ARUBA Rockstone mosdó, balos, 190x51,5cm</x:v>
      </x:c>
      <x:c t="str">
        <x:v>SAPHO</x:v>
      </x:c>
      <x:c t="str">
        <x:v>8590913886966</x:v>
      </x:c>
      <x:c t="str">
        <x:v>db        </x:v>
      </x:c>
      <x:c t="str">
        <x:v>39205100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AR190-B1R</x:v>
      </x:c>
      <x:c t="str">
        <x:v>ARUBA Rockstone mosdó, jobbos, 190x51,5cm</x:v>
      </x:c>
      <x:c t="str">
        <x:v>SAPHO</x:v>
      </x:c>
      <x:c t="str">
        <x:v>8590913886973</x:v>
      </x:c>
      <x:c t="str">
        <x:v>db        </x:v>
      </x:c>
      <x:c t="str">
        <x:v>39205100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AR190-B2M</x:v>
      </x:c>
      <x:c t="str">
        <x:v>ARUBA Rockstone duplamosdó, 190x51,5cm</x:v>
      </x:c>
      <x:c t="str">
        <x:v>SAPHO</x:v>
      </x:c>
      <x:c t="str">
        <x:v>8590913892110</x:v>
      </x:c>
      <x:c t="str">
        <x:v>db        </x:v>
      </x:c>
      <x:c t="str">
        <x:v>39205100</x:v>
      </x:c>
      <x:c t="n">
        <x:v>43.9100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765000.0000</x:v>
      </x:c>
      <x:c t="str">
        <x:v/>
      </x:c>
    </x:row>
    <x:row>
      <x:c t="str">
        <x:v>AR200-B1L</x:v>
      </x:c>
      <x:c t="str">
        <x:v>ARUBA Rockstone mosdó, balos, 200x51,5cm</x:v>
      </x:c>
      <x:c t="str">
        <x:v>SAPHO</x:v>
      </x:c>
      <x:c t="str">
        <x:v>8590913886980</x:v>
      </x:c>
      <x:c t="str">
        <x:v>db        </x:v>
      </x:c>
      <x:c t="str">
        <x:v>39205100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AR200-B1R</x:v>
      </x:c>
      <x:c t="str">
        <x:v>ARUBA Rockstone mosdó, jobbos, 200x51,5cm</x:v>
      </x:c>
      <x:c t="str">
        <x:v>SAPHO</x:v>
      </x:c>
      <x:c t="str">
        <x:v>8590913892080</x:v>
      </x:c>
      <x:c t="str">
        <x:v>db        </x:v>
      </x:c>
      <x:c t="str">
        <x:v>39205100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AR200-B2M</x:v>
      </x:c>
      <x:c t="str">
        <x:v>ARUBA Rockstone duplamosdó, 200x51,5cm</x:v>
      </x:c>
      <x:c t="str">
        <x:v>SAPHO</x:v>
      </x:c>
      <x:c t="str">
        <x:v>8590913892127</x:v>
      </x:c>
      <x:c t="str">
        <x:v>db        </x:v>
      </x:c>
      <x:c t="str">
        <x:v>39205100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768000.0000</x:v>
      </x:c>
      <x:c t="str">
        <x:v/>
      </x:c>
    </x:row>
    <x:row>
      <x:c t="str">
        <x:v>AR210-B2M</x:v>
      </x:c>
      <x:c t="str">
        <x:v>ARUBA Rockstone duplamosdó, 210x51,5cm</x:v>
      </x:c>
      <x:c t="str">
        <x:v>SAPHO</x:v>
      </x:c>
      <x:c t="str">
        <x:v>8590913892134</x:v>
      </x:c>
      <x:c t="str">
        <x:v>db        </x:v>
      </x:c>
      <x:c t="str">
        <x:v>39205100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788000.0000</x:v>
      </x:c>
      <x:c t="str">
        <x:v/>
      </x:c>
    </x:row>
    <x:row>
      <x:c t="str">
        <x:v>AR220-B2L</x:v>
      </x:c>
      <x:c t="str">
        <x:v>ARUBA Rockstone duplamosdó, balos, 220x51,5cm</x:v>
      </x:c>
      <x:c t="str">
        <x:v>SAPHO</x:v>
      </x:c>
      <x:c t="str">
        <x:v>8590913892141</x:v>
      </x:c>
      <x:c t="str">
        <x:v>db        </x:v>
      </x:c>
      <x:c t="str">
        <x:v>39205100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AR220-B2R</x:v>
      </x:c>
      <x:c t="str">
        <x:v>ARUBA Rockstone duplamosdó, jobbos, 220x51,5cm</x:v>
      </x:c>
      <x:c t="str">
        <x:v>SAPHO</x:v>
      </x:c>
      <x:c t="str">
        <x:v>8590913892158</x:v>
      </x:c>
      <x:c t="str">
        <x:v>db        </x:v>
      </x:c>
      <x:c t="str">
        <x:v>39205100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AR230-B2L</x:v>
      </x:c>
      <x:c t="str">
        <x:v>ARUBA Rockstone duplamosdó, balos, 230x51,5cm</x:v>
      </x:c>
      <x:c t="str">
        <x:v>SAPHO</x:v>
      </x:c>
      <x:c t="str">
        <x:v>8590913892165</x:v>
      </x:c>
      <x:c t="str">
        <x:v>db        </x:v>
      </x:c>
      <x:c t="str">
        <x:v>39205100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AR230-B2R</x:v>
      </x:c>
      <x:c t="str">
        <x:v>ARUBA Rockstone duplamosdó, jobbos, 230x51,5cm</x:v>
      </x:c>
      <x:c t="str">
        <x:v>SAPHO</x:v>
      </x:c>
      <x:c t="str">
        <x:v>8590913892172</x:v>
      </x:c>
      <x:c t="str">
        <x:v>db        </x:v>
      </x:c>
      <x:c t="str">
        <x:v>39205100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AR240-B2L</x:v>
      </x:c>
      <x:c t="str">
        <x:v>ARUBA Rockstone duplamosdó, balos, 240x51,5cm</x:v>
      </x:c>
      <x:c t="str">
        <x:v>SAPHO</x:v>
      </x:c>
      <x:c t="str">
        <x:v>8590913892189</x:v>
      </x:c>
      <x:c t="str">
        <x:v>db        </x:v>
      </x:c>
      <x:c t="str">
        <x:v>39205100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AR240-B2R</x:v>
      </x:c>
      <x:c t="str">
        <x:v>ARUBA Rockstone duplamosdó, jobbos, 240x51,5cm</x:v>
      </x:c>
      <x:c t="str">
        <x:v>SAPHO</x:v>
      </x:c>
      <x:c t="str">
        <x:v>8590913892196</x:v>
      </x:c>
      <x:c t="str">
        <x:v>db        </x:v>
      </x:c>
      <x:c t="str">
        <x:v>39205100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AR250-B2L</x:v>
      </x:c>
      <x:c t="str">
        <x:v>ARUBA Rockstone duplamosdó, balos, 250x51,5cm</x:v>
      </x:c>
      <x:c t="str">
        <x:v>SAPHO</x:v>
      </x:c>
      <x:c t="str">
        <x:v>8590913892202</x:v>
      </x:c>
      <x:c t="str">
        <x:v>db        </x:v>
      </x:c>
      <x:c t="str">
        <x:v>39205100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AR250-B2R</x:v>
      </x:c>
      <x:c t="str">
        <x:v>ARUBA Rockstone duplamosdó, jobbos, 250x51,5cm</x:v>
      </x:c>
      <x:c t="str">
        <x:v>SAPHO</x:v>
      </x:c>
      <x:c t="str">
        <x:v>8590913892219</x:v>
      </x:c>
      <x:c t="str">
        <x:v>db        </x:v>
      </x:c>
      <x:c t="str">
        <x:v>39205100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AR265</x:v>
      </x:c>
      <x:c t="str">
        <x:v>SMALL NERISSA kerámiamosdó, 42x29cm</x:v>
      </x:c>
      <x:c t="str">
        <x:v>SAPHO</x:v>
      </x:c>
      <x:c t="str">
        <x:v>8590913864780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34000.0000</x:v>
      </x:c>
      <x:c t="str">
        <x:v/>
      </x:c>
    </x:row>
    <x:row>
      <x:c t="str">
        <x:v>AR265B</x:v>
      </x:c>
      <x:c t="str">
        <x:v>SMALL NERISSA kerámiamosdó, 42x29cm, matt fekete</x:v>
      </x:c>
      <x:c t="str">
        <x:v>SAPHO</x:v>
      </x:c>
      <x:c t="str">
        <x:v>8590913916878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66000.0000</x:v>
      </x:c>
      <x:c t="str">
        <x:v/>
      </x:c>
    </x:row>
    <x:row>
      <x:c t="str">
        <x:v>AR3303</x:v>
      </x:c>
      <x:c t="str">
        <x:v>ARIES WC-kefe, bézs</x:v>
      </x:c>
      <x:c t="str">
        <x:v>SAPHO</x:v>
      </x:c>
      <x:c t="str">
        <x:v>8003341095812</x:v>
      </x:c>
      <x:c t="str">
        <x:v>db        </x:v>
      </x:c>
      <x:c t="str">
        <x:v>39249000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17700.0000</x:v>
      </x:c>
      <x:c t="str">
        <x:v/>
      </x:c>
    </x:row>
    <x:row>
      <x:c t="str">
        <x:v>AR3308</x:v>
      </x:c>
      <x:c t="str">
        <x:v>ARIES WC-kefe, szürke</x:v>
      </x:c>
      <x:c t="str">
        <x:v>SAPHO</x:v>
      </x:c>
      <x:c t="str">
        <x:v>8003341095836</x:v>
      </x:c>
      <x:c t="str">
        <x:v>db        </x:v>
      </x:c>
      <x:c t="str">
        <x:v>39249000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17700.0000</x:v>
      </x:c>
      <x:c t="str">
        <x:v/>
      </x:c>
    </x:row>
    <x:row>
      <x:c t="str">
        <x:v>AR3385</x:v>
      </x:c>
      <x:c t="str">
        <x:v>ARIES WC-kefe, antracit</x:v>
      </x:c>
      <x:c t="str">
        <x:v>SAPHO</x:v>
      </x:c>
      <x:c t="str">
        <x:v>8003341095850</x:v>
      </x:c>
      <x:c t="str">
        <x:v>db        </x:v>
      </x:c>
      <x:c t="str">
        <x:v>39249000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17700.0000</x:v>
      </x:c>
      <x:c t="str">
        <x:v/>
      </x:c>
    </x:row>
    <x:row>
      <x:c t="str">
        <x:v>AR362</x:v>
      </x:c>
      <x:c t="str">
        <x:v>GERDA kerámiamosdó, 36x10x25cm</x:v>
      </x:c>
      <x:c t="str">
        <x:v>SAPHO</x:v>
      </x:c>
      <x:c t="str">
        <x:v>8590913920561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36000.0000</x:v>
      </x:c>
      <x:c t="str">
        <x:v/>
      </x:c>
    </x:row>
    <x:row>
      <x:c t="str">
        <x:v>AR400</x:v>
      </x:c>
      <x:c t="str">
        <x:v>SMALL AMAROK öntöttmárvány mosdó, balos, 40x11x22cm,</x:v>
      </x:c>
      <x:c t="str">
        <x:v>SAPHO</x:v>
      </x:c>
      <x:c t="str">
        <x:v>8590913856532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AR400B</x:v>
      </x:c>
      <x:c t="str">
        <x:v>SMALL AMAROK öntöttmárvány mosdó, balos, 40x11x22cm, matt fekete</x:v>
      </x:c>
      <x:c t="str">
        <x:v>SAPHO</x:v>
      </x:c>
      <x:c t="str">
        <x:v>8590913955952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2024.04</x:v>
      </x:c>
    </x:row>
    <x:row>
      <x:c t="str">
        <x:v>AR402</x:v>
      </x:c>
      <x:c t="str">
        <x:v>CREST mosdótartó konzol MDF polccal, 40x45x22cm, matt fekete</x:v>
      </x:c>
      <x:c t="str">
        <x:v>SAPHO</x:v>
      </x:c>
      <x:c t="str">
        <x:v>8590913882197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84000.0000</x:v>
      </x:c>
      <x:c t="str">
        <x:v/>
      </x:c>
    </x:row>
    <x:row>
      <x:c t="str">
        <x:v>AR403</x:v>
      </x:c>
      <x:c t="str">
        <x:v>SMALL CREST L betonmosdó lefolyóval, balos, 40x22cm, szürke gránit</x:v>
      </x:c>
      <x:c t="str">
        <x:v>SAPHO</x:v>
      </x:c>
      <x:c t="str">
        <x:v>8590913886379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AR409</x:v>
      </x:c>
      <x:c t="str">
        <x:v>SMALL CREST R betonmosdó lefolyóval, jobbos, 40x22cm, szürke gránit</x:v>
      </x:c>
      <x:c t="str">
        <x:v>SAPHO</x:v>
      </x:c>
      <x:c t="str">
        <x:v>8590913886386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AR410</x:v>
      </x:c>
      <x:c t="str">
        <x:v>SMALL CREST betonmosdó, balos, 40x22cm, homokkő</x:v>
      </x:c>
      <x:c t="str">
        <x:v>SAPHO</x:v>
      </x:c>
      <x:c t="str">
        <x:v>8590913875113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AR413</x:v>
      </x:c>
      <x:c t="str">
        <x:v>SMALL CREST betonmosdó, jobbos, 40x22cm, homokkő</x:v>
      </x:c>
      <x:c t="str">
        <x:v>SAPHO</x:v>
      </x:c>
      <x:c t="str">
        <x:v>8590913875120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AR419</x:v>
      </x:c>
      <x:c t="str">
        <x:v>LIRO kerámiamosdó, pultra szerelhető, túlfolyó nélkül, 50,5x41cm</x:v>
      </x:c>
      <x:c t="str">
        <x:v>SAPHO</x:v>
      </x:c>
      <x:c t="str">
        <x:v>8590913864711</x:v>
      </x:c>
      <x:c t="str">
        <x:v>db        </x:v>
      </x:c>
      <x:c t="str">
        <x:v>69109000</x:v>
      </x:c>
      <x:c t="n">
        <x:v>10.4800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>kifutott: 2025.08</x:v>
      </x:c>
    </x:row>
    <x:row>
      <x:c t="str">
        <x:v>AR420</x:v>
      </x:c>
      <x:c t="str">
        <x:v>MORO kerámiamosdó, pultra szerelhető, túlfolyó nélkül, 42x42cm</x:v>
      </x:c>
      <x:c t="str">
        <x:v>SAPHO</x:v>
      </x:c>
      <x:c t="str">
        <x:v>8590913864698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>kifutott: 2025.08</x:v>
      </x:c>
    </x:row>
    <x:row>
      <x:c t="str">
        <x:v>AR423</x:v>
      </x:c>
      <x:c t="str">
        <x:v>PRATA kerámiamosdó, pultra szerelhető, túlfolyó nélkül, 39,5x39,5cm</x:v>
      </x:c>
      <x:c t="str">
        <x:v>SAPHO</x:v>
      </x:c>
      <x:c t="str">
        <x:v>8590913864704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AR429</x:v>
      </x:c>
      <x:c t="str">
        <x:v>EVORA kerámiamosdó, pultra szerelhető, túlfolyó nélkül, 50,5x37cm</x:v>
      </x:c>
      <x:c t="str">
        <x:v>SAPHO</x:v>
      </x:c>
      <x:c t="str">
        <x:v>8590913998676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2025.05</x:v>
      </x:c>
    </x:row>
    <x:row>
      <x:c t="str">
        <x:v>AR430</x:v>
      </x:c>
      <x:c t="str">
        <x:v>ARLA Mosogató-csaptelep kihúzható zuhanyfejjel, króm</x:v>
      </x:c>
      <x:c t="str">
        <x:v>SAPHO</x:v>
      </x:c>
      <x:c t="str">
        <x:v>8590913846731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103000.0000</x:v>
      </x:c>
      <x:c t="str">
        <x:v>kifutott: 2024.09</x:v>
      </x:c>
    </x:row>
    <x:row>
      <x:c t="str">
        <x:v>AR433</x:v>
      </x:c>
      <x:c t="str">
        <x:v>OFELIE kerámiamosdó, pultra szerelhető, túlfolyó nélkül, 52x40cm</x:v>
      </x:c>
      <x:c t="str">
        <x:v>SAPHO</x:v>
      </x:c>
      <x:c t="str">
        <x:v>8590913864728</x:v>
      </x:c>
      <x:c t="str">
        <x:v>db        </x:v>
      </x:c>
      <x:c t="str">
        <x:v>69109000</x:v>
      </x:c>
      <x:c t="n">
        <x:v>8.9300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AR435</x:v>
      </x:c>
      <x:c t="str">
        <x:v>RONDANE pultra szerelhető kerámiamosdó, túlfolyó nélkül, 40x14cm</x:v>
      </x:c>
      <x:c t="str">
        <x:v>SAPHO</x:v>
      </x:c>
      <x:c t="str">
        <x:v>8590913864674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/>
      </x:c>
    </x:row>
    <x:row>
      <x:c t="str">
        <x:v>AR435B</x:v>
      </x:c>
      <x:c t="str">
        <x:v>RONDANE pultra szerelhető kerámiamosdó, túlfolyó nélkül, 41x14cm, matt fekete</x:v>
      </x:c>
      <x:c t="str">
        <x:v>SAPHO</x:v>
      </x:c>
      <x:c t="str">
        <x:v>8590913877421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kifutott: 2026.02</x:v>
      </x:c>
    </x:row>
    <x:row>
      <x:c t="str">
        <x:v>AR435BC</x:v>
      </x:c>
      <x:c t="str">
        <x:v>RONDANE pultra szerelhető kerámiamosdó, túlfolyó nélkül, átm.:41cm, bianco carrara</x:v>
      </x:c>
      <x:c t="str">
        <x:v>SAPHO</x:v>
      </x:c>
      <x:c t="str">
        <x:v>8590913998683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AR435BM</x:v>
      </x:c>
      <x:c t="str">
        <x:v>RONDANE pultra szerelhető kerámiamosdó, túlfolyó nélkül, átm.:41cm, breccia márvány</x:v>
      </x:c>
      <x:c t="str">
        <x:v>SAPHO</x:v>
      </x:c>
      <x:c t="str">
        <x:v>8590913998737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AR435CM</x:v>
      </x:c>
      <x:c t="str">
        <x:v>RONDANE pultra szerelhető kerámiamosdó, túlfolyó nélkül, átm.:41cm, carnico márvány</x:v>
      </x:c>
      <x:c t="str">
        <x:v>SAPHO</x:v>
      </x:c>
      <x:c t="str">
        <x:v>8590913998690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AR435PT</x:v>
      </x:c>
      <x:c t="str">
        <x:v>RONDANE pultra szerelhető kerámiamosdó, átm.:41cm, portoro márvány</x:v>
      </x:c>
      <x:c t="str">
        <x:v>SAPHO</x:v>
      </x:c>
      <x:c t="str">
        <x:v>8590913118449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56000.0000</x:v>
      </x:c>
      <x:c t="str">
        <x:v>újdonság: 2025.12</x:v>
      </x:c>
    </x:row>
    <x:row>
      <x:c t="str">
        <x:v>AR436</x:v>
      </x:c>
      <x:c t="str">
        <x:v>TURF betonmosdó, átm:44cm, szürke gránit</x:v>
      </x:c>
      <x:c t="str">
        <x:v>SAPHO</x:v>
      </x:c>
      <x:c t="str">
        <x:v>8590913887192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AR437</x:v>
      </x:c>
      <x:c t="str">
        <x:v>TURF betonmosdó, átm:44cm, fehér homokkő</x:v>
      </x:c>
      <x:c t="str">
        <x:v>SAPHO</x:v>
      </x:c>
      <x:c t="str">
        <x:v>8590913886409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AR445</x:v>
      </x:c>
      <x:c t="str">
        <x:v>RONDEA kerámiamosdó, átm.:41cm</x:v>
      </x:c>
      <x:c t="str">
        <x:v>SAPHO</x:v>
      </x:c>
      <x:c t="str">
        <x:v>8590913127588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2026.02</x:v>
      </x:c>
    </x:row>
    <x:row>
      <x:c t="str">
        <x:v>AR445B</x:v>
      </x:c>
      <x:c t="str">
        <x:v>RONDEA kerámiamosdó, átm.:41cm, matt fekete</x:v>
      </x:c>
      <x:c t="str">
        <x:v>SAPHO</x:v>
      </x:c>
      <x:c t="str">
        <x:v>8590913127595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2026.02</x:v>
      </x:c>
    </x:row>
    <x:row>
      <x:c t="str">
        <x:v>AR452</x:v>
      </x:c>
      <x:c t="str">
        <x:v>GARDA pultra szerelhető kerámiamosdó, túlfolyó nélkül, 50x13,5x40cm</x:v>
      </x:c>
      <x:c t="str">
        <x:v>SAPHO</x:v>
      </x:c>
      <x:c t="str">
        <x:v>8590913864773</x:v>
      </x:c>
      <x:c t="str">
        <x:v>db        </x:v>
      </x:c>
      <x:c t="str">
        <x:v>69109000</x:v>
      </x:c>
      <x:c t="n">
        <x:v>10.9400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AR453</x:v>
      </x:c>
      <x:c t="str">
        <x:v>MOLVENO pultra szerelhető kerámiamosdó, túlfolyó nélkül, 39,5x39,5cm</x:v>
      </x:c>
      <x:c t="str">
        <x:v>SAPHO</x:v>
      </x:c>
      <x:c t="str">
        <x:v>8590913864766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/>
      </x:c>
    </x:row>
    <x:row>
      <x:c t="str">
        <x:v>AR457</x:v>
      </x:c>
      <x:c t="str">
        <x:v>PERA kerámiamosdó, pultra szerelhető, túlfolyó nélkül, 62,5x42cm</x:v>
      </x:c>
      <x:c t="str">
        <x:v>SAPHO</x:v>
      </x:c>
      <x:c t="str">
        <x:v>8590913864735</x:v>
      </x:c>
      <x:c t="str">
        <x:v>db        </x:v>
      </x:c>
      <x:c t="str">
        <x:v>69109000</x:v>
      </x:c>
      <x:c t="n">
        <x:v>11.9700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45000.0000</x:v>
      </x:c>
      <x:c t="str">
        <x:v/>
      </x:c>
    </x:row>
    <x:row>
      <x:c t="str">
        <x:v>AR458</x:v>
      </x:c>
      <x:c t="str">
        <x:v>CARLON kerámiamosdó, 45x23cm</x:v>
      </x:c>
      <x:c t="str">
        <x:v>SAPHO</x:v>
      </x:c>
      <x:c t="str">
        <x:v>8590913114748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2025.10</x:v>
      </x:c>
    </x:row>
    <x:row>
      <x:c t="str">
        <x:v>AR459</x:v>
      </x:c>
      <x:c t="str">
        <x:v>ALETTE kerámiamosdó túlfolyó nélkül, átm.:41cm</x:v>
      </x:c>
      <x:c t="str">
        <x:v>SAPHO</x:v>
      </x:c>
      <x:c t="str">
        <x:v>8590913114755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2025.10</x:v>
      </x:c>
    </x:row>
    <x:row>
      <x:c t="str">
        <x:v>AR460</x:v>
      </x:c>
      <x:c t="str">
        <x:v>INFRANE betonmosdó lefolyóval, 56,5x37cm, fehér homokkő</x:v>
      </x:c>
      <x:c t="str">
        <x:v>SAPHO</x:v>
      </x:c>
      <x:c t="str">
        <x:v>8590913882272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AR464</x:v>
      </x:c>
      <x:c t="str">
        <x:v>INFRANE betonmosdó lefolyóval, 56,5x37cm, szürke gránit</x:v>
      </x:c>
      <x:c t="str">
        <x:v>SAPHO</x:v>
      </x:c>
      <x:c t="str">
        <x:v>8590913886393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AR466</x:v>
      </x:c>
      <x:c t="str">
        <x:v>QUADRADO betonmosdó lefolyóval, 96x44cm, szürke gránit</x:v>
      </x:c>
      <x:c t="str">
        <x:v>SAPHO</x:v>
      </x:c>
      <x:c t="str">
        <x:v>8590913887208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AR467</x:v>
      </x:c>
      <x:c t="str">
        <x:v>QUADRADO betonmosdó lefolyóval, 96x44cm, fehér homokkő</x:v>
      </x:c>
      <x:c t="str">
        <x:v>SAPHO</x:v>
      </x:c>
      <x:c t="str">
        <x:v>8590913886416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kiárusítás: 2025.03</x:v>
      </x:c>
    </x:row>
    <x:row>
      <x:c t="str">
        <x:v>AR468</x:v>
      </x:c>
      <x:c t="str">
        <x:v>QUADRADO betonmosdó lefolyóval, 46x46cm, szürke gránit</x:v>
      </x:c>
      <x:c t="str">
        <x:v>SAPHO</x:v>
      </x:c>
      <x:c t="str">
        <x:v>8590913886447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AR469</x:v>
      </x:c>
      <x:c t="str">
        <x:v>QUADRADO betonmosdó lefolyóval, 46x46cm, fehér homokkő</x:v>
      </x:c>
      <x:c t="str">
        <x:v>SAPHO</x:v>
      </x:c>
      <x:c t="str">
        <x:v>8590913886454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AR471</x:v>
      </x:c>
      <x:c t="str">
        <x:v>TARANT betonmosdó, 58x36cm, fekete gránit</x:v>
      </x:c>
      <x:c t="str">
        <x:v>SAPHO</x:v>
      </x:c>
      <x:c t="str">
        <x:v>8590913972591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AR472</x:v>
      </x:c>
      <x:c t="str">
        <x:v>TARANT betonmosdó, 58x36cm, fehér homokkő</x:v>
      </x:c>
      <x:c t="str">
        <x:v>SAPHO</x:v>
      </x:c>
      <x:c t="str">
        <x:v>8590913972607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AR473</x:v>
      </x:c>
      <x:c t="str">
        <x:v>QUADRADO betonmosdó lefolyóval, 2 furatos, 96x44cm, szürke gránit</x:v>
      </x:c>
      <x:c t="str">
        <x:v>SAPHO</x:v>
      </x:c>
      <x:c t="str">
        <x:v>8590913886423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AR475</x:v>
      </x:c>
      <x:c t="str">
        <x:v>QUADRADO betonmosdó lefolyóval, 2 furatos, 96x44cm, fehér homokkő</x:v>
      </x:c>
      <x:c t="str">
        <x:v>SAPHO</x:v>
      </x:c>
      <x:c t="str">
        <x:v>8590913886430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kifutott: 2026.02</x:v>
      </x:c>
    </x:row>
    <x:row>
      <x:c t="str">
        <x:v>AR476</x:v>
      </x:c>
      <x:c t="str">
        <x:v>ISPIR betonmosdó, átm.:40cm, fekete gránit</x:v>
      </x:c>
      <x:c t="str">
        <x:v>SAPHO</x:v>
      </x:c>
      <x:c t="str">
        <x:v>8590913128721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2026.02</x:v>
      </x:c>
    </x:row>
    <x:row>
      <x:c t="str">
        <x:v>AR483</x:v>
      </x:c>
      <x:c t="str">
        <x:v>MARIANA pultra szerelhető kerámiamosdó, túlfolyó nélkül, 58x41,5cm</x:v>
      </x:c>
      <x:c t="str">
        <x:v>SAPHO</x:v>
      </x:c>
      <x:c t="str">
        <x:v>8590913864742</x:v>
      </x:c>
      <x:c t="str">
        <x:v>db        </x:v>
      </x:c>
      <x:c t="str">
        <x:v>69109000</x:v>
      </x:c>
      <x:c t="n">
        <x:v>12.9690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/>
      </x:c>
    </x:row>
    <x:row>
      <x:c t="str">
        <x:v>AR484</x:v>
      </x:c>
      <x:c t="str">
        <x:v>PICOBELLO kerámiamosdó, átm.:37cm</x:v>
      </x:c>
      <x:c t="str">
        <x:v>SAPHO</x:v>
      </x:c>
      <x:c t="str">
        <x:v>8590913964794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33000.0000</x:v>
      </x:c>
      <x:c t="str">
        <x:v/>
      </x:c>
    </x:row>
    <x:row>
      <x:c t="str">
        <x:v>AR485</x:v>
      </x:c>
      <x:c t="str">
        <x:v>PICOBELLO kerámiamosdó, 50x34cm</x:v>
      </x:c>
      <x:c t="str">
        <x:v>SAPHO</x:v>
      </x:c>
      <x:c t="str">
        <x:v>8590913964800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AR486</x:v>
      </x:c>
      <x:c t="str">
        <x:v>PICOBELLO kerámiamosdó, 49x31cm</x:v>
      </x:c>
      <x:c t="str">
        <x:v>SAPHO</x:v>
      </x:c>
      <x:c t="str">
        <x:v>8590913967412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/>
      </x:c>
    </x:row>
    <x:row>
      <x:c t="str">
        <x:v>AR489</x:v>
      </x:c>
      <x:c t="str">
        <x:v>NIMIS kerámiamosdó, átm.:30 cm</x:v>
      </x:c>
      <x:c t="str">
        <x:v>SAPHO</x:v>
      </x:c>
      <x:c t="str">
        <x:v>8590913984488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26000.0000</x:v>
      </x:c>
      <x:c t="str">
        <x:v>újdonság: 2025.02</x:v>
      </x:c>
    </x:row>
    <x:row>
      <x:c t="str">
        <x:v>AR491</x:v>
      </x:c>
      <x:c t="str">
        <x:v>LUGANO pultra szerelhető kerámiamosdó, túlfolyó nélkül, 40,5x12,5cm</x:v>
      </x:c>
      <x:c t="str">
        <x:v>SAPHO</x:v>
      </x:c>
      <x:c t="str">
        <x:v>8590913864759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/>
      </x:c>
    </x:row>
    <x:row>
      <x:c t="str">
        <x:v>AR495</x:v>
      </x:c>
      <x:c t="str">
        <x:v>ZOE kerámiamosdó, jobbos, 37x9x18cm</x:v>
      </x:c>
      <x:c t="str">
        <x:v>SAPHO</x:v>
      </x:c>
      <x:c t="str">
        <x:v>8590913891298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AR495B</x:v>
      </x:c>
      <x:c t="str">
        <x:v>ZOE kerámiamosdó, jobbos, 37x9x18cm, matt fekete</x:v>
      </x:c>
      <x:c t="str">
        <x:v>SAPHO</x:v>
      </x:c>
      <x:c t="str">
        <x:v>8590913916885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AR496</x:v>
      </x:c>
      <x:c t="str">
        <x:v>ZOE kerámiamosdó, balos, 37x9x18cm</x:v>
      </x:c>
      <x:c t="str">
        <x:v>SAPHO</x:v>
      </x:c>
      <x:c t="str">
        <x:v>8590913891304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AR497</x:v>
      </x:c>
      <x:c t="str">
        <x:v>RIBERA kerámiamosdó, jobbos, 43x28,5cm</x:v>
      </x:c>
      <x:c t="str">
        <x:v>SAPHO</x:v>
      </x:c>
      <x:c t="str">
        <x:v>8590913907920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AR498</x:v>
      </x:c>
      <x:c t="str">
        <x:v>RIBERA kerámiamosdó, balos, 43x28,5cm</x:v>
      </x:c>
      <x:c t="str">
        <x:v>SAPHO</x:v>
      </x:c>
      <x:c t="str">
        <x:v>8590913907937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AR499</x:v>
      </x:c>
      <x:c t="str">
        <x:v>ASTER kerámiamosdó, 28x11cm</x:v>
      </x:c>
      <x:c t="str">
        <x:v>SAPHO</x:v>
      </x:c>
      <x:c t="str">
        <x:v>8590913907944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25000.0000</x:v>
      </x:c>
      <x:c t="str">
        <x:v/>
      </x:c>
    </x:row>
    <x:row>
      <x:c t="str">
        <x:v>AR500</x:v>
      </x:c>
      <x:c t="str">
        <x:v>SMALL AMAROK öntöttmárvány mosdó, jobbos, 40x11x22cm</x:v>
      </x:c>
      <x:c t="str">
        <x:v>SAPHO</x:v>
      </x:c>
      <x:c t="str">
        <x:v>8590913856549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AR500B</x:v>
      </x:c>
      <x:c t="str">
        <x:v>SMALL AMAROK öntöttmárvány mosdó, jobbos, 40x11x22cm, matt fekete</x:v>
      </x:c>
      <x:c t="str">
        <x:v>SAPHO</x:v>
      </x:c>
      <x:c t="str">
        <x:v>8590913955969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AR502</x:v>
      </x:c>
      <x:c t="str">
        <x:v>CREST mosdótartó konzol MDF polccal, 39,5x45x21,7cm, matt fehér</x:v>
      </x:c>
      <x:c t="str">
        <x:v>SAPHO</x:v>
      </x:c>
      <x:c t="str">
        <x:v>8590913892356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77000.0000</x:v>
      </x:c>
      <x:c t="str">
        <x:v>kiárusítás: 2026.02</x:v>
      </x:c>
    </x:row>
    <x:row>
      <x:c t="str">
        <x:v>AR6041</x:v>
      </x:c>
      <x:c t="str">
        <x:v>ISTIA kerámiamosdó, 60x41cm</x:v>
      </x:c>
      <x:c t="str">
        <x:v>SAPHO</x:v>
      </x:c>
      <x:c t="str">
        <x:v>8590913122934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2025.12</x:v>
      </x:c>
    </x:row>
    <x:row>
      <x:c t="str">
        <x:v>AR8003</x:v>
      </x:c>
      <x:c t="str">
        <x:v>ARIES szappanadagoló, 350ml, bézs</x:v>
      </x:c>
      <x:c t="str">
        <x:v>SAPHO</x:v>
      </x:c>
      <x:c t="str">
        <x:v>8003341095874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AR8008</x:v>
      </x:c>
      <x:c t="str">
        <x:v>ARIES szappanadagoló, szürke</x:v>
      </x:c>
      <x:c t="str">
        <x:v>SAPHO</x:v>
      </x:c>
      <x:c t="str">
        <x:v>8003341095911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AR8085</x:v>
      </x:c>
      <x:c t="str">
        <x:v>ARIES szappanadagoló, antracit</x:v>
      </x:c>
      <x:c t="str">
        <x:v>SAPHO</x:v>
      </x:c>
      <x:c t="str">
        <x:v>8003341095966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AR900</x:v>
      </x:c>
      <x:c t="str">
        <x:v>klik-klak mosdólefolyó túlfolyó nélkül, 5/4“, fehér kerámia fedéllel</x:v>
      </x:c>
      <x:c t="str">
        <x:v>SAPHO</x:v>
      </x:c>
      <x:c t="str">
        <x:v>8590913880452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AR900BC</x:v>
      </x:c>
      <x:c t="str">
        <x:v>klik-klak mosdólefolyó túlfolyó nélkül, 5/4“, 10-50mm, bianco carrara</x:v>
      </x:c>
      <x:c t="str">
        <x:v>SAPHO</x:v>
      </x:c>
      <x:c t="str">
        <x:v>8590913111457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11200.0000</x:v>
      </x:c>
      <x:c t="str">
        <x:v>újdonság: 2025.05</x:v>
      </x:c>
    </x:row>
    <x:row>
      <x:c t="str">
        <x:v>AR900BM</x:v>
      </x:c>
      <x:c t="str">
        <x:v>klik-klak mosdólefolyó túlfolyó nélkül, 5/4“, 10-50mm, breccia márvány</x:v>
      </x:c>
      <x:c t="str">
        <x:v>SAPHO</x:v>
      </x:c>
      <x:c t="str">
        <x:v>8590913111464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11200.0000</x:v>
      </x:c>
      <x:c t="str">
        <x:v>újdonság: 2025.05</x:v>
      </x:c>
    </x:row>
    <x:row>
      <x:c t="str">
        <x:v>AR900CM</x:v>
      </x:c>
      <x:c t="str">
        <x:v>klik-klak mosdólefolyó túlfolyó nélkül, 5/4“, 10-50mm, carnico márvány</x:v>
      </x:c>
      <x:c t="str">
        <x:v>SAPHO</x:v>
      </x:c>
      <x:c t="str">
        <x:v>8590913111471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11200.0000</x:v>
      </x:c>
      <x:c t="str">
        <x:v>újdonság: 2025.05</x:v>
      </x:c>
    </x:row>
    <x:row>
      <x:c t="str">
        <x:v>AR900PT</x:v>
      </x:c>
      <x:c t="str">
        <x:v>klik-klak mosdólefolyó, kerámiafedéllel, 5/4“, 10-50mm, portoro márvány</x:v>
      </x:c>
      <x:c t="str">
        <x:v>SAPHO</x:v>
      </x:c>
      <x:c t="str">
        <x:v>8590913119750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11200.0000</x:v>
      </x:c>
      <x:c t="str">
        <x:v>újdonság: 2025.12</x:v>
      </x:c>
    </x:row>
    <x:row>
      <x:c t="str">
        <x:v>AR901</x:v>
      </x:c>
      <x:c t="str">
        <x:v>klik-klak mosdólefolyó túlfolyó nélkül, 5/4“, matt fekete kerámia fedéllel</x:v>
      </x:c>
      <x:c t="str">
        <x:v>SAPHO</x:v>
      </x:c>
      <x:c t="str">
        <x:v>8590913880469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AR902</x:v>
      </x:c>
      <x:c t="str">
        <x:v>klik-klak mosdólefolyó túlfolyóval, 5/4“, matt fehér kerámia fedéllel</x:v>
      </x:c>
      <x:c t="str">
        <x:v>SAPHO</x:v>
      </x:c>
      <x:c t="str">
        <x:v>8590913881664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AR903</x:v>
      </x:c>
      <x:c t="str">
        <x:v>klik-klak mosdólefolyó túlfolyóval, 5/4“, matt fekete kerámia fedéllel</x:v>
      </x:c>
      <x:c t="str">
        <x:v>SAPHO</x:v>
      </x:c>
      <x:c t="str">
        <x:v>8590913935213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AR911</x:v>
      </x:c>
      <x:c t="str">
        <x:v>mosdó túlfolyó takaró, fekete</x:v>
      </x:c>
      <x:c t="str">
        <x:v>SAPHO</x:v>
      </x:c>
      <x:c t="str">
        <x:v>8590913898631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AR912</x:v>
      </x:c>
      <x:c t="str">
        <x:v>mosdó túlfolyó takaró, arany</x:v>
      </x:c>
      <x:c t="str">
        <x:v>SAPHO</x:v>
      </x:c>
      <x:c t="str">
        <x:v>8590913898648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AR913</x:v>
      </x:c>
      <x:c t="str">
        <x:v>mosdó túlfolyó takaró, bronz</x:v>
      </x:c>
      <x:c t="str">
        <x:v>SAPHO</x:v>
      </x:c>
      <x:c t="str">
        <x:v>8590913898655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AR914</x:v>
      </x:c>
      <x:c t="str">
        <x:v>mosdó túlfolyó takaró, króm</x:v>
      </x:c>
      <x:c t="str">
        <x:v>SAPHO</x:v>
      </x:c>
      <x:c t="str">
        <x:v>8590913898662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AR919</x:v>
      </x:c>
      <x:c t="str">
        <x:v>mosdó túlfolyó takaró, matt arany</x:v>
      </x:c>
      <x:c t="str">
        <x:v>SAPHO</x:v>
      </x:c>
      <x:c t="str">
        <x:v>8590913937262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AR9803</x:v>
      </x:c>
      <x:c t="str">
        <x:v>ARIES pohár, bézs</x:v>
      </x:c>
      <x:c t="str">
        <x:v>SAPHO</x:v>
      </x:c>
      <x:c t="str">
        <x:v>8003341096215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7100.0000</x:v>
      </x:c>
      <x:c t="str">
        <x:v/>
      </x:c>
    </x:row>
    <x:row>
      <x:c t="str">
        <x:v>AR9808</x:v>
      </x:c>
      <x:c t="str">
        <x:v>ARIES pohár, szürke</x:v>
      </x:c>
      <x:c t="str">
        <x:v>SAPHO</x:v>
      </x:c>
      <x:c t="str">
        <x:v>8003341096222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7100.0000</x:v>
      </x:c>
      <x:c t="str">
        <x:v/>
      </x:c>
    </x:row>
    <x:row>
      <x:c t="str">
        <x:v>AR9885</x:v>
      </x:c>
      <x:c t="str">
        <x:v>ARIES pohár, antracit</x:v>
      </x:c>
      <x:c t="str">
        <x:v>SAPHO</x:v>
      </x:c>
      <x:c t="str">
        <x:v>8003341096239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7100.0000</x:v>
      </x:c>
      <x:c t="str">
        <x:v/>
      </x:c>
    </x:row>
    <x:row>
      <x:c t="str">
        <x:v>ARK130</x:v>
      </x:c>
      <x:c t="str">
        <x:v>ARUBA tartókonzol, 128,4x40x49cm, matt fekete</x:v>
      </x:c>
      <x:c t="str">
        <x:v>SAPHO</x:v>
      </x:c>
      <x:c t="str">
        <x:v>8590913892226</x:v>
      </x:c>
      <x:c t="str">
        <x:v>db        </x:v>
      </x:c>
      <x:c t="str">
        <x:v>39221000</x:v>
      </x:c>
      <x:c t="n">
        <x:v>23.8000</x:v>
      </x:c>
      <x:c t="str">
        <x:v/>
      </x:c>
      <x:c t="str">
        <x:v>konzol</x:v>
      </x:c>
      <x:c t="str">
        <x:v>konzol</x:v>
      </x:c>
      <x:c t="n">
        <x:v>0.0000</x:v>
      </x:c>
      <x:c t="n">
        <x:v>231000.0000</x:v>
      </x:c>
      <x:c t="str">
        <x:v/>
      </x:c>
    </x:row>
    <x:row>
      <x:c t="str">
        <x:v>ARK140</x:v>
      </x:c>
      <x:c t="str">
        <x:v>ARUBA tartókonzol, 138,4x40x49cm, matt fekete</x:v>
      </x:c>
      <x:c t="str">
        <x:v>SAPHO</x:v>
      </x:c>
      <x:c t="str">
        <x:v>8590913892233</x:v>
      </x:c>
      <x:c t="str">
        <x:v>db        </x:v>
      </x:c>
      <x:c t="str">
        <x:v>39221000</x:v>
      </x:c>
      <x:c t="n">
        <x:v>25.6000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249000.0000</x:v>
      </x:c>
      <x:c t="str">
        <x:v/>
      </x:c>
    </x:row>
    <x:row>
      <x:c t="str">
        <x:v>ARK150</x:v>
      </x:c>
      <x:c t="str">
        <x:v>ARUBA tartókonzol, 148,4x40x49cm, matt fekete</x:v>
      </x:c>
      <x:c t="str">
        <x:v>SAPHO</x:v>
      </x:c>
      <x:c t="str">
        <x:v>8590913892240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267000.0000</x:v>
      </x:c>
      <x:c t="str">
        <x:v/>
      </x:c>
    </x:row>
    <x:row>
      <x:c t="str">
        <x:v>ARK160</x:v>
      </x:c>
      <x:c t="str">
        <x:v>ARUBA tartókonzol, 158,4x40x49cm, matt fekete</x:v>
      </x:c>
      <x:c t="str">
        <x:v>SAPHO</x:v>
      </x:c>
      <x:c t="str">
        <x:v>8590913892257</x:v>
      </x:c>
      <x:c t="str">
        <x:v>db        </x:v>
      </x:c>
      <x:c t="str">
        <x:v>39221000</x:v>
      </x:c>
      <x:c t="n">
        <x:v>29.4000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286000.0000</x:v>
      </x:c>
      <x:c t="str">
        <x:v/>
      </x:c>
    </x:row>
    <x:row>
      <x:c t="str">
        <x:v>ARK170</x:v>
      </x:c>
      <x:c t="str">
        <x:v>ARUBA tartókonzol, 168,4x40x49cm, matt fekete</x:v>
      </x:c>
      <x:c t="str">
        <x:v>SAPHO</x:v>
      </x:c>
      <x:c t="str">
        <x:v>8590913892264</x:v>
      </x:c>
      <x:c t="str">
        <x:v>db        </x:v>
      </x:c>
      <x:c t="str">
        <x:v>39221000</x:v>
      </x:c>
      <x:c t="n">
        <x:v>31.2000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304000.0000</x:v>
      </x:c>
      <x:c t="str">
        <x:v/>
      </x:c>
    </x:row>
    <x:row>
      <x:c t="str">
        <x:v>ARK180</x:v>
      </x:c>
      <x:c t="str">
        <x:v>ARUBA tartókonzol, 178,4x40x49cm, matt fekete</x:v>
      </x:c>
      <x:c t="str">
        <x:v>SAPHO</x:v>
      </x:c>
      <x:c t="str">
        <x:v>8590913892271</x:v>
      </x:c>
      <x:c t="str">
        <x:v>db        </x:v>
      </x:c>
      <x:c t="str">
        <x:v>39221000</x:v>
      </x:c>
      <x:c t="n">
        <x:v>33.1000</x:v>
      </x:c>
      <x:c t="str">
        <x:v/>
      </x:c>
      <x:c t="str">
        <x:v>konzol</x:v>
      </x:c>
      <x:c t="str">
        <x:v>konzol</x:v>
      </x:c>
      <x:c t="n">
        <x:v>0.0000</x:v>
      </x:c>
      <x:c t="n">
        <x:v>323000.0000</x:v>
      </x:c>
      <x:c t="str">
        <x:v/>
      </x:c>
    </x:row>
    <x:row>
      <x:c t="str">
        <x:v>ARK190</x:v>
      </x:c>
      <x:c t="str">
        <x:v>ARUBA tartókonzol, 188,4x40x49cm, matt fekete</x:v>
      </x:c>
      <x:c t="str">
        <x:v>SAPHO</x:v>
      </x:c>
      <x:c t="str">
        <x:v>8590913892288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342000.0000</x:v>
      </x:c>
      <x:c t="str">
        <x:v/>
      </x:c>
    </x:row>
    <x:row>
      <x:c t="str">
        <x:v>ARK200</x:v>
      </x:c>
      <x:c t="str">
        <x:v>ARUBA tartókonzol, 198,4x40x49cm, matt fekete</x:v>
      </x:c>
      <x:c t="str">
        <x:v>SAPHO</x:v>
      </x:c>
      <x:c t="str">
        <x:v>8590913892295</x:v>
      </x:c>
      <x:c t="str">
        <x:v>db        </x:v>
      </x:c>
      <x:c t="str">
        <x:v>39221000</x:v>
      </x:c>
      <x:c t="n">
        <x:v>36.9000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360000.0000</x:v>
      </x:c>
      <x:c t="str">
        <x:v/>
      </x:c>
    </x:row>
    <x:row>
      <x:c t="str">
        <x:v>ARK210</x:v>
      </x:c>
      <x:c t="str">
        <x:v>ARUBA tartókonzol, 208,4x40x49cm, matt fekete</x:v>
      </x:c>
      <x:c t="str">
        <x:v>SAPHO</x:v>
      </x:c>
      <x:c t="str">
        <x:v>8590913892301</x:v>
      </x:c>
      <x:c t="str">
        <x:v>db        </x:v>
      </x:c>
      <x:c t="str">
        <x:v>39221000</x:v>
      </x:c>
      <x:c t="n">
        <x:v>38.7000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380000.0000</x:v>
      </x:c>
      <x:c t="str">
        <x:v/>
      </x:c>
    </x:row>
    <x:row>
      <x:c t="str">
        <x:v>ARK220</x:v>
      </x:c>
      <x:c t="str">
        <x:v>ARUBA tartókonzol, 218,4x40x49cm, matt fekete</x:v>
      </x:c>
      <x:c t="str">
        <x:v>SAPHO</x:v>
      </x:c>
      <x:c t="str">
        <x:v>8590913892318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konzol</x:v>
      </x:c>
      <x:c t="str">
        <x:v>konzol</x:v>
      </x:c>
      <x:c t="n">
        <x:v>0.0000</x:v>
      </x:c>
      <x:c t="n">
        <x:v>399000.0000</x:v>
      </x:c>
      <x:c t="str">
        <x:v/>
      </x:c>
    </x:row>
    <x:row>
      <x:c t="str">
        <x:v>ARK230</x:v>
      </x:c>
      <x:c t="str">
        <x:v>ARUBA tartókonzol, 228,4x40x49cm, matt fekete</x:v>
      </x:c>
      <x:c t="str">
        <x:v>SAPHO</x:v>
      </x:c>
      <x:c t="str">
        <x:v>8590913892325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konzol</x:v>
      </x:c>
      <x:c t="str">
        <x:v>konzol</x:v>
      </x:c>
      <x:c t="n">
        <x:v>0.0000</x:v>
      </x:c>
      <x:c t="n">
        <x:v>419000.0000</x:v>
      </x:c>
      <x:c t="str">
        <x:v/>
      </x:c>
    </x:row>
    <x:row>
      <x:c t="str">
        <x:v>ARK240</x:v>
      </x:c>
      <x:c t="str">
        <x:v>ARUBA tartókonzol, 238,4x40x49cm, matt fekete</x:v>
      </x:c>
      <x:c t="str">
        <x:v>SAPHO</x:v>
      </x:c>
      <x:c t="str">
        <x:v>8590913892332</x:v>
      </x:c>
      <x:c t="str">
        <x:v>db        </x:v>
      </x:c>
      <x:c t="str">
        <x:v>39221000</x:v>
      </x:c>
      <x:c t="n">
        <x:v>44.3000</x:v>
      </x:c>
      <x:c t="str">
        <x:v/>
      </x:c>
      <x:c t="str">
        <x:v>konzol</x:v>
      </x:c>
      <x:c t="str">
        <x:v>konzol</x:v>
      </x:c>
      <x:c t="n">
        <x:v>0.0000</x:v>
      </x:c>
      <x:c t="n">
        <x:v>438000.0000</x:v>
      </x:c>
      <x:c t="str">
        <x:v/>
      </x:c>
    </x:row>
    <x:row>
      <x:c t="str">
        <x:v>ARK250</x:v>
      </x:c>
      <x:c t="str">
        <x:v>ARUBA tartókonzol, 248,4x40x49cm, matt fekete</x:v>
      </x:c>
      <x:c t="str">
        <x:v>SAPHO</x:v>
      </x:c>
      <x:c t="str">
        <x:v>8590913892349</x:v>
      </x:c>
      <x:c t="str">
        <x:v>db        </x:v>
      </x:c>
      <x:c t="str">
        <x:v>39221000</x:v>
      </x:c>
      <x:c t="n">
        <x:v>46.2000</x:v>
      </x:c>
      <x:c t="str">
        <x:v/>
      </x:c>
      <x:c t="str">
        <x:v>konzol</x:v>
      </x:c>
      <x:c t="str">
        <x:v>konzol</x:v>
      </x:c>
      <x:c t="n">
        <x:v>0.0000</x:v>
      </x:c>
      <x:c t="n">
        <x:v>458000.0000</x:v>
      </x:c>
      <x:c t="str">
        <x:v/>
      </x:c>
    </x:row>
    <x:row>
      <x:c t="str">
        <x:v>AS080</x:v>
      </x:c>
      <x:c t="str">
        <x:v>AGOS öntöttmárvány mosdó, 80x22cm</x:v>
      </x:c>
      <x:c t="str">
        <x:v>SAPHO</x:v>
      </x:c>
      <x:c t="str">
        <x:v>8590913831553</x:v>
      </x:c>
      <x:c t="str">
        <x:v>db        </x:v>
      </x:c>
      <x:c t="str">
        <x:v>39221000</x:v>
      </x:c>
      <x:c t="n">
        <x:v>8.8100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AS400</x:v>
      </x:c>
      <x:c t="str">
        <x:v>AGOS öntöttmárvány mosdó, balos/jobbos, 40x22cm</x:v>
      </x:c>
      <x:c t="str">
        <x:v>SAPHO</x:v>
      </x:c>
      <x:c t="str">
        <x:v>8590913899508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kismosdó</x:v>
      </x:c>
      <x:c t="n">
        <x:v>34000.0000</x:v>
      </x:c>
      <x:c t="n">
        <x:v>44000.0000</x:v>
      </x:c>
      <x:c t="str">
        <x:v/>
      </x:c>
    </x:row>
    <x:row>
      <x:c t="str">
        <x:v>AS40014</x:v>
      </x:c>
      <x:c t="str">
        <x:v>AGOS betonmosdó, jobbos/balos, 40x22cm, félfényes homok</x:v>
      </x:c>
      <x:c t="str">
        <x:v>SAPHO</x:v>
      </x:c>
      <x:c t="str">
        <x:v>8590913120190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AS40015</x:v>
      </x:c>
      <x:c t="str">
        <x:v>AGOS betonmosdó, jobbos/balos, 40x22cm, félfényes sötétbarna</x:v>
      </x:c>
      <x:c t="str">
        <x:v>SAPHO</x:v>
      </x:c>
      <x:c t="str">
        <x:v>8590913120213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AS40016</x:v>
      </x:c>
      <x:c t="str">
        <x:v>AGOS betonmosdó, jobbos/balos, 40x22cm, félfényes antracit</x:v>
      </x:c>
      <x:c t="str">
        <x:v>SAPHO</x:v>
      </x:c>
      <x:c t="str">
        <x:v>8590913120220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AS40017</x:v>
      </x:c>
      <x:c t="str">
        <x:v>AGOS betonmosdó, jobbos/balos, 40x22cm, félfényes szürke</x:v>
      </x:c>
      <x:c t="str">
        <x:v>SAPHO</x:v>
      </x:c>
      <x:c t="str">
        <x:v>8590913120237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AS40021</x:v>
      </x:c>
      <x:c t="str">
        <x:v>AGOS betonmosdó, jobbos/balos, 40x22cm, félfényes rózsaszín</x:v>
      </x:c>
      <x:c t="str">
        <x:v>SAPHO</x:v>
      </x:c>
      <x:c t="str">
        <x:v>8590913120244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AS40022</x:v>
      </x:c>
      <x:c t="str">
        <x:v>AGOS betonmosdó, jobbos/balos, 40x22cm, félfényes sárga</x:v>
      </x:c>
      <x:c t="str">
        <x:v>SAPHO</x:v>
      </x:c>
      <x:c t="str">
        <x:v>8590913120251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AS40023</x:v>
      </x:c>
      <x:c t="str">
        <x:v>AGOS betonmosdó, jobbos/balos, 40x22cm, félfényes zöld</x:v>
      </x:c>
      <x:c t="str">
        <x:v>SAPHO</x:v>
      </x:c>
      <x:c t="str">
        <x:v>8590913120268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AS400B</x:v>
      </x:c>
      <x:c t="str">
        <x:v>AGOS öntöttmárvány mosdó, balos/jobbos, 40x22cm, matt fekete</x:v>
      </x:c>
      <x:c t="str">
        <x:v>SAPHO</x:v>
      </x:c>
      <x:c t="str">
        <x:v>8590913955976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>újdonság: 2024.04</x:v>
      </x:c>
    </x:row>
    <x:row>
      <x:c t="str">
        <x:v>AS410</x:v>
      </x:c>
      <x:c t="str">
        <x:v>ASTYLE fürdőszobai szék, 40x41x25cm, tömör fa</x:v>
      </x:c>
      <x:c t="str">
        <x:v>SAPHO</x:v>
      </x:c>
      <x:c t="str">
        <x:v>8590913115387</x:v>
      </x:c>
      <x:c t="str">
        <x:v>db        </x:v>
      </x:c>
      <x:c t="str">
        <x:v>94036090</x:v>
      </x:c>
      <x:c t="n">
        <x:v>4.6600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2025.05</x:v>
      </x:c>
    </x:row>
    <x:row>
      <x:c t="str">
        <x:v>AS420</x:v>
      </x:c>
      <x:c t="str">
        <x:v>ASTYLE fürdőszobai szék, átm.:36x41cm, natur tölgy</x:v>
      </x:c>
      <x:c t="str">
        <x:v>SAPHO</x:v>
      </x:c>
      <x:c t="str">
        <x:v>8590913115868</x:v>
      </x:c>
      <x:c t="str">
        <x:v>db        </x:v>
      </x:c>
      <x:c t="str">
        <x:v>94036090</x:v>
      </x:c>
      <x:c t="n">
        <x:v>4.3100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2025.07</x:v>
      </x:c>
    </x:row>
    <x:row>
      <x:c t="str">
        <x:v>AS914</x:v>
      </x:c>
      <x:c t="str">
        <x:v>klik-klak mosdólefolyó, betonfedéllel, 5/4“, 10-80mm, homok</x:v>
      </x:c>
      <x:c t="str">
        <x:v>SAPHO</x:v>
      </x:c>
      <x:c t="str">
        <x:v>8590913121920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AS915</x:v>
      </x:c>
      <x:c t="str">
        <x:v>klik-klak mosdólefolyó, betonfedéllel, 5/4“, 10-80mm, sötétbarna</x:v>
      </x:c>
      <x:c t="str">
        <x:v>SAPHO</x:v>
      </x:c>
      <x:c t="str">
        <x:v>8590913121951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AS916</x:v>
      </x:c>
      <x:c t="str">
        <x:v>klik-klak mosdólefolyó, betonfedéllel, 5/4“, 10-80mm, antracit</x:v>
      </x:c>
      <x:c t="str">
        <x:v>SAPHO</x:v>
      </x:c>
      <x:c t="str">
        <x:v>8590913121968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AS917</x:v>
      </x:c>
      <x:c t="str">
        <x:v>klik-klak mosdólefolyó, betonfedéllel, 5/4“, 10-80mm, szürke</x:v>
      </x:c>
      <x:c t="str">
        <x:v>SAPHO</x:v>
      </x:c>
      <x:c t="str">
        <x:v>8590913121982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AS921</x:v>
      </x:c>
      <x:c t="str">
        <x:v>klik-klak mosdólefolyó, betonfedéllel, 5/4“, 10-80mm, rózsaszín</x:v>
      </x:c>
      <x:c t="str">
        <x:v>SAPHO</x:v>
      </x:c>
      <x:c t="str">
        <x:v>8590913122002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AS922</x:v>
      </x:c>
      <x:c t="str">
        <x:v>klik-klak mosdólefolyó, betonfedéllel, 5/4“, 10-80mm, félfényes sárga</x:v>
      </x:c>
      <x:c t="str">
        <x:v>SAPHO</x:v>
      </x:c>
      <x:c t="str">
        <x:v>8590913122019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AS923</x:v>
      </x:c>
      <x:c t="str">
        <x:v>klik-klak mosdólefolyó, betonfedéllel, 5/4“, 10-80mm, zöld</x:v>
      </x:c>
      <x:c t="str">
        <x:v>SAPHO</x:v>
      </x:c>
      <x:c t="str">
        <x:v>8590913122026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AT059</x:v>
      </x:c>
      <x:c t="str">
        <x:v>Teleszkópos cső QK82051-es szelephez, falsík alatti szereléshez, króm</x:v>
      </x:c>
      <x:c t="str">
        <x:v>SAPHO</x:v>
      </x:c>
      <x:c t="str">
        <x:v>8019571266632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32800.0000</x:v>
      </x:c>
      <x:c t="str">
        <x:v/>
      </x:c>
    </x:row>
    <x:row>
      <x:c t="str">
        <x:v>AT060</x:v>
      </x:c>
      <x:c t="str">
        <x:v>AQUATIC öntöttmárvány mosdó, 60x46cm</x:v>
      </x:c>
      <x:c t="str">
        <x:v>SAPHO</x:v>
      </x:c>
      <x:c t="str">
        <x:v>8590913971464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53000.0000</x:v>
      </x:c>
      <x:c t="str">
        <x:v>újdonság: 2024.09</x:v>
      </x:c>
    </x:row>
    <x:row>
      <x:c t="str">
        <x:v>AT070</x:v>
      </x:c>
      <x:c t="str">
        <x:v>AQUATIC öntöttmárvány mosdó, 70x46cm</x:v>
      </x:c>
      <x:c t="str">
        <x:v>SAPHO</x:v>
      </x:c>
      <x:c t="str">
        <x:v>8590913972447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2025.03</x:v>
      </x:c>
    </x:row>
    <x:row>
      <x:c t="str">
        <x:v>AT080</x:v>
      </x:c>
      <x:c t="str">
        <x:v>AQUATIC öntöttmárvány mosdó, 80x46cm</x:v>
      </x:c>
      <x:c t="str">
        <x:v>SAPHO</x:v>
      </x:c>
      <x:c t="str">
        <x:v>8590913972461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2025.03</x:v>
      </x:c>
    </x:row>
    <x:row>
      <x:c t="str">
        <x:v>AT090</x:v>
      </x:c>
      <x:c t="str">
        <x:v>AQUATIC öntöttmárvány mosdó, 90x46cm</x:v>
      </x:c>
      <x:c t="str">
        <x:v>SAPHO</x:v>
      </x:c>
      <x:c t="str">
        <x:v>8590913972478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2025.03</x:v>
      </x:c>
    </x:row>
    <x:row>
      <x:c t="str">
        <x:v>AT100</x:v>
      </x:c>
      <x:c t="str">
        <x:v>AQUATIC öntöttmárvány mosdó, 100x46cm</x:v>
      </x:c>
      <x:c t="str">
        <x:v>SAPHO</x:v>
      </x:c>
      <x:c t="str">
        <x:v>8590913972485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AT100-2</x:v>
      </x:c>
      <x:c t="str">
        <x:v>AQUATIC öntöttmárvány mosdó, 2 furat, 100x46cm</x:v>
      </x:c>
      <x:c t="str">
        <x:v>SAPHO</x:v>
      </x:c>
      <x:c t="str">
        <x:v>8590913972492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AT120-2</x:v>
      </x:c>
      <x:c t="str">
        <x:v>AQUATIC öntöttmárvány mosdó, 2 furat, 120x46cm</x:v>
      </x:c>
      <x:c t="str">
        <x:v>SAPHO</x:v>
      </x:c>
      <x:c t="str">
        <x:v>8590913972508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2025.03</x:v>
      </x:c>
    </x:row>
    <x:row>
      <x:c t="str">
        <x:v>AT140</x:v>
      </x:c>
      <x:c t="str">
        <x:v>AQUATIC öntöttmárvány duplamosdó, 140x46cm</x:v>
      </x:c>
      <x:c t="str">
        <x:v>SAPHO</x:v>
      </x:c>
      <x:c t="str">
        <x:v>8590913972515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2025.03</x:v>
      </x:c>
    </x:row>
    <x:row>
      <x:c t="str">
        <x:v>AT435</x:v>
      </x:c>
      <x:c t="str">
        <x:v>ALTONA térbenálló öntöttmárvány mosdó, 43,5x85cm, matt fehér</x:v>
      </x:c>
      <x:c t="str">
        <x:v>SAPHO</x:v>
      </x:c>
      <x:c t="str">
        <x:v>8590913931604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374000.0000</x:v>
      </x:c>
      <x:c t="str">
        <x:v/>
      </x:c>
    </x:row>
    <x:row>
      <x:c t="str">
        <x:v>AT90151</x:v>
      </x:c>
      <x:c t="str">
        <x:v>SILFRA Tartalék kartus QK100 </x:v>
      </x:c>
      <x:c t="str">
        <x:v>SAPHO</x:v>
      </x:c>
      <x:c t="str">
        <x:v>8019571266755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20000.0000</x:v>
      </x:c>
      <x:c t="str">
        <x:v/>
      </x:c>
    </x:row>
    <x:row>
      <x:c t="str">
        <x:v>AT90251</x:v>
      </x:c>
      <x:c t="str">
        <x:v>SILFRA Tartalék kartus QK400 </x:v>
      </x:c>
      <x:c t="str">
        <x:v>SAPHO</x:v>
      </x:c>
      <x:c t="str">
        <x:v>8019571266762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21000.0000</x:v>
      </x:c>
      <x:c t="str">
        <x:v/>
      </x:c>
    </x:row>
    <x:row>
      <x:c t="str">
        <x:v>AT90351</x:v>
      </x:c>
      <x:c t="str">
        <x:v>SILFRA Tartalék kartus QK820 </x:v>
      </x:c>
      <x:c t="str">
        <x:v>SAPHO</x:v>
      </x:c>
      <x:c t="str">
        <x:v>8019571266779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42000.0000</x:v>
      </x:c>
      <x:c t="str">
        <x:v/>
      </x:c>
    </x:row>
    <x:row>
      <x:c t="str">
        <x:v>AT90551</x:v>
      </x:c>
      <x:c t="str">
        <x:v>SILFRA Tartalék kartus QK150 </x:v>
      </x:c>
      <x:c t="str">
        <x:v>SAPHO</x:v>
      </x:c>
      <x:c t="str">
        <x:v>8019571266793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AT90651</x:v>
      </x:c>
      <x:c t="str">
        <x:v>SILFRA Tartalék kartus QK230-235-240 </x:v>
      </x:c>
      <x:c t="str">
        <x:v>SAPHO</x:v>
      </x:c>
      <x:c t="str">
        <x:v>8019571266809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AT90851</x:v>
      </x:c>
      <x:c t="str">
        <x:v>SILFRA Tartalék kartus QK160 </x:v>
      </x:c>
      <x:c t="str">
        <x:v>SAPHO</x:v>
      </x:c>
      <x:c t="str">
        <x:v>8019571266823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AT92151</x:v>
      </x:c>
      <x:c t="str">
        <x:v>Bekötőcső piszoárhoz, anyával, 12x300mm, króm</x:v>
      </x:c>
      <x:c t="str">
        <x:v>SAPHO</x:v>
      </x:c>
      <x:c t="str">
        <x:v>8019571266939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7500.0000</x:v>
      </x:c>
      <x:c t="str">
        <x:v/>
      </x:c>
    </x:row>
    <x:row>
      <x:c t="str">
        <x:v>AT92451</x:v>
      </x:c>
      <x:c t="str">
        <x:v>Piszoár zárókupak, 12mm</x:v>
      </x:c>
      <x:c t="str">
        <x:v>SAPHO</x:v>
      </x:c>
      <x:c t="str">
        <x:v>8019571055212</x:v>
      </x:c>
      <x:c t="str">
        <x:v>db        </x:v>
      </x:c>
      <x:c t="str">
        <x:v>74182000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2350.0000</x:v>
      </x:c>
      <x:c t="str">
        <x:v/>
      </x:c>
    </x:row>
    <x:row>
      <x:c t="str">
        <x:v>AT95051</x:v>
      </x:c>
      <x:c t="str">
        <x:v>SILFRA keverőszelep, visszacsapó szeleppel, 1/2"</x:v>
      </x:c>
      <x:c t="str">
        <x:v>SAPHO</x:v>
      </x:c>
      <x:c t="str">
        <x:v>8019571267127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17200.0000</x:v>
      </x:c>
      <x:c t="str">
        <x:v/>
      </x:c>
    </x:row>
    <x:row>
      <x:c t="str">
        <x:v>AT96151</x:v>
      </x:c>
      <x:c t="str">
        <x:v>CRISTINA kádbeömlő, króm</x:v>
      </x:c>
      <x:c t="str">
        <x:v>SAPHO</x:v>
      </x:c>
      <x:c t="str">
        <x:v>8019571267219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44000.0000</x:v>
      </x:c>
      <x:c t="str">
        <x:v/>
      </x:c>
    </x:row>
    <x:row>
      <x:c t="str">
        <x:v>AT97151</x:v>
      </x:c>
      <x:c t="str">
        <x:v>SILFRA Tartalék kartus QK110 </x:v>
      </x:c>
      <x:c t="str">
        <x:v>SAPHO</x:v>
      </x:c>
      <x:c t="str">
        <x:v>8019571267349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ATH5</x:v>
      </x:c>
      <x:c t="str">
        <x:v>AQUALINE LED tükör világítással, billenő kapcsolóval, 50x70cm</x:v>
      </x:c>
      <x:c t="str">
        <x:v>AKCIO</x:v>
      </x:c>
      <x:c t="str">
        <x:v>8590913856464</x:v>
      </x:c>
      <x:c t="str">
        <x:v>db        </x:v>
      </x:c>
      <x:c t="str">
        <x:v>70099100</x:v>
      </x:c>
      <x:c t="n">
        <x:v>9.2730</x:v>
      </x:c>
      <x:c t="str">
        <x:v/>
      </x:c>
      <x:c t="str">
        <x:v>tükör</x:v>
      </x:c>
      <x:c t="str">
        <x:v>ledes tükör</x:v>
      </x:c>
      <x:c t="n">
        <x:v>69000.0000</x:v>
      </x:c>
      <x:c t="n">
        <x:v>79000.0000</x:v>
      </x:c>
      <x:c t="str">
        <x:v>kiárusítás: 2026.02</x:v>
      </x:c>
    </x:row>
    <x:row>
      <x:c t="str">
        <x:v>ATH52</x:v>
      </x:c>
      <x:c t="str">
        <x:v>AQUALINE LED tükör világítással, üveg polc, billenő kapcsoló, 50x80cm</x:v>
      </x:c>
      <x:c t="str">
        <x:v>AKCIO</x:v>
      </x:c>
      <x:c t="str">
        <x:v>8590913856471</x:v>
      </x:c>
      <x:c t="str">
        <x:v>db        </x:v>
      </x:c>
      <x:c t="str">
        <x:v>70099100</x:v>
      </x:c>
      <x:c t="n">
        <x:v>6.7660</x:v>
      </x:c>
      <x:c t="str">
        <x:v/>
      </x:c>
      <x:c t="str">
        <x:v>tükör</x:v>
      </x:c>
      <x:c t="str">
        <x:v>ledes tükör</x:v>
      </x:c>
      <x:c t="n">
        <x:v>79000.0000</x:v>
      </x:c>
      <x:c t="n">
        <x:v>89000.0000</x:v>
      </x:c>
      <x:c t="str">
        <x:v>kiárusítás: 2026.02</x:v>
      </x:c>
    </x:row>
    <x:row>
      <x:c t="str">
        <x:v>ATH53</x:v>
      </x:c>
      <x:c t="str">
        <x:v>AQUALINE LED tükör világítással, üveg polc, billenő kapcsoló, 60x80cm</x:v>
      </x:c>
      <x:c t="str">
        <x:v>AQUALINE</x:v>
      </x:c>
      <x:c t="str">
        <x:v>8590913882081</x:v>
      </x:c>
      <x:c t="str">
        <x:v>db        </x:v>
      </x:c>
      <x:c t="str">
        <x:v>70099100</x:v>
      </x:c>
      <x:c t="n">
        <x:v>15.2000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>kiárusítás: 2026.02</x:v>
      </x:c>
    </x:row>
    <x:row>
      <x:c t="str">
        <x:v>ATH55</x:v>
      </x:c>
      <x:c t="str">
        <x:v>AQUALINE LED tükör világítással, üveg polc, billenő kapcsoló, 100x80cm</x:v>
      </x:c>
      <x:c t="str">
        <x:v>AQUALINE</x:v>
      </x:c>
      <x:c t="str">
        <x:v>8590913882098</x:v>
      </x:c>
      <x:c t="str">
        <x:v>db        </x:v>
      </x:c>
      <x:c t="str">
        <x:v>70099100</x:v>
      </x:c>
      <x:c t="n">
        <x:v>19.9000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2025.02</x:v>
      </x:c>
    </x:row>
    <x:row>
      <x:c t="str">
        <x:v>ATH6</x:v>
      </x:c>
      <x:c t="str">
        <x:v>AQUALINE LED tükör világítással, billenő kapcsolóval, 60x80cm</x:v>
      </x:c>
      <x:c t="str">
        <x:v>AQUALINE</x:v>
      </x:c>
      <x:c t="str">
        <x:v>8590913882067</x:v>
      </x:c>
      <x:c t="str">
        <x:v>db        </x:v>
      </x:c>
      <x:c t="str">
        <x:v>70099100</x:v>
      </x:c>
      <x:c t="n">
        <x:v>15.0800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kiárusítás: 2026.02</x:v>
      </x:c>
    </x:row>
    <x:row>
      <x:c t="str">
        <x:v>ATH7</x:v>
      </x:c>
      <x:c t="str">
        <x:v>AQUALINE LED tükör világítással, billenő kapcsolóval, 100x80cm</x:v>
      </x:c>
      <x:c t="str">
        <x:v>AQUALINE</x:v>
      </x:c>
      <x:c t="str">
        <x:v>8590913882074</x:v>
      </x:c>
      <x:c t="str">
        <x:v>db        </x:v>
      </x:c>
      <x:c t="str">
        <x:v>70099100</x:v>
      </x:c>
      <x:c t="n">
        <x:v>19.7800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106000.0000</x:v>
      </x:c>
      <x:c t="str">
        <x:v>kifutott: 2025.08</x:v>
      </x:c>
    </x:row>
    <x:row>
      <x:c t="str">
        <x:v>ATP80</x:v>
      </x:c>
      <x:c t="str">
        <x:v>AQUALINE UGGA oldalfal, 800mm, transzparent üveg</x:v>
      </x:c>
      <x:c t="str">
        <x:v>AQUALINE</x:v>
      </x:c>
      <x:c t="str">
        <x:v>8590913117213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ATP90</x:v>
      </x:c>
      <x:c t="str">
        <x:v>AQUALINE UGGA oldalfal, 900mm, transzparent üveg</x:v>
      </x:c>
      <x:c t="str">
        <x:v>AQUALINE</x:v>
      </x:c>
      <x:c t="str">
        <x:v>8590913117220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ATS100</x:v>
      </x:c>
      <x:c t="str">
        <x:v>AQUALINE UGGA tolóajtó, 1000mm, transzparent üveg</x:v>
      </x:c>
      <x:c t="str">
        <x:v>AQUALINE</x:v>
      </x:c>
      <x:c t="str">
        <x:v>8590913117176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ATS110</x:v>
      </x:c>
      <x:c t="str">
        <x:v>AQUALINE UGGA tolóajtó, 1100mm, transzparent üveg</x:v>
      </x:c>
      <x:c t="str">
        <x:v>AQUALINE</x:v>
      </x:c>
      <x:c t="str">
        <x:v>8590913117183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66000.0000</x:v>
      </x:c>
      <x:c t="str">
        <x:v>újdonság: 2025.07</x:v>
      </x:c>
    </x:row>
    <x:row>
      <x:c t="str">
        <x:v>ATS120</x:v>
      </x:c>
      <x:c t="str">
        <x:v>AQUALINE UGGA tolóajtó, 1200mm, transzparent üveg</x:v>
      </x:c>
      <x:c t="str">
        <x:v>AQUALINE</x:v>
      </x:c>
      <x:c t="str">
        <x:v>8590913117190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ATS140</x:v>
      </x:c>
      <x:c t="str">
        <x:v>AQUALINE UGGA tolóajtó, 1400mm, transzparent üveg</x:v>
      </x:c>
      <x:c t="str">
        <x:v>AQUALINE</x:v>
      </x:c>
      <x:c t="str">
        <x:v>8590913117206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2025.07</x:v>
      </x:c>
    </x:row>
    <x:row>
      <x:c t="str">
        <x:v>AU101</x:v>
      </x:c>
      <x:c t="str">
        <x:v>AURUM mosdó klik-klak lefolyóval, átm.:38cm, antracit</x:v>
      </x:c>
      <x:c t="str">
        <x:v>SAPHO</x:v>
      </x:c>
      <x:c t="str">
        <x:v>8590913919497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AU102</x:v>
      </x:c>
      <x:c t="str">
        <x:v>AURUM mosdó klik-klak lefolyóval, 55x42cm, antracit</x:v>
      </x:c>
      <x:c t="str">
        <x:v>SAPHO</x:v>
      </x:c>
      <x:c t="str">
        <x:v>8590913919503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AU103</x:v>
      </x:c>
      <x:c t="str">
        <x:v>AURUM mosdó klik-klak lefolyóval, 50x35cm, antracit</x:v>
      </x:c>
      <x:c t="str">
        <x:v>SAPHO</x:v>
      </x:c>
      <x:c t="str">
        <x:v>8590913919510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AU201</x:v>
      </x:c>
      <x:c t="str">
        <x:v>AURUM mosdó klik-klak lefolyóval, átm.:38cm, arany</x:v>
      </x:c>
      <x:c t="str">
        <x:v>SAPHO</x:v>
      </x:c>
      <x:c t="str">
        <x:v>8590913919527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AU201-T</x:v>
      </x:c>
      <x:c t="str">
        <x:v>AURUM mosdó klik-klak lefolyóval, texturált felülettel, átm:38cm, matt arany</x:v>
      </x:c>
      <x:c t="str">
        <x:v>SAPHO</x:v>
      </x:c>
      <x:c t="str">
        <x:v>8590913982842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127000.0000</x:v>
      </x:c>
      <x:c t="str">
        <x:v>újdonság: 2025.02</x:v>
      </x:c>
    </x:row>
    <x:row>
      <x:c t="str">
        <x:v>AU202</x:v>
      </x:c>
      <x:c t="str">
        <x:v>AURUM mosdó klik-klak lefolyóval, 55x42cm, arany</x:v>
      </x:c>
      <x:c t="str">
        <x:v>SAPHO</x:v>
      </x:c>
      <x:c t="str">
        <x:v>8590913919534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AU203</x:v>
      </x:c>
      <x:c t="str">
        <x:v>AURUM mosdó klik-klak lefolyóval, 50x35,2cm, arany</x:v>
      </x:c>
      <x:c t="str">
        <x:v>SAPHO</x:v>
      </x:c>
      <x:c t="str">
        <x:v>8590913919541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AU204</x:v>
      </x:c>
      <x:c t="str">
        <x:v>AURUM mosdó klik-klak lefolyóval, balos, 36,5x18cm, matt arany</x:v>
      </x:c>
      <x:c t="str">
        <x:v>SAPHO</x:v>
      </x:c>
      <x:c t="str">
        <x:v>8590913964428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AU301</x:v>
      </x:c>
      <x:c t="str">
        <x:v>AURUM mosdó klik-klak lefolyóval, átm.:38cm, rózsaarany</x:v>
      </x:c>
      <x:c t="str">
        <x:v>SAPHO</x:v>
      </x:c>
      <x:c t="str">
        <x:v>8590913919558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AU301-T</x:v>
      </x:c>
      <x:c t="str">
        <x:v>AURUM mosdó klik-klak lefolyóval, texturált felülettel, átm:38cm, matt réz</x:v>
      </x:c>
      <x:c t="str">
        <x:v>SAPHO</x:v>
      </x:c>
      <x:c t="str">
        <x:v>8590913982835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127000.0000</x:v>
      </x:c>
      <x:c t="str">
        <x:v>újdonság: 2025.02</x:v>
      </x:c>
    </x:row>
    <x:row>
      <x:c t="str">
        <x:v>AU302</x:v>
      </x:c>
      <x:c t="str">
        <x:v>AURUM mosdó klik-klak lefolyóval, 55x42cm, rózsaarany</x:v>
      </x:c>
      <x:c t="str">
        <x:v>SAPHO</x:v>
      </x:c>
      <x:c t="str">
        <x:v>8590913919565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AU303</x:v>
      </x:c>
      <x:c t="str">
        <x:v>AURUM mosdó klik-klak lefolyóval, 50x35,2cm, rózsaarany</x:v>
      </x:c>
      <x:c t="str">
        <x:v>SAPHO</x:v>
      </x:c>
      <x:c t="str">
        <x:v>8590913919572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AU304</x:v>
      </x:c>
      <x:c t="str">
        <x:v>AURUM mosdó klik-klak lefolyóval, balos, 36,5x18cm, matt rózsaarany</x:v>
      </x:c>
      <x:c t="str">
        <x:v>SAPHO</x:v>
      </x:c>
      <x:c t="str">
        <x:v>8590913964435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AU401</x:v>
      </x:c>
      <x:c t="str">
        <x:v>AURUM mosdó klik-klak lefolyóval, átm.:38cm, szálcsiszolt INOX</x:v>
      </x:c>
      <x:c t="str">
        <x:v>SAPHO</x:v>
      </x:c>
      <x:c t="str">
        <x:v>8590913919589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103000.0000</x:v>
      </x:c>
      <x:c t="n">
        <x:v>124000.0000</x:v>
      </x:c>
      <x:c t="str">
        <x:v/>
      </x:c>
    </x:row>
    <x:row>
      <x:c t="str">
        <x:v>AU402</x:v>
      </x:c>
      <x:c t="str">
        <x:v>AURUM mosdó klik-klak lefolyóval, 55x42cm, szálcsiszolt INOX</x:v>
      </x:c>
      <x:c t="str">
        <x:v>SAPHO</x:v>
      </x:c>
      <x:c t="str">
        <x:v>8590913919596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AU403</x:v>
      </x:c>
      <x:c t="str">
        <x:v>AURUM mosdó klik-klak lefolyóval, 50x35,2cm, szálcsiszolt INOX</x:v>
      </x:c>
      <x:c t="str">
        <x:v>SAPHO</x:v>
      </x:c>
      <x:c t="str">
        <x:v>8590913919602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AU460</x:v>
      </x:c>
      <x:c t="str">
        <x:v>SILVER mennyezeti LED világítás, 10W, 230V, d: 28cm, króm</x:v>
      </x:c>
      <x:c t="str">
        <x:v>SAPHO</x:v>
      </x:c>
      <x:c t="str">
        <x:v>8590479043261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2025.03</x:v>
      </x:c>
    </x:row>
    <x:row>
      <x:c t="str">
        <x:v>AU461</x:v>
      </x:c>
      <x:c t="str">
        <x:v>SILVER mennyezeti LED világítás 10W, 230V, 900lm, IP44, 280x280mm, króm sárgásfehér, 4000 K</x:v>
      </x:c>
      <x:c t="str">
        <x:v>SAPHO</x:v>
      </x:c>
      <x:c t="str">
        <x:v>8590479043896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2025.02</x:v>
      </x:c>
    </x:row>
    <x:row>
      <x:c t="str">
        <x:v>AU463</x:v>
      </x:c>
      <x:c t="str">
        <x:v>SILVER mennyezeti LED világítás, 10W, 230V, d: 28cm, hideg fehér, króm</x:v>
      </x:c>
      <x:c t="str">
        <x:v>SAPHO</x:v>
      </x:c>
      <x:c t="str">
        <x:v>8590479043308</x:v>
      </x:c>
      <x:c t="str">
        <x:v>db        </x:v>
      </x:c>
      <x:c t="str">
        <x:v>94051990</x:v>
      </x:c>
      <x:c t="n">
        <x:v>0.8190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2025.06</x:v>
      </x:c>
    </x:row>
    <x:row>
      <x:c t="str">
        <x:v>AU464</x:v>
      </x:c>
      <x:c t="str">
        <x:v>SILVER mennyezeti LED világítás 10W, 230V, 900lm, IP44, 280x280mm, króm hidegfehér, 6000 K</x:v>
      </x:c>
      <x:c t="str">
        <x:v>SAPHO</x:v>
      </x:c>
      <x:c t="str">
        <x:v>8590479043926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2025.03</x:v>
      </x:c>
    </x:row>
    <x:row>
      <x:c t="str">
        <x:v>AU468</x:v>
      </x:c>
      <x:c t="str">
        <x:v>CHICAGO LED világítás, 400x120x40mm, 8W, 230V, matt fekete</x:v>
      </x:c>
      <x:c t="str">
        <x:v>SAPHO</x:v>
      </x:c>
      <x:c t="str">
        <x:v>8590479045135</x:v>
      </x:c>
      <x:c t="str">
        <x:v>db        </x:v>
      </x:c>
      <x:c t="str">
        <x:v>94051990</x:v>
      </x:c>
      <x:c t="n">
        <x:v>0.2890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AU470</x:v>
      </x:c>
      <x:c t="str">
        <x:v>CHICAGO XL LED világítás, 600x120x40mm, 12W, 230V, matt fekete</x:v>
      </x:c>
      <x:c t="str">
        <x:v>SAPHO</x:v>
      </x:c>
      <x:c t="str">
        <x:v>8590479045142</x:v>
      </x:c>
      <x:c t="str">
        <x:v>db        </x:v>
      </x:c>
      <x:c t="str">
        <x:v>94051990</x:v>
      </x:c>
      <x:c t="n">
        <x:v>0.4170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/>
      </x:c>
    </x:row>
    <x:row>
      <x:c t="str">
        <x:v>AU473</x:v>
      </x:c>
      <x:c t="str">
        <x:v>CHICAGO MAX LED világítás, 780x120x40mm, 15W, 230V, matt fekete</x:v>
      </x:c>
      <x:c t="str">
        <x:v>SAPHO</x:v>
      </x:c>
      <x:c t="str">
        <x:v>8590479045159</x:v>
      </x:c>
      <x:c t="str">
        <x:v>db        </x:v>
      </x:c>
      <x:c t="str">
        <x:v>94051990</x:v>
      </x:c>
      <x:c t="n">
        <x:v>0.5430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39500.0000</x:v>
      </x:c>
      <x:c t="str">
        <x:v/>
      </x:c>
    </x:row>
    <x:row>
      <x:c t="str">
        <x:v>AU478</x:v>
      </x:c>
      <x:c t="str">
        <x:v>SILVER mennyezeti lámpa, 28x28cm, 10W, 230V, 3000K/4000K/6500K, króm</x:v>
      </x:c>
      <x:c t="str">
        <x:v>SAPHO</x:v>
      </x:c>
      <x:c t="str">
        <x:v>8590479047559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20100.0000</x:v>
      </x:c>
      <x:c t="str">
        <x:v>újra elérhető: 2025.08</x:v>
      </x:c>
    </x:row>
    <x:row>
      <x:c t="str">
        <x:v>AU480</x:v>
      </x:c>
      <x:c t="str">
        <x:v>SILVER mennyezeti lámpa, átm.:29cm, 10W, 230V, 3000K/4000K/6500K, króm</x:v>
      </x:c>
      <x:c t="str">
        <x:v>SAPHO</x:v>
      </x:c>
      <x:c t="str">
        <x:v>8590479047498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20100.0000</x:v>
      </x:c>
      <x:c t="str">
        <x:v>újra elérhető: 2025.08</x:v>
      </x:c>
    </x:row>
    <x:row>
      <x:c t="str">
        <x:v>AU511</x:v>
      </x:c>
      <x:c t="str">
        <x:v>NIAGARA LED fali lámpa, 530x50x90mm, 18W, 230V, króm</x:v>
      </x:c>
      <x:c t="str">
        <x:v>AQUALINE</x:v>
      </x:c>
      <x:c t="str">
        <x:v>8590479041847</x:v>
      </x:c>
      <x:c t="str">
        <x:v>db        </x:v>
      </x:c>
      <x:c t="str">
        <x:v>94051140</x:v>
      </x:c>
      <x:c t="n">
        <x:v>0.6310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24500.0000</x:v>
      </x:c>
      <x:c t="str">
        <x:v>kifutott: 2025.03</x:v>
      </x:c>
    </x:row>
    <x:row>
      <x:c t="str">
        <x:v>AU514</x:v>
      </x:c>
      <x:c t="str">
        <x:v>GLOSTER mennyezeti lámpa 2x E14, 40W, 230V, bronz</x:v>
      </x:c>
      <x:c t="str">
        <x:v>SAPHO</x:v>
      </x:c>
      <x:c t="str">
        <x:v>8590913836510</x:v>
      </x:c>
      <x:c t="str">
        <x:v>db        </x:v>
      </x:c>
      <x:c t="str">
        <x:v>94051990</x:v>
      </x:c>
      <x:c t="n">
        <x:v>0.9100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/>
      </x:c>
    </x:row>
    <x:row>
      <x:c t="str">
        <x:v>AU526</x:v>
      </x:c>
      <x:c t="str">
        <x:v>HANBO fali lámpa E27 60W, 230V, króm </x:v>
      </x:c>
      <x:c t="str">
        <x:v>SAPHO</x:v>
      </x:c>
      <x:c t="str">
        <x:v>8590913833731</x:v>
      </x:c>
      <x:c t="str">
        <x:v>db        </x:v>
      </x:c>
      <x:c t="str">
        <x:v>94051990</x:v>
      </x:c>
      <x:c t="n">
        <x:v>1.1570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38000.0000</x:v>
      </x:c>
      <x:c t="str">
        <x:v>kiárusítás: 2026.02</x:v>
      </x:c>
    </x:row>
    <x:row>
      <x:c t="str">
        <x:v>AU537</x:v>
      </x:c>
      <x:c t="str">
        <x:v>VERITA fali lámpa E27 40W, 230V, króm </x:v>
      </x:c>
      <x:c t="str">
        <x:v>SAPHO</x:v>
      </x:c>
      <x:c t="str">
        <x:v>8590913833748</x:v>
      </x:c>
      <x:c t="str">
        <x:v>db        </x:v>
      </x:c>
      <x:c t="str">
        <x:v>94051990</x:v>
      </x:c>
      <x:c t="n">
        <x:v>0.9400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AV041</x:v>
      </x:c>
      <x:c t="str">
        <x:v>AVICE pult, 80,7x48,8cm, roveri tölgy</x:v>
      </x:c>
      <x:c t="str">
        <x:v>SAPHO</x:v>
      </x:c>
      <x:c t="str">
        <x:v>8590913113468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69000.0000</x:v>
      </x:c>
      <x:c t="str">
        <x:v>újdonság: 2025.05</x:v>
      </x:c>
    </x:row>
    <x:row>
      <x:c t="str">
        <x:v>AV042</x:v>
      </x:c>
      <x:c t="str">
        <x:v>AVICE pult, 90,7x48,8cm, roveri tölgy</x:v>
      </x:c>
      <x:c t="str">
        <x:v>SAPHO</x:v>
      </x:c>
      <x:c t="str">
        <x:v>8590913113475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71000.0000</x:v>
      </x:c>
      <x:c t="str">
        <x:v>újdonság: 2025.05</x:v>
      </x:c>
    </x:row>
    <x:row>
      <x:c t="str">
        <x:v>AV043</x:v>
      </x:c>
      <x:c t="str">
        <x:v>AVICE pult, 100,7x48,8cm, roveri tölgy</x:v>
      </x:c>
      <x:c t="str">
        <x:v>SAPHO</x:v>
      </x:c>
      <x:c t="str">
        <x:v>8590913113482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>újdonság: 2025.05</x:v>
      </x:c>
    </x:row>
    <x:row>
      <x:c t="str">
        <x:v>AV044</x:v>
      </x:c>
      <x:c t="str">
        <x:v>AVICE pult, 110,7x48,8cm, roveri tölgy</x:v>
      </x:c>
      <x:c t="str">
        <x:v>SAPHO</x:v>
      </x:c>
      <x:c t="str">
        <x:v>8590913113499</x:v>
      </x:c>
      <x:c t="str">
        <x:v>db        </x:v>
      </x:c>
      <x:c t="str">
        <x:v>94036090</x:v>
      </x:c>
      <x:c t="n">
        <x:v>16.3000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77000.0000</x:v>
      </x:c>
      <x:c t="str">
        <x:v>újdonság: 2025.05</x:v>
      </x:c>
    </x:row>
    <x:row>
      <x:c t="str">
        <x:v>AV045</x:v>
      </x:c>
      <x:c t="str">
        <x:v>AVICE pult, 120,7x48,8cm, roveri tölgy</x:v>
      </x:c>
      <x:c t="str">
        <x:v>SAPHO</x:v>
      </x:c>
      <x:c t="str">
        <x:v>8590913114304</x:v>
      </x:c>
      <x:c t="str">
        <x:v>db        </x:v>
      </x:c>
      <x:c t="str">
        <x:v>94036090</x:v>
      </x:c>
      <x:c t="n">
        <x:v>17.7000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81000.0000</x:v>
      </x:c>
      <x:c t="str">
        <x:v>újdonság: 2025.05</x:v>
      </x:c>
    </x:row>
    <x:row>
      <x:c t="str">
        <x:v>AV046</x:v>
      </x:c>
      <x:c t="str">
        <x:v>AVICE pult, 140,7x1,2x48,8cm, roveri tölgy</x:v>
      </x:c>
      <x:c t="str">
        <x:v>SAPHO</x:v>
      </x:c>
      <x:c t="str">
        <x:v>8590913113505</x:v>
      </x:c>
      <x:c t="str">
        <x:v>db        </x:v>
      </x:c>
      <x:c t="str">
        <x:v>94036090</x:v>
      </x:c>
      <x:c t="n">
        <x:v>20.4000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89000.0000</x:v>
      </x:c>
      <x:c t="str">
        <x:v>újdonság: 2025.05</x:v>
      </x:c>
    </x:row>
    <x:row>
      <x:c t="str">
        <x:v>AV047</x:v>
      </x:c>
      <x:c t="str">
        <x:v>AVICE pult, 150,7x48,8cm, roveri tölgy</x:v>
      </x:c>
      <x:c t="str">
        <x:v>SAPHO</x:v>
      </x:c>
      <x:c t="str">
        <x:v>8590913113512</x:v>
      </x:c>
      <x:c t="str">
        <x:v>db        </x:v>
      </x:c>
      <x:c t="str">
        <x:v>94036090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>újdonság: 2025.05</x:v>
      </x:c>
    </x:row>
    <x:row>
      <x:c t="str">
        <x:v>AV048</x:v>
      </x:c>
      <x:c t="str">
        <x:v>AVICE pult, 180,4x48,8cm, roveri tölgy</x:v>
      </x:c>
      <x:c t="str">
        <x:v>SAPHO</x:v>
      </x:c>
      <x:c t="str">
        <x:v>8590913114311</x:v>
      </x:c>
      <x:c t="str">
        <x:v>db        </x:v>
      </x:c>
      <x:c t="str">
        <x:v>94036090</x:v>
      </x:c>
      <x:c t="n">
        <x:v>25.8000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2025.05</x:v>
      </x:c>
    </x:row>
    <x:row>
      <x:c t="str">
        <x:v>AV0610</x:v>
      </x:c>
      <x:c t="str">
        <x:v>AVICE pult, 60x50cm, szürke kő</x:v>
      </x:c>
      <x:c t="str">
        <x:v>SAPHO</x:v>
      </x:c>
      <x:c t="str">
        <x:v>8590913888588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AV0611</x:v>
      </x:c>
      <x:c t="str">
        <x:v>AVICE pult, 60x50cm, sötét tölgy</x:v>
      </x:c>
      <x:c t="str">
        <x:v>SAPHO</x:v>
      </x:c>
      <x:c t="str">
        <x:v>8590913888595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AV061-3030</x:v>
      </x:c>
      <x:c t="str">
        <x:v>AVICE szekrény, 2 fiókkal, 45x30x48cm, fehér</x:v>
      </x:c>
      <x:c t="str">
        <x:v>SAPHO</x:v>
      </x:c>
      <x:c t="str">
        <x:v>8590913850325</x:v>
      </x:c>
      <x:c t="str">
        <x:v>db        </x:v>
      </x:c>
      <x:c t="str">
        <x:v>94036090</x:v>
      </x:c>
      <x:c t="n">
        <x:v>12.0000</x:v>
      </x:c>
      <x:c t="str">
        <x:v>AV061</x:v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>kiárusítás: 2025.03</x:v>
      </x:c>
    </x:row>
    <x:row>
      <x:c t="str">
        <x:v>AV062-3030</x:v>
      </x:c>
      <x:c t="str">
        <x:v>AVICE Állószekrény, 3 fiókkal, 30x70,5x48 cm, fehér</x:v>
      </x:c>
      <x:c t="str">
        <x:v>SAPHO</x:v>
      </x:c>
      <x:c t="str">
        <x:v>8590913850332</x:v>
      </x:c>
      <x:c t="str">
        <x:v>db        </x:v>
      </x:c>
      <x:c t="str">
        <x:v>94036090</x:v>
      </x:c>
      <x:c t="n">
        <x:v>18.0000</x:v>
      </x:c>
      <x:c t="str">
        <x:v>AV062</x:v>
      </x:c>
      <x:c t="str">
        <x:v>bútorok</x:v>
      </x:c>
      <x:c t="str">
        <x:v>alsó bútor</x:v>
      </x:c>
      <x:c t="n">
        <x:v>0.0000</x:v>
      </x:c>
      <x:c t="n">
        <x:v>151000.0000</x:v>
      </x:c>
      <x:c t="str">
        <x:v/>
      </x:c>
    </x:row>
    <x:row>
      <x:c t="str">
        <x:v>AV063-3030</x:v>
      </x:c>
      <x:c t="str">
        <x:v>AVICE szekrény, 2 fiókos, gurulós 45x45x45cm, fehér</x:v>
      </x:c>
      <x:c t="str">
        <x:v>SAPHO</x:v>
      </x:c>
      <x:c t="str">
        <x:v>8590913850349</x:v>
      </x:c>
      <x:c t="str">
        <x:v>db        </x:v>
      </x:c>
      <x:c t="str">
        <x:v>94036090</x:v>
      </x:c>
      <x:c t="n">
        <x:v>21.5000</x:v>
      </x:c>
      <x:c t="str">
        <x:v>AV063</x:v>
      </x:c>
      <x:c t="str">
        <x:v>bútorok</x:v>
      </x:c>
      <x:c t="str">
        <x:v>alsó bútor</x:v>
      </x:c>
      <x:c t="n">
        <x:v>0.0000</x:v>
      </x:c>
      <x:c t="n">
        <x:v>156000.0000</x:v>
      </x:c>
      <x:c t="str">
        <x:v/>
      </x:c>
    </x:row>
    <x:row>
      <x:c t="str">
        <x:v>AV065-3030</x:v>
      </x:c>
      <x:c t="str">
        <x:v>AVICE szekrény, 2 fiókos, 60x50x48cm, fehér</x:v>
      </x:c>
      <x:c t="str">
        <x:v>SAPHO</x:v>
      </x:c>
      <x:c t="str">
        <x:v>8590913852855</x:v>
      </x:c>
      <x:c t="str">
        <x:v>db        </x:v>
      </x:c>
      <x:c t="str">
        <x:v>94036090</x:v>
      </x:c>
      <x:c t="n">
        <x:v>16.2000</x:v>
      </x:c>
      <x:c t="str">
        <x:v>AV065</x:v>
      </x:c>
      <x:c t="str">
        <x:v>bútorok</x:v>
      </x:c>
      <x:c t="str">
        <x:v>alsó bútor</x:v>
      </x:c>
      <x:c t="n">
        <x:v>0.0000</x:v>
      </x:c>
      <x:c t="n">
        <x:v>146000.0000</x:v>
      </x:c>
      <x:c t="str">
        <x:v/>
      </x:c>
    </x:row>
    <x:row>
      <x:c t="str">
        <x:v>AV066</x:v>
      </x:c>
      <x:c t="str">
        <x:v>AVICE pult, 60x50cm, aquamarine</x:v>
      </x:c>
      <x:c t="str">
        <x:v>SAPHO</x:v>
      </x:c>
      <x:c t="str">
        <x:v>8590913869433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AV06610</x:v>
      </x:c>
      <x:c t="str">
        <x:v>AVICE pult, 60x36cm, szürke kő</x:v>
      </x:c>
      <x:c t="str">
        <x:v>SAPHO</x:v>
      </x:c>
      <x:c t="str">
        <x:v>8590913937149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AV06611</x:v>
      </x:c>
      <x:c t="str">
        <x:v>AVICE pult, 60x36cm, sötét tölgy</x:v>
      </x:c>
      <x:c t="str">
        <x:v>SAPHO</x:v>
      </x:c>
      <x:c t="str">
        <x:v>8590913937156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AV0664</x:v>
      </x:c>
      <x:c t="str">
        <x:v>AVICE pult, 60x36cm, roveri tölgy</x:v>
      </x:c>
      <x:c t="str">
        <x:v>SAPHO</x:v>
      </x:c>
      <x:c t="str">
        <x:v>8590913937064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AV0665</x:v>
      </x:c>
      <x:c t="str">
        <x:v>AVICE pult, 60x36cm, öreg tölgy</x:v>
      </x:c>
      <x:c t="str">
        <x:v>SAPHO</x:v>
      </x:c>
      <x:c t="str">
        <x:v>8590913937071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AV0666</x:v>
      </x:c>
      <x:c t="str">
        <x:v>AVICE pult, 60x36cm, aquamarine</x:v>
      </x:c>
      <x:c t="str">
        <x:v>SAPHO</x:v>
      </x:c>
      <x:c t="str">
        <x:v>8590913937095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AV0667</x:v>
      </x:c>
      <x:c t="str">
        <x:v>AVICE pult, 60x36cm, cement</x:v>
      </x:c>
      <x:c t="str">
        <x:v>SAPHO</x:v>
      </x:c>
      <x:c t="str">
        <x:v>8590913937101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AV0668</x:v>
      </x:c>
      <x:c t="str">
        <x:v>AVICE pult, 60x36cm, old wood</x:v>
      </x:c>
      <x:c t="str">
        <x:v>SAPHO</x:v>
      </x:c>
      <x:c t="str">
        <x:v>8590913937125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AV0669</x:v>
      </x:c>
      <x:c t="str">
        <x:v>AVICE pult, 60x36cm, zúzott kő</x:v>
      </x:c>
      <x:c t="str">
        <x:v>SAPHO</x:v>
      </x:c>
      <x:c t="str">
        <x:v>8590913937132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AV067</x:v>
      </x:c>
      <x:c t="str">
        <x:v>AVICE pult, 60x50cm, cemet szürke</x:v>
      </x:c>
      <x:c t="str">
        <x:v>SAPHO</x:v>
      </x:c>
      <x:c t="str">
        <x:v>8590913869440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AV068</x:v>
      </x:c>
      <x:c t="str">
        <x:v>AVICE pult, 60x50cm, old wood</x:v>
      </x:c>
      <x:c t="str">
        <x:v>SAPHO</x:v>
      </x:c>
      <x:c t="str">
        <x:v>8590913869457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AV069</x:v>
      </x:c>
      <x:c t="str">
        <x:v>AVICE pult, 60x50cm,zúzott kő</x:v>
      </x:c>
      <x:c t="str">
        <x:v>SAPHO</x:v>
      </x:c>
      <x:c t="str">
        <x:v>8590913888571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AV0710</x:v>
      </x:c>
      <x:c t="str">
        <x:v>AVICE pult, 70x50cm, szürke kő</x:v>
      </x:c>
      <x:c t="str">
        <x:v>SAPHO</x:v>
      </x:c>
      <x:c t="str">
        <x:v>8590913888618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AV0711</x:v>
      </x:c>
      <x:c t="str">
        <x:v>AVICE pult, 70x50cm, sötét tölgy</x:v>
      </x:c>
      <x:c t="str">
        <x:v>SAPHO</x:v>
      </x:c>
      <x:c t="str">
        <x:v>8590913888625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AV074</x:v>
      </x:c>
      <x:c t="str">
        <x:v>AVICE pult, 70x50cm, roveri tölgy</x:v>
      </x:c>
      <x:c t="str">
        <x:v>SAPHO</x:v>
      </x:c>
      <x:c t="str">
        <x:v>8590913833298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AV075</x:v>
      </x:c>
      <x:c t="str">
        <x:v>AVICE pult, 70x50cm, öreg tölgy</x:v>
      </x:c>
      <x:c t="str">
        <x:v>SAPHO</x:v>
      </x:c>
      <x:c t="str">
        <x:v>8590913833489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</x:v>
      </x:c>
      <x:c t="str">
        <x:v>AVICE pult, 70x50cm, aquamarine</x:v>
      </x:c>
      <x:c t="str">
        <x:v>SAPHO</x:v>
      </x:c>
      <x:c t="str">
        <x:v>8590913869464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AV07610</x:v>
      </x:c>
      <x:c t="str">
        <x:v>AVICE pult, 70x36cm, szürke kő</x:v>
      </x:c>
      <x:c t="str">
        <x:v>SAPHO</x:v>
      </x:c>
      <x:c t="str">
        <x:v>8590913937248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AV07611</x:v>
      </x:c>
      <x:c t="str">
        <x:v>AVICE pult, 70x36cm, sötét tölgy</x:v>
      </x:c>
      <x:c t="str">
        <x:v>SAPHO</x:v>
      </x:c>
      <x:c t="str">
        <x:v>8590913937255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AV0764</x:v>
      </x:c>
      <x:c t="str">
        <x:v>AVICE pult, 70x36cm, roveri tölgy</x:v>
      </x:c>
      <x:c t="str">
        <x:v>SAPHO</x:v>
      </x:c>
      <x:c t="str">
        <x:v>8590913937163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AV0765</x:v>
      </x:c>
      <x:c t="str">
        <x:v>AVICE pult, 70x36cm, öreg tölgy</x:v>
      </x:c>
      <x:c t="str">
        <x:v>SAPHO</x:v>
      </x:c>
      <x:c t="str">
        <x:v>8590913937170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AV0766</x:v>
      </x:c>
      <x:c t="str">
        <x:v>AVICE pult, 70x36cm, aquamarine</x:v>
      </x:c>
      <x:c t="str">
        <x:v>SAPHO</x:v>
      </x:c>
      <x:c t="str">
        <x:v>8590913937194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AV0767</x:v>
      </x:c>
      <x:c t="str">
        <x:v>AVICE pult, 70x36cm, cement</x:v>
      </x:c>
      <x:c t="str">
        <x:v>SAPHO</x:v>
      </x:c>
      <x:c t="str">
        <x:v>8590913937200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AV0768</x:v>
      </x:c>
      <x:c t="str">
        <x:v>AVICE pult, 70x36cm, old wood</x:v>
      </x:c>
      <x:c t="str">
        <x:v>SAPHO</x:v>
      </x:c>
      <x:c t="str">
        <x:v>8590913937224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AV0769</x:v>
      </x:c>
      <x:c t="str">
        <x:v>AVICE pult, 70x36cm, zúzott kő</x:v>
      </x:c>
      <x:c t="str">
        <x:v>SAPHO</x:v>
      </x:c>
      <x:c t="str">
        <x:v>8590913937231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AV077</x:v>
      </x:c>
      <x:c t="str">
        <x:v>AVICE pult, 70x50cm, cemet szürke</x:v>
      </x:c>
      <x:c t="str">
        <x:v>SAPHO</x:v>
      </x:c>
      <x:c t="str">
        <x:v>8590913869471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AV078</x:v>
      </x:c>
      <x:c t="str">
        <x:v>AVICE pult, 70x50cm, old wood</x:v>
      </x:c>
      <x:c t="str">
        <x:v>SAPHO</x:v>
      </x:c>
      <x:c t="str">
        <x:v>8590913869488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AV079</x:v>
      </x:c>
      <x:c t="str">
        <x:v>AVICE pult, 70x50cm,zúzott kő</x:v>
      </x:c>
      <x:c t="str">
        <x:v>SAPHO</x:v>
      </x:c>
      <x:c t="str">
        <x:v>8590913888601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AV0810</x:v>
      </x:c>
      <x:c t="str">
        <x:v>AVICE pult, 80x50cm, szürke kő</x:v>
      </x:c>
      <x:c t="str">
        <x:v>SAPHO</x:v>
      </x:c>
      <x:c t="str">
        <x:v>8590913888649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AV0811</x:v>
      </x:c>
      <x:c t="str">
        <x:v>AVICE pult, 80x50cm, sötét tölgy</x:v>
      </x:c>
      <x:c t="str">
        <x:v>SAPHO</x:v>
      </x:c>
      <x:c t="str">
        <x:v>8590913888656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AV084</x:v>
      </x:c>
      <x:c t="str">
        <x:v>AVICE pult, 80x50cm, roveri tölgy</x:v>
      </x:c>
      <x:c t="str">
        <x:v>SAPHO</x:v>
      </x:c>
      <x:c t="str">
        <x:v>8590913833304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AV085</x:v>
      </x:c>
      <x:c t="str">
        <x:v>AVICE pult, 80x50cm, öreg tölgy</x:v>
      </x:c>
      <x:c t="str">
        <x:v>SAPHO</x:v>
      </x:c>
      <x:c t="str">
        <x:v>8590913833496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</x:v>
      </x:c>
      <x:c t="str">
        <x:v>AVICE pult, 80x50cm, aquamarine</x:v>
      </x:c>
      <x:c t="str">
        <x:v>SAPHO</x:v>
      </x:c>
      <x:c t="str">
        <x:v>8590913869495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AV08610</x:v>
      </x:c>
      <x:c t="str">
        <x:v>AVICE pult, 80x36cm, szürke kő</x:v>
      </x:c>
      <x:c t="str">
        <x:v>SAPHO</x:v>
      </x:c>
      <x:c t="str">
        <x:v>8590913937279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AV08611</x:v>
      </x:c>
      <x:c t="str">
        <x:v>AVICE pult, 80x36cm, sötét tölgy</x:v>
      </x:c>
      <x:c t="str">
        <x:v>SAPHO</x:v>
      </x:c>
      <x:c t="str">
        <x:v>8590913937286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AV0864</x:v>
      </x:c>
      <x:c t="str">
        <x:v>AVICE pult, 80x36cm, roveri tölgy</x:v>
      </x:c>
      <x:c t="str">
        <x:v>SAPHO</x:v>
      </x:c>
      <x:c t="str">
        <x:v>8590913937316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AV0865</x:v>
      </x:c>
      <x:c t="str">
        <x:v>AVICE pult, 80x36cm, öreg tölgy</x:v>
      </x:c>
      <x:c t="str">
        <x:v>SAPHO</x:v>
      </x:c>
      <x:c t="str">
        <x:v>8590913937323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AV0866</x:v>
      </x:c>
      <x:c t="str">
        <x:v>AVICE pult, 80x36cm, aquamarine</x:v>
      </x:c>
      <x:c t="str">
        <x:v>SAPHO</x:v>
      </x:c>
      <x:c t="str">
        <x:v>8590913937330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AV0867</x:v>
      </x:c>
      <x:c t="str">
        <x:v>AVICE pult, 80x36cm, cement</x:v>
      </x:c>
      <x:c t="str">
        <x:v>SAPHO</x:v>
      </x:c>
      <x:c t="str">
        <x:v>8590913937347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AV0868</x:v>
      </x:c>
      <x:c t="str">
        <x:v>AVICE pult, 80x36cm, old wood</x:v>
      </x:c>
      <x:c t="str">
        <x:v>SAPHO</x:v>
      </x:c>
      <x:c t="str">
        <x:v>8590913937354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AV0869</x:v>
      </x:c>
      <x:c t="str">
        <x:v>AVICE pult, 80x36cm, zúzott kő</x:v>
      </x:c>
      <x:c t="str">
        <x:v>SAPHO</x:v>
      </x:c>
      <x:c t="str">
        <x:v>8590913937361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AV087</x:v>
      </x:c>
      <x:c t="str">
        <x:v>AVICE pult, 80x50cm, cement szürke</x:v>
      </x:c>
      <x:c t="str">
        <x:v>SAPHO</x:v>
      </x:c>
      <x:c t="str">
        <x:v>8590913869501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AV088</x:v>
      </x:c>
      <x:c t="str">
        <x:v>AVICE pult, 80x50cm, old wood</x:v>
      </x:c>
      <x:c t="str">
        <x:v>SAPHO</x:v>
      </x:c>
      <x:c t="str">
        <x:v>8590913869518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AV089</x:v>
      </x:c>
      <x:c t="str">
        <x:v>AVICE pult, 80x50cm, zúzott kő</x:v>
      </x:c>
      <x:c t="str">
        <x:v>SAPHO</x:v>
      </x:c>
      <x:c t="str">
        <x:v>8590913888632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AV0910</x:v>
      </x:c>
      <x:c t="str">
        <x:v>AVICE pult, 90x50cm, szürke kő</x:v>
      </x:c>
      <x:c t="str">
        <x:v>SAPHO</x:v>
      </x:c>
      <x:c t="str">
        <x:v>8590913888670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AV0911</x:v>
      </x:c>
      <x:c t="str">
        <x:v>AVICE pult, 90x50cm, sötét tölgy</x:v>
      </x:c>
      <x:c t="str">
        <x:v>SAPHO</x:v>
      </x:c>
      <x:c t="str">
        <x:v>8590913888687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AV094</x:v>
      </x:c>
      <x:c t="str">
        <x:v>AVICE pult, 90x50cm, roveri tölgy</x:v>
      </x:c>
      <x:c t="str">
        <x:v>SAPHO</x:v>
      </x:c>
      <x:c t="str">
        <x:v>8590913833311</x:v>
      </x:c>
      <x:c t="str">
        <x:v>db        </x:v>
      </x:c>
      <x:c t="str">
        <x:v>94036090</x:v>
      </x:c>
      <x:c t="n">
        <x:v>13.7090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AV095</x:v>
      </x:c>
      <x:c t="str">
        <x:v>AVICE pult, 90x50cm, öreg tölgy</x:v>
      </x:c>
      <x:c t="str">
        <x:v>SAPHO</x:v>
      </x:c>
      <x:c t="str">
        <x:v>8590913833502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</x:v>
      </x:c>
      <x:c t="str">
        <x:v>AVICE pult, 90x50cm, aquamarine</x:v>
      </x:c>
      <x:c t="str">
        <x:v>SAPHO</x:v>
      </x:c>
      <x:c t="str">
        <x:v>8590913869525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AV09610</x:v>
      </x:c>
      <x:c t="str">
        <x:v>AVICE pult, 90x36cm, szürke kő</x:v>
      </x:c>
      <x:c t="str">
        <x:v>SAPHO</x:v>
      </x:c>
      <x:c t="str">
        <x:v>8590913937378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AV09611</x:v>
      </x:c>
      <x:c t="str">
        <x:v>AVICE pult, 90x36cm, sötét tölgy</x:v>
      </x:c>
      <x:c t="str">
        <x:v>SAPHO</x:v>
      </x:c>
      <x:c t="str">
        <x:v>8590913937385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AV0964</x:v>
      </x:c>
      <x:c t="str">
        <x:v>AVICE pult, 90x36cm, roveri tölgy</x:v>
      </x:c>
      <x:c t="str">
        <x:v>SAPHO</x:v>
      </x:c>
      <x:c t="str">
        <x:v>8590913937415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AV0965</x:v>
      </x:c>
      <x:c t="str">
        <x:v>AVICE pult, 90x36cm, öreg tölgy</x:v>
      </x:c>
      <x:c t="str">
        <x:v>SAPHO</x:v>
      </x:c>
      <x:c t="str">
        <x:v>8590913937422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AV0966</x:v>
      </x:c>
      <x:c t="str">
        <x:v>AVICE pult, 90x36cm, aquamarine</x:v>
      </x:c>
      <x:c t="str">
        <x:v>SAPHO</x:v>
      </x:c>
      <x:c t="str">
        <x:v>8590913937439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AV0967</x:v>
      </x:c>
      <x:c t="str">
        <x:v>AVICE pult, 90x36cm, cement</x:v>
      </x:c>
      <x:c t="str">
        <x:v>SAPHO</x:v>
      </x:c>
      <x:c t="str">
        <x:v>8590913937446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AV0968</x:v>
      </x:c>
      <x:c t="str">
        <x:v>AVICE pult, 90x36cm, old wood</x:v>
      </x:c>
      <x:c t="str">
        <x:v>SAPHO</x:v>
      </x:c>
      <x:c t="str">
        <x:v>8590913937453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AV0969</x:v>
      </x:c>
      <x:c t="str">
        <x:v>AVICE pult, 90x36cm, zúzott kő</x:v>
      </x:c>
      <x:c t="str">
        <x:v>SAPHO</x:v>
      </x:c>
      <x:c t="str">
        <x:v>8590913937460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AV097</x:v>
      </x:c>
      <x:c t="str">
        <x:v>AVICE pult, 90x50cm, cement szürke</x:v>
      </x:c>
      <x:c t="str">
        <x:v>SAPHO</x:v>
      </x:c>
      <x:c t="str">
        <x:v>8590913869532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AV098</x:v>
      </x:c>
      <x:c t="str">
        <x:v>AVICE pult, 90x50cm, old wood</x:v>
      </x:c>
      <x:c t="str">
        <x:v>SAPHO</x:v>
      </x:c>
      <x:c t="str">
        <x:v>8590913869549</x:v>
      </x:c>
      <x:c t="str">
        <x:v>db        </x:v>
      </x:c>
      <x:c t="str">
        <x:v>94036090</x:v>
      </x:c>
      <x:c t="n">
        <x:v>13.7080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AV099</x:v>
      </x:c>
      <x:c t="str">
        <x:v>AVICE pult, 90x50cm, zúzott kő</x:v>
      </x:c>
      <x:c t="str">
        <x:v>SAPHO</x:v>
      </x:c>
      <x:c t="str">
        <x:v>8590913888663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AV1010</x:v>
      </x:c>
      <x:c t="str">
        <x:v>AVICE pult, 100x50cm, szürke kő</x:v>
      </x:c>
      <x:c t="str">
        <x:v>SAPHO</x:v>
      </x:c>
      <x:c t="str">
        <x:v>8590913888700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AV1011</x:v>
      </x:c>
      <x:c t="str">
        <x:v>AVICE pult, 100x50cm, sötét tölgy</x:v>
      </x:c>
      <x:c t="str">
        <x:v>SAPHO</x:v>
      </x:c>
      <x:c t="str">
        <x:v>8590913888717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AV104</x:v>
      </x:c>
      <x:c t="str">
        <x:v>AVICE pult, 100x50cm, roveri tölgy</x:v>
      </x:c>
      <x:c t="str">
        <x:v>SAPHO</x:v>
      </x:c>
      <x:c t="str">
        <x:v>8590913833328</x:v>
      </x:c>
      <x:c t="str">
        <x:v>db        </x:v>
      </x:c>
      <x:c t="str">
        <x:v>94036090</x:v>
      </x:c>
      <x:c t="n">
        <x:v>15.2200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AV105</x:v>
      </x:c>
      <x:c t="str">
        <x:v>AVICE pult, 100x50cm, öreg tölgy</x:v>
      </x:c>
      <x:c t="str">
        <x:v>SAPHO</x:v>
      </x:c>
      <x:c t="str">
        <x:v>8590913833519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</x:v>
      </x:c>
      <x:c t="str">
        <x:v>AVICE pult, 100x50cm, aquamarine</x:v>
      </x:c>
      <x:c t="str">
        <x:v>SAPHO</x:v>
      </x:c>
      <x:c t="str">
        <x:v>8590913869556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AV10610</x:v>
      </x:c>
      <x:c t="str">
        <x:v>AVICE pult, 100x36cm, szürke kő</x:v>
      </x:c>
      <x:c t="str">
        <x:v>SAPHO</x:v>
      </x:c>
      <x:c t="str">
        <x:v>8590913937477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AV10611</x:v>
      </x:c>
      <x:c t="str">
        <x:v>AVICE pult, 100x36cm, sötét tölgy</x:v>
      </x:c>
      <x:c t="str">
        <x:v>SAPHO</x:v>
      </x:c>
      <x:c t="str">
        <x:v>8590913937484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AV1064</x:v>
      </x:c>
      <x:c t="str">
        <x:v>AVICE pult, 100x36cm, roveri tölgy</x:v>
      </x:c>
      <x:c t="str">
        <x:v>SAPHO</x:v>
      </x:c>
      <x:c t="str">
        <x:v>8590913937514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AV1065</x:v>
      </x:c>
      <x:c t="str">
        <x:v>AVICE pult, 100x36cm, öreg tölgy</x:v>
      </x:c>
      <x:c t="str">
        <x:v>SAPHO</x:v>
      </x:c>
      <x:c t="str">
        <x:v>8590913937521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AV1066</x:v>
      </x:c>
      <x:c t="str">
        <x:v>AVICE pult, 100x36cm, aquamarine</x:v>
      </x:c>
      <x:c t="str">
        <x:v>SAPHO</x:v>
      </x:c>
      <x:c t="str">
        <x:v>8590913937538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AV1067</x:v>
      </x:c>
      <x:c t="str">
        <x:v>AVICE pult, 100x36cm, cement</x:v>
      </x:c>
      <x:c t="str">
        <x:v>SAPHO</x:v>
      </x:c>
      <x:c t="str">
        <x:v>8590913937545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AV1068</x:v>
      </x:c>
      <x:c t="str">
        <x:v>AVICE pult, 100x36cm, old wood</x:v>
      </x:c>
      <x:c t="str">
        <x:v>SAPHO</x:v>
      </x:c>
      <x:c t="str">
        <x:v>8590913937552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AV1069</x:v>
      </x:c>
      <x:c t="str">
        <x:v>AVICE pult, 100x36cm, zúzott kő</x:v>
      </x:c>
      <x:c t="str">
        <x:v>SAPHO</x:v>
      </x:c>
      <x:c t="str">
        <x:v>8590913937569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AV107</x:v>
      </x:c>
      <x:c t="str">
        <x:v>AVICE pult, 100x50cm, cement szürke</x:v>
      </x:c>
      <x:c t="str">
        <x:v>SAPHO</x:v>
      </x:c>
      <x:c t="str">
        <x:v>8590913869563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AV108</x:v>
      </x:c>
      <x:c t="str">
        <x:v>AVICE pult, 100x50cm, old wood</x:v>
      </x:c>
      <x:c t="str">
        <x:v>SAPHO</x:v>
      </x:c>
      <x:c t="str">
        <x:v>8590913869570</x:v>
      </x:c>
      <x:c t="str">
        <x:v>db        </x:v>
      </x:c>
      <x:c t="str">
        <x:v>94036090</x:v>
      </x:c>
      <x:c t="n">
        <x:v>15.2190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AV109</x:v>
      </x:c>
      <x:c t="str">
        <x:v>AVICE pult, 100x50cm, zúzott kő</x:v>
      </x:c>
      <x:c t="str">
        <x:v>SAPHO</x:v>
      </x:c>
      <x:c t="str">
        <x:v>8590913888694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AV11010</x:v>
      </x:c>
      <x:c t="str">
        <x:v>AVICE pult, 100x39cm, szürke kő</x:v>
      </x:c>
      <x:c t="str">
        <x:v>SAPHO</x:v>
      </x:c>
      <x:c t="str">
        <x:v>8590913889271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AV11011</x:v>
      </x:c>
      <x:c t="str">
        <x:v>AVICE pult, 100x39cm, sötét tölgy</x:v>
      </x:c>
      <x:c t="str">
        <x:v>SAPHO</x:v>
      </x:c>
      <x:c t="str">
        <x:v>8590913889288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AV1104</x:v>
      </x:c>
      <x:c t="str">
        <x:v>AVICE pult, 100x39cm, roveri tölgy</x:v>
      </x:c>
      <x:c t="str">
        <x:v>SAPHO</x:v>
      </x:c>
      <x:c t="str">
        <x:v>8590913881268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AV1105</x:v>
      </x:c>
      <x:c t="str">
        <x:v>AVICE pult, 100x39cm, öreg tölgy</x:v>
      </x:c>
      <x:c t="str">
        <x:v>SAPHO</x:v>
      </x:c>
      <x:c t="str">
        <x:v>8590913881275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AV1106</x:v>
      </x:c>
      <x:c t="str">
        <x:v>AVICE pult, 100x39cm, aquamarine</x:v>
      </x:c>
      <x:c t="str">
        <x:v>SAPHO</x:v>
      </x:c>
      <x:c t="str">
        <x:v>8590913881299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AV1107</x:v>
      </x:c>
      <x:c t="str">
        <x:v>AVICE pult, 100x39cm, cement szürke</x:v>
      </x:c>
      <x:c t="str">
        <x:v>SAPHO</x:v>
      </x:c>
      <x:c t="str">
        <x:v>8590913881305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AV1108</x:v>
      </x:c>
      <x:c t="str">
        <x:v>AVICE pult, 100x39cm, old wood</x:v>
      </x:c>
      <x:c t="str">
        <x:v>SAPHO</x:v>
      </x:c>
      <x:c t="str">
        <x:v>8590913881312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AV1109</x:v>
      </x:c>
      <x:c t="str">
        <x:v>AVICE pult, 100x39cm, zúzott kő</x:v>
      </x:c>
      <x:c t="str">
        <x:v>SAPHO</x:v>
      </x:c>
      <x:c t="str">
        <x:v>8590913889264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AV1110</x:v>
      </x:c>
      <x:c t="str">
        <x:v>AVICE pult, 110x50cm, szürke kő</x:v>
      </x:c>
      <x:c t="str">
        <x:v>SAPHO</x:v>
      </x:c>
      <x:c t="str">
        <x:v>8590913888731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</x:v>
      </x:c>
      <x:c t="str">
        <x:v>AVICE pult, 110x50cm, sötét tölgy</x:v>
      </x:c>
      <x:c t="str">
        <x:v>SAPHO</x:v>
      </x:c>
      <x:c t="str">
        <x:v>8590913888748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AV11110</x:v>
      </x:c>
      <x:c t="str">
        <x:v>AVICE pult, 110x39cm, szürke kő</x:v>
      </x:c>
      <x:c t="str">
        <x:v>SAPHO</x:v>
      </x:c>
      <x:c t="str">
        <x:v>8590913889301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AV11111</x:v>
      </x:c>
      <x:c t="str">
        <x:v>AVICE pult, 110x39cm, sötét tölgy</x:v>
      </x:c>
      <x:c t="str">
        <x:v>SAPHO</x:v>
      </x:c>
      <x:c t="str">
        <x:v>8590913889318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AV1114</x:v>
      </x:c>
      <x:c t="str">
        <x:v>AVICE pult, 110x39cm, roveri tölgy</x:v>
      </x:c>
      <x:c t="str">
        <x:v>SAPHO</x:v>
      </x:c>
      <x:c t="str">
        <x:v>8590913881329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AV1115</x:v>
      </x:c>
      <x:c t="str">
        <x:v>AVICE pult, 110x39cm, öreg tölgy</x:v>
      </x:c>
      <x:c t="str">
        <x:v>SAPHO</x:v>
      </x:c>
      <x:c t="str">
        <x:v>8590913881336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AV1116</x:v>
      </x:c>
      <x:c t="str">
        <x:v>AVICE pult, 110x39cm, aquamarine</x:v>
      </x:c>
      <x:c t="str">
        <x:v>SAPHO</x:v>
      </x:c>
      <x:c t="str">
        <x:v>8590913881350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AV1117</x:v>
      </x:c>
      <x:c t="str">
        <x:v>AVICE pult, 110x39cm, cement szürke</x:v>
      </x:c>
      <x:c t="str">
        <x:v>SAPHO</x:v>
      </x:c>
      <x:c t="str">
        <x:v>8590913881367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AV1118</x:v>
      </x:c>
      <x:c t="str">
        <x:v>AVICE pult, 110x39cm, old wood</x:v>
      </x:c>
      <x:c t="str">
        <x:v>SAPHO</x:v>
      </x:c>
      <x:c t="str">
        <x:v>8590913881374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AV1119</x:v>
      </x:c>
      <x:c t="str">
        <x:v>AVICE pult, 110x39cm, zúzott kő</x:v>
      </x:c>
      <x:c t="str">
        <x:v>SAPHO</x:v>
      </x:c>
      <x:c t="str">
        <x:v>8590913889295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AV11210</x:v>
      </x:c>
      <x:c t="str">
        <x:v>AVICE pult, 120x39cm, szürke kő</x:v>
      </x:c>
      <x:c t="str">
        <x:v>SAPHO</x:v>
      </x:c>
      <x:c t="str">
        <x:v>8590913889332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AV11211</x:v>
      </x:c>
      <x:c t="str">
        <x:v>AVICE pult, 120x39cm, sötét tölgy</x:v>
      </x:c>
      <x:c t="str">
        <x:v>SAPHO</x:v>
      </x:c>
      <x:c t="str">
        <x:v>8590913889349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AV1124</x:v>
      </x:c>
      <x:c t="str">
        <x:v>AVICE pult, 120x39cm, roveri tölgy</x:v>
      </x:c>
      <x:c t="str">
        <x:v>SAPHO</x:v>
      </x:c>
      <x:c t="str">
        <x:v>8590913881381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AV1125</x:v>
      </x:c>
      <x:c t="str">
        <x:v>AVICE pult, 120x39cm, öreg tölgy</x:v>
      </x:c>
      <x:c t="str">
        <x:v>SAPHO</x:v>
      </x:c>
      <x:c t="str">
        <x:v>8590913881398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AV1126</x:v>
      </x:c>
      <x:c t="str">
        <x:v>AVICE pult, 120x39cm, aquamarine</x:v>
      </x:c>
      <x:c t="str">
        <x:v>SAPHO</x:v>
      </x:c>
      <x:c t="str">
        <x:v>8590913881411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AV1127</x:v>
      </x:c>
      <x:c t="str">
        <x:v>AVICE pult, 120x39cm, cement szürke</x:v>
      </x:c>
      <x:c t="str">
        <x:v>SAPHO</x:v>
      </x:c>
      <x:c t="str">
        <x:v>8590913881428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AV1128</x:v>
      </x:c>
      <x:c t="str">
        <x:v>AVICE pult, 120x39cm, old wood</x:v>
      </x:c>
      <x:c t="str">
        <x:v>SAPHO</x:v>
      </x:c>
      <x:c t="str">
        <x:v>8590913881435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AV1129</x:v>
      </x:c>
      <x:c t="str">
        <x:v>AVICE pult, 120x39cm, zúzott kő</x:v>
      </x:c>
      <x:c t="str">
        <x:v>SAPHO</x:v>
      </x:c>
      <x:c t="str">
        <x:v>8590913889325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AV114</x:v>
      </x:c>
      <x:c t="str">
        <x:v>AVICE pult, 110x50cm, roveri tölgy</x:v>
      </x:c>
      <x:c t="str">
        <x:v>SAPHO</x:v>
      </x:c>
      <x:c t="str">
        <x:v>8590913833335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AV115</x:v>
      </x:c>
      <x:c t="str">
        <x:v>AVICE pult, 110x50cm, öreg tölgy</x:v>
      </x:c>
      <x:c t="str">
        <x:v>SAPHO</x:v>
      </x:c>
      <x:c t="str">
        <x:v>8590913833526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</x:v>
      </x:c>
      <x:c t="str">
        <x:v>AVICE pult, 110x50cm, aquamarine</x:v>
      </x:c>
      <x:c t="str">
        <x:v>SAPHO</x:v>
      </x:c>
      <x:c t="str">
        <x:v>8590913869587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AV11610</x:v>
      </x:c>
      <x:c t="str">
        <x:v>AVICE pult, 110x36cm, szürke kő</x:v>
      </x:c>
      <x:c t="str">
        <x:v>SAPHO</x:v>
      </x:c>
      <x:c t="str">
        <x:v>8590913937576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AV11611</x:v>
      </x:c>
      <x:c t="str">
        <x:v>AVICE pult, 110x36cm, sötét tölgy</x:v>
      </x:c>
      <x:c t="str">
        <x:v>SAPHO</x:v>
      </x:c>
      <x:c t="str">
        <x:v>8590913937583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AV1164</x:v>
      </x:c>
      <x:c t="str">
        <x:v>AVICE pult, 110x36cm, roveri tölgy</x:v>
      </x:c>
      <x:c t="str">
        <x:v>SAPHO</x:v>
      </x:c>
      <x:c t="str">
        <x:v>8590913937613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AV1165</x:v>
      </x:c>
      <x:c t="str">
        <x:v>AVICE pult, 110x36cm, öreg tölgy</x:v>
      </x:c>
      <x:c t="str">
        <x:v>SAPHO</x:v>
      </x:c>
      <x:c t="str">
        <x:v>8590913937620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AV1166</x:v>
      </x:c>
      <x:c t="str">
        <x:v>AVICE pult, 110x36cm, aquamarine</x:v>
      </x:c>
      <x:c t="str">
        <x:v>SAPHO</x:v>
      </x:c>
      <x:c t="str">
        <x:v>8590913937637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AV1167</x:v>
      </x:c>
      <x:c t="str">
        <x:v>AVICE pult, 110x36cm, cement</x:v>
      </x:c>
      <x:c t="str">
        <x:v>SAPHO</x:v>
      </x:c>
      <x:c t="str">
        <x:v>8590913937644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AV1168</x:v>
      </x:c>
      <x:c t="str">
        <x:v>AVICE pult, 110x36cm, old wood</x:v>
      </x:c>
      <x:c t="str">
        <x:v>SAPHO</x:v>
      </x:c>
      <x:c t="str">
        <x:v>8590913937651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AV1169</x:v>
      </x:c>
      <x:c t="str">
        <x:v>AVICE pult, 110x36cm, zúzott kő</x:v>
      </x:c>
      <x:c t="str">
        <x:v>SAPHO</x:v>
      </x:c>
      <x:c t="str">
        <x:v>8590913937668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AV117</x:v>
      </x:c>
      <x:c t="str">
        <x:v>AVICE pult, 110x50cm, cement szürke</x:v>
      </x:c>
      <x:c t="str">
        <x:v>SAPHO</x:v>
      </x:c>
      <x:c t="str">
        <x:v>8590913869594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AV118</x:v>
      </x:c>
      <x:c t="str">
        <x:v>AVICE pult, 110x50cm, old wood</x:v>
      </x:c>
      <x:c t="str">
        <x:v>SAPHO</x:v>
      </x:c>
      <x:c t="str">
        <x:v>8590913869600</x:v>
      </x:c>
      <x:c t="str">
        <x:v>db        </x:v>
      </x:c>
      <x:c t="str">
        <x:v>94036090</x:v>
      </x:c>
      <x:c t="n">
        <x:v>16.7300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AV119</x:v>
      </x:c>
      <x:c t="str">
        <x:v>AVICE pult, 110x50cm, zúzott kő</x:v>
      </x:c>
      <x:c t="str">
        <x:v>SAPHO</x:v>
      </x:c>
      <x:c t="str">
        <x:v>8590913888724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AV1210</x:v>
      </x:c>
      <x:c t="str">
        <x:v>AVICE pult, 120x50cm, szürke kő</x:v>
      </x:c>
      <x:c t="str">
        <x:v>SAPHO</x:v>
      </x:c>
      <x:c t="str">
        <x:v>8590913888762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AV1211</x:v>
      </x:c>
      <x:c t="str">
        <x:v>AVICE pult, 120x50cm, sötét tölgy</x:v>
      </x:c>
      <x:c t="str">
        <x:v>SAPHO</x:v>
      </x:c>
      <x:c t="str">
        <x:v>8590913888779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AV124</x:v>
      </x:c>
      <x:c t="str">
        <x:v>AVICE pult, 120x50cm, roveri tölgy</x:v>
      </x:c>
      <x:c t="str">
        <x:v>SAPHO</x:v>
      </x:c>
      <x:c t="str">
        <x:v>8590913833342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AV125</x:v>
      </x:c>
      <x:c t="str">
        <x:v>AVICE pult, 120x50cm, öreg tölgy</x:v>
      </x:c>
      <x:c t="str">
        <x:v>SAPHO</x:v>
      </x:c>
      <x:c t="str">
        <x:v>8590913833533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</x:v>
      </x:c>
      <x:c t="str">
        <x:v>AVICE pult, 120x50cm, aquamarine</x:v>
      </x:c>
      <x:c t="str">
        <x:v>SAPHO</x:v>
      </x:c>
      <x:c t="str">
        <x:v>8590913869617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AV12610</x:v>
      </x:c>
      <x:c t="str">
        <x:v>AVICE pult, 120x36cm, szürke kő</x:v>
      </x:c>
      <x:c t="str">
        <x:v>SAPHO</x:v>
      </x:c>
      <x:c t="str">
        <x:v>8590913937675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AV12611</x:v>
      </x:c>
      <x:c t="str">
        <x:v>AVICE pult, 120x36cm, sötét tölgy</x:v>
      </x:c>
      <x:c t="str">
        <x:v>SAPHO</x:v>
      </x:c>
      <x:c t="str">
        <x:v>8590913937682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AV1264</x:v>
      </x:c>
      <x:c t="str">
        <x:v>AVICE pult, 120x36cm, roveri tölgy</x:v>
      </x:c>
      <x:c t="str">
        <x:v>SAPHO</x:v>
      </x:c>
      <x:c t="str">
        <x:v>8590913937712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AV1265</x:v>
      </x:c>
      <x:c t="str">
        <x:v>AVICE pult, 120x36cm, öreg tölgy</x:v>
      </x:c>
      <x:c t="str">
        <x:v>SAPHO</x:v>
      </x:c>
      <x:c t="str">
        <x:v>8590913937729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AV1266</x:v>
      </x:c>
      <x:c t="str">
        <x:v>AVICE pult, 120x36cm, aquamarine</x:v>
      </x:c>
      <x:c t="str">
        <x:v>SAPHO</x:v>
      </x:c>
      <x:c t="str">
        <x:v>8590913937736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AV1267</x:v>
      </x:c>
      <x:c t="str">
        <x:v>AVICE pult, 120x36cm, cement</x:v>
      </x:c>
      <x:c t="str">
        <x:v>SAPHO</x:v>
      </x:c>
      <x:c t="str">
        <x:v>8590913937743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AV1268</x:v>
      </x:c>
      <x:c t="str">
        <x:v>AVICE pult, 120x36cm, old wood</x:v>
      </x:c>
      <x:c t="str">
        <x:v>SAPHO</x:v>
      </x:c>
      <x:c t="str">
        <x:v>8590913937750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AV1269</x:v>
      </x:c>
      <x:c t="str">
        <x:v>AVICE pult, 120x36cm, zúzott kő</x:v>
      </x:c>
      <x:c t="str">
        <x:v>SAPHO</x:v>
      </x:c>
      <x:c t="str">
        <x:v>8590913937767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AV127</x:v>
      </x:c>
      <x:c t="str">
        <x:v>AVICE pult, 120x50cm, cement szürke</x:v>
      </x:c>
      <x:c t="str">
        <x:v>SAPHO</x:v>
      </x:c>
      <x:c t="str">
        <x:v>8590913869624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AV128</x:v>
      </x:c>
      <x:c t="str">
        <x:v>AVICE pult, 120x50cm, old wood</x:v>
      </x:c>
      <x:c t="str">
        <x:v>SAPHO</x:v>
      </x:c>
      <x:c t="str">
        <x:v>8590913869631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AV129</x:v>
      </x:c>
      <x:c t="str">
        <x:v>AVICE pult, 120x50cm, zúzott kő</x:v>
      </x:c>
      <x:c t="str">
        <x:v>SAPHO</x:v>
      </x:c>
      <x:c t="str">
        <x:v>8590913888755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AV1310</x:v>
      </x:c>
      <x:c t="str">
        <x:v>AVICE pult, 130x50cm, szürke kő</x:v>
      </x:c>
      <x:c t="str">
        <x:v>SAPHO</x:v>
      </x:c>
      <x:c t="str">
        <x:v>8590913888793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AV1311</x:v>
      </x:c>
      <x:c t="str">
        <x:v>AVICE pult, 130x50cm, sötét tölgy</x:v>
      </x:c>
      <x:c t="str">
        <x:v>SAPHO</x:v>
      </x:c>
      <x:c t="str">
        <x:v>8590913888809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AV134</x:v>
      </x:c>
      <x:c t="str">
        <x:v>AVICE pult, 130x50cm, roveri tölgy</x:v>
      </x:c>
      <x:c t="str">
        <x:v>SAPHO</x:v>
      </x:c>
      <x:c t="str">
        <x:v>8590913833359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AV135</x:v>
      </x:c>
      <x:c t="str">
        <x:v>AVICE pult, 130x50cm, öreg tölgy</x:v>
      </x:c>
      <x:c t="str">
        <x:v>SAPHO</x:v>
      </x:c>
      <x:c t="str">
        <x:v>8590913833540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</x:v>
      </x:c>
      <x:c t="str">
        <x:v>AVICE pult, 130x50cm, aquamarine</x:v>
      </x:c>
      <x:c t="str">
        <x:v>SAPHO</x:v>
      </x:c>
      <x:c t="str">
        <x:v>8590913869648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AV13610</x:v>
      </x:c>
      <x:c t="str">
        <x:v>AVICE pult, 130x36cm, szürke kő</x:v>
      </x:c>
      <x:c t="str">
        <x:v>SAPHO</x:v>
      </x:c>
      <x:c t="str">
        <x:v>8590913937774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AV13611</x:v>
      </x:c>
      <x:c t="str">
        <x:v>AVICE pult, 130x36cm, sötét tölgy</x:v>
      </x:c>
      <x:c t="str">
        <x:v>SAPHO</x:v>
      </x:c>
      <x:c t="str">
        <x:v>8590913937781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AV1364</x:v>
      </x:c>
      <x:c t="str">
        <x:v>AVICE pult, 130x36cm, roveri tölgy</x:v>
      </x:c>
      <x:c t="str">
        <x:v>SAPHO</x:v>
      </x:c>
      <x:c t="str">
        <x:v>8590913937811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AV1365</x:v>
      </x:c>
      <x:c t="str">
        <x:v>AVICE pult, 130x36cm, öreg tölgy</x:v>
      </x:c>
      <x:c t="str">
        <x:v>SAPHO</x:v>
      </x:c>
      <x:c t="str">
        <x:v>8590913937828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AV1366</x:v>
      </x:c>
      <x:c t="str">
        <x:v>AVICE pult, 130x36cm, aquamarine</x:v>
      </x:c>
      <x:c t="str">
        <x:v>SAPHO</x:v>
      </x:c>
      <x:c t="str">
        <x:v>8590913937835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AV1367</x:v>
      </x:c>
      <x:c t="str">
        <x:v>AVICE pult, 130x36cm, cement</x:v>
      </x:c>
      <x:c t="str">
        <x:v>SAPHO</x:v>
      </x:c>
      <x:c t="str">
        <x:v>8590913937842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AV1368</x:v>
      </x:c>
      <x:c t="str">
        <x:v>AVICE pult, 130x36cm, old wood</x:v>
      </x:c>
      <x:c t="str">
        <x:v>SAPHO</x:v>
      </x:c>
      <x:c t="str">
        <x:v>8590913937859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AV1369</x:v>
      </x:c>
      <x:c t="str">
        <x:v>AVICE pult, 130x36cm, zúzott kő</x:v>
      </x:c>
      <x:c t="str">
        <x:v>SAPHO</x:v>
      </x:c>
      <x:c t="str">
        <x:v>8590913937866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AV137</x:v>
      </x:c>
      <x:c t="str">
        <x:v>AVICE pult, 130x50cm, cement szürke</x:v>
      </x:c>
      <x:c t="str">
        <x:v>SAPHO</x:v>
      </x:c>
      <x:c t="str">
        <x:v>8590913869655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AV138</x:v>
      </x:c>
      <x:c t="str">
        <x:v>AVICE pult, 130x50cm, old wood</x:v>
      </x:c>
      <x:c t="str">
        <x:v>SAPHO</x:v>
      </x:c>
      <x:c t="str">
        <x:v>8590913869662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AV139</x:v>
      </x:c>
      <x:c t="str">
        <x:v>AVICE pult, 130x50cm, zúzott kő</x:v>
      </x:c>
      <x:c t="str">
        <x:v>SAPHO</x:v>
      </x:c>
      <x:c t="str">
        <x:v>8590913888786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AV1406</x:v>
      </x:c>
      <x:c t="str">
        <x:v>AVICE pult, 140x50cm, aquamarine</x:v>
      </x:c>
      <x:c t="str">
        <x:v>SAPHO</x:v>
      </x:c>
      <x:c t="str">
        <x:v>8590913869679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AV1407</x:v>
      </x:c>
      <x:c t="str">
        <x:v>AVICE pult, 140x50cm, cement szürke</x:v>
      </x:c>
      <x:c t="str">
        <x:v>SAPHO</x:v>
      </x:c>
      <x:c t="str">
        <x:v>8590913869686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AV1408</x:v>
      </x:c>
      <x:c t="str">
        <x:v>AVICE pult, 140x50cm, old wood</x:v>
      </x:c>
      <x:c t="str">
        <x:v>SAPHO</x:v>
      </x:c>
      <x:c t="str">
        <x:v>8590913869693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AV1409</x:v>
      </x:c>
      <x:c t="str">
        <x:v>AVICE pult, 140x50cm,zúzott kő</x:v>
      </x:c>
      <x:c t="str">
        <x:v>SAPHO</x:v>
      </x:c>
      <x:c t="str">
        <x:v>8590913888816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AV1410</x:v>
      </x:c>
      <x:c t="str">
        <x:v>AVICE pult, 140x50cm, szürke kő</x:v>
      </x:c>
      <x:c t="str">
        <x:v>SAPHO</x:v>
      </x:c>
      <x:c t="str">
        <x:v>8590913888823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AV1411</x:v>
      </x:c>
      <x:c t="str">
        <x:v>AVICE pult, 140x50cm, sötét tölgy</x:v>
      </x:c>
      <x:c t="str">
        <x:v>SAPHO</x:v>
      </x:c>
      <x:c t="str">
        <x:v>8590913888830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AV144</x:v>
      </x:c>
      <x:c t="str">
        <x:v>AVICE pult, 140x50cm, roveri tölgy</x:v>
      </x:c>
      <x:c t="str">
        <x:v>SAPHO</x:v>
      </x:c>
      <x:c t="str">
        <x:v>8590913833366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AV145</x:v>
      </x:c>
      <x:c t="str">
        <x:v>AVICE pult, 140x50cm, öreg tölgy</x:v>
      </x:c>
      <x:c t="str">
        <x:v>SAPHO</x:v>
      </x:c>
      <x:c t="str">
        <x:v>8590913833557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AV14610</x:v>
      </x:c>
      <x:c t="str">
        <x:v>AVICE pult, 140x36cm, szürke kő</x:v>
      </x:c>
      <x:c t="str">
        <x:v>SAPHO</x:v>
      </x:c>
      <x:c t="str">
        <x:v>8590913937903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AV14611</x:v>
      </x:c>
      <x:c t="str">
        <x:v>AVICE pult, 140x36cm, sötét tölgy</x:v>
      </x:c>
      <x:c t="str">
        <x:v>SAPHO</x:v>
      </x:c>
      <x:c t="str">
        <x:v>8590913937910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AV1464</x:v>
      </x:c>
      <x:c t="str">
        <x:v>AVICE pult, 140x36cm, roveri tölgy</x:v>
      </x:c>
      <x:c t="str">
        <x:v>SAPHO</x:v>
      </x:c>
      <x:c t="str">
        <x:v>8590913937941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AV1465</x:v>
      </x:c>
      <x:c t="str">
        <x:v>AVICE pult, 140x36cm, öreg tölgy</x:v>
      </x:c>
      <x:c t="str">
        <x:v>SAPHO</x:v>
      </x:c>
      <x:c t="str">
        <x:v>8590913937958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AV1466</x:v>
      </x:c>
      <x:c t="str">
        <x:v>AVICE pult, 140x36cm, aquamarine</x:v>
      </x:c>
      <x:c t="str">
        <x:v>SAPHO</x:v>
      </x:c>
      <x:c t="str">
        <x:v>8590913937965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AV1467</x:v>
      </x:c>
      <x:c t="str">
        <x:v>AVICE pult, 140x36cm, cement</x:v>
      </x:c>
      <x:c t="str">
        <x:v>SAPHO</x:v>
      </x:c>
      <x:c t="str">
        <x:v>8590913937972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AV1468</x:v>
      </x:c>
      <x:c t="str">
        <x:v>AVICE pult, 140x36cm, old wood</x:v>
      </x:c>
      <x:c t="str">
        <x:v>SAPHO</x:v>
      </x:c>
      <x:c t="str">
        <x:v>8590913937989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AV1469</x:v>
      </x:c>
      <x:c t="str">
        <x:v>AVICE pult, 140x36cm, zúzott kő</x:v>
      </x:c>
      <x:c t="str">
        <x:v>SAPHO</x:v>
      </x:c>
      <x:c t="str">
        <x:v>8590913937996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AV1510</x:v>
      </x:c>
      <x:c t="str">
        <x:v>AVICE pult, 150x50cm, szürke kő</x:v>
      </x:c>
      <x:c t="str">
        <x:v>SAPHO</x:v>
      </x:c>
      <x:c t="str">
        <x:v>8590913888854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AV1511</x:v>
      </x:c>
      <x:c t="str">
        <x:v>AVICE pult, 150x50cm, sötét tölgy</x:v>
      </x:c>
      <x:c t="str">
        <x:v>SAPHO</x:v>
      </x:c>
      <x:c t="str">
        <x:v>8590913888861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AV154</x:v>
      </x:c>
      <x:c t="str">
        <x:v>AVICE pult, 150x50cm, roveri tölgy</x:v>
      </x:c>
      <x:c t="str">
        <x:v>SAPHO</x:v>
      </x:c>
      <x:c t="str">
        <x:v>8590913833373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AV155</x:v>
      </x:c>
      <x:c t="str">
        <x:v>AVICE pult, 150x50cm, öreg tölgy</x:v>
      </x:c>
      <x:c t="str">
        <x:v>SAPHO</x:v>
      </x:c>
      <x:c t="str">
        <x:v>8590913833564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</x:v>
      </x:c>
      <x:c t="str">
        <x:v>AVICE pult, 150x50cm, aquamarine</x:v>
      </x:c>
      <x:c t="str">
        <x:v>SAPHO</x:v>
      </x:c>
      <x:c t="str">
        <x:v>8590913869709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AV15610</x:v>
      </x:c>
      <x:c t="str">
        <x:v>AVICE pult, 150x36cm, szürke kő</x:v>
      </x:c>
      <x:c t="str">
        <x:v>SAPHO</x:v>
      </x:c>
      <x:c t="str">
        <x:v>8590913938009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AV15611</x:v>
      </x:c>
      <x:c t="str">
        <x:v>AVICE pult, 150x36cm, sötét tölgy</x:v>
      </x:c>
      <x:c t="str">
        <x:v>SAPHO</x:v>
      </x:c>
      <x:c t="str">
        <x:v>8590913938016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AV1564</x:v>
      </x:c>
      <x:c t="str">
        <x:v>AVICE pult, 150x36cm, roveri tölgy</x:v>
      </x:c>
      <x:c t="str">
        <x:v>SAPHO</x:v>
      </x:c>
      <x:c t="str">
        <x:v>8590913938047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AV1565</x:v>
      </x:c>
      <x:c t="str">
        <x:v>AVICE pult, 150x36cm, öreg tölgy</x:v>
      </x:c>
      <x:c t="str">
        <x:v>SAPHO</x:v>
      </x:c>
      <x:c t="str">
        <x:v>8590913938054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AV1566</x:v>
      </x:c>
      <x:c t="str">
        <x:v>AVICE pult, 150x36cm, aquamarine</x:v>
      </x:c>
      <x:c t="str">
        <x:v>SAPHO</x:v>
      </x:c>
      <x:c t="str">
        <x:v>8590913938061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AV1567</x:v>
      </x:c>
      <x:c t="str">
        <x:v>AVICE pult, 150x36cm, cement</x:v>
      </x:c>
      <x:c t="str">
        <x:v>SAPHO</x:v>
      </x:c>
      <x:c t="str">
        <x:v>8590913938078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AV1568</x:v>
      </x:c>
      <x:c t="str">
        <x:v>AVICE pult, 150x36cm, old wood</x:v>
      </x:c>
      <x:c t="str">
        <x:v>SAPHO</x:v>
      </x:c>
      <x:c t="str">
        <x:v>8590913938085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AV1569</x:v>
      </x:c>
      <x:c t="str">
        <x:v>AVICE pult, 150x36cm, zúzott kő</x:v>
      </x:c>
      <x:c t="str">
        <x:v>SAPHO</x:v>
      </x:c>
      <x:c t="str">
        <x:v>8590913938092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AV157</x:v>
      </x:c>
      <x:c t="str">
        <x:v>AVICE pult, 150x50cm, cement szürke</x:v>
      </x:c>
      <x:c t="str">
        <x:v>SAPHO</x:v>
      </x:c>
      <x:c t="str">
        <x:v>8590913869716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AV158</x:v>
      </x:c>
      <x:c t="str">
        <x:v>AVICE pult, 150x50cm, old wood</x:v>
      </x:c>
      <x:c t="str">
        <x:v>SAPHO</x:v>
      </x:c>
      <x:c t="str">
        <x:v>8590913869723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AV159</x:v>
      </x:c>
      <x:c t="str">
        <x:v>AVICE pult, 150x50cm,zúzott kő</x:v>
      </x:c>
      <x:c t="str">
        <x:v>SAPHO</x:v>
      </x:c>
      <x:c t="str">
        <x:v>8590913888847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AV1610</x:v>
      </x:c>
      <x:c t="str">
        <x:v>AVICE pult, 160x50cm, szürke kő</x:v>
      </x:c>
      <x:c t="str">
        <x:v>SAPHO</x:v>
      </x:c>
      <x:c t="str">
        <x:v>8590913888885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AV1611</x:v>
      </x:c>
      <x:c t="str">
        <x:v>AVICE pult, 160x50cm, sötét tölgy</x:v>
      </x:c>
      <x:c t="str">
        <x:v>SAPHO</x:v>
      </x:c>
      <x:c t="str">
        <x:v>8590913888892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AV164</x:v>
      </x:c>
      <x:c t="str">
        <x:v>AVICE pult, 160x50cm, roveri tölgy</x:v>
      </x:c>
      <x:c t="str">
        <x:v>SAPHO</x:v>
      </x:c>
      <x:c t="str">
        <x:v>8590913833380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AV165</x:v>
      </x:c>
      <x:c t="str">
        <x:v>AVICE pult, 160x50cm, öreg tölgy</x:v>
      </x:c>
      <x:c t="str">
        <x:v>SAPHO</x:v>
      </x:c>
      <x:c t="str">
        <x:v>8590913833571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</x:v>
      </x:c>
      <x:c t="str">
        <x:v>AVICE pult, 160x50cm, aquamarine</x:v>
      </x:c>
      <x:c t="str">
        <x:v>SAPHO</x:v>
      </x:c>
      <x:c t="str">
        <x:v>8590913869730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AV16610</x:v>
      </x:c>
      <x:c t="str">
        <x:v>AVICE pult, 160x36cm, szürke kő</x:v>
      </x:c>
      <x:c t="str">
        <x:v>SAPHO</x:v>
      </x:c>
      <x:c t="str">
        <x:v>8590913938214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AV16611</x:v>
      </x:c>
      <x:c t="str">
        <x:v>AVICE pult, 160x36cm, sötét tölgy</x:v>
      </x:c>
      <x:c t="str">
        <x:v>SAPHO</x:v>
      </x:c>
      <x:c t="str">
        <x:v>8590913938221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AV1664</x:v>
      </x:c>
      <x:c t="str">
        <x:v>AVICE pult, 160x36cm, roveri tölgy</x:v>
      </x:c>
      <x:c t="str">
        <x:v>SAPHO</x:v>
      </x:c>
      <x:c t="str">
        <x:v>8590913938139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AV1665</x:v>
      </x:c>
      <x:c t="str">
        <x:v>AVICE pult, 160x36cm, öreg tölgy</x:v>
      </x:c>
      <x:c t="str">
        <x:v>SAPHO</x:v>
      </x:c>
      <x:c t="str">
        <x:v>8590913938146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AV1666</x:v>
      </x:c>
      <x:c t="str">
        <x:v>AVICE pult, 160x36cm, aquamarine</x:v>
      </x:c>
      <x:c t="str">
        <x:v>SAPHO</x:v>
      </x:c>
      <x:c t="str">
        <x:v>8590913938160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AV1667</x:v>
      </x:c>
      <x:c t="str">
        <x:v>AVICE pult, 160x36cm, cement</x:v>
      </x:c>
      <x:c t="str">
        <x:v>SAPHO</x:v>
      </x:c>
      <x:c t="str">
        <x:v>8590913938177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AV1668</x:v>
      </x:c>
      <x:c t="str">
        <x:v>AVICE pult, 160x36cm, old wood</x:v>
      </x:c>
      <x:c t="str">
        <x:v>SAPHO</x:v>
      </x:c>
      <x:c t="str">
        <x:v>8590913938191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AV1669</x:v>
      </x:c>
      <x:c t="str">
        <x:v>AVICE pult, 160x36cm, zúzott kő</x:v>
      </x:c>
      <x:c t="str">
        <x:v>SAPHO</x:v>
      </x:c>
      <x:c t="str">
        <x:v>8590913938207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AV167</x:v>
      </x:c>
      <x:c t="str">
        <x:v>AVICE pult, 160x50cm, cement szürke</x:v>
      </x:c>
      <x:c t="str">
        <x:v>SAPHO</x:v>
      </x:c>
      <x:c t="str">
        <x:v>8590913869747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AV168</x:v>
      </x:c>
      <x:c t="str">
        <x:v>AVICE pult, 160x50cm, old wood</x:v>
      </x:c>
      <x:c t="str">
        <x:v>SAPHO</x:v>
      </x:c>
      <x:c t="str">
        <x:v>8590913869754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AV169</x:v>
      </x:c>
      <x:c t="str">
        <x:v>AVICE pult, 160x50cm,zúzott kő</x:v>
      </x:c>
      <x:c t="str">
        <x:v>SAPHO</x:v>
      </x:c>
      <x:c t="str">
        <x:v>8590913888878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AV1710</x:v>
      </x:c>
      <x:c t="str">
        <x:v>AVICE pult, 170x50cm, szürke kő</x:v>
      </x:c>
      <x:c t="str">
        <x:v>SAPHO</x:v>
      </x:c>
      <x:c t="str">
        <x:v>8590913888915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AV1711</x:v>
      </x:c>
      <x:c t="str">
        <x:v>AVICE pult, 170x50cm, sötét tölgy</x:v>
      </x:c>
      <x:c t="str">
        <x:v>SAPHO</x:v>
      </x:c>
      <x:c t="str">
        <x:v>8590913888922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AV174</x:v>
      </x:c>
      <x:c t="str">
        <x:v>AVICE pult, 170x50cm, roveri tölgy</x:v>
      </x:c>
      <x:c t="str">
        <x:v>SAPHO</x:v>
      </x:c>
      <x:c t="str">
        <x:v>8590913833397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AV175</x:v>
      </x:c>
      <x:c t="str">
        <x:v>AVICE pult, 170x50cm, öreg tölgy</x:v>
      </x:c>
      <x:c t="str">
        <x:v>SAPHO</x:v>
      </x:c>
      <x:c t="str">
        <x:v>8590913833588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</x:v>
      </x:c>
      <x:c t="str">
        <x:v>AVICE pult, 170x50cm, aquamarine</x:v>
      </x:c>
      <x:c t="str">
        <x:v>SAPHO</x:v>
      </x:c>
      <x:c t="str">
        <x:v>8590913869761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AV17610</x:v>
      </x:c>
      <x:c t="str">
        <x:v>AVICE pult, 170x36cm, szürke kő</x:v>
      </x:c>
      <x:c t="str">
        <x:v>SAPHO</x:v>
      </x:c>
      <x:c t="str">
        <x:v>8590913938313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AV17611</x:v>
      </x:c>
      <x:c t="str">
        <x:v>AVICE pult, 170x36cm, sötét tölgy</x:v>
      </x:c>
      <x:c t="str">
        <x:v>SAPHO</x:v>
      </x:c>
      <x:c t="str">
        <x:v>8590913938320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AV1764</x:v>
      </x:c>
      <x:c t="str">
        <x:v>AVICE pult, 170x36cm, roveri tölgy</x:v>
      </x:c>
      <x:c t="str">
        <x:v>SAPHO</x:v>
      </x:c>
      <x:c t="str">
        <x:v>8590913938238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AV1765</x:v>
      </x:c>
      <x:c t="str">
        <x:v>AVICE pult, 170x36cm, öreg tölgy</x:v>
      </x:c>
      <x:c t="str">
        <x:v>SAPHO</x:v>
      </x:c>
      <x:c t="str">
        <x:v>8590913938245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AV1766</x:v>
      </x:c>
      <x:c t="str">
        <x:v>AVICE pult, 170x36cm, aquamarine</x:v>
      </x:c>
      <x:c t="str">
        <x:v>SAPHO</x:v>
      </x:c>
      <x:c t="str">
        <x:v>8590913938269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AV1767</x:v>
      </x:c>
      <x:c t="str">
        <x:v>AVICE pult, 170x36cm, cement</x:v>
      </x:c>
      <x:c t="str">
        <x:v>SAPHO</x:v>
      </x:c>
      <x:c t="str">
        <x:v>8590913938276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AV1768</x:v>
      </x:c>
      <x:c t="str">
        <x:v>AVICE pult, 170x36cm, old wood</x:v>
      </x:c>
      <x:c t="str">
        <x:v>SAPHO</x:v>
      </x:c>
      <x:c t="str">
        <x:v>8590913938290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AV1769</x:v>
      </x:c>
      <x:c t="str">
        <x:v>AVICE pult, 170x36cm, zúzott kő</x:v>
      </x:c>
      <x:c t="str">
        <x:v>SAPHO</x:v>
      </x:c>
      <x:c t="str">
        <x:v>8590913938306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AV177</x:v>
      </x:c>
      <x:c t="str">
        <x:v>AVICE pult, 170x50cm, cement szürke</x:v>
      </x:c>
      <x:c t="str">
        <x:v>SAPHO</x:v>
      </x:c>
      <x:c t="str">
        <x:v>8590913869778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AV178</x:v>
      </x:c>
      <x:c t="str">
        <x:v>AVICE pult, 170x50cm, old wood</x:v>
      </x:c>
      <x:c t="str">
        <x:v>SAPHO</x:v>
      </x:c>
      <x:c t="str">
        <x:v>8590913869785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AV179</x:v>
      </x:c>
      <x:c t="str">
        <x:v>AVICE pult, 170x50cm,zúzott kő</x:v>
      </x:c>
      <x:c t="str">
        <x:v>SAPHO</x:v>
      </x:c>
      <x:c t="str">
        <x:v>8590913888908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AV1810</x:v>
      </x:c>
      <x:c t="str">
        <x:v>AVICE pult, 180x50cm, szürke kő</x:v>
      </x:c>
      <x:c t="str">
        <x:v>SAPHO</x:v>
      </x:c>
      <x:c t="str">
        <x:v>8590913888946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AV1811</x:v>
      </x:c>
      <x:c t="str">
        <x:v>AVICE pult, 180x50cm, sötét tölgy</x:v>
      </x:c>
      <x:c t="str">
        <x:v>SAPHO</x:v>
      </x:c>
      <x:c t="str">
        <x:v>8590913888953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AV184</x:v>
      </x:c>
      <x:c t="str">
        <x:v>AVICE pult, 180x50cm, roveri tölgy</x:v>
      </x:c>
      <x:c t="str">
        <x:v>SAPHO</x:v>
      </x:c>
      <x:c t="str">
        <x:v>8590913833403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AV185</x:v>
      </x:c>
      <x:c t="str">
        <x:v>AVICE pult, 180x50cm, öreg tölgy</x:v>
      </x:c>
      <x:c t="str">
        <x:v>SAPHO</x:v>
      </x:c>
      <x:c t="str">
        <x:v>8590913833595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</x:v>
      </x:c>
      <x:c t="str">
        <x:v>AVICE pult, 180x50cm, aquamarine</x:v>
      </x:c>
      <x:c t="str">
        <x:v>SAPHO</x:v>
      </x:c>
      <x:c t="str">
        <x:v>8590913869792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AV18610</x:v>
      </x:c>
      <x:c t="str">
        <x:v>AVICE pult, 180x36cm, szürke kő</x:v>
      </x:c>
      <x:c t="str">
        <x:v>SAPHO</x:v>
      </x:c>
      <x:c t="str">
        <x:v>8590913938429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AV18611</x:v>
      </x:c>
      <x:c t="str">
        <x:v>AVICE pult, 180x36cm, sötét tölgy</x:v>
      </x:c>
      <x:c t="str">
        <x:v>SAPHO</x:v>
      </x:c>
      <x:c t="str">
        <x:v>8590913938436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AV1864</x:v>
      </x:c>
      <x:c t="str">
        <x:v>AVICE pult, 180x36cm, roveri tölgy</x:v>
      </x:c>
      <x:c t="str">
        <x:v>SAPHO</x:v>
      </x:c>
      <x:c t="str">
        <x:v>8590913938337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AV1865</x:v>
      </x:c>
      <x:c t="str">
        <x:v>AVICE pult, 180x36cm, öreg tölgy</x:v>
      </x:c>
      <x:c t="str">
        <x:v>SAPHO</x:v>
      </x:c>
      <x:c t="str">
        <x:v>8590913938344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AV1866</x:v>
      </x:c>
      <x:c t="str">
        <x:v>AVICE pult, 180x36cm, aquamarine</x:v>
      </x:c>
      <x:c t="str">
        <x:v>SAPHO</x:v>
      </x:c>
      <x:c t="str">
        <x:v>8590913938375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AV1867</x:v>
      </x:c>
      <x:c t="str">
        <x:v>AVICE pult, 180x36cm, cement</x:v>
      </x:c>
      <x:c t="str">
        <x:v>SAPHO</x:v>
      </x:c>
      <x:c t="str">
        <x:v>8590913938382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AV1869</x:v>
      </x:c>
      <x:c t="str">
        <x:v>AVICE pult, 180x36cm, zúzott kő</x:v>
      </x:c>
      <x:c t="str">
        <x:v>SAPHO</x:v>
      </x:c>
      <x:c t="str">
        <x:v>8590913938412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AV187</x:v>
      </x:c>
      <x:c t="str">
        <x:v>AVICE pult, 180x50cm, cement szürke</x:v>
      </x:c>
      <x:c t="str">
        <x:v>SAPHO</x:v>
      </x:c>
      <x:c t="str">
        <x:v>8590913869808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</x:v>
      </x:c>
      <x:c t="str">
        <x:v>AVICE pult, 180x50cm, old wood</x:v>
      </x:c>
      <x:c t="str">
        <x:v>SAPHO</x:v>
      </x:c>
      <x:c t="str">
        <x:v>8590913869815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AV1888</x:v>
      </x:c>
      <x:c t="str">
        <x:v>AVICE pult, 180x36cm, old wood</x:v>
      </x:c>
      <x:c t="str">
        <x:v>SAPHO</x:v>
      </x:c>
      <x:c t="str">
        <x:v>8590913938405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AV189</x:v>
      </x:c>
      <x:c t="str">
        <x:v>AVICE pult, 180x50cm,zúzott kő</x:v>
      </x:c>
      <x:c t="str">
        <x:v>SAPHO</x:v>
      </x:c>
      <x:c t="str">
        <x:v>8590913888939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AV1910</x:v>
      </x:c>
      <x:c t="str">
        <x:v>AVICE pult, 190x50cm, szürke kő</x:v>
      </x:c>
      <x:c t="str">
        <x:v>SAPHO</x:v>
      </x:c>
      <x:c t="str">
        <x:v>8590913888977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AV1911</x:v>
      </x:c>
      <x:c t="str">
        <x:v>AVICE pult, 190x50cm, sötét tölgy</x:v>
      </x:c>
      <x:c t="str">
        <x:v>SAPHO</x:v>
      </x:c>
      <x:c t="str">
        <x:v>8590913888984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AV194</x:v>
      </x:c>
      <x:c t="str">
        <x:v>AVICE pult, 190x50cm, roveri tölgy</x:v>
      </x:c>
      <x:c t="str">
        <x:v>SAPHO</x:v>
      </x:c>
      <x:c t="str">
        <x:v>8590913833410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AV195</x:v>
      </x:c>
      <x:c t="str">
        <x:v>AVICE pult, 190x50cm, öreg tölgy</x:v>
      </x:c>
      <x:c t="str">
        <x:v>SAPHO</x:v>
      </x:c>
      <x:c t="str">
        <x:v>8590913833601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</x:v>
      </x:c>
      <x:c t="str">
        <x:v>AVICE pult, 190x50cm, aquamarine</x:v>
      </x:c>
      <x:c t="str">
        <x:v>SAPHO</x:v>
      </x:c>
      <x:c t="str">
        <x:v>8590913869822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AV19610</x:v>
      </x:c>
      <x:c t="str">
        <x:v>AVICE pult, 190x36cm, szürke kő</x:v>
      </x:c>
      <x:c t="str">
        <x:v>SAPHO</x:v>
      </x:c>
      <x:c t="str">
        <x:v>8590913938528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AV19611</x:v>
      </x:c>
      <x:c t="str">
        <x:v>AVICE pult, 190x36cm, sötét tölgy</x:v>
      </x:c>
      <x:c t="str">
        <x:v>SAPHO</x:v>
      </x:c>
      <x:c t="str">
        <x:v>8590913938535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AV1964</x:v>
      </x:c>
      <x:c t="str">
        <x:v>AVICE pult, 190x36cm, roveri tölgy</x:v>
      </x:c>
      <x:c t="str">
        <x:v>SAPHO</x:v>
      </x:c>
      <x:c t="str">
        <x:v>8590913938443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AV1965</x:v>
      </x:c>
      <x:c t="str">
        <x:v>AVICE pult, 190x36cm, öreg tölgy</x:v>
      </x:c>
      <x:c t="str">
        <x:v>SAPHO</x:v>
      </x:c>
      <x:c t="str">
        <x:v>8590913938450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AV1966</x:v>
      </x:c>
      <x:c t="str">
        <x:v>AVICE pult, 190x36cm, aquamarine</x:v>
      </x:c>
      <x:c t="str">
        <x:v>SAPHO</x:v>
      </x:c>
      <x:c t="str">
        <x:v>8590913938474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AV1967</x:v>
      </x:c>
      <x:c t="str">
        <x:v>AVICE pult, 190x36cm, cement</x:v>
      </x:c>
      <x:c t="str">
        <x:v>SAPHO</x:v>
      </x:c>
      <x:c t="str">
        <x:v>8590913938481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AV1968</x:v>
      </x:c>
      <x:c t="str">
        <x:v>AVICE pult, 190x36cm, old wood</x:v>
      </x:c>
      <x:c t="str">
        <x:v>SAPHO</x:v>
      </x:c>
      <x:c t="str">
        <x:v>8590913938504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AV1969</x:v>
      </x:c>
      <x:c t="str">
        <x:v>AVICE pult, 190x36cm, zúzott kő</x:v>
      </x:c>
      <x:c t="str">
        <x:v>SAPHO</x:v>
      </x:c>
      <x:c t="str">
        <x:v>8590913938511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AV197</x:v>
      </x:c>
      <x:c t="str">
        <x:v>AVICE pult, 190x50cm, cement szürke</x:v>
      </x:c>
      <x:c t="str">
        <x:v>SAPHO</x:v>
      </x:c>
      <x:c t="str">
        <x:v>8590913869839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AV198</x:v>
      </x:c>
      <x:c t="str">
        <x:v>AVICE pult, 190x50cm, old wood</x:v>
      </x:c>
      <x:c t="str">
        <x:v>SAPHO</x:v>
      </x:c>
      <x:c t="str">
        <x:v>8590913869846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AV199</x:v>
      </x:c>
      <x:c t="str">
        <x:v>AVICE pult, 190x50cm,zúzott kő</x:v>
      </x:c>
      <x:c t="str">
        <x:v>SAPHO</x:v>
      </x:c>
      <x:c t="str">
        <x:v>8590913888960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AV2010</x:v>
      </x:c>
      <x:c t="str">
        <x:v>AVICE pult, 200x50cm, szürke kő</x:v>
      </x:c>
      <x:c t="str">
        <x:v>SAPHO</x:v>
      </x:c>
      <x:c t="str">
        <x:v>8590913889004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AV2011</x:v>
      </x:c>
      <x:c t="str">
        <x:v>AVICE pult, 200x50cm, sötét tölgy</x:v>
      </x:c>
      <x:c t="str">
        <x:v>SAPHO</x:v>
      </x:c>
      <x:c t="str">
        <x:v>8590913889011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AV204</x:v>
      </x:c>
      <x:c t="str">
        <x:v>AVICE pult, 200x50cm, roveri tölgy</x:v>
      </x:c>
      <x:c t="str">
        <x:v>SAPHO</x:v>
      </x:c>
      <x:c t="str">
        <x:v>8590913833427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AV205</x:v>
      </x:c>
      <x:c t="str">
        <x:v>AVICE pult, 200x50cm, öreg tölgy</x:v>
      </x:c>
      <x:c t="str">
        <x:v>SAPHO</x:v>
      </x:c>
      <x:c t="str">
        <x:v>8590913833618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</x:v>
      </x:c>
      <x:c t="str">
        <x:v>AVICE pult, 200x50cm, aquamarine</x:v>
      </x:c>
      <x:c t="str">
        <x:v>SAPHO</x:v>
      </x:c>
      <x:c t="str">
        <x:v>8590913869853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AV20610</x:v>
      </x:c>
      <x:c t="str">
        <x:v>AVICE pult, 200x36cm, szürke kő</x:v>
      </x:c>
      <x:c t="str">
        <x:v>SAPHO</x:v>
      </x:c>
      <x:c t="str">
        <x:v>8590913938627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AV20611</x:v>
      </x:c>
      <x:c t="str">
        <x:v>AVICE pult, 200x36cm, sötét tölgy</x:v>
      </x:c>
      <x:c t="str">
        <x:v>SAPHO</x:v>
      </x:c>
      <x:c t="str">
        <x:v>8590913938634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AV2064</x:v>
      </x:c>
      <x:c t="str">
        <x:v>AVICE pult, 200x36cm, roveri tölgy</x:v>
      </x:c>
      <x:c t="str">
        <x:v>SAPHO</x:v>
      </x:c>
      <x:c t="str">
        <x:v>8590913938542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AV2065</x:v>
      </x:c>
      <x:c t="str">
        <x:v>AVICE pult, 200x36cm, öreg tölgy</x:v>
      </x:c>
      <x:c t="str">
        <x:v>SAPHO</x:v>
      </x:c>
      <x:c t="str">
        <x:v>8590913938559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AV2066</x:v>
      </x:c>
      <x:c t="str">
        <x:v>AVICE pult, 200x36cm, aquamarine</x:v>
      </x:c>
      <x:c t="str">
        <x:v>SAPHO</x:v>
      </x:c>
      <x:c t="str">
        <x:v>8590913938573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AV2067</x:v>
      </x:c>
      <x:c t="str">
        <x:v>AVICE pult, 200x36cm, cement</x:v>
      </x:c>
      <x:c t="str">
        <x:v>SAPHO</x:v>
      </x:c>
      <x:c t="str">
        <x:v>8590913938580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AV2068</x:v>
      </x:c>
      <x:c t="str">
        <x:v>AVICE pult, 200x36cm, old wood</x:v>
      </x:c>
      <x:c t="str">
        <x:v>SAPHO</x:v>
      </x:c>
      <x:c t="str">
        <x:v>8590913938603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AV2069</x:v>
      </x:c>
      <x:c t="str">
        <x:v>AVICE pult, 200x36cm, zúzott kő</x:v>
      </x:c>
      <x:c t="str">
        <x:v>SAPHO</x:v>
      </x:c>
      <x:c t="str">
        <x:v>8590913938610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AV207</x:v>
      </x:c>
      <x:c t="str">
        <x:v>AVICE pult, 200x50cm, cement szürke</x:v>
      </x:c>
      <x:c t="str">
        <x:v>SAPHO</x:v>
      </x:c>
      <x:c t="str">
        <x:v>8590913869860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AV208</x:v>
      </x:c>
      <x:c t="str">
        <x:v>AVICE pult, 200x50cm, old wood</x:v>
      </x:c>
      <x:c t="str">
        <x:v>SAPHO</x:v>
      </x:c>
      <x:c t="str">
        <x:v>8590913869877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AV209</x:v>
      </x:c>
      <x:c t="str">
        <x:v>AVICE pult, 200x50cm,zúzott kő</x:v>
      </x:c>
      <x:c t="str">
        <x:v>SAPHO</x:v>
      </x:c>
      <x:c t="str">
        <x:v>8590913888991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AV2110</x:v>
      </x:c>
      <x:c t="str">
        <x:v>AVICE pult, 210x50cm, szürke kő</x:v>
      </x:c>
      <x:c t="str">
        <x:v>SAPHO</x:v>
      </x:c>
      <x:c t="str">
        <x:v>8590913889035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AV2111</x:v>
      </x:c>
      <x:c t="str">
        <x:v>AVICE pult, 210x50cm, sötét tölgy</x:v>
      </x:c>
      <x:c t="str">
        <x:v>SAPHO</x:v>
      </x:c>
      <x:c t="str">
        <x:v>8590913889042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AV214</x:v>
      </x:c>
      <x:c t="str">
        <x:v>AVICE pult, 210x50cm, roveri tölgy</x:v>
      </x:c>
      <x:c t="str">
        <x:v>SAPHO</x:v>
      </x:c>
      <x:c t="str">
        <x:v>8590913833434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AV215</x:v>
      </x:c>
      <x:c t="str">
        <x:v>AVICE pult, 210x50cm, öreg tölgy</x:v>
      </x:c>
      <x:c t="str">
        <x:v>SAPHO</x:v>
      </x:c>
      <x:c t="str">
        <x:v>8590913833625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</x:v>
      </x:c>
      <x:c t="str">
        <x:v>AVICE pult, 210x50cm, aquamarine</x:v>
      </x:c>
      <x:c t="str">
        <x:v>SAPHO</x:v>
      </x:c>
      <x:c t="str">
        <x:v>8590913869884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AV21610</x:v>
      </x:c>
      <x:c t="str">
        <x:v>AVICE pult, 210x36cm, szürke kő</x:v>
      </x:c>
      <x:c t="str">
        <x:v>SAPHO</x:v>
      </x:c>
      <x:c t="str">
        <x:v>8590913938726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AV21611</x:v>
      </x:c>
      <x:c t="str">
        <x:v>AVICE pult, 210x36cm, sötét tölgy</x:v>
      </x:c>
      <x:c t="str">
        <x:v>SAPHO</x:v>
      </x:c>
      <x:c t="str">
        <x:v>8590913938733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AV2164</x:v>
      </x:c>
      <x:c t="str">
        <x:v>AVICE pult, 210x36cm, roveri tölgy</x:v>
      </x:c>
      <x:c t="str">
        <x:v>SAPHO</x:v>
      </x:c>
      <x:c t="str">
        <x:v>8590913938641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AV2165</x:v>
      </x:c>
      <x:c t="str">
        <x:v>AVICE pult, 210x36cm, öreg tölgy</x:v>
      </x:c>
      <x:c t="str">
        <x:v>SAPHO</x:v>
      </x:c>
      <x:c t="str">
        <x:v>8590913938658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AV2166</x:v>
      </x:c>
      <x:c t="str">
        <x:v>AVICE pult, 210x36cm, aquamarine</x:v>
      </x:c>
      <x:c t="str">
        <x:v>SAPHO</x:v>
      </x:c>
      <x:c t="str">
        <x:v>8590913938672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AV2167</x:v>
      </x:c>
      <x:c t="str">
        <x:v>AVICE pult, 210x36cm, cement</x:v>
      </x:c>
      <x:c t="str">
        <x:v>SAPHO</x:v>
      </x:c>
      <x:c t="str">
        <x:v>8590913938689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AV2168</x:v>
      </x:c>
      <x:c t="str">
        <x:v>AVICE pult, 210x36cm, old wood</x:v>
      </x:c>
      <x:c t="str">
        <x:v>SAPHO</x:v>
      </x:c>
      <x:c t="str">
        <x:v>8590913938702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AV2169</x:v>
      </x:c>
      <x:c t="str">
        <x:v>AVICE pult, 210x36cm, zúzott kő</x:v>
      </x:c>
      <x:c t="str">
        <x:v>SAPHO</x:v>
      </x:c>
      <x:c t="str">
        <x:v>8590913938719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AV217</x:v>
      </x:c>
      <x:c t="str">
        <x:v>AVICE pult, 210x50cm, cement szürke</x:v>
      </x:c>
      <x:c t="str">
        <x:v>SAPHO</x:v>
      </x:c>
      <x:c t="str">
        <x:v>8590913869891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AV218</x:v>
      </x:c>
      <x:c t="str">
        <x:v>AVICE pult, 210x50cm, old wood</x:v>
      </x:c>
      <x:c t="str">
        <x:v>SAPHO</x:v>
      </x:c>
      <x:c t="str">
        <x:v>8590913869907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AV219</x:v>
      </x:c>
      <x:c t="str">
        <x:v>AVICE pult, 210x50cm,zúzott kő</x:v>
      </x:c>
      <x:c t="str">
        <x:v>SAPHO</x:v>
      </x:c>
      <x:c t="str">
        <x:v>8590913889028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AV2210</x:v>
      </x:c>
      <x:c t="str">
        <x:v>AVICE pult, 220x50cm, szürke kő</x:v>
      </x:c>
      <x:c t="str">
        <x:v>SAPHO</x:v>
      </x:c>
      <x:c t="str">
        <x:v>8590913889066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AV2211</x:v>
      </x:c>
      <x:c t="str">
        <x:v>AVICE pult, 220x50cm, sötét tölgy</x:v>
      </x:c>
      <x:c t="str">
        <x:v>SAPHO</x:v>
      </x:c>
      <x:c t="str">
        <x:v>8590913889073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AV224</x:v>
      </x:c>
      <x:c t="str">
        <x:v>AVICE pult, 220x50cm, roveri tölgy</x:v>
      </x:c>
      <x:c t="str">
        <x:v>SAPHO</x:v>
      </x:c>
      <x:c t="str">
        <x:v>8590913833441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AV225</x:v>
      </x:c>
      <x:c t="str">
        <x:v>AVICE pult, 220x50cm, öreg tölgy</x:v>
      </x:c>
      <x:c t="str">
        <x:v>SAPHO</x:v>
      </x:c>
      <x:c t="str">
        <x:v>8590913833632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</x:v>
      </x:c>
      <x:c t="str">
        <x:v>AVICE pult, 220x50cm, aquamarine</x:v>
      </x:c>
      <x:c t="str">
        <x:v>SAPHO</x:v>
      </x:c>
      <x:c t="str">
        <x:v>8590913869914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AV22610</x:v>
      </x:c>
      <x:c t="str">
        <x:v>AVICE pult, 220x36cm, szürke kő</x:v>
      </x:c>
      <x:c t="str">
        <x:v>SAPHO</x:v>
      </x:c>
      <x:c t="str">
        <x:v>8590913938863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AV22611</x:v>
      </x:c>
      <x:c t="str">
        <x:v>AVICE pult, 220x36cm, sötét tölgy</x:v>
      </x:c>
      <x:c t="str">
        <x:v>SAPHO</x:v>
      </x:c>
      <x:c t="str">
        <x:v>8590913938870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AV2264</x:v>
      </x:c>
      <x:c t="str">
        <x:v>AVICE pult, 220x36cm, roveri tölgy</x:v>
      </x:c>
      <x:c t="str">
        <x:v>SAPHO</x:v>
      </x:c>
      <x:c t="str">
        <x:v>8590913938771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AV2265</x:v>
      </x:c>
      <x:c t="str">
        <x:v>AVICE pult, 220x36cm, öreg tölgy</x:v>
      </x:c>
      <x:c t="str">
        <x:v>SAPHO</x:v>
      </x:c>
      <x:c t="str">
        <x:v>8590913938788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AV2266</x:v>
      </x:c>
      <x:c t="str">
        <x:v>AVICE pult, 220x36cm, aquamarine</x:v>
      </x:c>
      <x:c t="str">
        <x:v>SAPHO</x:v>
      </x:c>
      <x:c t="str">
        <x:v>8590913938801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AV2267</x:v>
      </x:c>
      <x:c t="str">
        <x:v>AVICE pult, 220x36cm, cement</x:v>
      </x:c>
      <x:c t="str">
        <x:v>SAPHO</x:v>
      </x:c>
      <x:c t="str">
        <x:v>8590913938818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AV2268</x:v>
      </x:c>
      <x:c t="str">
        <x:v>AVICE pult, 220x36cm, old wood</x:v>
      </x:c>
      <x:c t="str">
        <x:v>SAPHO</x:v>
      </x:c>
      <x:c t="str">
        <x:v>8590913938832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AV2269</x:v>
      </x:c>
      <x:c t="str">
        <x:v>AVICE pult, 220x36cm, zúzott kő</x:v>
      </x:c>
      <x:c t="str">
        <x:v>SAPHO</x:v>
      </x:c>
      <x:c t="str">
        <x:v>8590913938856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AV227</x:v>
      </x:c>
      <x:c t="str">
        <x:v>AVICE pult, 220x50cm, cement szürke</x:v>
      </x:c>
      <x:c t="str">
        <x:v>SAPHO</x:v>
      </x:c>
      <x:c t="str">
        <x:v>8590913869921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AV228</x:v>
      </x:c>
      <x:c t="str">
        <x:v>AVICE pult, 220x50cm, old wood</x:v>
      </x:c>
      <x:c t="str">
        <x:v>SAPHO</x:v>
      </x:c>
      <x:c t="str">
        <x:v>8590913869938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AV229</x:v>
      </x:c>
      <x:c t="str">
        <x:v>AVICE pult, 220x50cm,zúzott kő</x:v>
      </x:c>
      <x:c t="str">
        <x:v>SAPHO</x:v>
      </x:c>
      <x:c t="str">
        <x:v>8590913889059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AV2310</x:v>
      </x:c>
      <x:c t="str">
        <x:v>AVICE pult, 230x50cm, szürke kő</x:v>
      </x:c>
      <x:c t="str">
        <x:v>SAPHO</x:v>
      </x:c>
      <x:c t="str">
        <x:v>8590913889097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AV2311</x:v>
      </x:c>
      <x:c t="str">
        <x:v>AVICE pult, 230x50cm, sötét tölgy</x:v>
      </x:c>
      <x:c t="str">
        <x:v>SAPHO</x:v>
      </x:c>
      <x:c t="str">
        <x:v>8590913889103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AV234</x:v>
      </x:c>
      <x:c t="str">
        <x:v>AVICE pult, 230x50cm, roveri tölgy</x:v>
      </x:c>
      <x:c t="str">
        <x:v>SAPHO</x:v>
      </x:c>
      <x:c t="str">
        <x:v>8590913833458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AV235</x:v>
      </x:c>
      <x:c t="str">
        <x:v>AVICE pult, 230x50cm, öreg tölgy</x:v>
      </x:c>
      <x:c t="str">
        <x:v>SAPHO</x:v>
      </x:c>
      <x:c t="str">
        <x:v>8590913833649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</x:v>
      </x:c>
      <x:c t="str">
        <x:v>AVICE pult, 230x50cm, aquamarine</x:v>
      </x:c>
      <x:c t="str">
        <x:v>SAPHO</x:v>
      </x:c>
      <x:c t="str">
        <x:v>8590913869945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AV23610</x:v>
      </x:c>
      <x:c t="str">
        <x:v>AVICE pult, 230x36cm, szürke kő</x:v>
      </x:c>
      <x:c t="str">
        <x:v>SAPHO</x:v>
      </x:c>
      <x:c t="str">
        <x:v>8590913938962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AV23611</x:v>
      </x:c>
      <x:c t="str">
        <x:v>AVICE pult, 230x36cm, sötét tölgy</x:v>
      </x:c>
      <x:c t="str">
        <x:v>SAPHO</x:v>
      </x:c>
      <x:c t="str">
        <x:v>8590913938979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AV2364</x:v>
      </x:c>
      <x:c t="str">
        <x:v>AVICE pult, 230x36cm, roveri tölgy</x:v>
      </x:c>
      <x:c t="str">
        <x:v>SAPHO</x:v>
      </x:c>
      <x:c t="str">
        <x:v>8590913938887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AV2365</x:v>
      </x:c>
      <x:c t="str">
        <x:v>AVICE pult, 230x36cm, öreg tölgy</x:v>
      </x:c>
      <x:c t="str">
        <x:v>SAPHO</x:v>
      </x:c>
      <x:c t="str">
        <x:v>8590913938894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AV2366</x:v>
      </x:c>
      <x:c t="str">
        <x:v>AVICE pult, 230x36cm, aquamarine</x:v>
      </x:c>
      <x:c t="str">
        <x:v>SAPHO</x:v>
      </x:c>
      <x:c t="str">
        <x:v>8590913938917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AV2367</x:v>
      </x:c>
      <x:c t="str">
        <x:v>AVICE pult, 230x36cm, cement</x:v>
      </x:c>
      <x:c t="str">
        <x:v>SAPHO</x:v>
      </x:c>
      <x:c t="str">
        <x:v>8590913938924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AV2368</x:v>
      </x:c>
      <x:c t="str">
        <x:v>AVICE pult, 230x36cm, old wood</x:v>
      </x:c>
      <x:c t="str">
        <x:v>SAPHO</x:v>
      </x:c>
      <x:c t="str">
        <x:v>8590913938948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AV2369</x:v>
      </x:c>
      <x:c t="str">
        <x:v>AVICE pult, 230x36cm, zúzott kő</x:v>
      </x:c>
      <x:c t="str">
        <x:v>SAPHO</x:v>
      </x:c>
      <x:c t="str">
        <x:v>8590913938955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AV237</x:v>
      </x:c>
      <x:c t="str">
        <x:v>AVICE pult, 230x50cm, cement szürke</x:v>
      </x:c>
      <x:c t="str">
        <x:v>SAPHO</x:v>
      </x:c>
      <x:c t="str">
        <x:v>8590913869952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AV238</x:v>
      </x:c>
      <x:c t="str">
        <x:v>AVICE pult, 230x50cm, old wood</x:v>
      </x:c>
      <x:c t="str">
        <x:v>SAPHO</x:v>
      </x:c>
      <x:c t="str">
        <x:v>8590913869969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AV239</x:v>
      </x:c>
      <x:c t="str">
        <x:v>AVICE pult, 230x50cm,zúzott kő</x:v>
      </x:c>
      <x:c t="str">
        <x:v>SAPHO</x:v>
      </x:c>
      <x:c t="str">
        <x:v>8590913889080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AV2410</x:v>
      </x:c>
      <x:c t="str">
        <x:v>AVICE pult, 240x50cm, szürke kő</x:v>
      </x:c>
      <x:c t="str">
        <x:v>SAPHO</x:v>
      </x:c>
      <x:c t="str">
        <x:v>8590913889127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AV2411</x:v>
      </x:c>
      <x:c t="str">
        <x:v>AVICE pult, 240x50cm, sötét tölgy</x:v>
      </x:c>
      <x:c t="str">
        <x:v>SAPHO</x:v>
      </x:c>
      <x:c t="str">
        <x:v>8590913889134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AV244</x:v>
      </x:c>
      <x:c t="str">
        <x:v>AVICE pult, 240x50cm, roveri tölgy</x:v>
      </x:c>
      <x:c t="str">
        <x:v>SAPHO</x:v>
      </x:c>
      <x:c t="str">
        <x:v>8590913833465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AV245</x:v>
      </x:c>
      <x:c t="str">
        <x:v>AVICE pult, 240x50cm, öreg tölgy</x:v>
      </x:c>
      <x:c t="str">
        <x:v>SAPHO</x:v>
      </x:c>
      <x:c t="str">
        <x:v>8590913833656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</x:v>
      </x:c>
      <x:c t="str">
        <x:v>AVICE pult, 240x50cm, aquamarine</x:v>
      </x:c>
      <x:c t="str">
        <x:v>SAPHO</x:v>
      </x:c>
      <x:c t="str">
        <x:v>8590913869976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AV24610</x:v>
      </x:c>
      <x:c t="str">
        <x:v>AVICE pult, 240x36cm, szürke kő</x:v>
      </x:c>
      <x:c t="str">
        <x:v>SAPHO</x:v>
      </x:c>
      <x:c t="str">
        <x:v>8590913939068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AV24611</x:v>
      </x:c>
      <x:c t="str">
        <x:v>AVICE pult, 240x36cm, sötét tölgy</x:v>
      </x:c>
      <x:c t="str">
        <x:v>SAPHO</x:v>
      </x:c>
      <x:c t="str">
        <x:v>8590913939075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AV2464</x:v>
      </x:c>
      <x:c t="str">
        <x:v>AVICE pult, 240x36cm, roveri tölgy</x:v>
      </x:c>
      <x:c t="str">
        <x:v>SAPHO</x:v>
      </x:c>
      <x:c t="str">
        <x:v>8590913938986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AV2465</x:v>
      </x:c>
      <x:c t="str">
        <x:v>AVICE pult, 240x36cm, öreg tölgy</x:v>
      </x:c>
      <x:c t="str">
        <x:v>SAPHO</x:v>
      </x:c>
      <x:c t="str">
        <x:v>8590913938993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AV2466</x:v>
      </x:c>
      <x:c t="str">
        <x:v>AVICE pult, 240x36cm, aquamarine</x:v>
      </x:c>
      <x:c t="str">
        <x:v>SAPHO</x:v>
      </x:c>
      <x:c t="str">
        <x:v>8590913939013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AV2467</x:v>
      </x:c>
      <x:c t="str">
        <x:v>AVICE pult, 240x36cm, cement</x:v>
      </x:c>
      <x:c t="str">
        <x:v>SAPHO</x:v>
      </x:c>
      <x:c t="str">
        <x:v>8590913939020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AV2468</x:v>
      </x:c>
      <x:c t="str">
        <x:v>AVICE pult, 240x36cm, old wood</x:v>
      </x:c>
      <x:c t="str">
        <x:v>SAPHO</x:v>
      </x:c>
      <x:c t="str">
        <x:v>8590913939044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AV2469</x:v>
      </x:c>
      <x:c t="str">
        <x:v>AVICE pult, 240x36cm, zúzott kő</x:v>
      </x:c>
      <x:c t="str">
        <x:v>SAPHO</x:v>
      </x:c>
      <x:c t="str">
        <x:v>8590913939051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AV247</x:v>
      </x:c>
      <x:c t="str">
        <x:v>AVICE pult, 240x50cm, cement szürke</x:v>
      </x:c>
      <x:c t="str">
        <x:v>SAPHO</x:v>
      </x:c>
      <x:c t="str">
        <x:v>8590913869983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AV248</x:v>
      </x:c>
      <x:c t="str">
        <x:v>AVICE pult, 240x50cm, old wood</x:v>
      </x:c>
      <x:c t="str">
        <x:v>SAPHO</x:v>
      </x:c>
      <x:c t="str">
        <x:v>8590913869990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AV249</x:v>
      </x:c>
      <x:c t="str">
        <x:v>AVICE pult, 240x50cm,zúzott kő</x:v>
      </x:c>
      <x:c t="str">
        <x:v>SAPHO</x:v>
      </x:c>
      <x:c t="str">
        <x:v>8590913889110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AV2510</x:v>
      </x:c>
      <x:c t="str">
        <x:v>AVICE pult, 250x50cm, szürke kő</x:v>
      </x:c>
      <x:c t="str">
        <x:v>SAPHO</x:v>
      </x:c>
      <x:c t="str">
        <x:v>8590913889158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AV2511</x:v>
      </x:c>
      <x:c t="str">
        <x:v>AVICE pult, 250x50cm, sötét tölgy</x:v>
      </x:c>
      <x:c t="str">
        <x:v>SAPHO</x:v>
      </x:c>
      <x:c t="str">
        <x:v>8590913889165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AV254</x:v>
      </x:c>
      <x:c t="str">
        <x:v>AVICE pult, 250x50cm, roveri tölgy</x:v>
      </x:c>
      <x:c t="str">
        <x:v>SAPHO</x:v>
      </x:c>
      <x:c t="str">
        <x:v>8590913833472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AV255</x:v>
      </x:c>
      <x:c t="str">
        <x:v>AVICE pult, 250x50cm, öreg tölgy</x:v>
      </x:c>
      <x:c t="str">
        <x:v>SAPHO</x:v>
      </x:c>
      <x:c t="str">
        <x:v>8590913833663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</x:v>
      </x:c>
      <x:c t="str">
        <x:v>AVICE pult, 250x50cm, aquamarine</x:v>
      </x:c>
      <x:c t="str">
        <x:v>SAPHO</x:v>
      </x:c>
      <x:c t="str">
        <x:v>8590913870002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AV25610</x:v>
      </x:c>
      <x:c t="str">
        <x:v>AVICE pult, 250x36cm, szürke kő</x:v>
      </x:c>
      <x:c t="str">
        <x:v>SAPHO</x:v>
      </x:c>
      <x:c t="str">
        <x:v>8590913939167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AV25611</x:v>
      </x:c>
      <x:c t="str">
        <x:v>AVICE pult, 250x36cm, sötét tölgy</x:v>
      </x:c>
      <x:c t="str">
        <x:v>SAPHO</x:v>
      </x:c>
      <x:c t="str">
        <x:v>8590913939174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AV2564</x:v>
      </x:c>
      <x:c t="str">
        <x:v>AVICE pult, 250x36cm, roveri tölgy</x:v>
      </x:c>
      <x:c t="str">
        <x:v>SAPHO</x:v>
      </x:c>
      <x:c t="str">
        <x:v>8590913939082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AV2565</x:v>
      </x:c>
      <x:c t="str">
        <x:v>AVICE pult, 250x36cm, öreg tölgy</x:v>
      </x:c>
      <x:c t="str">
        <x:v>SAPHO</x:v>
      </x:c>
      <x:c t="str">
        <x:v>8590913939099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AV2566</x:v>
      </x:c>
      <x:c t="str">
        <x:v>AVICE pult, 250x36cm, aquamarine</x:v>
      </x:c>
      <x:c t="str">
        <x:v>SAPHO</x:v>
      </x:c>
      <x:c t="str">
        <x:v>8590913939112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AV2567</x:v>
      </x:c>
      <x:c t="str">
        <x:v>AVICE pult, 250x36cm, cement</x:v>
      </x:c>
      <x:c t="str">
        <x:v>SAPHO</x:v>
      </x:c>
      <x:c t="str">
        <x:v>8590913939129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AV2568</x:v>
      </x:c>
      <x:c t="str">
        <x:v>AVICE pult, 250x36cm, old wood</x:v>
      </x:c>
      <x:c t="str">
        <x:v>SAPHO</x:v>
      </x:c>
      <x:c t="str">
        <x:v>8590913939143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AV2569</x:v>
      </x:c>
      <x:c t="str">
        <x:v>AVICE pult, 250x36cm, zúzott kő</x:v>
      </x:c>
      <x:c t="str">
        <x:v>SAPHO</x:v>
      </x:c>
      <x:c t="str">
        <x:v>8590913939150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AV257</x:v>
      </x:c>
      <x:c t="str">
        <x:v>AVICE pult, 250x50cm, cement szürke</x:v>
      </x:c>
      <x:c t="str">
        <x:v>SAPHO</x:v>
      </x:c>
      <x:c t="str">
        <x:v>8590913870019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AV258</x:v>
      </x:c>
      <x:c t="str">
        <x:v>AVICE pult, 250x50cm, old wood</x:v>
      </x:c>
      <x:c t="str">
        <x:v>SAPHO</x:v>
      </x:c>
      <x:c t="str">
        <x:v>8590913870026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AV259</x:v>
      </x:c>
      <x:c t="str">
        <x:v>AVICE pult, 250x50cm,zúzott kő</x:v>
      </x:c>
      <x:c t="str">
        <x:v>SAPHO</x:v>
      </x:c>
      <x:c t="str">
        <x:v>8590913889141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AV400</x:v>
      </x:c>
      <x:c t="str">
        <x:v>AVONA ovális keretes tükör, 40x70cm, matt fekete</x:v>
      </x:c>
      <x:c t="str">
        <x:v>SAPHO</x:v>
      </x:c>
      <x:c t="str">
        <x:v>8590913943744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AV400G</x:v>
      </x:c>
      <x:c t="str">
        <x:v>AVONA ovális keretes tükör, 40x70cm, matt arany</x:v>
      </x:c>
      <x:c t="str">
        <x:v>SAPHO</x:v>
      </x:c>
      <x:c t="str">
        <x:v>8590913943737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AV500</x:v>
      </x:c>
      <x:c t="str">
        <x:v>AVONA ovális keretes tükör, 50x100cm, matt fekete</x:v>
      </x:c>
      <x:c t="str">
        <x:v>SAPHO</x:v>
      </x:c>
      <x:c t="str">
        <x:v>8590913943300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>kifutott: 2024.11</x:v>
      </x:c>
    </x:row>
    <x:row>
      <x:c t="str">
        <x:v>AV500G</x:v>
      </x:c>
      <x:c t="str">
        <x:v>AVONA ovális keretes tükör, 50x100cm, matt arany</x:v>
      </x:c>
      <x:c t="str">
        <x:v>SAPHO</x:v>
      </x:c>
      <x:c t="str">
        <x:v>8590913943317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AV605-3030</x:v>
      </x:c>
      <x:c t="str">
        <x:v>AVICE fiók, 2 fakkos, 60x15x48cm</x:v>
      </x:c>
      <x:c t="str">
        <x:v>SAPHO</x:v>
      </x:c>
      <x:c t="str">
        <x:v>8590913881954</x:v>
      </x:c>
      <x:c t="str">
        <x:v>db        </x:v>
      </x:c>
      <x:c t="str">
        <x:v>94036090</x:v>
      </x:c>
      <x:c t="n">
        <x:v>8.5000</x:v>
      </x:c>
      <x:c t="str">
        <x:v>AV605</x:v>
      </x:c>
      <x:c t="str">
        <x:v>egyéb</x:v>
      </x:c>
      <x:c t="str">
        <x:v>egyéb</x:v>
      </x:c>
      <x:c t="n">
        <x:v>0.0000</x:v>
      </x:c>
      <x:c t="n">
        <x:v>110000.0000</x:v>
      </x:c>
      <x:c t="str">
        <x:v>kifutott: 2025.02</x:v>
      </x:c>
    </x:row>
    <x:row>
      <x:c t="str">
        <x:v>AV64</x:v>
      </x:c>
      <x:c t="str">
        <x:v>AVICE pult, 60x50cm, roveri tölgy</x:v>
      </x:c>
      <x:c t="str">
        <x:v>SAPHO</x:v>
      </x:c>
      <x:c t="str">
        <x:v>8590913852817</x:v>
      </x:c>
      <x:c t="str">
        <x:v>db        </x:v>
      </x:c>
      <x:c t="str">
        <x:v>94036090</x:v>
      </x:c>
      <x:c t="n">
        <x:v>9.6870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AV65</x:v>
      </x:c>
      <x:c t="str">
        <x:v>AVICE pult, 60x50cm, öreg tölgy</x:v>
      </x:c>
      <x:c t="str">
        <x:v>SAPHO</x:v>
      </x:c>
      <x:c t="str">
        <x:v>8590913852824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AV7710</x:v>
      </x:c>
      <x:c t="str">
        <x:v>AVICE pult, 75x39cm, szürke kő</x:v>
      </x:c>
      <x:c t="str">
        <x:v>SAPHO</x:v>
      </x:c>
      <x:c t="str">
        <x:v>8590913889189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AV7711</x:v>
      </x:c>
      <x:c t="str">
        <x:v>AVICE pult, 75x39cm, sötét tölgy</x:v>
      </x:c>
      <x:c t="str">
        <x:v>SAPHO</x:v>
      </x:c>
      <x:c t="str">
        <x:v>8590913889196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AV774</x:v>
      </x:c>
      <x:c t="str">
        <x:v>AVICE pult, 70x39cm, roveri tölgy</x:v>
      </x:c>
      <x:c t="str">
        <x:v>SAPHO</x:v>
      </x:c>
      <x:c t="str">
        <x:v>8590913881084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AV775</x:v>
      </x:c>
      <x:c t="str">
        <x:v>AVICE pult, 70x39cm, öreg tölgy</x:v>
      </x:c>
      <x:c t="str">
        <x:v>SAPHO</x:v>
      </x:c>
      <x:c t="str">
        <x:v>8590913881091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AV776</x:v>
      </x:c>
      <x:c t="str">
        <x:v>AVICE pult, 70x39cm, aquamarine</x:v>
      </x:c>
      <x:c t="str">
        <x:v>SAPHO</x:v>
      </x:c>
      <x:c t="str">
        <x:v>8590913881114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AV777</x:v>
      </x:c>
      <x:c t="str">
        <x:v>AVICE pult, 70x39cm, cement szürke</x:v>
      </x:c>
      <x:c t="str">
        <x:v>SAPHO</x:v>
      </x:c>
      <x:c t="str">
        <x:v>8590913881121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AV778</x:v>
      </x:c>
      <x:c t="str">
        <x:v>AVICE pult, 70x39cm, old wood</x:v>
      </x:c>
      <x:c t="str">
        <x:v>SAPHO</x:v>
      </x:c>
      <x:c t="str">
        <x:v>8590913881138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AV779</x:v>
      </x:c>
      <x:c t="str">
        <x:v>AVICE pult, 75x39cm, zúzott kő</x:v>
      </x:c>
      <x:c t="str">
        <x:v>SAPHO</x:v>
      </x:c>
      <x:c t="str">
        <x:v>8590913889172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AV8810</x:v>
      </x:c>
      <x:c t="str">
        <x:v>AVICE pult, 80x39cm, szürke kő</x:v>
      </x:c>
      <x:c t="str">
        <x:v>SAPHO</x:v>
      </x:c>
      <x:c t="str">
        <x:v>8590913889219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AV8811</x:v>
      </x:c>
      <x:c t="str">
        <x:v>AVICE pult, 80x39cm, sötét tölgy</x:v>
      </x:c>
      <x:c t="str">
        <x:v>SAPHO</x:v>
      </x:c>
      <x:c t="str">
        <x:v>8590913889226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AV884</x:v>
      </x:c>
      <x:c t="str">
        <x:v>AVICE pult, 80x39cm, roveri tölgy</x:v>
      </x:c>
      <x:c t="str">
        <x:v>SAPHO</x:v>
      </x:c>
      <x:c t="str">
        <x:v>8590913881145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AV885</x:v>
      </x:c>
      <x:c t="str">
        <x:v>AVICE pult, 80x39cm, öreg tölgy</x:v>
      </x:c>
      <x:c t="str">
        <x:v>SAPHO</x:v>
      </x:c>
      <x:c t="str">
        <x:v>8590913881152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AV886</x:v>
      </x:c>
      <x:c t="str">
        <x:v>AVICE pult, 80x39cm, aquamarine</x:v>
      </x:c>
      <x:c t="str">
        <x:v>SAPHO</x:v>
      </x:c>
      <x:c t="str">
        <x:v>8590913881176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AV887</x:v>
      </x:c>
      <x:c t="str">
        <x:v>AVICE pult, 80x39cm, cement szürke</x:v>
      </x:c>
      <x:c t="str">
        <x:v>SAPHO</x:v>
      </x:c>
      <x:c t="str">
        <x:v>8590913881183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AV888</x:v>
      </x:c>
      <x:c t="str">
        <x:v>AVICE pult, 80x39cm, old wood</x:v>
      </x:c>
      <x:c t="str">
        <x:v>SAPHO</x:v>
      </x:c>
      <x:c t="str">
        <x:v>8590913881190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AV889</x:v>
      </x:c>
      <x:c t="str">
        <x:v>AVICE pult, 80x39cm, zúzott kő</x:v>
      </x:c>
      <x:c t="str">
        <x:v>SAPHO</x:v>
      </x:c>
      <x:c t="str">
        <x:v>8590913889202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AV9910</x:v>
      </x:c>
      <x:c t="str">
        <x:v>AVICE pult, 90x39cm, szürke kő</x:v>
      </x:c>
      <x:c t="str">
        <x:v>SAPHO</x:v>
      </x:c>
      <x:c t="str">
        <x:v>8590913889240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AV9911</x:v>
      </x:c>
      <x:c t="str">
        <x:v>AVICE pult, 90x39cm, sötét tölgy</x:v>
      </x:c>
      <x:c t="str">
        <x:v>SAPHO</x:v>
      </x:c>
      <x:c t="str">
        <x:v>8590913889257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AV994</x:v>
      </x:c>
      <x:c t="str">
        <x:v>AVICE pult, 90x39cm, roveri tölgy</x:v>
      </x:c>
      <x:c t="str">
        <x:v>SAPHO</x:v>
      </x:c>
      <x:c t="str">
        <x:v>8590913881206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AV995</x:v>
      </x:c>
      <x:c t="str">
        <x:v>AVICE pult, 90x39cm, öreg tölgy</x:v>
      </x:c>
      <x:c t="str">
        <x:v>SAPHO</x:v>
      </x:c>
      <x:c t="str">
        <x:v>8590913881213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AV996</x:v>
      </x:c>
      <x:c t="str">
        <x:v>AVICE pult, 90x39cm, aquamarine</x:v>
      </x:c>
      <x:c t="str">
        <x:v>SAPHO</x:v>
      </x:c>
      <x:c t="str">
        <x:v>8590913881237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AV997</x:v>
      </x:c>
      <x:c t="str">
        <x:v>AVICE pult, 90x39cm, cement szürke</x:v>
      </x:c>
      <x:c t="str">
        <x:v>SAPHO</x:v>
      </x:c>
      <x:c t="str">
        <x:v>8590913881244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AV998</x:v>
      </x:c>
      <x:c t="str">
        <x:v>AVICE pult, 90x39cm, old wood</x:v>
      </x:c>
      <x:c t="str">
        <x:v>SAPHO</x:v>
      </x:c>
      <x:c t="str">
        <x:v>8590913881251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AV999</x:v>
      </x:c>
      <x:c t="str">
        <x:v>AVICE pult, 90x39cm, zúzott kő</x:v>
      </x:c>
      <x:c t="str">
        <x:v>SAPHO</x:v>
      </x:c>
      <x:c t="str">
        <x:v>8590913889233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AVI004</x:v>
      </x:c>
      <x:c t="str">
        <x:v>kádbeömlő, 240mm, króm</x:v>
      </x:c>
      <x:c t="str">
        <x:v>SAPHO</x:v>
      </x:c>
      <x:c t="str">
        <x:v>8590913821011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136000.0000</x:v>
      </x:c>
      <x:c t="str">
        <x:v>kifutott: 2025.03</x:v>
      </x:c>
    </x:row>
    <x:row>
      <x:c t="str">
        <x:v>AVI005</x:v>
      </x:c>
      <x:c t="str">
        <x:v>fali kádbeömlő, 300x52mm, króm</x:v>
      </x:c>
      <x:c t="str">
        <x:v>SAPHO</x:v>
      </x:c>
      <x:c t="str">
        <x:v>8590913997815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82000.0000</x:v>
      </x:c>
      <x:c t="str">
        <x:v>újdonság: 2025.05</x:v>
      </x:c>
    </x:row>
    <x:row>
      <x:c t="str">
        <x:v>AW1050</x:v>
      </x:c>
      <x:c t="str">
        <x:v>AROWANA keretes tükör, 1000x500mm</x:v>
      </x:c>
      <x:c t="str">
        <x:v>SAPHO</x:v>
      </x:c>
      <x:c t="str">
        <x:v>8590913856433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49000.0000</x:v>
      </x:c>
      <x:c t="str">
        <x:v/>
      </x:c>
    </x:row>
    <x:row>
      <x:c t="str">
        <x:v>AW1260</x:v>
      </x:c>
      <x:c t="str">
        <x:v>AROWANA keretes tükör, 1200x600mm</x:v>
      </x:c>
      <x:c t="str">
        <x:v>SAPHO</x:v>
      </x:c>
      <x:c t="str">
        <x:v>8590913856440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69000.0000</x:v>
      </x:c>
      <x:c t="str">
        <x:v/>
      </x:c>
    </x:row>
    <x:row>
      <x:c t="str">
        <x:v>AW3590</x:v>
      </x:c>
      <x:c t="str">
        <x:v>AROWANA keretes tükör, 350x900mm, króm</x:v>
      </x:c>
      <x:c t="str">
        <x:v>SAPHO</x:v>
      </x:c>
      <x:c t="str">
        <x:v>8590913883835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34500.0000</x:v>
      </x:c>
      <x:c t="str">
        <x:v/>
      </x:c>
    </x:row>
    <x:row>
      <x:c t="str">
        <x:v>AW5080</x:v>
      </x:c>
      <x:c t="str">
        <x:v>AROWANA Keretes tükör, 500x800mm, króm</x:v>
      </x:c>
      <x:c t="str">
        <x:v>SAPHO</x:v>
      </x:c>
      <x:c t="str">
        <x:v>8590913848322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39500.0000</x:v>
      </x:c>
      <x:c t="str">
        <x:v/>
      </x:c>
    </x:row>
    <x:row>
      <x:c t="str">
        <x:v>AW6080</x:v>
      </x:c>
      <x:c t="str">
        <x:v>AROWANA Keretes tükör, 600x800mm, króm</x:v>
      </x:c>
      <x:c t="str">
        <x:v>SAPHO</x:v>
      </x:c>
      <x:c t="str">
        <x:v>8590913856457</x:v>
      </x:c>
      <x:c t="str">
        <x:v>db        </x:v>
      </x:c>
      <x:c t="str">
        <x:v>70099200</x:v>
      </x:c>
      <x:c t="n">
        <x:v>7.2750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47000.0000</x:v>
      </x:c>
      <x:c t="str">
        <x:v/>
      </x:c>
    </x:row>
    <x:row>
      <x:c t="str">
        <x:v>AWB060</x:v>
      </x:c>
      <x:c t="str">
        <x:v>AROWANA keretes tükör, átm.:60cm, matt fekete</x:v>
      </x:c>
      <x:c t="str">
        <x:v>SAPHO</x:v>
      </x:c>
      <x:c t="str">
        <x:v>8590913974021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29000.0000</x:v>
      </x:c>
      <x:c t="str">
        <x:v>újdonság: 2024.08</x:v>
      </x:c>
    </x:row>
    <x:row>
      <x:c t="str">
        <x:v>AWB0600</x:v>
      </x:c>
      <x:c t="str">
        <x:v>AROWANA keretes tükör, 60x80cm, matt fekete</x:v>
      </x:c>
      <x:c t="str">
        <x:v>SAPHO</x:v>
      </x:c>
      <x:c t="str">
        <x:v>8590913972997</x:v>
      </x:c>
      <x:c t="str">
        <x:v>db        </x:v>
      </x:c>
      <x:c t="str">
        <x:v>70099200</x:v>
      </x:c>
      <x:c t="n">
        <x:v>6.2000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42000.0000</x:v>
      </x:c>
      <x:c t="str">
        <x:v>újdonság: 2024.08</x:v>
      </x:c>
    </x:row>
    <x:row>
      <x:c t="str">
        <x:v>AWB070</x:v>
      </x:c>
      <x:c t="str">
        <x:v>AROWANA keretes tükör, átm.:70cm, matt fekete</x:v>
      </x:c>
      <x:c t="str">
        <x:v>SAPHO</x:v>
      </x:c>
      <x:c t="str">
        <x:v>8590913974137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>újdonság: 2024.08</x:v>
      </x:c>
    </x:row>
    <x:row>
      <x:c t="str">
        <x:v>AWB080</x:v>
      </x:c>
      <x:c t="str">
        <x:v>AROWANA keretes tükör, átm.:80cm, matt fekete</x:v>
      </x:c>
      <x:c t="str">
        <x:v>SAPHO</x:v>
      </x:c>
      <x:c t="str">
        <x:v>8590913974144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44000.0000</x:v>
      </x:c>
      <x:c t="str">
        <x:v>újdonság: 2024.08</x:v>
      </x:c>
    </x:row>
    <x:row>
      <x:c t="str">
        <x:v>AWB090</x:v>
      </x:c>
      <x:c t="str">
        <x:v>AROWANA keretes tükör, átm.:90cm, matt fekete</x:v>
      </x:c>
      <x:c t="str">
        <x:v>SAPHO</x:v>
      </x:c>
      <x:c t="str">
        <x:v>8590913946837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AWB100</x:v>
      </x:c>
      <x:c t="str">
        <x:v>AROWANA keretes tükör, átm.:100cm, matt fekete</x:v>
      </x:c>
      <x:c t="str">
        <x:v>SAPHO</x:v>
      </x:c>
      <x:c t="str">
        <x:v>8590913974151</x:v>
      </x:c>
      <x:c t="str">
        <x:v>db        </x:v>
      </x:c>
      <x:c t="str">
        <x:v>70099200</x:v>
      </x:c>
      <x:c t="n">
        <x:v>8.8000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58000.0000</x:v>
      </x:c>
      <x:c t="str">
        <x:v>újdonság: 2024.08</x:v>
      </x:c>
    </x:row>
    <x:row>
      <x:c t="str">
        <x:v>AWB1050</x:v>
      </x:c>
      <x:c t="str">
        <x:v>AROWANA keretes tükör, 1000x500mm, matt fekete</x:v>
      </x:c>
      <x:c t="str">
        <x:v>SAPHO</x:v>
      </x:c>
      <x:c t="str">
        <x:v>8590913881640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/>
      </x:c>
    </x:row>
    <x:row>
      <x:c t="str">
        <x:v>AWB1070</x:v>
      </x:c>
      <x:c t="str">
        <x:v>AROWANA keretes tükör, 100x70cm, matt fekete</x:v>
      </x:c>
      <x:c t="str">
        <x:v>SAPHO</x:v>
      </x:c>
      <x:c t="str">
        <x:v>8590913946790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AWB1250</x:v>
      </x:c>
      <x:c t="str">
        <x:v>AROWANA keretes tükör, 120x50cm, matt fekete</x:v>
      </x:c>
      <x:c t="str">
        <x:v>SAPHO</x:v>
      </x:c>
      <x:c t="str">
        <x:v>8590913118494</x:v>
      </x:c>
      <x:c t="str">
        <x:v>db        </x:v>
      </x:c>
      <x:c t="str">
        <x:v>70099200</x:v>
      </x:c>
      <x:c t="n">
        <x:v>7.4440</x:v>
      </x:c>
      <x:c t="str">
        <x:v/>
      </x:c>
      <x:c t="str">
        <x:v>tükör</x:v>
      </x:c>
      <x:c t="str">
        <x:v>tükör</x:v>
      </x:c>
      <x:c t="n">
        <x:v>0.0000</x:v>
      </x:c>
      <x:c t="n">
        <x:v>59000.0000</x:v>
      </x:c>
      <x:c t="str">
        <x:v>újdonság: 2025.12</x:v>
      </x:c>
    </x:row>
    <x:row>
      <x:c t="str">
        <x:v>AWB1260</x:v>
      </x:c>
      <x:c t="str">
        <x:v>AROWANA keretes tükör, 1200x600mm, matt fekete</x:v>
      </x:c>
      <x:c t="str">
        <x:v>SAPHO</x:v>
      </x:c>
      <x:c t="str">
        <x:v>8590913881657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/>
      </x:c>
    </x:row>
    <x:row>
      <x:c t="str">
        <x:v>AWB3590</x:v>
      </x:c>
      <x:c t="str">
        <x:v>AROWANA keretes tükör, 350x900mm, matt fekete</x:v>
      </x:c>
      <x:c t="str">
        <x:v>SAPHO</x:v>
      </x:c>
      <x:c t="str">
        <x:v>8590913883842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33500.0000</x:v>
      </x:c>
      <x:c t="str">
        <x:v/>
      </x:c>
    </x:row>
    <x:row>
      <x:c t="str">
        <x:v>AWB4590</x:v>
      </x:c>
      <x:c t="str">
        <x:v>AROWANA keretes tükör, 45x90cm, matt fekete</x:v>
      </x:c>
      <x:c t="str">
        <x:v>SAPHO</x:v>
      </x:c>
      <x:c t="str">
        <x:v>8590913946813</x:v>
      </x:c>
      <x:c t="str">
        <x:v>db        </x:v>
      </x:c>
      <x:c t="str">
        <x:v>70099200</x:v>
      </x:c>
      <x:c t="n">
        <x:v>5.1000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40000.0000</x:v>
      </x:c>
      <x:c t="str">
        <x:v>újdonság: 2024.08</x:v>
      </x:c>
    </x:row>
    <x:row>
      <x:c t="str">
        <x:v>AWB5080</x:v>
      </x:c>
      <x:c t="str">
        <x:v>AROWANA keretes tükör, 500x800mm, matt fekete</x:v>
      </x:c>
      <x:c t="str">
        <x:v>SAPHO</x:v>
      </x:c>
      <x:c t="str">
        <x:v>8590913881626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AWB5595</x:v>
      </x:c>
      <x:c t="str">
        <x:v>AROWANA keretes tükör, 55x95cm, matt fekete</x:v>
      </x:c>
      <x:c t="str">
        <x:v>SAPHO</x:v>
      </x:c>
      <x:c t="str">
        <x:v>8590913946776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>kifutott: 2026.02</x:v>
      </x:c>
    </x:row>
    <x:row>
      <x:c t="str">
        <x:v>AWB6080</x:v>
      </x:c>
      <x:c t="str">
        <x:v>AROWANA keretes tükör, 600x800mm, matt fekete</x:v>
      </x:c>
      <x:c t="str">
        <x:v>SAPHO</x:v>
      </x:c>
      <x:c t="str">
        <x:v>8590913881633</x:v>
      </x:c>
      <x:c t="str">
        <x:v>db        </x:v>
      </x:c>
      <x:c t="str">
        <x:v>70099200</x:v>
      </x:c>
      <x:c t="n">
        <x:v>7.2900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43000.0000</x:v>
      </x:c>
      <x:c t="str">
        <x:v/>
      </x:c>
    </x:row>
    <x:row>
      <x:c t="str">
        <x:v>AWP80</x:v>
      </x:c>
      <x:c t="str">
        <x:v>AQUALINE UGGA oldalfal, 800mm, Brick üveg, fehér</x:v>
      </x:c>
      <x:c t="str">
        <x:v>AQUALINE</x:v>
      </x:c>
      <x:c t="str">
        <x:v>8590913118050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AWP90</x:v>
      </x:c>
      <x:c t="str">
        <x:v>AQUALINE UGGA oldalfal, 900mm, Brick üveg, fehér</x:v>
      </x:c>
      <x:c t="str">
        <x:v>AQUALINE</x:v>
      </x:c>
      <x:c t="str">
        <x:v>8590913118067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AWS100</x:v>
      </x:c>
      <x:c t="str">
        <x:v>AQUALINE UGGA tolóajtó, 1000 mm, Brick üveg, fehér</x:v>
      </x:c>
      <x:c t="str">
        <x:v>AQUALINE</x:v>
      </x:c>
      <x:c t="str">
        <x:v>8590913118029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AWS110</x:v>
      </x:c>
      <x:c t="str">
        <x:v>AQUALINE UGGA tolóajtó, 1100mm, Brick üveg, fehér</x:v>
      </x:c>
      <x:c t="str">
        <x:v>AQUALINE</x:v>
      </x:c>
      <x:c t="str">
        <x:v>8590913118036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66000.0000</x:v>
      </x:c>
      <x:c t="str">
        <x:v>újdonság: 2025.07</x:v>
      </x:c>
    </x:row>
    <x:row>
      <x:c t="str">
        <x:v>AWS120</x:v>
      </x:c>
      <x:c t="str">
        <x:v>AQUALINE UGGA tolóajtó, 1200mm, Brick üveg, fehér</x:v>
      </x:c>
      <x:c t="str">
        <x:v>AQUALINE</x:v>
      </x:c>
      <x:c t="str">
        <x:v>8590913118043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AX06</x:v>
      </x:c>
      <x:c t="str">
        <x:v>AXAMITE magasított mosdócsaptelep, hosszított kifolyóval, króm</x:v>
      </x:c>
      <x:c t="str">
        <x:v>SAPHO</x:v>
      </x:c>
      <x:c t="str">
        <x:v>8590913825026</x:v>
      </x:c>
      <x:c t="str">
        <x:v>db        </x:v>
      </x:c>
      <x:c t="str">
        <x:v>84818011</x:v>
      </x:c>
      <x:c t="n">
        <x:v>2.9200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kifutott: 2025.03</x:v>
      </x:c>
    </x:row>
    <x:row>
      <x:c t="str">
        <x:v>AX106-0011</x:v>
      </x:c>
      <x:c t="str">
        <x:v>ALIX tükrösszekrény LED világítással, 106x70x17,5cm, ezüst tölgy</x:v>
      </x:c>
      <x:c t="str">
        <x:v>SAPHO</x:v>
      </x:c>
      <x:c t="str">
        <x:v>8590913897238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AX106-0013</x:v>
      </x:c>
      <x:c t="str">
        <x:v>ALIX tükrösszekrény LED világítással, 106x70x17,5cm, bardíni szilva</x:v>
      </x:c>
      <x:c t="str">
        <x:v>SAPHO</x:v>
      </x:c>
      <x:c t="str">
        <x:v>8590913897252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414000.0000</x:v>
      </x:c>
      <x:c t="str">
        <x:v/>
      </x:c>
    </x:row>
    <x:row>
      <x:c t="str">
        <x:v>AX106-0016</x:v>
      </x:c>
      <x:c t="str">
        <x:v>ALIX tükrösszekrény LED világítással, 106x70x17,5cm, rusztikus fenyő</x:v>
      </x:c>
      <x:c t="str">
        <x:v>SAPHO</x:v>
      </x:c>
      <x:c t="str">
        <x:v>8590913897245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AX106-0022</x:v>
      </x:c>
      <x:c t="str">
        <x:v>ALIX tükrösszekrény LED világítással, 106x70x17,5cm, Alabama tölgy</x:v>
      </x:c>
      <x:c t="str">
        <x:v>SAPHO</x:v>
      </x:c>
      <x:c t="str">
        <x:v>8590913940064</x:v>
      </x:c>
      <x:c t="str">
        <x:v>db        </x:v>
      </x:c>
      <x:c t="str">
        <x:v>70099100</x:v>
      </x:c>
      <x:c t="n">
        <x:v>22.8090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AX106-0030</x:v>
      </x:c>
      <x:c t="str">
        <x:v>ALIX tükrösszekrény LED világítással, 106x70x17,5cm, fényes fehér</x:v>
      </x:c>
      <x:c t="str">
        <x:v>SAPHO</x:v>
      </x:c>
      <x:c t="str">
        <x:v>8590913883163</x:v>
      </x:c>
      <x:c t="str">
        <x:v>db        </x:v>
      </x:c>
      <x:c t="str">
        <x:v>70099100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AX126-0011</x:v>
      </x:c>
      <x:c t="str">
        <x:v>ALIX tükrösszekrény LED világítással, 126x70x17,5cm, ezüst tölgy</x:v>
      </x:c>
      <x:c t="str">
        <x:v>SAPHO</x:v>
      </x:c>
      <x:c t="str">
        <x:v>8590913897269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AX126-0013</x:v>
      </x:c>
      <x:c t="str">
        <x:v>ALIX tükrösszekrény LED világítással, 126x70x17,5cm, bardíni szilva</x:v>
      </x:c>
      <x:c t="str">
        <x:v>SAPHO</x:v>
      </x:c>
      <x:c t="str">
        <x:v>8590913897283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424000.0000</x:v>
      </x:c>
      <x:c t="str">
        <x:v/>
      </x:c>
    </x:row>
    <x:row>
      <x:c t="str">
        <x:v>AX126-0016</x:v>
      </x:c>
      <x:c t="str">
        <x:v>ALIX tükrösszekrény LED világítással, 126x70x17,5cm, rusztikus fenyő</x:v>
      </x:c>
      <x:c t="str">
        <x:v>SAPHO</x:v>
      </x:c>
      <x:c t="str">
        <x:v>8590913897276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AX126-0022</x:v>
      </x:c>
      <x:c t="str">
        <x:v>ALIX tükrösszekrény LED világítással, 126x70x17,5cm, Alabama tölgy</x:v>
      </x:c>
      <x:c t="str">
        <x:v>SAPHO</x:v>
      </x:c>
      <x:c t="str">
        <x:v>8590913940071</x:v>
      </x:c>
      <x:c t="str">
        <x:v>db        </x:v>
      </x:c>
      <x:c t="str">
        <x:v>70099100</x:v>
      </x:c>
      <x:c t="n">
        <x:v>24.8090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AX126-0030</x:v>
      </x:c>
      <x:c t="str">
        <x:v>ALIX tükrösszekrény LED világítással, 126x70x17,5cm, fényes fehér</x:v>
      </x:c>
      <x:c t="str">
        <x:v>SAPHO</x:v>
      </x:c>
      <x:c t="str">
        <x:v>8590913883170</x:v>
      </x:c>
      <x:c t="str">
        <x:v>db        </x:v>
      </x:c>
      <x:c t="str">
        <x:v>70099100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AX156-0011</x:v>
      </x:c>
      <x:c t="str">
        <x:v>ALIX tükrösszekrény LED világítással, 56x70x17,5cm, ezüst tölgy</x:v>
      </x:c>
      <x:c t="str">
        <x:v>SAPHO</x:v>
      </x:c>
      <x:c t="str">
        <x:v>8590913896392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AX156-0013</x:v>
      </x:c>
      <x:c t="str">
        <x:v>ALIX tükrösszekrény LED világítással, 56x70x17,5cm, bardíni szilva</x:v>
      </x:c>
      <x:c t="str">
        <x:v>SAPHO</x:v>
      </x:c>
      <x:c t="str">
        <x:v>8590913896385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314000.0000</x:v>
      </x:c>
      <x:c t="str">
        <x:v/>
      </x:c>
    </x:row>
    <x:row>
      <x:c t="str">
        <x:v>AX156-0016</x:v>
      </x:c>
      <x:c t="str">
        <x:v>ALIX tükrösszekrény LED világítással, 56x70x17,5cm, rusztikus fenyő</x:v>
      </x:c>
      <x:c t="str">
        <x:v>SAPHO</x:v>
      </x:c>
      <x:c t="str">
        <x:v>8590913896408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AX156-0022</x:v>
      </x:c>
      <x:c t="str">
        <x:v>ALIX tükrösszekrény LED világítással, 56x70x17,5cm, Alabama tölgy</x:v>
      </x:c>
      <x:c t="str">
        <x:v>SAPHO</x:v>
      </x:c>
      <x:c t="str">
        <x:v>8590913940026</x:v>
      </x:c>
      <x:c t="str">
        <x:v>db        </x:v>
      </x:c>
      <x:c t="str">
        <x:v>70099100</x:v>
      </x:c>
      <x:c t="n">
        <x:v>18.8090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AX156-0030</x:v>
      </x:c>
      <x:c t="str">
        <x:v>ALIX tükrösszekrény LED világítással, 56x70x17,5cm, fényes fehér</x:v>
      </x:c>
      <x:c t="str">
        <x:v>SAPHO</x:v>
      </x:c>
      <x:c t="str">
        <x:v>8590913883125</x:v>
      </x:c>
      <x:c t="str">
        <x:v>db        </x:v>
      </x:c>
      <x:c t="str">
        <x:v>70099100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AX166-0011</x:v>
      </x:c>
      <x:c t="str">
        <x:v>ALIX tükrösszekrény LED világítással, 66x70x17,5cm, ezüst tölgy</x:v>
      </x:c>
      <x:c t="str">
        <x:v>SAPHO</x:v>
      </x:c>
      <x:c t="str">
        <x:v>8590913896422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AX166-0013</x:v>
      </x:c>
      <x:c t="str">
        <x:v>ALIX tükrösszekrény LED világítással, 66x70x17,5cm, bardíni szilva</x:v>
      </x:c>
      <x:c t="str">
        <x:v>SAPHO</x:v>
      </x:c>
      <x:c t="str">
        <x:v>8590913896415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AX166-0016</x:v>
      </x:c>
      <x:c t="str">
        <x:v>ALIX tükrösszekrény LED világítással, 66x70x17,5cm, rusztikus fenyő</x:v>
      </x:c>
      <x:c t="str">
        <x:v>SAPHO</x:v>
      </x:c>
      <x:c t="str">
        <x:v>8590913896439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AX166-0022</x:v>
      </x:c>
      <x:c t="str">
        <x:v>ALIX tükrösszekrény LED világítással, 66x70x17,5cm, Alabama tölgy</x:v>
      </x:c>
      <x:c t="str">
        <x:v>SAPHO</x:v>
      </x:c>
      <x:c t="str">
        <x:v>8590913940033</x:v>
      </x:c>
      <x:c t="str">
        <x:v>db        </x:v>
      </x:c>
      <x:c t="str">
        <x:v>70099100</x:v>
      </x:c>
      <x:c t="n">
        <x:v>19.8090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AX166-0030</x:v>
      </x:c>
      <x:c t="str">
        <x:v>ALIX tükrösszekrény LED világítással, 66x70x17,5cm, fényes fehér</x:v>
      </x:c>
      <x:c t="str">
        <x:v>SAPHO</x:v>
      </x:c>
      <x:c t="str">
        <x:v>8590913883132</x:v>
      </x:c>
      <x:c t="str">
        <x:v>db        </x:v>
      </x:c>
      <x:c t="str">
        <x:v>70099100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AX186-0011</x:v>
      </x:c>
      <x:c t="str">
        <x:v>ALIX tükrösszekrény LED világítással, 86x70x17,5cm, ezüst tölgy</x:v>
      </x:c>
      <x:c t="str">
        <x:v>SAPHO</x:v>
      </x:c>
      <x:c t="str">
        <x:v>8590913896453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AX186-0013</x:v>
      </x:c>
      <x:c t="str">
        <x:v>ALIX tükrösszekrény LED világítással, 86x70x17,5cm, bardíni szilva</x:v>
      </x:c>
      <x:c t="str">
        <x:v>SAPHO</x:v>
      </x:c>
      <x:c t="str">
        <x:v>8590913896446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389000.0000</x:v>
      </x:c>
      <x:c t="str">
        <x:v/>
      </x:c>
    </x:row>
    <x:row>
      <x:c t="str">
        <x:v>AX186-0016</x:v>
      </x:c>
      <x:c t="str">
        <x:v>ALIX tükrösszekrény LED világítással, 86x70x17,5cm, rusztikus fenyő</x:v>
      </x:c>
      <x:c t="str">
        <x:v>SAPHO</x:v>
      </x:c>
      <x:c t="str">
        <x:v>8590913896460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AX186-0022</x:v>
      </x:c>
      <x:c t="str">
        <x:v>ALIX tükrösszekrény LED világítással, 86x70x17,5cm, Alabama tölgy</x:v>
      </x:c>
      <x:c t="str">
        <x:v>SAPHO</x:v>
      </x:c>
      <x:c t="str">
        <x:v>8590913940040</x:v>
      </x:c>
      <x:c t="str">
        <x:v>db        </x:v>
      </x:c>
      <x:c t="str">
        <x:v>70099100</x:v>
      </x:c>
      <x:c t="n">
        <x:v>20.8090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AX186-0030</x:v>
      </x:c>
      <x:c t="str">
        <x:v>ALIX tükrösszekrény LED világítással, 86x70x17,5cm, fényes fehér</x:v>
      </x:c>
      <x:c t="str">
        <x:v>SAPHO</x:v>
      </x:c>
      <x:c t="str">
        <x:v>8590913883149</x:v>
      </x:c>
      <x:c t="str">
        <x:v>db        </x:v>
      </x:c>
      <x:c t="str">
        <x:v>70099100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AX196-0011</x:v>
      </x:c>
      <x:c t="str">
        <x:v>ALIX tükrösszekrény LED világítással, 96x70x17,5cm, ezüst tölgy</x:v>
      </x:c>
      <x:c t="str">
        <x:v>SAPHO</x:v>
      </x:c>
      <x:c t="str">
        <x:v>8590913896484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AX196-0013</x:v>
      </x:c>
      <x:c t="str">
        <x:v>ALIX tükrösszekrény LED világítással, 96x70x17,5cm, bardíni szilva</x:v>
      </x:c>
      <x:c t="str">
        <x:v>SAPHO</x:v>
      </x:c>
      <x:c t="str">
        <x:v>8590913896477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404000.0000</x:v>
      </x:c>
      <x:c t="str">
        <x:v/>
      </x:c>
    </x:row>
    <x:row>
      <x:c t="str">
        <x:v>AX196-0016</x:v>
      </x:c>
      <x:c t="str">
        <x:v>ALIX tükrösszekrény LED világítással, 96x70x17,5cm, rusztikus fenyő</x:v>
      </x:c>
      <x:c t="str">
        <x:v>SAPHO</x:v>
      </x:c>
      <x:c t="str">
        <x:v>8590913896491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AX196-0022</x:v>
      </x:c>
      <x:c t="str">
        <x:v>ALIX tükrösszekrény LED világítással, 96x70x17,5cm, Alabama tölgy</x:v>
      </x:c>
      <x:c t="str">
        <x:v>SAPHO</x:v>
      </x:c>
      <x:c t="str">
        <x:v>8590913940057</x:v>
      </x:c>
      <x:c t="str">
        <x:v>db        </x:v>
      </x:c>
      <x:c t="str">
        <x:v>70099100</x:v>
      </x:c>
      <x:c t="n">
        <x:v>21.8090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AX196-0030</x:v>
      </x:c>
      <x:c t="str">
        <x:v>ALIX tükrösszekrény LED világítással, 96x70x17,5cm, fényes fehér</x:v>
      </x:c>
      <x:c t="str">
        <x:v>SAPHO</x:v>
      </x:c>
      <x:c t="str">
        <x:v>8590913883156</x:v>
      </x:c>
      <x:c t="str">
        <x:v>db        </x:v>
      </x:c>
      <x:c t="str">
        <x:v>70099100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AX21</x:v>
      </x:c>
      <x:c t="str">
        <x:v>AXAMITE kádtöltő csaptelep, zuhanyszettel, króm</x:v>
      </x:c>
      <x:c t="str">
        <x:v>SAPHO</x:v>
      </x:c>
      <x:c t="str">
        <x:v>8590913825118</x:v>
      </x:c>
      <x:c t="str">
        <x:v>db        </x:v>
      </x:c>
      <x:c t="str">
        <x:v>84818011</x:v>
      </x:c>
      <x:c t="n">
        <x:v>11.5000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461000.0000</x:v>
      </x:c>
      <x:c t="str">
        <x:v>kifutott: 2024.09</x:v>
      </x:c>
    </x:row>
    <x:row>
      <x:c t="str">
        <x:v>AX40</x:v>
      </x:c>
      <x:c t="str">
        <x:v>AXAMITE falba süllyesztett csaptelep, 1-irányú váltóval, króm</x:v>
      </x:c>
      <x:c t="str">
        <x:v>SAPHO</x:v>
      </x:c>
      <x:c t="str">
        <x:v>8590913840050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AX40-01</x:v>
      </x:c>
      <x:c t="str">
        <x:v>AXAMITE falba süllyesztett csaptelep, bidézuhannyal, gégecsővel króm</x:v>
      </x:c>
      <x:c t="str">
        <x:v>KOMPONENS</x:v>
      </x:c>
      <x:c t="str">
        <x:v>8590913902369</x:v>
      </x:c>
      <x:c t="str">
        <x:v>szett     </x:v>
      </x:c>
      <x:c t="str">
        <x:v/>
      </x:c>
      <x:c t="n">
        <x:v>1.8950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89500.0000</x:v>
      </x:c>
      <x:c t="str">
        <x:v/>
      </x:c>
    </x:row>
    <x:row>
      <x:c t="str">
        <x:v>AX42</x:v>
      </x:c>
      <x:c t="str">
        <x:v>AXAMITE falsík alatti zuhanycsaptelep 2-irányú váltóval, króm</x:v>
      </x:c>
      <x:c t="str">
        <x:v>SAPHO</x:v>
      </x:c>
      <x:c t="str">
        <x:v>8590913825101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96000.0000</x:v>
      </x:c>
      <x:c t="str">
        <x:v>kifutott: 2025.12</x:v>
      </x:c>
    </x:row>
    <x:row>
      <x:c t="str">
        <x:v>AX43</x:v>
      </x:c>
      <x:c t="str">
        <x:v>AXIMATE falba süllyesztett zuhanycsaptelep, 2-irányú váltóval, króm</x:v>
      </x:c>
      <x:c t="str">
        <x:v>SAPHO</x:v>
      </x:c>
      <x:c t="str">
        <x:v>8590913858413</x:v>
      </x:c>
      <x:c t="str">
        <x:v>db        </x:v>
      </x:c>
      <x:c t="str">
        <x:v>84818011</x:v>
      </x:c>
      <x:c t="n">
        <x:v>1.6900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53000.0000</x:v>
      </x:c>
      <x:c t="str">
        <x:v>kifutott: 2024.11</x:v>
      </x:c>
    </x:row>
    <x:row>
      <x:c t="str">
        <x:v>AXL2112B</x:v>
      </x:c>
      <x:c t="str">
        <x:v>POLYSAN ARCHITEX LINE beépítési szett padlóhoz, falhoz, max:1200mm, matt fekete</x:v>
      </x:c>
      <x:c t="str">
        <x:v>SAPHO</x:v>
      </x:c>
      <x:c t="str">
        <x:v>8590729001867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70000.0000</x:v>
      </x:c>
      <x:c t="str">
        <x:v>kiárusítás: 2025.08</x:v>
      </x:c>
    </x:row>
    <x:row>
      <x:c t="str">
        <x:v>AXL2812B</x:v>
      </x:c>
      <x:c t="str">
        <x:v>POLYSAN ARCHITEX LINE beépítési szett padlóhoz, falhoz, plafonhoz, max:1200mm, matt fekete</x:v>
      </x:c>
      <x:c t="str">
        <x:v>SAPHO</x:v>
      </x:c>
      <x:c t="str">
        <x:v>8590729001843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113000.0000</x:v>
      </x:c>
      <x:c t="str">
        <x:v>kifutott: 2026.02</x:v>
      </x:c>
    </x:row>
    <x:row>
      <x:c t="str">
        <x:v>AXL2816B</x:v>
      </x:c>
      <x:c t="str">
        <x:v>POLYSAN ARCHITEX LINE beépítési szett padlóhoz, falhoz, plafonhoz, max:1600mm, matt fekete</x:v>
      </x:c>
      <x:c t="str">
        <x:v>SAPHO</x:v>
      </x:c>
      <x:c t="str">
        <x:v>8590729001850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127000.0000</x:v>
      </x:c>
      <x:c t="str">
        <x:v>kifutott: 2026.02</x:v>
      </x:c>
    </x:row>
    <x:row>
      <x:c t="str">
        <x:v>AZ006WB</x:v>
      </x:c>
      <x:c t="str">
        <x:v>CLASSIC álló mosdócsaptelep, matt fekete bronz</x:v>
      </x:c>
      <x:c t="str">
        <x:v>SAPHO</x:v>
      </x:c>
      <x:c t="str">
        <x:v>8590913115363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2025.08</x:v>
      </x:c>
    </x:row>
    <x:row>
      <x:c t="str">
        <x:v>B003</x:v>
      </x:c>
      <x:c t="str">
        <x:v>AQUALINE perlátor hosszabbító, F22x1 a M24x1, hossz.:5,5cm, króm</x:v>
      </x:c>
      <x:c t="str">
        <x:v>AQUALINE</x:v>
      </x:c>
      <x:c t="str">
        <x:v>8590913851230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1050.0000</x:v>
      </x:c>
      <x:c t="str">
        <x:v/>
      </x:c>
    </x:row>
    <x:row>
      <x:c t="str">
        <x:v>B004</x:v>
      </x:c>
      <x:c t="str">
        <x:v>AQUALINE perlátor hosszabbító, F22x1, hossz.:13,5cm, króm</x:v>
      </x:c>
      <x:c t="str">
        <x:v>AQUALINE</x:v>
      </x:c>
      <x:c t="str">
        <x:v>8590913851247</x:v>
      </x:c>
      <x:c t="str">
        <x:v>db        </x:v>
      </x:c>
      <x:c t="str">
        <x:v>84819000</x:v>
      </x:c>
      <x:c t="n">
        <x:v>0.0410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1140.0000</x:v>
      </x:c>
      <x:c t="str">
        <x:v/>
      </x:c>
    </x:row>
    <x:row>
      <x:c t="str">
        <x:v>B006</x:v>
      </x:c>
      <x:c t="str">
        <x:v>AQUALINE mozgatható perlátor, M22x1-M24x1, ABS/króm</x:v>
      </x:c>
      <x:c t="str">
        <x:v>AQUALINE</x:v>
      </x:c>
      <x:c t="str">
        <x:v>8590913115738</x:v>
      </x:c>
      <x:c t="str">
        <x:v>db        </x:v>
      </x:c>
      <x:c t="str">
        <x:v>84819000</x:v>
      </x:c>
      <x:c t="n">
        <x:v>0.0250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1300.0000</x:v>
      </x:c>
      <x:c t="str">
        <x:v>újdonság: 2025.10</x:v>
      </x:c>
    </x:row>
    <x:row>
      <x:c t="str">
        <x:v>B01-5002</x:v>
      </x:c>
      <x:c t="str">
        <x:v>SCHWAB öblítőmechanika </x:v>
      </x:c>
      <x:c t="str">
        <x:v>SAPHO</x:v>
      </x:c>
      <x:c t="str">
        <x:v>8681282600182</x:v>
      </x:c>
      <x:c t="str">
        <x:v>db        </x:v>
      </x:c>
      <x:c t="str">
        <x:v>84818019</x:v>
      </x:c>
      <x:c t="n">
        <x:v>0.4140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14700.0000</x:v>
      </x:c>
      <x:c t="str">
        <x:v>kifutott: 2026.02</x:v>
      </x:c>
    </x:row>
    <x:row>
      <x:c t="str">
        <x:v>B02</x:v>
      </x:c>
      <x:c t="str">
        <x:v>kádbeömlő, 43mm, króm</x:v>
      </x:c>
      <x:c t="str">
        <x:v>SAPHO</x:v>
      </x:c>
      <x:c t="str">
        <x:v>8590913867019</x:v>
      </x:c>
      <x:c t="str">
        <x:v>db        </x:v>
      </x:c>
      <x:c t="str">
        <x:v>84818011</x:v>
      </x:c>
      <x:c t="n">
        <x:v>3.4100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76000.0000</x:v>
      </x:c>
      <x:c t="str">
        <x:v/>
      </x:c>
    </x:row>
    <x:row>
      <x:c t="str">
        <x:v>B140</x:v>
      </x:c>
      <x:c t="str">
        <x:v>bidézuhany, ABS/króm</x:v>
      </x:c>
      <x:c t="str">
        <x:v>AQUALINE</x:v>
      </x:c>
      <x:c t="str">
        <x:v>8590913980329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1950.0000</x:v>
      </x:c>
      <x:c t="str">
        <x:v>újdonság: 2025.02</x:v>
      </x:c>
    </x:row>
    <x:row>
      <x:c t="str">
        <x:v>B140B</x:v>
      </x:c>
      <x:c t="str">
        <x:v>bidézuhany, ABS/matt fekete</x:v>
      </x:c>
      <x:c t="str">
        <x:v>AQUALINE</x:v>
      </x:c>
      <x:c t="str">
        <x:v>8590913980336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B162</x:v>
      </x:c>
      <x:c t="str">
        <x:v>bidézuhany, ABS/króm</x:v>
      </x:c>
      <x:c t="str">
        <x:v>AQUALINE</x:v>
      </x:c>
      <x:c t="str">
        <x:v>8590913980343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B241</x:v>
      </x:c>
      <x:c t="str">
        <x:v>AQUALINE nyomáscsökkentő fejzuhanyhoz, 1 bar, 1/2", chrom</x:v>
      </x:c>
      <x:c t="str">
        <x:v>AQUALINE</x:v>
      </x:c>
      <x:c t="str">
        <x:v>8590913980350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egyéb</x:v>
      </x:c>
      <x:c t="str">
        <x:v>egyéb</x:v>
      </x:c>
      <x:c t="n">
        <x:v>0.0000</x:v>
      </x:c>
      <x:c t="n">
        <x:v>5400.0000</x:v>
      </x:c>
      <x:c t="str">
        <x:v>újdonság: 2025.02</x:v>
      </x:c>
    </x:row>
    <x:row>
      <x:c t="str">
        <x:v>B242</x:v>
      </x:c>
      <x:c t="str">
        <x:v>AQUALINE mozgatható perlátor, M22x1, M24x1, króm</x:v>
      </x:c>
      <x:c t="str">
        <x:v>AQUALINE</x:v>
      </x:c>
      <x:c t="str">
        <x:v>8590913117916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2200.0000</x:v>
      </x:c>
      <x:c t="str">
        <x:v>újdonság: 2026.02</x:v>
      </x:c>
    </x:row>
    <x:row>
      <x:c t="str">
        <x:v>B83</x:v>
      </x:c>
      <x:c t="str">
        <x:v>AQUALINE zuhanytálca előlap </x:v>
      </x:c>
      <x:c t="str">
        <x:v>AQUALINE</x:v>
      </x:c>
      <x:c t="str">
        <x:v>8590913815959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B93</x:v>
      </x:c>
      <x:c t="str">
        <x:v>AQUALINE zuhanytálca előlap </x:v>
      </x:c>
      <x:c t="str">
        <x:v>AQUALINE</x:v>
      </x:c>
      <x:c t="str">
        <x:v>8590913815966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BA043S</x:v>
      </x:c>
      <x:c t="str">
        <x:v>BRAND Állószekrény, 40x140x30cm</x:v>
      </x:c>
      <x:c t="str">
        <x:v>SAPHO</x:v>
      </x:c>
      <x:c t="str">
        <x:v>8590913930485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374000.0000</x:v>
      </x:c>
      <x:c t="str">
        <x:v/>
      </x:c>
    </x:row>
    <x:row>
      <x:c t="str">
        <x:v>BA051S</x:v>
      </x:c>
      <x:c t="str">
        <x:v>BRAND tükör, fa kerettel, 800x800 mm</x:v>
      </x:c>
      <x:c t="str">
        <x:v>SAPHO</x:v>
      </x:c>
      <x:c t="str">
        <x:v>8590913930522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BA056S</x:v>
      </x:c>
      <x:c t="str">
        <x:v>BRAND tükör, fa kerettel, 1000x800 mm</x:v>
      </x:c>
      <x:c t="str">
        <x:v>SAPHO</x:v>
      </x:c>
      <x:c t="str">
        <x:v>8590913930539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/>
      </x:c>
    </x:row>
    <x:row>
      <x:c t="str">
        <x:v>BA058S</x:v>
      </x:c>
      <x:c t="str">
        <x:v>BRAND tükör, fa kerettel, 800x600mm</x:v>
      </x:c>
      <x:c t="str">
        <x:v>SAPHO</x:v>
      </x:c>
      <x:c t="str">
        <x:v>8590913940910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/>
      </x:c>
    </x:row>
    <x:row>
      <x:c t="str">
        <x:v>BA061S</x:v>
      </x:c>
      <x:c t="str">
        <x:v>BRAND tükör, fa kerettel, 1300x700 mm</x:v>
      </x:c>
      <x:c t="str">
        <x:v>SAPHO</x:v>
      </x:c>
      <x:c t="str">
        <x:v>8590913930478</x:v>
      </x:c>
      <x:c t="str">
        <x:v>db        </x:v>
      </x:c>
      <x:c t="str">
        <x:v>94036090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109000.0000</x:v>
      </x:c>
      <x:c t="str">
        <x:v/>
      </x:c>
    </x:row>
    <x:row>
      <x:c t="str">
        <x:v>BA062</x:v>
      </x:c>
      <x:c t="str">
        <x:v>BRAND keretes tükör, 130x70x2cm, antik fehér</x:v>
      </x:c>
      <x:c t="str">
        <x:v>SAPHO</x:v>
      </x:c>
      <x:c t="str">
        <x:v>8590913821950</x:v>
      </x:c>
      <x:c t="str">
        <x:v>db        </x:v>
      </x:c>
      <x:c t="str">
        <x:v>94036090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148000.0000</x:v>
      </x:c>
      <x:c t="str">
        <x:v>kifutott: 2024.09</x:v>
      </x:c>
    </x:row>
    <x:row>
      <x:c t="str">
        <x:v>BA068S</x:v>
      </x:c>
      <x:c t="str">
        <x:v>BRAND mosdótartó szekrény, 56x83x43cm</x:v>
      </x:c>
      <x:c t="str">
        <x:v>SAPHO</x:v>
      </x:c>
      <x:c t="str">
        <x:v>8590913939631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324000.0000</x:v>
      </x:c>
      <x:c t="str">
        <x:v/>
      </x:c>
    </x:row>
    <x:row>
      <x:c t="str">
        <x:v>BA083S</x:v>
      </x:c>
      <x:c t="str">
        <x:v>BRAND mosdótartó szekrény, 80x73x50cm</x:v>
      </x:c>
      <x:c t="str">
        <x:v>SAPHO</x:v>
      </x:c>
      <x:c t="str">
        <x:v>8590913930492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344000.0000</x:v>
      </x:c>
      <x:c t="str">
        <x:v/>
      </x:c>
    </x:row>
    <x:row>
      <x:c t="str">
        <x:v>BA088S</x:v>
      </x:c>
      <x:c t="str">
        <x:v>BRAND mosdótartó szekrény, 76x83x43cm</x:v>
      </x:c>
      <x:c t="str">
        <x:v>SAPHO</x:v>
      </x:c>
      <x:c t="str">
        <x:v>8590913939624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314000.0000</x:v>
      </x:c>
      <x:c t="str">
        <x:v/>
      </x:c>
    </x:row>
    <x:row>
      <x:c t="str">
        <x:v>BA101S</x:v>
      </x:c>
      <x:c t="str">
        <x:v>BRAND mosdótartó szekrény, 100x73x50cm</x:v>
      </x:c>
      <x:c t="str">
        <x:v>SAPHO</x:v>
      </x:c>
      <x:c t="str">
        <x:v>8590913930508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429000.0000</x:v>
      </x:c>
      <x:c t="str">
        <x:v/>
      </x:c>
    </x:row>
    <x:row>
      <x:c t="str">
        <x:v>BA131S</x:v>
      </x:c>
      <x:c t="str">
        <x:v>BRAND mosdótartó szekrény, 130x73x50cm</x:v>
      </x:c>
      <x:c t="str">
        <x:v>SAPHO</x:v>
      </x:c>
      <x:c t="str">
        <x:v>8590913930515</x:v>
      </x:c>
      <x:c t="str">
        <x:v>db        </x:v>
      </x:c>
      <x:c t="str">
        <x:v>94036090</x:v>
      </x:c>
      <x:c t="n">
        <x:v>28.6000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BA161S</x:v>
      </x:c>
      <x:c t="str">
        <x:v>BRAND mosdótartó szekrény, 160x73x50cm</x:v>
      </x:c>
      <x:c t="str">
        <x:v>SAPHO</x:v>
      </x:c>
      <x:c t="str">
        <x:v>8590913940903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544000.0000</x:v>
      </x:c>
      <x:c t="str">
        <x:v/>
      </x:c>
    </x:row>
    <x:row>
      <x:c t="str">
        <x:v>BB002</x:v>
      </x:c>
      <x:c t="str">
        <x:v>BEBÉ álló mosdócsaptelep, króm</x:v>
      </x:c>
      <x:c t="str">
        <x:v>SAPHO</x:v>
      </x:c>
      <x:c t="str">
        <x:v>8590913935961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BB002/17</x:v>
      </x:c>
      <x:c t="str">
        <x:v>BEBÉ álló mosdócsaptelep, arany</x:v>
      </x:c>
      <x:c t="str">
        <x:v>SAPHO</x:v>
      </x:c>
      <x:c t="str">
        <x:v>8590913935978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208000.0000</x:v>
      </x:c>
      <x:c t="str">
        <x:v/>
      </x:c>
    </x:row>
    <x:row>
      <x:c t="str">
        <x:v>BB002/18</x:v>
      </x:c>
      <x:c t="str">
        <x:v>BEBÉ álló mosdócsaptelep, bronz</x:v>
      </x:c>
      <x:c t="str">
        <x:v>SAPHO</x:v>
      </x:c>
      <x:c t="str">
        <x:v>8590913936180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161000.0000</x:v>
      </x:c>
      <x:c t="str">
        <x:v/>
      </x:c>
    </x:row>
    <x:row>
      <x:c t="str">
        <x:v>BB003</x:v>
      </x:c>
      <x:c t="str">
        <x:v>BEBÉ álló bidécsaptelep, króm</x:v>
      </x:c>
      <x:c t="str">
        <x:v>SAPHO</x:v>
      </x:c>
      <x:c t="str">
        <x:v>8590913936029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104000.0000</x:v>
      </x:c>
      <x:c t="str">
        <x:v/>
      </x:c>
    </x:row>
    <x:row>
      <x:c t="str">
        <x:v>BB003/17</x:v>
      </x:c>
      <x:c t="str">
        <x:v>BEBÉ álló bidécsaptelep, arany</x:v>
      </x:c>
      <x:c t="str">
        <x:v>SAPHO</x:v>
      </x:c>
      <x:c t="str">
        <x:v>8590913936036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198000.0000</x:v>
      </x:c>
      <x:c t="str">
        <x:v/>
      </x:c>
    </x:row>
    <x:row>
      <x:c t="str">
        <x:v>BB003/18</x:v>
      </x:c>
      <x:c t="str">
        <x:v>BEBÉ álló bidécsaptelep, bronz</x:v>
      </x:c>
      <x:c t="str">
        <x:v>SAPHO</x:v>
      </x:c>
      <x:c t="str">
        <x:v>8590913936289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161000.0000</x:v>
      </x:c>
      <x:c t="str">
        <x:v/>
      </x:c>
    </x:row>
    <x:row>
      <x:c t="str">
        <x:v>BB007</x:v>
      </x:c>
      <x:c t="str">
        <x:v>BEBÉ magasított álló mosdócsaptelep, króm</x:v>
      </x:c>
      <x:c t="str">
        <x:v>SAPHO</x:v>
      </x:c>
      <x:c t="str">
        <x:v>8590913935985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158000.0000</x:v>
      </x:c>
      <x:c t="str">
        <x:v/>
      </x:c>
    </x:row>
    <x:row>
      <x:c t="str">
        <x:v>BB007/17</x:v>
      </x:c>
      <x:c t="str">
        <x:v>BEBÉ magasított álló mosdócsaptelep, arany</x:v>
      </x:c>
      <x:c t="str">
        <x:v>SAPHO</x:v>
      </x:c>
      <x:c t="str">
        <x:v>8590913935992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298000.0000</x:v>
      </x:c>
      <x:c t="str">
        <x:v/>
      </x:c>
    </x:row>
    <x:row>
      <x:c t="str">
        <x:v>BB007/18</x:v>
      </x:c>
      <x:c t="str">
        <x:v>BEBÉ magasított álló mosdócsaptelep, bronz</x:v>
      </x:c>
      <x:c t="str">
        <x:v>SAPHO</x:v>
      </x:c>
      <x:c t="str">
        <x:v>8590913936197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BB010</x:v>
      </x:c>
      <x:c t="str">
        <x:v>BEBÉ fali kádtöltő csaptelep, króm</x:v>
      </x:c>
      <x:c t="str">
        <x:v>SAPHO</x:v>
      </x:c>
      <x:c t="str">
        <x:v>8590913936043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159000.0000</x:v>
      </x:c>
      <x:c t="str">
        <x:v/>
      </x:c>
    </x:row>
    <x:row>
      <x:c t="str">
        <x:v>BB010/17</x:v>
      </x:c>
      <x:c t="str">
        <x:v>BEBÉ fali kádtöltő csaptelep, arany</x:v>
      </x:c>
      <x:c t="str">
        <x:v>SAPHO</x:v>
      </x:c>
      <x:c t="str">
        <x:v>8590913936050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298000.0000</x:v>
      </x:c>
      <x:c t="str">
        <x:v/>
      </x:c>
    </x:row>
    <x:row>
      <x:c t="str">
        <x:v>BB010/18</x:v>
      </x:c>
      <x:c t="str">
        <x:v>BEBÉ fali kádtöltő csaptelep, bronz</x:v>
      </x:c>
      <x:c t="str">
        <x:v>SAPHO</x:v>
      </x:c>
      <x:c t="str">
        <x:v>8590913936296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BB011</x:v>
      </x:c>
      <x:c t="str">
        <x:v>BEBÉ fali zuhanycsaptelep, króm</x:v>
      </x:c>
      <x:c t="str">
        <x:v>SAPHO</x:v>
      </x:c>
      <x:c t="str">
        <x:v>8590913936104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/>
      </x:c>
    </x:row>
    <x:row>
      <x:c t="str">
        <x:v>BB011/17</x:v>
      </x:c>
      <x:c t="str">
        <x:v>BEBÉ fali zuhanycsaptelep, arany</x:v>
      </x:c>
      <x:c t="str">
        <x:v>SAPHO</x:v>
      </x:c>
      <x:c t="str">
        <x:v>8590913936111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208000.0000</x:v>
      </x:c>
      <x:c t="str">
        <x:v/>
      </x:c>
    </x:row>
    <x:row>
      <x:c t="str">
        <x:v>BB011/18</x:v>
      </x:c>
      <x:c t="str">
        <x:v>BEBÉ fali zuhanycsaptelep, bronz</x:v>
      </x:c>
      <x:c t="str">
        <x:v>SAPHO</x:v>
      </x:c>
      <x:c t="str">
        <x:v>8590913936302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161000.0000</x:v>
      </x:c>
      <x:c t="str">
        <x:v/>
      </x:c>
    </x:row>
    <x:row>
      <x:c t="str">
        <x:v>BB018</x:v>
      </x:c>
      <x:c t="str">
        <x:v>BEBÉ falsík alatti mosdócsaptelep, króm</x:v>
      </x:c>
      <x:c t="str">
        <x:v>SAPHO</x:v>
      </x:c>
      <x:c t="str">
        <x:v>8590913936005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151000.0000</x:v>
      </x:c>
      <x:c t="str">
        <x:v/>
      </x:c>
    </x:row>
    <x:row>
      <x:c t="str">
        <x:v>BB018/17</x:v>
      </x:c>
      <x:c t="str">
        <x:v>BEBÉ falsík alatti mosdócsaptelep, arany</x:v>
      </x:c>
      <x:c t="str">
        <x:v>SAPHO</x:v>
      </x:c>
      <x:c t="str">
        <x:v>8590913936012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288000.0000</x:v>
      </x:c>
      <x:c t="str">
        <x:v/>
      </x:c>
    </x:row>
    <x:row>
      <x:c t="str">
        <x:v>BB018/18</x:v>
      </x:c>
      <x:c t="str">
        <x:v>BEBÉ falsík alatti mosdócsaptelep, bronz</x:v>
      </x:c>
      <x:c t="str">
        <x:v>SAPHO</x:v>
      </x:c>
      <x:c t="str">
        <x:v>8590913936272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222000.0000</x:v>
      </x:c>
      <x:c t="str">
        <x:v/>
      </x:c>
    </x:row>
    <x:row>
      <x:c t="str">
        <x:v>BB021</x:v>
      </x:c>
      <x:c t="str">
        <x:v>BEBÉ térbenálló kádtöltő csaptelep, króm</x:v>
      </x:c>
      <x:c t="str">
        <x:v>SAPHO</x:v>
      </x:c>
      <x:c t="str">
        <x:v>8590913936166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BB021/17</x:v>
      </x:c>
      <x:c t="str">
        <x:v>BEBÉ térbenálló kádtöltő csaptelep, arany</x:v>
      </x:c>
      <x:c t="str">
        <x:v>SAPHO</x:v>
      </x:c>
      <x:c t="str">
        <x:v>8590913936173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798000.0000</x:v>
      </x:c>
      <x:c t="str">
        <x:v/>
      </x:c>
    </x:row>
    <x:row>
      <x:c t="str">
        <x:v>BB021/18</x:v>
      </x:c>
      <x:c t="str">
        <x:v>BEBÉ térbenálló kádtöltő csaptelep, bronz</x:v>
      </x:c>
      <x:c t="str">
        <x:v>SAPHO</x:v>
      </x:c>
      <x:c t="str">
        <x:v>8590913936333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636000.0000</x:v>
      </x:c>
      <x:c t="str">
        <x:v/>
      </x:c>
    </x:row>
    <x:row>
      <x:c t="str">
        <x:v>BB041</x:v>
      </x:c>
      <x:c t="str">
        <x:v>BEBÉ falsík alatti zuhanycsaptelep, 1-irányú váltóval, króm</x:v>
      </x:c>
      <x:c t="str">
        <x:v>SAPHO</x:v>
      </x:c>
      <x:c t="str">
        <x:v>8590913936128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BB041/17</x:v>
      </x:c>
      <x:c t="str">
        <x:v>BEBÉ falsík alatti zuhanycsaptelep, 1-irányú váltóval, arany</x:v>
      </x:c>
      <x:c t="str">
        <x:v>SAPHO</x:v>
      </x:c>
      <x:c t="str">
        <x:v>8590913936135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BB041/18</x:v>
      </x:c>
      <x:c t="str">
        <x:v>BEBÉ falsík alatti zuhanycsaptelep, 1-irányú váltóval, bronz</x:v>
      </x:c>
      <x:c t="str">
        <x:v>SAPHO</x:v>
      </x:c>
      <x:c t="str">
        <x:v>8590913936319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113000.0000</x:v>
      </x:c>
      <x:c t="str">
        <x:v/>
      </x:c>
    </x:row>
    <x:row>
      <x:c t="str">
        <x:v>BB042</x:v>
      </x:c>
      <x:c t="str">
        <x:v>BEBÉ falsík alatti zuhanycsaptelep, 2-irányú váltóval, króm</x:v>
      </x:c>
      <x:c t="str">
        <x:v>SAPHO</x:v>
      </x:c>
      <x:c t="str">
        <x:v>8590913936142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102000.0000</x:v>
      </x:c>
      <x:c t="str">
        <x:v/>
      </x:c>
    </x:row>
    <x:row>
      <x:c t="str">
        <x:v>BB042/17</x:v>
      </x:c>
      <x:c t="str">
        <x:v>BEBÉ falsík alatti zuhanycsaptelep, 2-irányú váltóval, arany</x:v>
      </x:c>
      <x:c t="str">
        <x:v>SAPHO</x:v>
      </x:c>
      <x:c t="str">
        <x:v>8590913936159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188000.0000</x:v>
      </x:c>
      <x:c t="str">
        <x:v/>
      </x:c>
    </x:row>
    <x:row>
      <x:c t="str">
        <x:v>BB042/18</x:v>
      </x:c>
      <x:c t="str">
        <x:v>BEBÉ falsík alatti zuhanycsaptelep, 2-irányú váltóval, bronz</x:v>
      </x:c>
      <x:c t="str">
        <x:v>SAPHO</x:v>
      </x:c>
      <x:c t="str">
        <x:v>8590913936326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BB906</x:v>
      </x:c>
      <x:c t="str">
        <x:v>BARBO elektromos radiátor, 600x1626x89mm, 160W, matt fekete</x:v>
      </x:c>
      <x:c t="str">
        <x:v>SAPHO</x:v>
      </x:c>
      <x:c t="str">
        <x:v>8590913935725</x:v>
      </x:c>
      <x:c t="str">
        <x:v>db        </x:v>
      </x:c>
      <x:c t="str">
        <x:v>85162950</x:v>
      </x:c>
      <x:c t="n">
        <x:v>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BC002</x:v>
      </x:c>
      <x:c t="str">
        <x:v>AQUALINE BOLERO álló mosdócsaptelep, leeresztő nélkül, króm</x:v>
      </x:c>
      <x:c t="str">
        <x:v>AQUALINE</x:v>
      </x:c>
      <x:c t="str">
        <x:v>8590913947865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BC006</x:v>
      </x:c>
      <x:c t="str">
        <x:v>AQUALINE BOLERO magasított álló mosdócsaptelep, leeresztő nélkül, króm</x:v>
      </x:c>
      <x:c t="str">
        <x:v>AQUALINE</x:v>
      </x:c>
      <x:c t="str">
        <x:v>8590913947872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BC010</x:v>
      </x:c>
      <x:c t="str">
        <x:v>AQUALINE BOLERO fali kádtöltő csaptelep zuhanyváltóval, króm</x:v>
      </x:c>
      <x:c t="str">
        <x:v>AQUALINE</x:v>
      </x:c>
      <x:c t="str">
        <x:v>8590913947889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BC011</x:v>
      </x:c>
      <x:c t="str">
        <x:v>AQUALINE BOLERO fali zuhanycsaptelep, króm</x:v>
      </x:c>
      <x:c t="str">
        <x:v>AQUALINE</x:v>
      </x:c>
      <x:c t="str">
        <x:v>8590913947896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21500.0000</x:v>
      </x:c>
      <x:c t="str">
        <x:v/>
      </x:c>
    </x:row>
    <x:row>
      <x:c t="str">
        <x:v>BD12751</x:v>
      </x:c>
      <x:c t="str">
        <x:v>Karos csaptelep váltóval </x:v>
      </x:c>
      <x:c t="str">
        <x:v>SAPHO</x:v>
      </x:c>
      <x:c t="str">
        <x:v>8015385114602</x:v>
      </x:c>
      <x:c t="str">
        <x:v>db        </x:v>
      </x:c>
      <x:c t="str">
        <x:v>84818011</x:v>
      </x:c>
      <x:c t="n">
        <x:v>1.6100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BD30051</x:v>
      </x:c>
      <x:c t="str">
        <x:v>kádbeömlő, 160mm, króm</x:v>
      </x:c>
      <x:c t="str">
        <x:v>SAPHO</x:v>
      </x:c>
      <x:c t="str">
        <x:v>8015385610333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104000.0000</x:v>
      </x:c>
      <x:c t="str">
        <x:v/>
      </x:c>
    </x:row>
    <x:row>
      <x:c t="str">
        <x:v>BD301.410.00</x:v>
      </x:c>
      <x:c t="str">
        <x:v>CREAVIT DISABLE WC mozgássérülteknek tartállyal, ülőke nélkül, 38,5x67,2cm</x:v>
      </x:c>
      <x:c t="str">
        <x:v>KOMPONENS</x:v>
      </x:c>
      <x:c t="str">
        <x:v>8590913913341</x:v>
      </x:c>
      <x:c t="str">
        <x:v>szett     </x:v>
      </x:c>
      <x:c t="str">
        <x:v>69109000</x:v>
      </x:c>
      <x:c t="n">
        <x:v>33.9000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133300.0000</x:v>
      </x:c>
      <x:c t="str">
        <x:v>kifutott: 2025.08</x:v>
      </x:c>
    </x:row>
    <x:row>
      <x:c t="str">
        <x:v>BD305</x:v>
      </x:c>
      <x:c t="str">
        <x:v>CREAVIT HANDICAP WC-csésze, ülőke nélkül </x:v>
      </x:c>
      <x:c t="str">
        <x:v>SAPHO</x:v>
      </x:c>
      <x:c t="str">
        <x:v>8698531160496</x:v>
      </x:c>
      <x:c t="str">
        <x:v>db        </x:v>
      </x:c>
      <x:c t="str">
        <x:v>69109000</x:v>
      </x:c>
      <x:c t="n">
        <x:v>30.2000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87000.0000</x:v>
      </x:c>
      <x:c t="str">
        <x:v/>
      </x:c>
    </x:row>
    <x:row>
      <x:c t="str">
        <x:v>BD31051</x:v>
      </x:c>
      <x:c t="str">
        <x:v>kádbeömlő, 80mm, króm</x:v>
      </x:c>
      <x:c t="str">
        <x:v>SAPHO</x:v>
      </x:c>
      <x:c t="str">
        <x:v>8015385936563</x:v>
      </x:c>
      <x:c t="str">
        <x:v>db        </x:v>
      </x:c>
      <x:c t="str">
        <x:v>84818011</x:v>
      </x:c>
      <x:c t="n">
        <x:v>0.7700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57000.0000</x:v>
      </x:c>
      <x:c t="str">
        <x:v/>
      </x:c>
    </x:row>
    <x:row>
      <x:c t="str">
        <x:v>BD31451</x:v>
      </x:c>
      <x:c t="str">
        <x:v>kádbeömlő, 130mm, króm</x:v>
      </x:c>
      <x:c t="str">
        <x:v>SAPHO</x:v>
      </x:c>
      <x:c t="str">
        <x:v>8015385936631</x:v>
      </x:c>
      <x:c t="str">
        <x:v>db        </x:v>
      </x:c>
      <x:c t="str">
        <x:v>84818011</x:v>
      </x:c>
      <x:c t="n">
        <x:v>2.7000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186000.0000</x:v>
      </x:c>
      <x:c t="str">
        <x:v/>
      </x:c>
    </x:row>
    <x:row>
      <x:c t="str">
        <x:v>BE1001</x:v>
      </x:c>
      <x:c t="str">
        <x:v>AQUALINE DABL kétállású kézizuhanytartó, króm</x:v>
      </x:c>
      <x:c t="str">
        <x:v>AQUALINE</x:v>
      </x:c>
      <x:c t="str">
        <x:v>8590913829123</x:v>
      </x:c>
      <x:c t="str">
        <x:v>db        </x:v>
      </x:c>
      <x:c t="str">
        <x:v>39259010</x:v>
      </x:c>
      <x:c t="n">
        <x:v>0.0290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1200.0000</x:v>
      </x:c>
      <x:c t="str">
        <x:v/>
      </x:c>
    </x:row>
    <x:row>
      <x:c t="str">
        <x:v>BE755</x:v>
      </x:c>
      <x:c t="str">
        <x:v>BRAHEA pultbasüllyeszthető rockstone mosdó, 55x39cm, matt fehér</x:v>
      </x:c>
      <x:c t="str">
        <x:v>SAPHO</x:v>
      </x:c>
      <x:c t="str">
        <x:v>8590913945373</x:v>
      </x:c>
      <x:c t="str">
        <x:v>db        </x:v>
      </x:c>
      <x:c t="str">
        <x:v>39221000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BE775</x:v>
      </x:c>
      <x:c t="str">
        <x:v>BRAHEA pultbasüllyeszthető rockstone mosdó, 75x39cm, matt fehér</x:v>
      </x:c>
      <x:c t="str">
        <x:v>SAPHO</x:v>
      </x:c>
      <x:c t="str">
        <x:v>8590913945380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BH7000</x:v>
      </x:c>
      <x:c t="str">
        <x:v>PUNC betonmosdó, 53x17x39cm, beige</x:v>
      </x:c>
      <x:c t="str">
        <x:v>SAPHO</x:v>
      </x:c>
      <x:c t="str">
        <x:v>8590913875076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BH7001</x:v>
      </x:c>
      <x:c t="str">
        <x:v>PUNC betonmosdó, 53x17x39cm, fekete</x:v>
      </x:c>
      <x:c t="str">
        <x:v>SAPHO</x:v>
      </x:c>
      <x:c t="str">
        <x:v>8590913875083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BH7002</x:v>
      </x:c>
      <x:c t="str">
        <x:v>SMALL GIULIA kerámiamosdó, 33,5x11,5x29cm</x:v>
      </x:c>
      <x:c t="str">
        <x:v>SAPHO</x:v>
      </x:c>
      <x:c t="str">
        <x:v>8590913824050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26600.0000</x:v>
      </x:c>
      <x:c t="str">
        <x:v/>
      </x:c>
    </x:row>
    <x:row>
      <x:c t="str">
        <x:v>BH7002B</x:v>
      </x:c>
      <x:c t="str">
        <x:v>SMALL GIULIA kerámiamosdó, 33,5x11,5x29cm, matt fekete</x:v>
      </x:c>
      <x:c t="str">
        <x:v>SAPHO</x:v>
      </x:c>
      <x:c t="str">
        <x:v>8590913916861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63000.0000</x:v>
      </x:c>
      <x:c t="str">
        <x:v/>
      </x:c>
    </x:row>
    <x:row>
      <x:c t="str">
        <x:v>BH7006</x:v>
      </x:c>
      <x:c t="str">
        <x:v>UBEGA kerámiamosdó, leeresztő nélkül 38x38cm</x:v>
      </x:c>
      <x:c t="str">
        <x:v>SAPHO</x:v>
      </x:c>
      <x:c t="str">
        <x:v>8590913823985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27900.0000</x:v>
      </x:c>
      <x:c t="str">
        <x:v>kifutott: 2026.02</x:v>
      </x:c>
    </x:row>
    <x:row>
      <x:c t="str">
        <x:v>BH7007</x:v>
      </x:c>
      <x:c t="str">
        <x:v>TERUEL kerámiamosdó, leeresztő nélkül, 59x39cm</x:v>
      </x:c>
      <x:c t="str">
        <x:v>SAPHO</x:v>
      </x:c>
      <x:c t="str">
        <x:v>8590913824043</x:v>
      </x:c>
      <x:c t="str">
        <x:v>db        </x:v>
      </x:c>
      <x:c t="str">
        <x:v>69109000</x:v>
      </x:c>
      <x:c t="n">
        <x:v>9.9300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32400.0000</x:v>
      </x:c>
      <x:c t="str">
        <x:v/>
      </x:c>
    </x:row>
    <x:row>
      <x:c t="str">
        <x:v>BH7013</x:v>
      </x:c>
      <x:c t="str">
        <x:v>BALENA kerámiamosdó, leeresztő nélkül, 48x13,5x37cm</x:v>
      </x:c>
      <x:c t="str">
        <x:v>SAPHO</x:v>
      </x:c>
      <x:c t="str">
        <x:v>8590913823954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29000.0000</x:v>
      </x:c>
      <x:c t="str">
        <x:v/>
      </x:c>
    </x:row>
    <x:row>
      <x:c t="str">
        <x:v>BH7013B</x:v>
      </x:c>
      <x:c t="str">
        <x:v>BALENA kerámiamosdó 48x13,5x37cm, matt fekete</x:v>
      </x:c>
      <x:c t="str">
        <x:v>SAPHO</x:v>
      </x:c>
      <x:c t="str">
        <x:v>8590913877445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57000.0000</x:v>
      </x:c>
      <x:c t="str">
        <x:v/>
      </x:c>
    </x:row>
    <x:row>
      <x:c t="str">
        <x:v>BH7021</x:v>
      </x:c>
      <x:c t="str">
        <x:v>YAKARTA kerámiamosdó, kerek, leeresztő nélkül, átm:46cm</x:v>
      </x:c>
      <x:c t="str">
        <x:v>SAPHO</x:v>
      </x:c>
      <x:c t="str">
        <x:v>8590913823930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BH7022</x:v>
      </x:c>
      <x:c t="str">
        <x:v>LIMA kerámiamosdó, 59,5x39,5cm</x:v>
      </x:c>
      <x:c t="str">
        <x:v>SAPHO</x:v>
      </x:c>
      <x:c t="str">
        <x:v>8590913824036</x:v>
      </x:c>
      <x:c t="str">
        <x:v>db        </x:v>
      </x:c>
      <x:c t="str">
        <x:v>69109000</x:v>
      </x:c>
      <x:c t="n">
        <x:v>10.4500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38000.0000</x:v>
      </x:c>
      <x:c t="str">
        <x:v/>
      </x:c>
    </x:row>
    <x:row>
      <x:c t="str">
        <x:v>BI003</x:v>
      </x:c>
      <x:c t="str">
        <x:v>AQUALINE BAMBUS álló polc, 3 szintes, 37x80x37cm, bambusz</x:v>
      </x:c>
      <x:c t="str">
        <x:v>AQUALINE</x:v>
      </x:c>
      <x:c t="str">
        <x:v>8590913864377</x:v>
      </x:c>
      <x:c t="str">
        <x:v>db        </x:v>
      </x:c>
      <x:c t="str">
        <x:v>44219910</x:v>
      </x:c>
      <x:c t="n">
        <x:v>2.4000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17500.0000</x:v>
      </x:c>
      <x:c t="str">
        <x:v>kifutott: 2024.11</x:v>
      </x:c>
    </x:row>
    <x:row>
      <x:c t="str">
        <x:v>BI004</x:v>
      </x:c>
      <x:c t="str">
        <x:v>AQUALINE BAMBUS WC kefetartó, 100x350mm, bambusz</x:v>
      </x:c>
      <x:c t="str">
        <x:v>AQUALINE</x:v>
      </x:c>
      <x:c t="str">
        <x:v>8590913883996</x:v>
      </x:c>
      <x:c t="str">
        <x:v>db        </x:v>
      </x:c>
      <x:c t="str">
        <x:v>44219910</x:v>
      </x:c>
      <x:c t="n">
        <x:v>2.4050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>kifutott: 2024.11</x:v>
      </x:c>
    </x:row>
    <x:row>
      <x:c t="str">
        <x:v>BI005</x:v>
      </x:c>
      <x:c t="str">
        <x:v>AQUALINE BAMBUS álló polc, 5 szintes, 37x141x37cm, bambusz</x:v>
      </x:c>
      <x:c t="str">
        <x:v>AQUALINE</x:v>
      </x:c>
      <x:c t="str">
        <x:v>8590913864384</x:v>
      </x:c>
      <x:c t="str">
        <x:v>db        </x:v>
      </x:c>
      <x:c t="str">
        <x:v>44219910</x:v>
      </x:c>
      <x:c t="n">
        <x:v>3.0350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29500.0000</x:v>
      </x:c>
      <x:c t="str">
        <x:v>kifutott: 2025.06</x:v>
      </x:c>
    </x:row>
    <x:row>
      <x:c t="str">
        <x:v>BI006</x:v>
      </x:c>
      <x:c t="str">
        <x:v>AQUALINE BAMBUS szemetes, 3l, 170x240mm, fehér/bambusz</x:v>
      </x:c>
      <x:c t="str">
        <x:v>AQUALINE</x:v>
      </x:c>
      <x:c t="str">
        <x:v>8590913883972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8400.0000</x:v>
      </x:c>
      <x:c t="str">
        <x:v/>
      </x:c>
    </x:row>
    <x:row>
      <x:c t="str">
        <x:v>BI007</x:v>
      </x:c>
      <x:c t="str">
        <x:v>AQUALINE BAMBUS szemetes, 5l, 205x260mm, fehér/bambusz</x:v>
      </x:c>
      <x:c t="str">
        <x:v>AQUALINE</x:v>
      </x:c>
      <x:c t="str">
        <x:v>8590913883989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7900.0000</x:v>
      </x:c>
      <x:c t="n">
        <x:v>9900.0000</x:v>
      </x:c>
      <x:c t="str">
        <x:v/>
      </x:c>
    </x:row>
    <x:row>
      <x:c t="str">
        <x:v>BI026</x:v>
      </x:c>
      <x:c t="str">
        <x:v>AQUALINE BAMBUS szabadonálló, WC-kefe tartó, 32x82x22cm, bambusz</x:v>
      </x:c>
      <x:c t="str">
        <x:v>AQUALINE</x:v>
      </x:c>
      <x:c t="str">
        <x:v>8590913864360</x:v>
      </x:c>
      <x:c t="str">
        <x:v>db        </x:v>
      </x:c>
      <x:c t="str">
        <x:v>44219910</x:v>
      </x:c>
      <x:c t="n">
        <x:v>2.1630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17000.0000</x:v>
      </x:c>
      <x:c t="str">
        <x:v>kifutott: 2026.02</x:v>
      </x:c>
    </x:row>
    <x:row>
      <x:c t="str">
        <x:v>BL101-0101-L-70</x:v>
      </x:c>
      <x:c t="str">
        <x:v>BRAHEA Rockstone pult, balos, 101x51,5cm (70+30cm), matt fehér</x:v>
      </x:c>
      <x:c t="str">
        <x:v>SAPHO</x:v>
      </x:c>
      <x:c t="str">
        <x:v>8590913994425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BL101-0101-L-80</x:v>
      </x:c>
      <x:c t="str">
        <x:v>BRAHEA Rockstone pult, balos, 101x51,5cm (80+20cm), matt fehér</x:v>
      </x:c>
      <x:c t="str">
        <x:v>SAPHO</x:v>
      </x:c>
      <x:c t="str">
        <x:v>8590913994432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BL101-0101-R-70</x:v>
      </x:c>
      <x:c t="str">
        <x:v>BRAHEA Rockstone pult, jobbos, 101x51,5cm (30+70cm), matt fehér</x:v>
      </x:c>
      <x:c t="str">
        <x:v>SAPHO</x:v>
      </x:c>
      <x:c t="str">
        <x:v>8590913994449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BL101-0101-R-80</x:v>
      </x:c>
      <x:c t="str">
        <x:v>BRAHEA Rockstone pult, jobbos, 101x51,5cm (20+80cm), matt fehér</x:v>
      </x:c>
      <x:c t="str">
        <x:v>SAPHO</x:v>
      </x:c>
      <x:c t="str">
        <x:v>8590913994456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BL121-0101-L</x:v>
      </x:c>
      <x:c t="str">
        <x:v>BRAHEA Rockstone pult, balos, 121x51,5cm (90+30cm), matt fehér</x:v>
      </x:c>
      <x:c t="str">
        <x:v>SAPHO</x:v>
      </x:c>
      <x:c t="str">
        <x:v>8590913994463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BL121-0101-R</x:v>
      </x:c>
      <x:c t="str">
        <x:v>BRAHEA Rockstone pult, jobbos, 121x51,5cm (30+90cm), matt fehér</x:v>
      </x:c>
      <x:c t="str">
        <x:v>SAPHO</x:v>
      </x:c>
      <x:c t="str">
        <x:v>8590913994470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BL141-0101</x:v>
      </x:c>
      <x:c t="str">
        <x:v>BRAHEA Rockstone pult, 141x51,5cm (70+70cm), matt fehér</x:v>
      </x:c>
      <x:c t="str">
        <x:v>SAPHO</x:v>
      </x:c>
      <x:c t="str">
        <x:v>8590913994487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>újdonság: 2025.02</x:v>
      </x:c>
    </x:row>
    <x:row>
      <x:c t="str">
        <x:v>BL141-0101-L</x:v>
      </x:c>
      <x:c t="str">
        <x:v>BRAHEA Rockstone pult, balos, 141x51,5cm (70+70cm), matt fehér</x:v>
      </x:c>
      <x:c t="str">
        <x:v>SAPHO</x:v>
      </x:c>
      <x:c t="str">
        <x:v>8590913994494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BL141-0101-R</x:v>
      </x:c>
      <x:c t="str">
        <x:v>BRAHEA Rockstone pult, jobbos, 141x51,5cm (70+70cm), matt fehér</x:v>
      </x:c>
      <x:c t="str">
        <x:v>SAPHO</x:v>
      </x:c>
      <x:c t="str">
        <x:v>8590913994500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BL161-0101-70</x:v>
      </x:c>
      <x:c t="str">
        <x:v>BRAHEA Rockstone pult, 161x51,5cm (70+20+70cm), matt fehér</x:v>
      </x:c>
      <x:c t="str">
        <x:v>SAPHO</x:v>
      </x:c>
      <x:c t="str">
        <x:v>8590913994517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BL161-0101-80</x:v>
      </x:c>
      <x:c t="str">
        <x:v>BRAHEA Rockstone pult, 161x51,5cm (80+80cm), matt fehér</x:v>
      </x:c>
      <x:c t="str">
        <x:v>SAPHO</x:v>
      </x:c>
      <x:c t="str">
        <x:v>8590913994524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BL181-0101-80</x:v>
      </x:c>
      <x:c t="str">
        <x:v>BRAHEA Rockstone pult, 181x51,5cm (80+20+80cm), matt fehér</x:v>
      </x:c>
      <x:c t="str">
        <x:v>SAPHO</x:v>
      </x:c>
      <x:c t="str">
        <x:v>8590913994531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BL181-0101-90</x:v>
      </x:c>
      <x:c t="str">
        <x:v>BRAHEA Rockstone pult, 181x51,5cm (90+90cm), matt fehér</x:v>
      </x:c>
      <x:c t="str">
        <x:v>SAPHO</x:v>
      </x:c>
      <x:c t="str">
        <x:v>8590913994548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BLF808</x:v>
      </x:c>
      <x:c t="str">
        <x:v>AQUALINE AGGA BLACK zuhanykabin, 800x800mm, matt fekete profil/transzparent üveg</x:v>
      </x:c>
      <x:c t="str">
        <x:v>AQUALINE</x:v>
      </x:c>
      <x:c t="str">
        <x:v>8590913981494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újdonság: 2024.09</x:v>
      </x:c>
    </x:row>
    <x:row>
      <x:c t="str">
        <x:v>BLF909</x:v>
      </x:c>
      <x:c t="str">
        <x:v>AQUALINE AGGA BLACK zuhanykabin, 900x900mm, matt fekete profil/transzparent üveg</x:v>
      </x:c>
      <x:c t="str">
        <x:v>AQUALINE</x:v>
      </x:c>
      <x:c t="str">
        <x:v>8590913981500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BLS800</x:v>
      </x:c>
      <x:c t="str">
        <x:v>AQUALINE ARLETA BLACK íves zuhanykabin, 800x800mm, matt fekete profil/transzparent üveg</x:v>
      </x:c>
      <x:c t="str">
        <x:v>AQUALINE</x:v>
      </x:c>
      <x:c t="str">
        <x:v>8590913981470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2024.09</x:v>
      </x:c>
    </x:row>
    <x:row>
      <x:c t="str">
        <x:v>BLS900</x:v>
      </x:c>
      <x:c t="str">
        <x:v>AQUALINE ARLETA BLACK íves zuhanykabin, 900x900mm, matt fekete profil/transzparent üveg</x:v>
      </x:c>
      <x:c t="str">
        <x:v>AQUALINE</x:v>
      </x:c>
      <x:c t="str">
        <x:v>8590913981487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BM658</x:v>
      </x:c>
      <x:c t="str">
        <x:v>PULSE öntöttmárvány mosdó, jobbos, 75x45cm,</x:v>
      </x:c>
      <x:c t="str">
        <x:v>SAPHO</x:v>
      </x:c>
      <x:c t="str">
        <x:v>8590913821387</x:v>
      </x:c>
      <x:c t="str">
        <x:v>db        </x:v>
      </x:c>
      <x:c t="str">
        <x:v>39221000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BM658-CP</x:v>
      </x:c>
      <x:c t="str">
        <x:v>PULSE konzol törölközőtartóval, jobbos, 75x45cm, matt fekete</x:v>
      </x:c>
      <x:c t="str">
        <x:v>SAPHO</x:v>
      </x:c>
      <x:c t="str">
        <x:v>8590913877407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BM750-0101</x:v>
      </x:c>
      <x:c t="str">
        <x:v>Rockstone pult, balos, 75,7x46,2cm, matt fehér</x:v>
      </x:c>
      <x:c t="str">
        <x:v>SAPHO</x:v>
      </x:c>
      <x:c t="str">
        <x:v>8590913933615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BM752</x:v>
      </x:c>
      <x:c t="str">
        <x:v>PULSE öntöttmárvány mosdó, balos, 75x45cm,</x:v>
      </x:c>
      <x:c t="str">
        <x:v>SAPHO</x:v>
      </x:c>
      <x:c t="str">
        <x:v>8590913821394</x:v>
      </x:c>
      <x:c t="str">
        <x:v>db        </x:v>
      </x:c>
      <x:c t="str">
        <x:v>39221000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BM752-CL</x:v>
      </x:c>
      <x:c t="str">
        <x:v>PULSE konzol törölközőtartóval, balos, 75x45cm, matt fekete</x:v>
      </x:c>
      <x:c t="str">
        <x:v>SAPHO</x:v>
      </x:c>
      <x:c t="str">
        <x:v>8590913877391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BM760-0101</x:v>
      </x:c>
      <x:c t="str">
        <x:v>Rockstone pult, jobbos, 75,7x46,2cm, matt fehér</x:v>
      </x:c>
      <x:c t="str">
        <x:v>SAPHO</x:v>
      </x:c>
      <x:c t="str">
        <x:v>8590913933622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BMS1-100</x:v>
      </x:c>
      <x:c t="str">
        <x:v>POLYSAN MODULAR SHOWER kádparaván, 1000x1500mm, transzparent üveg</x:v>
      </x:c>
      <x:c t="str">
        <x:v>SAPHO</x:v>
      </x:c>
      <x:c t="str">
        <x:v>8590913884719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kifutott: 2025.10</x:v>
      </x:c>
    </x:row>
    <x:row>
      <x:c t="str">
        <x:v>BMS1-70</x:v>
      </x:c>
      <x:c t="str">
        <x:v>POLYSAN MODULAR SHOWER kádparaván, 700x1500mm, transzparent üveg</x:v>
      </x:c>
      <x:c t="str">
        <x:v>SAPHO</x:v>
      </x:c>
      <x:c t="str">
        <x:v>8590913884672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96000.0000</x:v>
      </x:c>
      <x:c t="str">
        <x:v>kifutott: 2024.09</x:v>
      </x:c>
    </x:row>
    <x:row>
      <x:c t="str">
        <x:v>BMS1-75</x:v>
      </x:c>
      <x:c t="str">
        <x:v>POLYSAN MODULAR SHOWER kádparaván, 750x1500mm, transzparent üveg</x:v>
      </x:c>
      <x:c t="str">
        <x:v>SAPHO</x:v>
      </x:c>
      <x:c t="str">
        <x:v>8590913884689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99000.0000</x:v>
      </x:c>
      <x:c t="str">
        <x:v>kifutott: 2024.09</x:v>
      </x:c>
    </x:row>
    <x:row>
      <x:c t="str">
        <x:v>BMS1-80</x:v>
      </x:c>
      <x:c t="str">
        <x:v>POLYSAN MODULAR SHOWER kádparaván, 800x1500mm, transzparent üveg</x:v>
      </x:c>
      <x:c t="str">
        <x:v>SAPHO</x:v>
      </x:c>
      <x:c t="str">
        <x:v>8590913884696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103000.0000</x:v>
      </x:c>
      <x:c t="str">
        <x:v>kifutott: 2025.06</x:v>
      </x:c>
    </x:row>
    <x:row>
      <x:c t="str">
        <x:v>BMS1-90</x:v>
      </x:c>
      <x:c t="str">
        <x:v>POLYSAN MODULAR SHOWER kádparaván, 900x1500mm, transzparent üveg</x:v>
      </x:c>
      <x:c t="str">
        <x:v>SAPHO</x:v>
      </x:c>
      <x:c t="str">
        <x:v>8590913884702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109000.0000</x:v>
      </x:c>
      <x:c t="str">
        <x:v>kifutott: 2026.02</x:v>
      </x:c>
    </x:row>
    <x:row>
      <x:c t="str">
        <x:v>BN1135</x:v>
      </x:c>
      <x:c t="str">
        <x:v>BONNIE álló szappantartó, bambusz</x:v>
      </x:c>
      <x:c t="str">
        <x:v>SAPHO</x:v>
      </x:c>
      <x:c t="str">
        <x:v>8003341307236</x:v>
      </x:c>
      <x:c t="str">
        <x:v>db        </x:v>
      </x:c>
      <x:c t="str">
        <x:v>44219910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>újdonság: 2024.10</x:v>
      </x:c>
    </x:row>
    <x:row>
      <x:c t="str">
        <x:v>BN320</x:v>
      </x:c>
      <x:c t="str">
        <x:v>AQUALINE CREAVIT BENE Fali WC, 35,5x51cm</x:v>
      </x:c>
      <x:c t="str">
        <x:v>AQUALINE</x:v>
      </x:c>
      <x:c t="str">
        <x:v>8698531149279</x:v>
      </x:c>
      <x:c t="str">
        <x:v>db        </x:v>
      </x:c>
      <x:c t="str">
        <x:v>69109000</x:v>
      </x:c>
      <x:c t="n">
        <x:v>22.9000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BN3441</x:v>
      </x:c>
      <x:c t="str">
        <x:v>BONNIE álló WC-kefe, bambusz</x:v>
      </x:c>
      <x:c t="str">
        <x:v>SAPHO</x:v>
      </x:c>
      <x:c t="str">
        <x:v>8003341307267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13400.0000</x:v>
      </x:c>
      <x:c t="str">
        <x:v>újdonság: 2024.10</x:v>
      </x:c>
    </x:row>
    <x:row>
      <x:c t="str">
        <x:v>BN510</x:v>
      </x:c>
      <x:c t="str">
        <x:v>AQUALINE CREAVIT BENE fali bidé, 35,5x50cm</x:v>
      </x:c>
      <x:c t="str">
        <x:v>AQUALINE</x:v>
      </x:c>
      <x:c t="str">
        <x:v>8698531149255</x:v>
      </x:c>
      <x:c t="str">
        <x:v>db        </x:v>
      </x:c>
      <x:c t="str">
        <x:v>69109000</x:v>
      </x:c>
      <x:c t="n">
        <x:v>21.7000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55000.0000</x:v>
      </x:c>
      <x:c t="str">
        <x:v/>
      </x:c>
    </x:row>
    <x:row>
      <x:c t="str">
        <x:v>BN8041</x:v>
      </x:c>
      <x:c t="str">
        <x:v>BONNIE álló szappanadagoló, bambusz</x:v>
      </x:c>
      <x:c t="str">
        <x:v>SAPHO</x:v>
      </x:c>
      <x:c t="str">
        <x:v>8003341307243</x:v>
      </x:c>
      <x:c t="str">
        <x:v>db        </x:v>
      </x:c>
      <x:c t="str">
        <x:v>84798997</x:v>
      </x:c>
      <x:c t="n">
        <x:v>0.3390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>újdonság: 2024.10</x:v>
      </x:c>
    </x:row>
    <x:row>
      <x:c t="str">
        <x:v>BN9835</x:v>
      </x:c>
      <x:c t="str">
        <x:v>BONNIE álló fogkefetartó, bambusz</x:v>
      </x:c>
      <x:c t="str">
        <x:v>SAPHO</x:v>
      </x:c>
      <x:c t="str">
        <x:v>8003341307229</x:v>
      </x:c>
      <x:c t="str">
        <x:v>db        </x:v>
      </x:c>
      <x:c t="str">
        <x:v>44219910</x:v>
      </x:c>
      <x:c t="n">
        <x:v>0.2520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2024.10</x:v>
      </x:c>
    </x:row>
    <x:row>
      <x:c t="str">
        <x:v>BO411</x:v>
      </x:c>
      <x:c t="str">
        <x:v>Fali kifolyócső, 160mm, króm</x:v>
      </x:c>
      <x:c t="str">
        <x:v>SAPHO</x:v>
      </x:c>
      <x:c t="str">
        <x:v>8590913114717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14000.0000</x:v>
      </x:c>
      <x:c t="str">
        <x:v>újdonság: 2025.05</x:v>
      </x:c>
    </x:row>
    <x:row>
      <x:c t="str">
        <x:v>BO412</x:v>
      </x:c>
      <x:c t="str">
        <x:v>Fali kifolyócső, 160mm, matt fekete</x:v>
      </x:c>
      <x:c t="str">
        <x:v>SAPHO</x:v>
      </x:c>
      <x:c t="str">
        <x:v>8590913978876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13000.0000</x:v>
      </x:c>
      <x:c t="str">
        <x:v>újdonság: 2024.12</x:v>
      </x:c>
    </x:row>
    <x:row>
      <x:c t="str">
        <x:v>BO415</x:v>
      </x:c>
      <x:c t="str">
        <x:v>Fali szögletes kifolyócső, 180mm, matt fekete</x:v>
      </x:c>
      <x:c t="str">
        <x:v>SAPHO</x:v>
      </x:c>
      <x:c t="str">
        <x:v>8590913882647</x:v>
      </x:c>
      <x:c t="str">
        <x:v>db        </x:v>
      </x:c>
      <x:c t="str">
        <x:v>84818011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65000.0000</x:v>
      </x:c>
      <x:c t="str">
        <x:v>kifutott: 2025.03</x:v>
      </x:c>
    </x:row>
    <x:row>
      <x:c t="str">
        <x:v>BO417</x:v>
      </x:c>
      <x:c t="str">
        <x:v>Fali kifolyócső, 180mm, arany</x:v>
      </x:c>
      <x:c t="str">
        <x:v>SAPHO</x:v>
      </x:c>
      <x:c t="str">
        <x:v>8590913887321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86000.0000</x:v>
      </x:c>
      <x:c t="str">
        <x:v/>
      </x:c>
    </x:row>
    <x:row>
      <x:c t="str">
        <x:v>BO419</x:v>
      </x:c>
      <x:c t="str">
        <x:v>Fali kifolyócső, 180mm, matt arany</x:v>
      </x:c>
      <x:c t="str">
        <x:v>SAPHO</x:v>
      </x:c>
      <x:c t="str">
        <x:v>8590913935428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16000.0000</x:v>
      </x:c>
      <x:c t="str">
        <x:v/>
      </x:c>
    </x:row>
    <x:row>
      <x:c t="str">
        <x:v>BO511</x:v>
      </x:c>
      <x:c t="str">
        <x:v>Fali kifolyócső, 174mm, króm</x:v>
      </x:c>
      <x:c t="str">
        <x:v>SAPHO</x:v>
      </x:c>
      <x:c t="str">
        <x:v>8590913978852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7000.0000</x:v>
      </x:c>
      <x:c t="str">
        <x:v>újdonság: 2024.12</x:v>
      </x:c>
    </x:row>
    <x:row>
      <x:c t="str">
        <x:v>BO512</x:v>
      </x:c>
      <x:c t="str">
        <x:v>Fali kifolyócső, 174mm, matt fekete</x:v>
      </x:c>
      <x:c t="str">
        <x:v>SAPHO</x:v>
      </x:c>
      <x:c t="str">
        <x:v>8590913978869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8000.0000</x:v>
      </x:c>
      <x:c t="str">
        <x:v>újdonság: 2024.12</x:v>
      </x:c>
    </x:row>
    <x:row>
      <x:c t="str">
        <x:v>BO515</x:v>
      </x:c>
      <x:c t="str">
        <x:v>Fali kerek kifolyócső, 165mm, matt fekete</x:v>
      </x:c>
      <x:c t="str">
        <x:v>SAPHO</x:v>
      </x:c>
      <x:c t="str">
        <x:v>8590913882630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43000.0000</x:v>
      </x:c>
      <x:c t="str">
        <x:v>kifutott: 2024.11</x:v>
      </x:c>
    </x:row>
    <x:row>
      <x:c t="str">
        <x:v>BO516</x:v>
      </x:c>
      <x:c t="str">
        <x:v>Fali kerek kifolyócső, 165mm, nikkel</x:v>
      </x:c>
      <x:c t="str">
        <x:v>SAPHO</x:v>
      </x:c>
      <x:c t="str">
        <x:v>8590913885167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53000.0000</x:v>
      </x:c>
      <x:c t="str">
        <x:v>kifutott: 2025.12</x:v>
      </x:c>
    </x:row>
    <x:row>
      <x:c t="str">
        <x:v>BO517</x:v>
      </x:c>
      <x:c t="str">
        <x:v>Fali kerek kifolyócső, 165mm, arany</x:v>
      </x:c>
      <x:c t="str">
        <x:v>SAPHO</x:v>
      </x:c>
      <x:c t="str">
        <x:v>8590913886157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54000.0000</x:v>
      </x:c>
      <x:c t="str">
        <x:v/>
      </x:c>
    </x:row>
    <x:row>
      <x:c t="str">
        <x:v>BO519</x:v>
      </x:c>
      <x:c t="str">
        <x:v>Fali kerek kifolyócső, 165mm, matt arany</x:v>
      </x:c>
      <x:c t="str">
        <x:v>SAPHO</x:v>
      </x:c>
      <x:c t="str">
        <x:v>8590913935466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8800.0000</x:v>
      </x:c>
      <x:c t="str">
        <x:v/>
      </x:c>
    </x:row>
    <x:row>
      <x:c t="str">
        <x:v>BOBR</x:v>
      </x:c>
      <x:c t="str">
        <x:v>GSI CLASSIC Öblítő mechanika lánccal, bronz</x:v>
      </x:c>
      <x:c t="str">
        <x:v>SAPHO</x:v>
      </x:c>
      <x:c t="str">
        <x:v>8032937815879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230000.0000</x:v>
      </x:c>
      <x:c t="str">
        <x:v/>
      </x:c>
    </x:row>
    <x:row>
      <x:c t="str">
        <x:v>BOCR</x:v>
      </x:c>
      <x:c t="str">
        <x:v>GSI CLASSIC Öblítő mechanika lánccal, króm</x:v>
      </x:c>
      <x:c t="str">
        <x:v>SAPHO</x:v>
      </x:c>
      <x:c t="str">
        <x:v>8032937815886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174000.0000</x:v>
      </x:c>
      <x:c t="str">
        <x:v/>
      </x:c>
    </x:row>
    <x:row>
      <x:c t="str">
        <x:v>BPC</x:v>
      </x:c>
      <x:c t="str">
        <x:v>GSI öblítőmechanika </x:v>
      </x:c>
      <x:c t="str">
        <x:v>SAPHO</x:v>
      </x:c>
      <x:c t="str">
        <x:v>8032937815909</x:v>
      </x:c>
      <x:c t="str">
        <x:v>db        </x:v>
      </x:c>
      <x:c t="str">
        <x:v>39222000</x:v>
      </x:c>
      <x:c t="n">
        <x:v>1.8500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30000.0000</x:v>
      </x:c>
      <x:c t="str">
        <x:v>kifutott: 2024.09</x:v>
      </x:c>
    </x:row>
    <x:row>
      <x:c t="str">
        <x:v>BPCDF</x:v>
      </x:c>
      <x:c t="str">
        <x:v>GSI TRACCIA Öblítőmechanika </x:v>
      </x:c>
      <x:c t="str">
        <x:v>SAPHO</x:v>
      </x:c>
      <x:c t="str">
        <x:v>8032937828435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54000.0000</x:v>
      </x:c>
      <x:c t="str">
        <x:v/>
      </x:c>
    </x:row>
    <x:row>
      <x:c t="str">
        <x:v>BR0314</x:v>
      </x:c>
      <x:c t="str">
        <x:v>BRENDA piperetartó, matt fekete</x:v>
      </x:c>
      <x:c t="str">
        <x:v>SAPHO</x:v>
      </x:c>
      <x:c t="str">
        <x:v>8003341306239</x:v>
      </x:c>
      <x:c t="str">
        <x:v>db        </x:v>
      </x:c>
      <x:c t="str">
        <x:v>39249000</x:v>
      </x:c>
      <x:c t="n">
        <x:v>0.4450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BR0614</x:v>
      </x:c>
      <x:c t="str">
        <x:v>BRENDA tálca, matt fekete</x:v>
      </x:c>
      <x:c t="str">
        <x:v>SAPHO</x:v>
      </x:c>
      <x:c t="str">
        <x:v>8003341306246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egyéb</x:v>
      </x:c>
      <x:c t="str">
        <x:v>egyéb</x:v>
      </x:c>
      <x:c t="n">
        <x:v>0.0000</x:v>
      </x:c>
      <x:c t="n">
        <x:v>7600.0000</x:v>
      </x:c>
      <x:c t="str">
        <x:v/>
      </x:c>
    </x:row>
    <x:row>
      <x:c t="str">
        <x:v>BR1114</x:v>
      </x:c>
      <x:c t="str">
        <x:v>BRENDA szappantartó, matt fekete</x:v>
      </x:c>
      <x:c t="str">
        <x:v>SAPHO</x:v>
      </x:c>
      <x:c t="str">
        <x:v>8003341306215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BR317</x:v>
      </x:c>
      <x:c t="str">
        <x:v>fali zuhanykar, 400mm, arany</x:v>
      </x:c>
      <x:c t="str">
        <x:v>SAPHO</x:v>
      </x:c>
      <x:c t="str">
        <x:v>8590913887338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58000.0000</x:v>
      </x:c>
      <x:c t="str">
        <x:v/>
      </x:c>
    </x:row>
    <x:row>
      <x:c t="str">
        <x:v>BR3314</x:v>
      </x:c>
      <x:c t="str">
        <x:v>BRENDA WC-kefe, matt fekete</x:v>
      </x:c>
      <x:c t="str">
        <x:v>SAPHO</x:v>
      </x:c>
      <x:c t="str">
        <x:v>8003341306222</x:v>
      </x:c>
      <x:c t="str">
        <x:v>db        </x:v>
      </x:c>
      <x:c t="str">
        <x:v>96039091</x:v>
      </x:c>
      <x:c t="n">
        <x:v>0.6340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BR351</x:v>
      </x:c>
      <x:c t="str">
        <x:v>Zuhanykar, 35cm, réz/króm</x:v>
      </x:c>
      <x:c t="str">
        <x:v>SAPHO</x:v>
      </x:c>
      <x:c t="str">
        <x:v>8024587003829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39000.0000</x:v>
      </x:c>
      <x:c t="str">
        <x:v/>
      </x:c>
    </x:row>
    <x:row>
      <x:c t="str">
        <x:v>BR355</x:v>
      </x:c>
      <x:c t="str">
        <x:v>Zuhanykar, 35cm, réz/arany</x:v>
      </x:c>
      <x:c t="str">
        <x:v>SAPHO</x:v>
      </x:c>
      <x:c t="str">
        <x:v>8590913859984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BR356</x:v>
      </x:c>
      <x:c t="str">
        <x:v>Zuhanykar, 35cm, réz/bronz</x:v>
      </x:c>
      <x:c t="str">
        <x:v>SAPHO</x:v>
      </x:c>
      <x:c t="str">
        <x:v>8024587003836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BR357</x:v>
      </x:c>
      <x:c t="str">
        <x:v>Zuhanykar, 35cm, réz/rózsa arany</x:v>
      </x:c>
      <x:c t="str">
        <x:v>SAPHO</x:v>
      </x:c>
      <x:c t="str">
        <x:v>8590913859991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80000.0000</x:v>
      </x:c>
      <x:c t="str">
        <x:v/>
      </x:c>
    </x:row>
    <x:row>
      <x:c t="str">
        <x:v>BR358</x:v>
      </x:c>
      <x:c t="str">
        <x:v>Zuhanykar, 35cm, nikkel</x:v>
      </x:c>
      <x:c t="str">
        <x:v>SAPHO</x:v>
      </x:c>
      <x:c t="str">
        <x:v>8590913861772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BR401</x:v>
      </x:c>
      <x:c t="str">
        <x:v>zuhanykar, 400mm, króm</x:v>
      </x:c>
      <x:c t="str">
        <x:v>SAPHO</x:v>
      </x:c>
      <x:c t="str">
        <x:v>8590913963544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8900.0000</x:v>
      </x:c>
      <x:c t="str">
        <x:v/>
      </x:c>
    </x:row>
    <x:row>
      <x:c t="str">
        <x:v>BR514</x:v>
      </x:c>
      <x:c t="str">
        <x:v>Zuhanykar, 400mm, matt fehér</x:v>
      </x:c>
      <x:c t="str">
        <x:v>SAPHO</x:v>
      </x:c>
      <x:c t="str">
        <x:v>8590913928437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24800.0000</x:v>
      </x:c>
      <x:c t="str">
        <x:v/>
      </x:c>
    </x:row>
    <x:row>
      <x:c t="str">
        <x:v>BR517</x:v>
      </x:c>
      <x:c t="str">
        <x:v>Zuhanykar, 400mm, arany</x:v>
      </x:c>
      <x:c t="str">
        <x:v>SAPHO</x:v>
      </x:c>
      <x:c t="str">
        <x:v>8590913886140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32000.0000</x:v>
      </x:c>
      <x:c t="str">
        <x:v/>
      </x:c>
    </x:row>
    <x:row>
      <x:c t="str">
        <x:v>BR519</x:v>
      </x:c>
      <x:c t="str">
        <x:v>Zuhanykar, 400mm, matt arany</x:v>
      </x:c>
      <x:c t="str">
        <x:v>SAPHO</x:v>
      </x:c>
      <x:c t="str">
        <x:v>8590913935282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24000.0000</x:v>
      </x:c>
      <x:c t="n">
        <x:v>30600.0000</x:v>
      </x:c>
      <x:c t="str">
        <x:v/>
      </x:c>
    </x:row>
    <x:row>
      <x:c t="str">
        <x:v>BR519D</x:v>
      </x:c>
      <x:c t="str">
        <x:v>zuhanykar, 400mm, matt arany</x:v>
      </x:c>
      <x:c t="str">
        <x:v>SAPHO</x:v>
      </x:c>
      <x:c t="str">
        <x:v>8590913123641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32000.0000</x:v>
      </x:c>
      <x:c t="str">
        <x:v>újdonság: 2025.12</x:v>
      </x:c>
    </x:row>
    <x:row>
      <x:c t="str">
        <x:v>BR51G</x:v>
      </x:c>
      <x:c t="str">
        <x:v>zuhanykar, 400mm, matt arany</x:v>
      </x:c>
      <x:c t="str">
        <x:v>SAPHO</x:v>
      </x:c>
      <x:c t="str">
        <x:v>8590913123788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84000.0000</x:v>
      </x:c>
      <x:c t="str">
        <x:v>újdonság: 2025.10</x:v>
      </x:c>
    </x:row>
    <x:row>
      <x:c t="str">
        <x:v>BR521</x:v>
      </x:c>
      <x:c t="str">
        <x:v>zuhanykar, 400mm, matt réz</x:v>
      </x:c>
      <x:c t="str">
        <x:v>SAPHO</x:v>
      </x:c>
      <x:c t="str">
        <x:v>8590913122255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19000.0000</x:v>
      </x:c>
      <x:c t="str">
        <x:v>újdonság: 2026.02</x:v>
      </x:c>
    </x:row>
    <x:row>
      <x:c t="str">
        <x:v>BR551</x:v>
      </x:c>
      <x:c t="str">
        <x:v>Zuhanykar, S-forma 30cm, króm</x:v>
      </x:c>
      <x:c t="str">
        <x:v>SAPHO</x:v>
      </x:c>
      <x:c t="str">
        <x:v>8590913852060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15200.0000</x:v>
      </x:c>
      <x:c t="str">
        <x:v/>
      </x:c>
    </x:row>
    <x:row>
      <x:c t="str">
        <x:v>BR556</x:v>
      </x:c>
      <x:c t="str">
        <x:v>Zuhanykar, S-forma 30cm, bronz</x:v>
      </x:c>
      <x:c t="str">
        <x:v>SAPHO</x:v>
      </x:c>
      <x:c t="str">
        <x:v>8590913852077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22000.0000</x:v>
      </x:c>
      <x:c t="str">
        <x:v/>
      </x:c>
    </x:row>
    <x:row>
      <x:c t="str">
        <x:v>BR8014</x:v>
      </x:c>
      <x:c t="str">
        <x:v>BRENDA szappanadagoló, matt fekete</x:v>
      </x:c>
      <x:c t="str">
        <x:v>SAPHO</x:v>
      </x:c>
      <x:c t="str">
        <x:v>8003341306208</x:v>
      </x:c>
      <x:c t="str">
        <x:v>db        </x:v>
      </x:c>
      <x:c t="str">
        <x:v>84798997</x:v>
      </x:c>
      <x:c t="n">
        <x:v>0.3530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BR904</x:v>
      </x:c>
      <x:c t="str">
        <x:v>Zuhanykar, 17cm, réz/króm</x:v>
      </x:c>
      <x:c t="str">
        <x:v>SAPHO</x:v>
      </x:c>
      <x:c t="str">
        <x:v>8024587003867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20000.0000</x:v>
      </x:c>
      <x:c t="str">
        <x:v/>
      </x:c>
    </x:row>
    <x:row>
      <x:c t="str">
        <x:v>BR9814</x:v>
      </x:c>
      <x:c t="str">
        <x:v>BRENDA fogkefetartó, matt fekete</x:v>
      </x:c>
      <x:c t="str">
        <x:v>SAPHO</x:v>
      </x:c>
      <x:c t="str">
        <x:v>8003341306192</x:v>
      </x:c>
      <x:c t="str">
        <x:v>db        </x:v>
      </x:c>
      <x:c t="str">
        <x:v>39249000</x:v>
      </x:c>
      <x:c t="n">
        <x:v>0.2720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BS109</x:v>
      </x:c>
      <x:c t="str">
        <x:v>bidézuhany, ABS/króm</x:v>
      </x:c>
      <x:c t="str">
        <x:v>SAPHO</x:v>
      </x:c>
      <x:c t="str">
        <x:v>8590913981630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3400.0000</x:v>
      </x:c>
      <x:c t="str">
        <x:v>újdonság: 2025.02</x:v>
      </x:c>
    </x:row>
    <x:row>
      <x:c t="str">
        <x:v>BS109B</x:v>
      </x:c>
      <x:c t="str">
        <x:v>bidézuhany, ABS/matt fekete</x:v>
      </x:c>
      <x:c t="str">
        <x:v>SAPHO</x:v>
      </x:c>
      <x:c t="str">
        <x:v>8590913981647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3400.0000</x:v>
      </x:c>
      <x:c t="str">
        <x:v>újdonság: 2025.02</x:v>
      </x:c>
    </x:row>
    <x:row>
      <x:c t="str">
        <x:v>BS109GM</x:v>
      </x:c>
      <x:c t="str">
        <x:v>bidézuhany, ABS/gun metal</x:v>
      </x:c>
      <x:c t="str">
        <x:v>SAPHO</x:v>
      </x:c>
      <x:c t="str">
        <x:v>8590913981654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3900.0000</x:v>
      </x:c>
      <x:c t="str">
        <x:v>újdonság: 2025.02</x:v>
      </x:c>
    </x:row>
    <x:row>
      <x:c t="str">
        <x:v>BS-120</x:v>
      </x:c>
      <x:c t="str">
        <x:v>POLYSAN PALOMA kádparaván, 1200mm, csiszolt alumínium kerettel</x:v>
      </x:c>
      <x:c t="str">
        <x:v>SAPHO</x:v>
      </x:c>
      <x:c t="str">
        <x:v>8590913830785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175000.0000</x:v>
      </x:c>
      <x:c t="str">
        <x:v>kifutott: 2024.11</x:v>
      </x:c>
    </x:row>
    <x:row>
      <x:c t="str">
        <x:v>BS122</x:v>
      </x:c>
      <x:c t="str">
        <x:v>AQUALINE SOFIA WC-ülőke, Soft Close, PP, fehér</x:v>
      </x:c>
      <x:c t="str">
        <x:v>AQUALINE</x:v>
      </x:c>
      <x:c t="str">
        <x:v>8590913819759</x:v>
      </x:c>
      <x:c t="str">
        <x:v>db        </x:v>
      </x:c>
      <x:c t="str">
        <x:v>39222000</x:v>
      </x:c>
      <x:c t="n">
        <x:v>1.7200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11800.0000</x:v>
      </x:c>
      <x:c t="str">
        <x:v/>
      </x:c>
    </x:row>
    <x:row>
      <x:c t="str">
        <x:v>BS129</x:v>
      </x:c>
      <x:c t="str">
        <x:v>szögletes bidé zuhanyfej, króm</x:v>
      </x:c>
      <x:c t="str">
        <x:v>SAPHO</x:v>
      </x:c>
      <x:c t="str">
        <x:v>8590913818516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16200.0000</x:v>
      </x:c>
      <x:c t="str">
        <x:v/>
      </x:c>
    </x:row>
    <x:row>
      <x:c t="str">
        <x:v>BS129GB</x:v>
      </x:c>
      <x:c t="str">
        <x:v>szögletes bidé zuhanyfej, matt arany</x:v>
      </x:c>
      <x:c t="str">
        <x:v>SAPHO</x:v>
      </x:c>
      <x:c t="str">
        <x:v>8590913984587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19000.0000</x:v>
      </x:c>
      <x:c t="str">
        <x:v>újdonság: 2025.02</x:v>
      </x:c>
    </x:row>
    <x:row>
      <x:c t="str">
        <x:v>BS415</x:v>
      </x:c>
      <x:c t="str">
        <x:v>bidézuhany, szögletes, fekete</x:v>
      </x:c>
      <x:c t="str">
        <x:v>SAPHO</x:v>
      </x:c>
      <x:c t="str">
        <x:v>8590913916564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BS5003</x:v>
      </x:c>
      <x:c t="str">
        <x:v>AQUALINE Bidézuhany, króm</x:v>
      </x:c>
      <x:c t="str">
        <x:v>AQUALINE</x:v>
      </x:c>
      <x:c t="str">
        <x:v>8590913850998</x:v>
      </x:c>
      <x:c t="str">
        <x:v>db        </x:v>
      </x:c>
      <x:c t="str">
        <x:v>84818019</x:v>
      </x:c>
      <x:c t="n">
        <x:v>0.0820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4100.0000</x:v>
      </x:c>
      <x:c t="str">
        <x:v/>
      </x:c>
    </x:row>
    <x:row>
      <x:c t="str">
        <x:v>BS515</x:v>
      </x:c>
      <x:c t="str">
        <x:v>bidézuhany, kerek, fekete</x:v>
      </x:c>
      <x:c t="str">
        <x:v>SAPHO</x:v>
      </x:c>
      <x:c t="str">
        <x:v>8590913916557</x:v>
      </x:c>
      <x:c t="str">
        <x:v>db        </x:v>
      </x:c>
      <x:c t="str">
        <x:v>84818019</x:v>
      </x:c>
      <x:c t="n">
        <x:v>0.2980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15500.0000</x:v>
      </x:c>
      <x:c t="str">
        <x:v/>
      </x:c>
    </x:row>
    <x:row>
      <x:c t="str">
        <x:v>BS616</x:v>
      </x:c>
      <x:c t="str">
        <x:v>bidé zuhanyfej, króm</x:v>
      </x:c>
      <x:c t="str">
        <x:v>SAPHO</x:v>
      </x:c>
      <x:c t="str">
        <x:v>8590913855481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10300.0000</x:v>
      </x:c>
      <x:c t="str">
        <x:v/>
      </x:c>
    </x:row>
    <x:row>
      <x:c t="str">
        <x:v>BS616GB</x:v>
      </x:c>
      <x:c t="str">
        <x:v>bidé zuhanyfej, matt arany</x:v>
      </x:c>
      <x:c t="str">
        <x:v>SAPHO</x:v>
      </x:c>
      <x:c t="str">
        <x:v>8590913984570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12400.0000</x:v>
      </x:c>
      <x:c t="str">
        <x:v>újdonság: 2025.02</x:v>
      </x:c>
    </x:row>
    <x:row>
      <x:c t="str">
        <x:v>BS-65</x:v>
      </x:c>
      <x:c t="str">
        <x:v>POLYSAN SPERA kádparaván, 650mm, transzparent üveg, csiszolt alumínium kerettel</x:v>
      </x:c>
      <x:c t="str">
        <x:v>SAPHO</x:v>
      </x:c>
      <x:c t="str">
        <x:v>8590729033967</x:v>
      </x:c>
      <x:c t="str">
        <x:v>db        </x:v>
      </x:c>
      <x:c t="str">
        <x:v>70200080</x:v>
      </x:c>
      <x:c t="n">
        <x:v>16.7400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102000.0000</x:v>
      </x:c>
      <x:c t="str">
        <x:v>kifutott: 2025.08</x:v>
      </x:c>
    </x:row>
    <x:row>
      <x:c t="str">
        <x:v>BS-75</x:v>
      </x:c>
      <x:c t="str">
        <x:v>POLYSAN SPERA kádparaván, 750mm, transzparent üveg, csiszolt alumínium kerettel</x:v>
      </x:c>
      <x:c t="str">
        <x:v>SAPHO</x:v>
      </x:c>
      <x:c t="str">
        <x:v>8590729013976</x:v>
      </x:c>
      <x:c t="str">
        <x:v>db        </x:v>
      </x:c>
      <x:c t="str">
        <x:v>70200080</x:v>
      </x:c>
      <x:c t="n">
        <x:v>19.4100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111000.0000</x:v>
      </x:c>
      <x:c t="str">
        <x:v>kifutott: 2025.06</x:v>
      </x:c>
    </x:row>
    <x:row>
      <x:c t="str">
        <x:v>BS-90</x:v>
      </x:c>
      <x:c t="str">
        <x:v>POLYSAN PALOMA kádparaván, 900mm, transzparent üveg, csiszolt alumínium kerettel</x:v>
      </x:c>
      <x:c t="str">
        <x:v>SAPHO</x:v>
      </x:c>
      <x:c t="str">
        <x:v>8590729013952</x:v>
      </x:c>
      <x:c t="str">
        <x:v>db        </x:v>
      </x:c>
      <x:c t="str">
        <x:v>70200080</x:v>
      </x:c>
      <x:c t="n">
        <x:v>21.5200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146000.0000</x:v>
      </x:c>
      <x:c t="str">
        <x:v>kifutott: 2026.02</x:v>
      </x:c>
    </x:row>
    <x:row>
      <x:c t="str">
        <x:v>BS-96</x:v>
      </x:c>
      <x:c t="str">
        <x:v>POLYSAN TARUS kádparaván, 960mm, csiszolt alumínium kerettel</x:v>
      </x:c>
      <x:c t="str">
        <x:v>SAPHO</x:v>
      </x:c>
      <x:c t="str">
        <x:v>8590729013983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161000.0000</x:v>
      </x:c>
      <x:c t="str">
        <x:v>kifutott: 2025.01</x:v>
      </x:c>
    </x:row>
    <x:row>
      <x:c t="str">
        <x:v>BS-97</x:v>
      </x:c>
      <x:c t="str">
        <x:v>POLYSAN SPERA kádparaván, 970mm, csiszolt alumínium kerettel</x:v>
      </x:c>
      <x:c t="str">
        <x:v>SAPHO</x:v>
      </x:c>
      <x:c t="str">
        <x:v>8590729013945</x:v>
      </x:c>
      <x:c t="str">
        <x:v>db        </x:v>
      </x:c>
      <x:c t="str">
        <x:v>70200080</x:v>
      </x:c>
      <x:c t="n">
        <x:v>24.1100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165000.0000</x:v>
      </x:c>
      <x:c t="str">
        <x:v>kifutott: 2024.11</x:v>
      </x:c>
    </x:row>
    <x:row>
      <x:c t="str">
        <x:v>BSR-90</x:v>
      </x:c>
      <x:c t="str">
        <x:v>POLYSAN RUIZ kádparaván, 900mm, transzparent üveg, csiszolt alumínium kerettel</x:v>
      </x:c>
      <x:c t="str">
        <x:v>SAPHO</x:v>
      </x:c>
      <x:c t="str">
        <x:v>8590913825644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118000.0000</x:v>
      </x:c>
      <x:c t="str">
        <x:v>kifutott: 2025.06</x:v>
      </x:c>
    </x:row>
    <x:row>
      <x:c t="str">
        <x:v>BT.ES6500</x:v>
      </x:c>
      <x:c t="str">
        <x:v>CREAVIT Szenzoros álló szelep, hidegvizes, 230VAC/6VDC (4xAA), króm</x:v>
      </x:c>
      <x:c t="str">
        <x:v>SAPHO</x:v>
      </x:c>
      <x:c t="str">
        <x:v>8698531163848</x:v>
      </x:c>
      <x:c t="str">
        <x:v>db        </x:v>
      </x:c>
      <x:c t="str">
        <x:v>84818011</x:v>
      </x:c>
      <x:c t="n">
        <x:v>2.2000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150000.0000</x:v>
      </x:c>
      <x:c t="str">
        <x:v/>
      </x:c>
    </x:row>
    <x:row>
      <x:c t="str">
        <x:v>BT080</x:v>
      </x:c>
      <x:c t="str">
        <x:v>BRETO LED tükör üveg polccal, 800x608mm</x:v>
      </x:c>
      <x:c t="str">
        <x:v>SAPHO</x:v>
      </x:c>
      <x:c t="str">
        <x:v>8590913856815</x:v>
      </x:c>
      <x:c t="str">
        <x:v>db        </x:v>
      </x:c>
      <x:c t="str">
        <x:v>70099100</x:v>
      </x:c>
      <x:c t="n">
        <x:v>7.4900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123000.0000</x:v>
      </x:c>
      <x:c t="str">
        <x:v/>
      </x:c>
    </x:row>
    <x:row>
      <x:c t="str">
        <x:v>BT097-0101-L</x:v>
      </x:c>
      <x:c t="str">
        <x:v>BRAHEA Rockstone pult, balos, 96,6x51,5cm, matt fehér</x:v>
      </x:c>
      <x:c t="str">
        <x:v>SAPHO</x:v>
      </x:c>
      <x:c t="str">
        <x:v>8590913971969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139000.0000</x:v>
      </x:c>
      <x:c t="n">
        <x:v>189000.0000</x:v>
      </x:c>
      <x:c t="str">
        <x:v>újdonság: 2024.12</x:v>
      </x:c>
    </x:row>
    <x:row>
      <x:c t="str">
        <x:v>BT097-0101-R</x:v>
      </x:c>
      <x:c t="str">
        <x:v>BRAHEA Rockstone pult, jobbos, 96,6x51,5cm, matt fehér</x:v>
      </x:c>
      <x:c t="str">
        <x:v>SAPHO</x:v>
      </x:c>
      <x:c t="str">
        <x:v>8590913971976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BT100</x:v>
      </x:c>
      <x:c t="str">
        <x:v>BRETO LED tükör üveg polccal, 1000x608mm</x:v>
      </x:c>
      <x:c t="str">
        <x:v>SAPHO</x:v>
      </x:c>
      <x:c t="str">
        <x:v>8590913856822</x:v>
      </x:c>
      <x:c t="str">
        <x:v>db        </x:v>
      </x:c>
      <x:c t="str">
        <x:v>70099100</x:v>
      </x:c>
      <x:c t="n">
        <x:v>10.4200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/>
      </x:c>
    </x:row>
    <x:row>
      <x:c t="str">
        <x:v>BT112-0101</x:v>
      </x:c>
      <x:c t="str">
        <x:v>BRAHEA Rockstone pult, 111,6x51,5cm, matt fehér</x:v>
      </x:c>
      <x:c t="str">
        <x:v>SAPHO</x:v>
      </x:c>
      <x:c t="str">
        <x:v>8590913971983</x:v>
      </x:c>
      <x:c t="str">
        <x:v>db        </x:v>
      </x:c>
      <x:c t="str">
        <x:v>39205100</x:v>
      </x:c>
      <x:c t="n">
        <x:v>10.2000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>újdonság: 2025.02</x:v>
      </x:c>
    </x:row>
    <x:row>
      <x:c t="str">
        <x:v>BT120</x:v>
      </x:c>
      <x:c t="str">
        <x:v>BRETO LED tükör üveg polccal, 1200x608mm</x:v>
      </x:c>
      <x:c t="str">
        <x:v>SAPHO</x:v>
      </x:c>
      <x:c t="str">
        <x:v>8590913856839</x:v>
      </x:c>
      <x:c t="str">
        <x:v>db        </x:v>
      </x:c>
      <x:c t="str">
        <x:v>70099100</x:v>
      </x:c>
      <x:c t="n">
        <x:v>13.1200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/>
      </x:c>
    </x:row>
    <x:row>
      <x:c t="str">
        <x:v>BT132-0101-L</x:v>
      </x:c>
      <x:c t="str">
        <x:v>BRAHEA Rockstone pult, balos, 131,6x51,5cm, matt fehér</x:v>
      </x:c>
      <x:c t="str">
        <x:v>SAPHO</x:v>
      </x:c>
      <x:c t="str">
        <x:v>8590913971990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BT132-0101-R</x:v>
      </x:c>
      <x:c t="str">
        <x:v>BRAHEA Rockstone pult, jobbos, 131,6x51,5cm, matt fehér</x:v>
      </x:c>
      <x:c t="str">
        <x:v>SAPHO</x:v>
      </x:c>
      <x:c t="str">
        <x:v>8590913972003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BT147-0101-L</x:v>
      </x:c>
      <x:c t="str">
        <x:v>BRAHEA Rockstone pult, balos, 146,6x51,5cm, matt fehér</x:v>
      </x:c>
      <x:c t="str">
        <x:v>SAPHO</x:v>
      </x:c>
      <x:c t="str">
        <x:v>8590913972010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BT147-0101-R</x:v>
      </x:c>
      <x:c t="str">
        <x:v>BRAHEA Rockstone pult, jobbos, 146,6x51,5cm, matt fehér</x:v>
      </x:c>
      <x:c t="str">
        <x:v>SAPHO</x:v>
      </x:c>
      <x:c t="str">
        <x:v>8590913972027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BT152-0101</x:v>
      </x:c>
      <x:c t="str">
        <x:v>BRAHEA Rockstone pult, 151,6x51,5cm, matt fehér</x:v>
      </x:c>
      <x:c t="str">
        <x:v>SAPHO</x:v>
      </x:c>
      <x:c t="str">
        <x:v>8590913972034</x:v>
      </x:c>
      <x:c t="str">
        <x:v>db        </x:v>
      </x:c>
      <x:c t="str">
        <x:v>39205100</x:v>
      </x:c>
      <x:c t="n">
        <x:v>16.0000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314000.0000</x:v>
      </x:c>
      <x:c t="str">
        <x:v>újdonság: 2025.02</x:v>
      </x:c>
    </x:row>
    <x:row>
      <x:c t="str">
        <x:v>BT172-0101</x:v>
      </x:c>
      <x:c t="str">
        <x:v>BRAHEA Rockstone pult, 171,6x51,5cm, matt fehér</x:v>
      </x:c>
      <x:c t="str">
        <x:v>SAPHO</x:v>
      </x:c>
      <x:c t="str">
        <x:v>8590913972041</x:v>
      </x:c>
      <x:c t="str">
        <x:v>db        </x:v>
      </x:c>
      <x:c t="str">
        <x:v>39205100</x:v>
      </x:c>
      <x:c t="n">
        <x:v>18.2000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354000.0000</x:v>
      </x:c>
      <x:c t="str">
        <x:v>újdonság: 2025.02</x:v>
      </x:c>
    </x:row>
    <x:row>
      <x:c t="str">
        <x:v>BTP80</x:v>
      </x:c>
      <x:c t="str">
        <x:v>AQUALINE AMADEO oldalfal, 800mm, BRICK üveg, fehér profil</x:v>
      </x:c>
      <x:c t="str">
        <x:v>AQUALINE</x:v>
      </x:c>
      <x:c t="str">
        <x:v>8590913852596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40500.0000</x:v>
      </x:c>
      <x:c t="str">
        <x:v>kiárusítás: 2025.10</x:v>
      </x:c>
    </x:row>
    <x:row>
      <x:c t="str">
        <x:v>BTP90</x:v>
      </x:c>
      <x:c t="str">
        <x:v>AQUALINE AMADEO oldalfal, 900mm, BRICK üveg, fehér profil</x:v>
      </x:c>
      <x:c t="str">
        <x:v>AQUALINE</x:v>
      </x:c>
      <x:c t="str">
        <x:v>8590913852589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44000.0000</x:v>
      </x:c>
      <x:c t="str">
        <x:v>kiárusítás: 2025.10</x:v>
      </x:c>
    </x:row>
    <x:row>
      <x:c t="str">
        <x:v>BTQ700</x:v>
      </x:c>
      <x:c t="str">
        <x:v>AQUALINE ALAIN szögletes zuhanykabin, 700x700mm, BRICK üveg, fehér profil</x:v>
      </x:c>
      <x:c t="str">
        <x:v>AQUALINE</x:v>
      </x:c>
      <x:c t="str">
        <x:v>8590913852541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75000.0000</x:v>
      </x:c>
      <x:c t="str">
        <x:v/>
      </x:c>
    </x:row>
    <x:row>
      <x:c t="str">
        <x:v>BTQ800</x:v>
      </x:c>
      <x:c t="str">
        <x:v>AQUALINE ALAIN szögletes zuhanykabin, 800x800mm, BRICK üveg, fehér profil</x:v>
      </x:c>
      <x:c t="str">
        <x:v>AQUALINE</x:v>
      </x:c>
      <x:c t="str">
        <x:v>8590913852534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76000.0000</x:v>
      </x:c>
      <x:c t="str">
        <x:v/>
      </x:c>
    </x:row>
    <x:row>
      <x:c t="str">
        <x:v>BTQ900</x:v>
      </x:c>
      <x:c t="str">
        <x:v>AQUALINE ALAIN szögletes zuhanykabin, 900x900mm, BRICK üveg, fehér profil</x:v>
      </x:c>
      <x:c t="str">
        <x:v>AKCIO</x:v>
      </x:c>
      <x:c t="str">
        <x:v>8590913852527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77000.0000</x:v>
      </x:c>
      <x:c t="n">
        <x:v>112000.0000</x:v>
      </x:c>
      <x:c t="str">
        <x:v/>
      </x:c>
    </x:row>
    <x:row>
      <x:c t="str">
        <x:v>BTR800</x:v>
      </x:c>
      <x:c t="str">
        <x:v>AQUALINE ARLEN íves zuhanykabin, 800x800mm, R55, BRICK üveg, fehér profil (YR800 helyett)</x:v>
      </x:c>
      <x:c t="str">
        <x:v>AQUALINE</x:v>
      </x:c>
      <x:c t="str">
        <x:v>8590913852510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77000.0000</x:v>
      </x:c>
      <x:c t="str">
        <x:v/>
      </x:c>
    </x:row>
    <x:row>
      <x:c t="str">
        <x:v>BTR803</x:v>
      </x:c>
      <x:c t="str">
        <x:v>AQUALINE ARLEN íves zuhanykabin, 800x800mm, BRICK üveg, fehér profil</x:v>
      </x:c>
      <x:c t="str">
        <x:v>AQUALINE</x:v>
      </x:c>
      <x:c t="str">
        <x:v>8590913856877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71000.0000</x:v>
      </x:c>
      <x:c t="str">
        <x:v/>
      </x:c>
    </x:row>
    <x:row>
      <x:c t="str">
        <x:v>BTR900</x:v>
      </x:c>
      <x:c t="str">
        <x:v>AQUALINE ARLEN íves zuhanykabin, 900x900mm, BRICK üveg, fehér profil (YR900 helyett)</x:v>
      </x:c>
      <x:c t="str">
        <x:v>AKCIO</x:v>
      </x:c>
      <x:c t="str">
        <x:v>8590913852503</x:v>
      </x:c>
      <x:c t="str">
        <x:v>db        </x:v>
      </x:c>
      <x:c t="str">
        <x:v>70200080</x:v>
      </x:c>
      <x:c t="n">
        <x:v>29.8000</x:v>
      </x:c>
      <x:c t="str">
        <x:v/>
      </x:c>
      <x:c t="str">
        <x:v>kabinok</x:v>
      </x:c>
      <x:c t="str">
        <x:v>íves zuhanykabin</x:v>
      </x:c>
      <x:c t="n">
        <x:v>73000.0000</x:v>
      </x:c>
      <x:c t="n">
        <x:v>102000.0000</x:v>
      </x:c>
      <x:c t="str">
        <x:v/>
      </x:c>
    </x:row>
    <x:row>
      <x:c t="str">
        <x:v>BTR903</x:v>
      </x:c>
      <x:c t="str">
        <x:v>AQUALINE ARLEN íves zuhanykabin, 900x900mm, matt BRICK üveg, fehér profil (E93 helyett)</x:v>
      </x:c>
      <x:c t="str">
        <x:v>AQUALINE</x:v>
      </x:c>
      <x:c t="str">
        <x:v>8590913856860</x:v>
      </x:c>
      <x:c t="str">
        <x:v>db        </x:v>
      </x:c>
      <x:c t="str">
        <x:v>70200080</x:v>
      </x:c>
      <x:c t="n">
        <x:v>24.4000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75000.0000</x:v>
      </x:c>
      <x:c t="str">
        <x:v/>
      </x:c>
    </x:row>
    <x:row>
      <x:c t="str">
        <x:v>BTS100</x:v>
      </x:c>
      <x:c t="str">
        <x:v>AQUALINE AMADEO tolóajtó, 1000mm, BRICK üveg, fehér profil</x:v>
      </x:c>
      <x:c t="str">
        <x:v>AQUALINE</x:v>
      </x:c>
      <x:c t="str">
        <x:v>8590913852572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91000.0000</x:v>
      </x:c>
      <x:c t="str">
        <x:v>kifutott: 2025.10</x:v>
      </x:c>
    </x:row>
    <x:row>
      <x:c t="str">
        <x:v>BTS110</x:v>
      </x:c>
      <x:c t="str">
        <x:v>AQUALINE AMADEO tolóajtó, 1100mm, BRICK üveg, fehér profil</x:v>
      </x:c>
      <x:c t="str">
        <x:v>AQUALINE</x:v>
      </x:c>
      <x:c t="str">
        <x:v>8590913852565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92000.0000</x:v>
      </x:c>
      <x:c t="str">
        <x:v>kiárusítás: 2025.10</x:v>
      </x:c>
    </x:row>
    <x:row>
      <x:c t="str">
        <x:v>BTS120</x:v>
      </x:c>
      <x:c t="str">
        <x:v>AQUALINE AMADEO tolóajtó, 1200mm, BRICK üveg, fehér profil</x:v>
      </x:c>
      <x:c t="str">
        <x:v>AQUALINE</x:v>
      </x:c>
      <x:c t="str">
        <x:v>8590913852558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94000.0000</x:v>
      </x:c>
      <x:c t="str">
        <x:v>kiárusítás: 2025.10</x:v>
      </x:c>
    </x:row>
    <x:row>
      <x:c t="str">
        <x:v>BTTQ80</x:v>
      </x:c>
      <x:c t="str">
        <x:v>AQUALINE önhordó zuhanytálca 60mm-es szifonnal, 80x80x15cm (C82 helyett)</x:v>
      </x:c>
      <x:c t="str">
        <x:v>AQUALINE</x:v>
      </x:c>
      <x:c t="str">
        <x:v>8590913852619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45000.0000</x:v>
      </x:c>
      <x:c t="str">
        <x:v/>
      </x:c>
    </x:row>
    <x:row>
      <x:c t="str">
        <x:v>BTTQ90</x:v>
      </x:c>
      <x:c t="str">
        <x:v>AQUALINE önhordó zuhanytálca 60mm-es szifonnal, 90x90x15cm (C92 helyett)</x:v>
      </x:c>
      <x:c t="str">
        <x:v>AQUALINE</x:v>
      </x:c>
      <x:c t="str">
        <x:v>8590913852602</x:v>
      </x:c>
      <x:c t="str">
        <x:v>db        </x:v>
      </x:c>
      <x:c t="str">
        <x:v>39221000</x:v>
      </x:c>
      <x:c t="n">
        <x:v>12.9300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50000.0000</x:v>
      </x:c>
      <x:c t="str">
        <x:v/>
      </x:c>
    </x:row>
    <x:row>
      <x:c t="str">
        <x:v>BTTR80</x:v>
      </x:c>
      <x:c t="str">
        <x:v>AQUALINE AMICA íves zuhanytálca, 80x80x15cm, R55 (C80 helyett)</x:v>
      </x:c>
      <x:c t="str">
        <x:v>AQUALINE</x:v>
      </x:c>
      <x:c t="str">
        <x:v>8590913852633</x:v>
      </x:c>
      <x:c t="str">
        <x:v>db        </x:v>
      </x:c>
      <x:c t="str">
        <x:v>39221000</x:v>
      </x:c>
      <x:c t="n">
        <x:v>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44000.0000</x:v>
      </x:c>
      <x:c t="str">
        <x:v/>
      </x:c>
    </x:row>
    <x:row>
      <x:c t="str">
        <x:v>BTTR90</x:v>
      </x:c>
      <x:c t="str">
        <x:v>AQUALINE AMICA íves zuhanytálca, 90x90x15cm, R55 (C90 helyett)</x:v>
      </x:c>
      <x:c t="str">
        <x:v>AQUALINE</x:v>
      </x:c>
      <x:c t="str">
        <x:v>8590913852626</x:v>
      </x:c>
      <x:c t="str">
        <x:v>db        </x:v>
      </x:c>
      <x:c t="str">
        <x:v>39221000</x:v>
      </x:c>
      <x:c t="n">
        <x:v>12.3000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46000.0000</x:v>
      </x:c>
      <x:c t="str">
        <x:v/>
      </x:c>
    </x:row>
    <x:row>
      <x:c t="str">
        <x:v>BU080</x:v>
      </x:c>
      <x:c t="str">
        <x:v>BUTO tükör LED világítással, 80x80cm</x:v>
      </x:c>
      <x:c t="str">
        <x:v>SAPHO</x:v>
      </x:c>
      <x:c t="str">
        <x:v>8590913946691</x:v>
      </x:c>
      <x:c t="str">
        <x:v>db        </x:v>
      </x:c>
      <x:c t="str">
        <x:v>70099100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144000.0000</x:v>
      </x:c>
      <x:c t="str">
        <x:v>újdonság: 2024.08</x:v>
      </x:c>
    </x:row>
    <x:row>
      <x:c t="str">
        <x:v>BUTECH3</x:v>
      </x:c>
      <x:c t="str">
        <x:v>BLUE 3 részes kádperemre szerelhető csaptelep, króm</x:v>
      </x:c>
      <x:c t="str">
        <x:v>SAPHO</x:v>
      </x:c>
      <x:c t="str">
        <x:v>8590913984884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234000.0000</x:v>
      </x:c>
      <x:c t="str">
        <x:v>újdonság: 2025.05</x:v>
      </x:c>
    </x:row>
    <x:row>
      <x:c t="str">
        <x:v>BUTECH4</x:v>
      </x:c>
      <x:c t="str">
        <x:v>BLUE 4 részes kádperemre szerelhető csaptelep, króm</x:v>
      </x:c>
      <x:c t="str">
        <x:v>SAPHO</x:v>
      </x:c>
      <x:c t="str">
        <x:v>8590913984877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274000.0000</x:v>
      </x:c>
      <x:c t="str">
        <x:v>újdonság: 2025.05</x:v>
      </x:c>
    </x:row>
    <x:row>
      <x:c t="str">
        <x:v>BV357</x:v>
      </x:c>
      <x:c t="str">
        <x:v>AQUALINE CETO térbenálló kádtöltő csaptelep, króm</x:v>
      </x:c>
      <x:c t="str">
        <x:v>AQUALINE</x:v>
      </x:c>
      <x:c t="str">
        <x:v>8590913913358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BV357B</x:v>
      </x:c>
      <x:c t="str">
        <x:v>AQUALINE CETO térbenálló kádtöltő csaptelep, matt fekete</x:v>
      </x:c>
      <x:c t="str">
        <x:v>AQUALINE</x:v>
      </x:c>
      <x:c t="str">
        <x:v>8590913913365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189000.0000</x:v>
      </x:c>
      <x:c t="str">
        <x:v/>
      </x:c>
    </x:row>
    <x:row>
      <x:c t="str">
        <x:v>BZCR</x:v>
      </x:c>
      <x:c t="str">
        <x:v>GSI CLASSIC Öblítő mechanika lánccal, króm</x:v>
      </x:c>
      <x:c t="str">
        <x:v>SAPHO</x:v>
      </x:c>
      <x:c t="str">
        <x:v>8032937811840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182000.0000</x:v>
      </x:c>
      <x:c t="str">
        <x:v/>
      </x:c>
    </x:row>
    <x:row>
      <x:c t="str">
        <x:v>C1670</x:v>
      </x:c>
      <x:c t="str">
        <x:v>AQUALINE OPAVA kád, láb nélkül, balos, 160x70x44cm, akril</x:v>
      </x:c>
      <x:c t="str">
        <x:v>AQUALINE</x:v>
      </x:c>
      <x:c t="str">
        <x:v>8590913851711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C1770</x:v>
      </x:c>
      <x:c t="str">
        <x:v>AQUALINE OPAVA kád, láb nélkül, balos, 170x70x44cm, akril</x:v>
      </x:c>
      <x:c t="str">
        <x:v>AQUALINE</x:v>
      </x:c>
      <x:c t="str">
        <x:v>8590913851735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C2001AMCR</x:v>
      </x:c>
      <x:c t="str">
        <x:v>VICO lámpa tükör fölé, 1R7s, max. 100 W, 230 V, króm</x:v>
      </x:c>
      <x:c t="str">
        <x:v>SAPHO</x:v>
      </x:c>
      <x:c t="str">
        <x:v>5903926042060</x:v>
      </x:c>
      <x:c t="str">
        <x:v>db        </x:v>
      </x:c>
      <x:c t="str">
        <x:v>94051990</x:v>
      </x:c>
      <x:c t="n">
        <x:v>0.7200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51000.0000</x:v>
      </x:c>
      <x:c t="str">
        <x:v>kifutott: 2025.08</x:v>
      </x:c>
    </x:row>
    <x:row>
      <x:c t="str">
        <x:v>C3004AS402BR</x:v>
      </x:c>
      <x:c t="str">
        <x:v>APUANE fali lámpa, izzó nélkül, max:40W, 230V, 145x210x205mm, bronz</x:v>
      </x:c>
      <x:c t="str">
        <x:v>SAPHO</x:v>
      </x:c>
      <x:c t="str">
        <x:v>5903926047232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2025.06</x:v>
      </x:c>
    </x:row>
    <x:row>
      <x:c t="str">
        <x:v>C3004AS402CR</x:v>
      </x:c>
      <x:c t="str">
        <x:v>APUANE fali lámpa, izzó nélkül, max:40W, 230V, 145x210x205mm, króm</x:v>
      </x:c>
      <x:c t="str">
        <x:v>SAPHO</x:v>
      </x:c>
      <x:c t="str">
        <x:v>5903926044095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kifutott: 2025.10</x:v>
      </x:c>
    </x:row>
    <x:row>
      <x:c t="str">
        <x:v>C83</x:v>
      </x:c>
      <x:c t="str">
        <x:v>AQUALINE íves mély zuhanytálca, túlfolyóval, 80x80x28cm, R55, mag.:41cm</x:v>
      </x:c>
      <x:c t="str">
        <x:v>AQUALINE</x:v>
      </x:c>
      <x:c t="str">
        <x:v>8590913815935</x:v>
      </x:c>
      <x:c t="str">
        <x:v>db        </x:v>
      </x:c>
      <x:c t="str">
        <x:v>39221000</x:v>
      </x:c>
      <x:c t="n">
        <x:v>12.5000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72000.0000</x:v>
      </x:c>
      <x:c t="str">
        <x:v/>
      </x:c>
    </x:row>
    <x:row>
      <x:c t="str">
        <x:v>C93</x:v>
      </x:c>
      <x:c t="str">
        <x:v>AQUALINE íves mély zuhanytálca, túlfolyóval, 90X90x28cm, R55, mag.:41cm</x:v>
      </x:c>
      <x:c t="str">
        <x:v>AQUALINE</x:v>
      </x:c>
      <x:c t="str">
        <x:v>8590913815942</x:v>
      </x:c>
      <x:c t="str">
        <x:v>db        </x:v>
      </x:c>
      <x:c t="str">
        <x:v>39221000</x:v>
      </x:c>
      <x:c t="n">
        <x:v>13.4900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77000.0000</x:v>
      </x:c>
      <x:c t="str">
        <x:v/>
      </x:c>
    </x:row>
    <x:row>
      <x:c t="str">
        <x:v>C99</x:v>
      </x:c>
      <x:c t="str">
        <x:v>AQUALINE mély zuhanytálca, túlfolyóval, 90x90x30cm</x:v>
      </x:c>
      <x:c t="str">
        <x:v>AQUALINE</x:v>
      </x:c>
      <x:c t="str">
        <x:v>8590913974342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69000.0000</x:v>
      </x:c>
      <x:c t="str">
        <x:v>újdonság: 2024.07</x:v>
      </x:c>
    </x:row>
    <x:row>
      <x:c t="str">
        <x:v>CA-15011</x:v>
      </x:c>
      <x:c t="str">
        <x:v>REPAIR SPRAY - zománcozott és akril felületre, fehér</x:v>
      </x:c>
      <x:c t="str">
        <x:v>SAPHO</x:v>
      </x:c>
      <x:c t="str">
        <x:v>4027316110113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CA-15080</x:v>
      </x:c>
      <x:c t="str">
        <x:v>TOUCH-UP STICK javító lakk ecsettel, 12 ml fehér</x:v>
      </x:c>
      <x:c t="str">
        <x:v>SAPHO</x:v>
      </x:c>
      <x:c t="str">
        <x:v>4027316110083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CA-16080</x:v>
      </x:c>
      <x:c t="str">
        <x:v>REPAIR KIT javító szett - kerámia, zománc és akril, fehér</x:v>
      </x:c>
      <x:c t="str">
        <x:v>SAPHO</x:v>
      </x:c>
      <x:c t="str">
        <x:v>4027316160804</x:v>
      </x:c>
      <x:c t="str">
        <x:v>db        </x:v>
      </x:c>
      <x:c t="str">
        <x:v>39100000</x:v>
      </x:c>
      <x:c t="n">
        <x:v>0.1730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12000.0000</x:v>
      </x:c>
      <x:c t="str">
        <x:v/>
      </x:c>
    </x:row>
    <x:row>
      <x:c t="str">
        <x:v>CA-17080</x:v>
      </x:c>
      <x:c t="str">
        <x:v>REPAIR-SPRAY festeni javításához kerámia, tűzzománc és akril 50ml, fehér</x:v>
      </x:c>
      <x:c t="str">
        <x:v>SAPHO</x:v>
      </x:c>
      <x:c t="str">
        <x:v>4027316117082</x:v>
      </x:c>
      <x:c t="str">
        <x:v>db        </x:v>
      </x:c>
      <x:c t="str">
        <x:v>39100000</x:v>
      </x:c>
      <x:c t="n">
        <x:v>0.6600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7000.0000</x:v>
      </x:c>
      <x:c t="str">
        <x:v/>
      </x:c>
    </x:row>
    <x:row>
      <x:c t="str">
        <x:v>CA-30303</x:v>
      </x:c>
      <x:c t="str">
        <x:v>BATH RUBBER javító radír - -zománcozott és kerámia felületre</x:v>
      </x:c>
      <x:c t="str">
        <x:v>SAPHO</x:v>
      </x:c>
      <x:c t="str">
        <x:v>4027316133037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5000.0000</x:v>
      </x:c>
      <x:c t="str">
        <x:v/>
      </x:c>
    </x:row>
    <x:row>
      <x:c t="str">
        <x:v>CA-30400</x:v>
      </x:c>
      <x:c t="str">
        <x:v>Zuhanykabinhoz tisztító folyadék, 500 ml </x:v>
      </x:c>
      <x:c t="str">
        <x:v>SAPHO</x:v>
      </x:c>
      <x:c t="str">
        <x:v>4027316304017</x:v>
      </x:c>
      <x:c t="str">
        <x:v>db        </x:v>
      </x:c>
      <x:c t="str">
        <x:v>34029010</x:v>
      </x:c>
      <x:c t="n">
        <x:v>0.8290</x:v>
      </x:c>
      <x:c t="str">
        <x:v/>
      </x:c>
      <x:c t="str">
        <x:v>szerek</x:v>
      </x:c>
      <x:c t="str">
        <x:v>tisztítószer</x:v>
      </x:c>
      <x:c t="n">
        <x:v>0.0000</x:v>
      </x:c>
      <x:c t="n">
        <x:v>6000.0000</x:v>
      </x:c>
      <x:c t="str">
        <x:v/>
      </x:c>
    </x:row>
    <x:row>
      <x:c t="str">
        <x:v>CA-40401</x:v>
      </x:c>
      <x:c t="str">
        <x:v>FUGI PROFESSIONAL-KIT sablonok kötések 16 profilok</x:v>
      </x:c>
      <x:c t="str">
        <x:v>SAPHO</x:v>
      </x:c>
      <x:c t="str">
        <x:v>4027316154018</x:v>
      </x:c>
      <x:c t="str">
        <x:v>db        </x:v>
      </x:c>
      <x:c t="str">
        <x:v>39269097</x:v>
      </x:c>
      <x:c t="n">
        <x:v>0.0570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6500.0000</x:v>
      </x:c>
      <x:c t="str">
        <x:v/>
      </x:c>
    </x:row>
    <x:row>
      <x:c t="str">
        <x:v>CA490</x:v>
      </x:c>
      <x:c t="str">
        <x:v>AQUALINE kerámiamosdó, 49x36cm</x:v>
      </x:c>
      <x:c t="str">
        <x:v>AQUALINE</x:v>
      </x:c>
      <x:c t="str">
        <x:v>8590913948848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20800.0000</x:v>
      </x:c>
      <x:c t="str">
        <x:v/>
      </x:c>
    </x:row>
    <x:row>
      <x:c t="str">
        <x:v>CA590</x:v>
      </x:c>
      <x:c t="str">
        <x:v>CALEO kerámiamosdó, 60,5x42cm</x:v>
      </x:c>
      <x:c t="str">
        <x:v>SAPHO</x:v>
      </x:c>
      <x:c t="str">
        <x:v>8590913837470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CA590B</x:v>
      </x:c>
      <x:c t="str">
        <x:v>CALEO kerámiamosdó, 60,5x42cm, matt fekete</x:v>
      </x:c>
      <x:c t="str">
        <x:v>SAPHO</x:v>
      </x:c>
      <x:c t="str">
        <x:v>8590913877438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/>
      </x:c>
    </x:row>
    <x:row>
      <x:c t="str">
        <x:v>CA590BC</x:v>
      </x:c>
      <x:c t="str">
        <x:v>CALEO kerámiamosdó, 60x42cm, bianco carrara</x:v>
      </x:c>
      <x:c t="str">
        <x:v>SAPHO</x:v>
      </x:c>
      <x:c t="str">
        <x:v>8590913998706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CA590BM</x:v>
      </x:c>
      <x:c t="str">
        <x:v>CALEO kerámiamosdó, 60x42cm, breccia márvány</x:v>
      </x:c>
      <x:c t="str">
        <x:v>SAPHO</x:v>
      </x:c>
      <x:c t="str">
        <x:v>8590913998720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CA590CM</x:v>
      </x:c>
      <x:c t="str">
        <x:v>CALEO kerámiamosdó, 60x42cm, carnico márvány</x:v>
      </x:c>
      <x:c t="str">
        <x:v>SAPHO</x:v>
      </x:c>
      <x:c t="str">
        <x:v>8590913998713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CA590PT</x:v>
      </x:c>
      <x:c t="str">
        <x:v>CALEO kerámiamosdó, 60x42cm, portoro márvány</x:v>
      </x:c>
      <x:c t="str">
        <x:v>SAPHO</x:v>
      </x:c>
      <x:c t="str">
        <x:v>8590913118456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2025.12</x:v>
      </x:c>
    </x:row>
    <x:row>
      <x:c t="str">
        <x:v>CA-70M14</x:v>
      </x:c>
      <x:c t="str">
        <x:v>Szaniter szilikon, 70mm</x:v>
      </x:c>
      <x:c t="str">
        <x:v>SAPHO</x:v>
      </x:c>
      <x:c t="str">
        <x:v>8590913891250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szilikon</x:v>
      </x:c>
      <x:c t="n">
        <x:v>0.0000</x:v>
      </x:c>
      <x:c t="n">
        <x:v>5500.0000</x:v>
      </x:c>
      <x:c t="str">
        <x:v/>
      </x:c>
    </x:row>
    <x:row>
      <x:c t="str">
        <x:v>CB100</x:v>
      </x:c>
      <x:c t="str">
        <x:v>GELCO CURE BLACK fix zuhanyfal, 1000mm, transzparent üveg, matt fekete profil</x:v>
      </x:c>
      <x:c t="str">
        <x:v>AKCIO</x:v>
      </x:c>
      <x:c t="str">
        <x:v>8590913876080</x:v>
      </x:c>
      <x:c t="str">
        <x:v>db        </x:v>
      </x:c>
      <x:c t="str">
        <x:v>70200080</x:v>
      </x:c>
      <x:c t="n">
        <x:v>39.9000</x:v>
      </x:c>
      <x:c t="str">
        <x:v/>
      </x:c>
      <x:c t="str">
        <x:v>kabinok</x:v>
      </x:c>
      <x:c t="str">
        <x:v>WALK-IN zuhanykabin</x:v>
      </x:c>
      <x:c t="n">
        <x:v>123000.0000</x:v>
      </x:c>
      <x:c t="n">
        <x:v>211000.0000</x:v>
      </x:c>
      <x:c t="str">
        <x:v/>
      </x:c>
    </x:row>
    <x:row>
      <x:c t="str">
        <x:v>CB110</x:v>
      </x:c>
      <x:c t="str">
        <x:v>GELCO CURE BLACK fix zuhanyfal, 1100mm, transzparent üveg, matt fekete profil</x:v>
      </x:c>
      <x:c t="str">
        <x:v>AKCIO</x:v>
      </x:c>
      <x:c t="str">
        <x:v>8590913876097</x:v>
      </x:c>
      <x:c t="str">
        <x:v>db        </x:v>
      </x:c>
      <x:c t="str">
        <x:v>70200080</x:v>
      </x:c>
      <x:c t="n">
        <x:v>53.9000</x:v>
      </x:c>
      <x:c t="str">
        <x:v/>
      </x:c>
      <x:c t="str">
        <x:v>kabinok</x:v>
      </x:c>
      <x:c t="str">
        <x:v>WALK-IN zuhanykabin</x:v>
      </x:c>
      <x:c t="n">
        <x:v>131000.0000</x:v>
      </x:c>
      <x:c t="n">
        <x:v>225000.0000</x:v>
      </x:c>
      <x:c t="str">
        <x:v/>
      </x:c>
    </x:row>
    <x:row>
      <x:c t="str">
        <x:v>CB120</x:v>
      </x:c>
      <x:c t="str">
        <x:v>GELCO CURE BLACK fix zuhanyfal, 1200mm, transzparent üveg, matt fekete profil</x:v>
      </x:c>
      <x:c t="str">
        <x:v>AKCIO</x:v>
      </x:c>
      <x:c t="str">
        <x:v>8590913876103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141000.0000</x:v>
      </x:c>
      <x:c t="n">
        <x:v>235000.0000</x:v>
      </x:c>
      <x:c t="str">
        <x:v/>
      </x:c>
    </x:row>
    <x:row>
      <x:c t="str">
        <x:v>CB140</x:v>
      </x:c>
      <x:c t="str">
        <x:v>GELCO CURE BLACK fix zuhanyfal, 1400mm, transzparent üveg, matt fekete profil</x:v>
      </x:c>
      <x:c t="str">
        <x:v>AKCIO</x:v>
      </x:c>
      <x:c t="str">
        <x:v>8590913876110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155000.0000</x:v>
      </x:c>
      <x:c t="n">
        <x:v>243000.0000</x:v>
      </x:c>
      <x:c t="str">
        <x:v/>
      </x:c>
    </x:row>
    <x:row>
      <x:c t="str">
        <x:v>CB350</x:v>
      </x:c>
      <x:c t="str">
        <x:v>GELCO CURE BLACK fix oldalfal, 350mm, transzparent üveg, matt fekete profil</x:v>
      </x:c>
      <x:c t="str">
        <x:v>SAPHO</x:v>
      </x:c>
      <x:c t="str">
        <x:v>8590913876042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CB70</x:v>
      </x:c>
      <x:c t="str">
        <x:v>GELCO CURE BLACK fix zuhanyfal, 700mm, transzparent üveg, matt fekete profil</x:v>
      </x:c>
      <x:c t="str">
        <x:v>AKCIO</x:v>
      </x:c>
      <x:c t="str">
        <x:v>8590913876059</x:v>
      </x:c>
      <x:c t="str">
        <x:v>db        </x:v>
      </x:c>
      <x:c t="str">
        <x:v>70200080</x:v>
      </x:c>
      <x:c t="n">
        <x:v>25.8000</x:v>
      </x:c>
      <x:c t="str">
        <x:v/>
      </x:c>
      <x:c t="str">
        <x:v>kabinok</x:v>
      </x:c>
      <x:c t="str">
        <x:v>WALK-IN zuhanykabin</x:v>
      </x:c>
      <x:c t="n">
        <x:v>101000.0000</x:v>
      </x:c>
      <x:c t="n">
        <x:v>174000.0000</x:v>
      </x:c>
      <x:c t="str">
        <x:v/>
      </x:c>
    </x:row>
    <x:row>
      <x:c t="str">
        <x:v>CB80</x:v>
      </x:c>
      <x:c t="str">
        <x:v>GELCO CURE BLACK fix zuhanyfal, 800mm, transzparent üveg, matt fekete profil</x:v>
      </x:c>
      <x:c t="str">
        <x:v>AKCIO</x:v>
      </x:c>
      <x:c t="str">
        <x:v>8590913876066</x:v>
      </x:c>
      <x:c t="str">
        <x:v>db        </x:v>
      </x:c>
      <x:c t="str">
        <x:v>70200080</x:v>
      </x:c>
      <x:c t="n">
        <x:v>30.8000</x:v>
      </x:c>
      <x:c t="str">
        <x:v/>
      </x:c>
      <x:c t="str">
        <x:v>kabinok</x:v>
      </x:c>
      <x:c t="str">
        <x:v>WALK-IN zuhanykabin</x:v>
      </x:c>
      <x:c t="n">
        <x:v>108000.0000</x:v>
      </x:c>
      <x:c t="n">
        <x:v>185000.0000</x:v>
      </x:c>
      <x:c t="str">
        <x:v/>
      </x:c>
    </x:row>
    <x:row>
      <x:c t="str">
        <x:v>CB90</x:v>
      </x:c>
      <x:c t="str">
        <x:v>GELCO CURE BLACK fix zuhanyfal, 900mm, transzparent üveg, matt fekete profil</x:v>
      </x:c>
      <x:c t="str">
        <x:v>AKCIO</x:v>
      </x:c>
      <x:c t="str">
        <x:v>8590913876073</x:v>
      </x:c>
      <x:c t="str">
        <x:v>db        </x:v>
      </x:c>
      <x:c t="str">
        <x:v>70200080</x:v>
      </x:c>
      <x:c t="n">
        <x:v>34.3000</x:v>
      </x:c>
      <x:c t="str">
        <x:v/>
      </x:c>
      <x:c t="str">
        <x:v>kabinok</x:v>
      </x:c>
      <x:c t="str">
        <x:v>WALK-IN zuhanykabin</x:v>
      </x:c>
      <x:c t="n">
        <x:v>115000.0000</x:v>
      </x:c>
      <x:c t="n">
        <x:v>197000.0000</x:v>
      </x:c>
      <x:c t="str">
        <x:v/>
      </x:c>
    </x:row>
    <x:row>
      <x:c t="str">
        <x:v>CBSB100</x:v>
      </x:c>
      <x:c t="str">
        <x:v>GELCO CURE BLACK merőleges merevítő, matt fekete</x:v>
      </x:c>
      <x:c t="str">
        <x:v>SAPHO</x:v>
      </x:c>
      <x:c t="str">
        <x:v>8590913950964</x:v>
      </x:c>
      <x:c t="str">
        <x:v>db        </x:v>
      </x:c>
      <x:c t="str">
        <x:v>70200080</x:v>
      </x:c>
      <x:c t="n">
        <x:v>0.4000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28000.0000</x:v>
      </x:c>
      <x:c t="str">
        <x:v/>
      </x:c>
    </x:row>
    <x:row>
      <x:c t="str">
        <x:v>CBSB140</x:v>
      </x:c>
      <x:c t="str">
        <x:v>GELCO CURE BLACK merőleges merevítő, 1400mm, matt fekete</x:v>
      </x:c>
      <x:c t="str">
        <x:v>SAPHO</x:v>
      </x:c>
      <x:c t="str">
        <x:v>8590913877414</x:v>
      </x:c>
      <x:c t="str">
        <x:v>db        </x:v>
      </x:c>
      <x:c t="str">
        <x:v>70200080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CC002</x:v>
      </x:c>
      <x:c t="str">
        <x:v>REBECCA szappantartó, kerámia/fekete</x:v>
      </x:c>
      <x:c t="str">
        <x:v>SAPHO</x:v>
      </x:c>
      <x:c t="str">
        <x:v>8003062101298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8900.0000</x:v>
      </x:c>
      <x:c t="str">
        <x:v/>
      </x:c>
    </x:row>
    <x:row>
      <x:c t="str">
        <x:v>CC004</x:v>
      </x:c>
      <x:c t="str">
        <x:v>REBECCA fogkefetartó, kerámia/fekete</x:v>
      </x:c>
      <x:c t="str">
        <x:v>SAPHO</x:v>
      </x:c>
      <x:c t="str">
        <x:v>8003062101304</x:v>
      </x:c>
      <x:c t="str">
        <x:v>db        </x:v>
      </x:c>
      <x:c t="str">
        <x:v>74182000</x:v>
      </x:c>
      <x:c t="n">
        <x:v>0.6630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8900.0000</x:v>
      </x:c>
      <x:c t="str">
        <x:v/>
      </x:c>
    </x:row>
    <x:row>
      <x:c t="str">
        <x:v>CC006</x:v>
      </x:c>
      <x:c t="str">
        <x:v>REBECCA törölközőtartó, fekete</x:v>
      </x:c>
      <x:c t="str">
        <x:v>SAPHO</x:v>
      </x:c>
      <x:c t="str">
        <x:v>8003062101342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CC010</x:v>
      </x:c>
      <x:c t="str">
        <x:v>REBECCA WC-kefe és tartó, kerámia/fekete</x:v>
      </x:c>
      <x:c t="str">
        <x:v>SAPHO</x:v>
      </x:c>
      <x:c t="str">
        <x:v>8003062101380</x:v>
      </x:c>
      <x:c t="str">
        <x:v>db        </x:v>
      </x:c>
      <x:c t="str">
        <x:v>74182000</x:v>
      </x:c>
      <x:c t="n">
        <x:v>1.1430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CC015</x:v>
      </x:c>
      <x:c t="str">
        <x:v>REBECCA polctartó, 560x113mm, tejüveg/fekete</x:v>
      </x:c>
      <x:c t="str">
        <x:v>SAPHO</x:v>
      </x:c>
      <x:c t="str">
        <x:v>8003062101311</x:v>
      </x:c>
      <x:c t="str">
        <x:v>db        </x:v>
      </x:c>
      <x:c t="str">
        <x:v>74182000</x:v>
      </x:c>
      <x:c t="n">
        <x:v>1.9300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CC017</x:v>
      </x:c>
      <x:c t="str">
        <x:v>REBECCA WC-papírtartó, fekete</x:v>
      </x:c>
      <x:c t="str">
        <x:v>SAPHO</x:v>
      </x:c>
      <x:c t="str">
        <x:v>8003062101366</x:v>
      </x:c>
      <x:c t="str">
        <x:v>db        </x:v>
      </x:c>
      <x:c t="str">
        <x:v>74182000</x:v>
      </x:c>
      <x:c t="n">
        <x:v>0.3530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8000.0000</x:v>
      </x:c>
      <x:c t="str">
        <x:v/>
      </x:c>
    </x:row>
    <x:row>
      <x:c t="str">
        <x:v>CC021</x:v>
      </x:c>
      <x:c t="str">
        <x:v>REBECCA mozgatható dupla törölközőtartó, 300mm, fekete</x:v>
      </x:c>
      <x:c t="str">
        <x:v>SAPHO</x:v>
      </x:c>
      <x:c t="str">
        <x:v>8003062101359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CC023</x:v>
      </x:c>
      <x:c t="str">
        <x:v>REBECCA dupla fogas, fekete</x:v>
      </x:c>
      <x:c t="str">
        <x:v>SAPHO</x:v>
      </x:c>
      <x:c t="str">
        <x:v>8003062101373</x:v>
      </x:c>
      <x:c t="str">
        <x:v>db        </x:v>
      </x:c>
      <x:c t="str">
        <x:v>74182000</x:v>
      </x:c>
      <x:c t="n">
        <x:v>0.2180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/>
      </x:c>
    </x:row>
    <x:row>
      <x:c t="str">
        <x:v>CC320</x:v>
      </x:c>
      <x:c t="str">
        <x:v>REBECCA törölközőtartó, 300x61mm, fekete</x:v>
      </x:c>
      <x:c t="str">
        <x:v>SAPHO</x:v>
      </x:c>
      <x:c t="str">
        <x:v>8003062101328</x:v>
      </x:c>
      <x:c t="str">
        <x:v>db        </x:v>
      </x:c>
      <x:c t="str">
        <x:v>74182000</x:v>
      </x:c>
      <x:c t="n">
        <x:v>0.5600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/>
      </x:c>
    </x:row>
    <x:row>
      <x:c t="str">
        <x:v>CC420</x:v>
      </x:c>
      <x:c t="str">
        <x:v>REBECCA törölközőtartó, 450x61mm, fekete</x:v>
      </x:c>
      <x:c t="str">
        <x:v>SAPHO</x:v>
      </x:c>
      <x:c t="str">
        <x:v>8003062101335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12400.0000</x:v>
      </x:c>
      <x:c t="str">
        <x:v/>
      </x:c>
    </x:row>
    <x:row>
      <x:c t="str">
        <x:v>CD041</x:v>
      </x:c>
      <x:c t="str">
        <x:v>CHANEL cserélhető dekorcsík fiókok közé, U-forma, 444x70x25mm, matt fekete</x:v>
      </x:c>
      <x:c t="str">
        <x:v>SAPHO</x:v>
      </x:c>
      <x:c t="str">
        <x:v>8590913116216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CD043</x:v>
      </x:c>
      <x:c t="str">
        <x:v>CHANEL cserélhető dekorcsík fiókok közé, U-forma, 444x70x25mm, matt fehér</x:v>
      </x:c>
      <x:c t="str">
        <x:v>SAPHO</x:v>
      </x:c>
      <x:c t="str">
        <x:v>8590913116247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CD051</x:v>
      </x:c>
      <x:c t="str">
        <x:v>CHANEL cserélhető dekorcsík fiókok közé, U-forma, 544x70x25mm, matt fekete</x:v>
      </x:c>
      <x:c t="str">
        <x:v>SAPHO</x:v>
      </x:c>
      <x:c t="str">
        <x:v>8590913116278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CD053</x:v>
      </x:c>
      <x:c t="str">
        <x:v>CHANEL cserélhető dekorcsík fiókok közé, U-forma, 544x70x25mm, matt fehér</x:v>
      </x:c>
      <x:c t="str">
        <x:v>SAPHO</x:v>
      </x:c>
      <x:c t="str">
        <x:v>8590913116285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CD061</x:v>
      </x:c>
      <x:c t="str">
        <x:v>CHANEL cserélhető dekorcsík fiókok közé, U-forma, 556x70x25mm, matt fekete</x:v>
      </x:c>
      <x:c t="str">
        <x:v>SAPHO</x:v>
      </x:c>
      <x:c t="str">
        <x:v>8590913114335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CD063</x:v>
      </x:c>
      <x:c t="str">
        <x:v>CHANEL cserélhető dekorcsík fiókok közé, U-forma, 556x70x25mm, matt fehér</x:v>
      </x:c>
      <x:c t="str">
        <x:v>SAPHO</x:v>
      </x:c>
      <x:c t="str">
        <x:v>8590913114328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CD071</x:v>
      </x:c>
      <x:c t="str">
        <x:v>CHANEL cserélhető dekorcsík fiókok közé, U-forma, 662x70x25mm, matt fekete</x:v>
      </x:c>
      <x:c t="str">
        <x:v>SAPHO</x:v>
      </x:c>
      <x:c t="str">
        <x:v>8590913114342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CD073</x:v>
      </x:c>
      <x:c t="str">
        <x:v>CHANEL cserélhető dekorcsík fiókok közé, U-forma, 662x70x25mm, matt fehér</x:v>
      </x:c>
      <x:c t="str">
        <x:v>SAPHO</x:v>
      </x:c>
      <x:c t="str">
        <x:v>8590913114359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CD081</x:v>
      </x:c>
      <x:c t="str">
        <x:v>CHANEL cserélhető dekorcsík fiókok közé, U-forma, 762x70x25mm, matt fekete</x:v>
      </x:c>
      <x:c t="str">
        <x:v>SAPHO</x:v>
      </x:c>
      <x:c t="str">
        <x:v>8590913991493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CD083</x:v>
      </x:c>
      <x:c t="str">
        <x:v>CHANEL cserélhető dekorcsík fiókok közé, U-forma, 762x70x25mm, matt fehér</x:v>
      </x:c>
      <x:c t="str">
        <x:v>SAPHO</x:v>
      </x:c>
      <x:c t="str">
        <x:v>8590913991509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CD091</x:v>
      </x:c>
      <x:c t="str">
        <x:v>CHANEL cserélhető dekorcsík fiókok közé, U-forma, 744x70x25mm, matt fekete</x:v>
      </x:c>
      <x:c t="str">
        <x:v>SAPHO</x:v>
      </x:c>
      <x:c t="str">
        <x:v>8590913116322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CD093</x:v>
      </x:c>
      <x:c t="str">
        <x:v>CHANEL cserélhető dekorcsík fiókok közé, U-forma, 744x70x25mm, matt fehér</x:v>
      </x:c>
      <x:c t="str">
        <x:v>SAPHO</x:v>
      </x:c>
      <x:c t="str">
        <x:v>8590913116339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CD101</x:v>
      </x:c>
      <x:c t="str">
        <x:v>CHANEL cserélhető dekorcsík fiókok közé, U-forma, 962x70x25mm, matt fekete</x:v>
      </x:c>
      <x:c t="str">
        <x:v>SAPHO</x:v>
      </x:c>
      <x:c t="str">
        <x:v>8590913114366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CD103</x:v>
      </x:c>
      <x:c t="str">
        <x:v>CHANEL cserélhető dekorcsík fiókok közé, U-forma, 962x70x25mm, matt fehér</x:v>
      </x:c>
      <x:c t="str">
        <x:v>SAPHO</x:v>
      </x:c>
      <x:c t="str">
        <x:v>8590913114373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CD121</x:v>
      </x:c>
      <x:c t="str">
        <x:v>CHANEL cserélhető dekorcsík fiókok közé, U-forma, 1164x70x25mm, matt fekete</x:v>
      </x:c>
      <x:c t="str">
        <x:v>SAPHO</x:v>
      </x:c>
      <x:c t="str">
        <x:v>8590913114380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CD123</x:v>
      </x:c>
      <x:c t="str">
        <x:v>CHANEL cserélhető dekorcsík fiókok közé, U-forma, 1164x70x25mm, matt fehér</x:v>
      </x:c>
      <x:c t="str">
        <x:v>SAPHO</x:v>
      </x:c>
      <x:c t="str">
        <x:v>8590913114397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CD141</x:v>
      </x:c>
      <x:c t="str">
        <x:v>CHANEL cserélhető dekorcsík fiókok közé, U-forma, 1364x70x25mm, matt fekete</x:v>
      </x:c>
      <x:c t="str">
        <x:v>SAPHO</x:v>
      </x:c>
      <x:c t="str">
        <x:v>8590913114403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CD143</x:v>
      </x:c>
      <x:c t="str">
        <x:v>CHANEL cserélhető dekorcsík fiókok közé, U-forma, 1364x70x25mm, matt fehér</x:v>
      </x:c>
      <x:c t="str">
        <x:v>SAPHO</x:v>
      </x:c>
      <x:c t="str">
        <x:v>8590913114410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CE02</x:v>
      </x:c>
      <x:c t="str">
        <x:v>CORNELI Mosdócsaptelep leeresztő nélkül, króm</x:v>
      </x:c>
      <x:c t="str">
        <x:v>SAPHO</x:v>
      </x:c>
      <x:c t="str">
        <x:v>8590913825514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2025.03</x:v>
      </x:c>
    </x:row>
    <x:row>
      <x:c t="str">
        <x:v>CE02E</x:v>
      </x:c>
      <x:c t="str">
        <x:v>CORNELI Mosdócsaptelep leeresztő nélkül, ECO kartussal, króm</x:v>
      </x:c>
      <x:c t="str">
        <x:v>SAPHO</x:v>
      </x:c>
      <x:c t="str">
        <x:v>8590913852053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kifutott: 2025.02</x:v>
      </x:c>
    </x:row>
    <x:row>
      <x:c t="str">
        <x:v>CE03</x:v>
      </x:c>
      <x:c t="str">
        <x:v>CORNELI bidécsaptelep leeresztő nélkül, króm</x:v>
      </x:c>
      <x:c t="str">
        <x:v>SAPHO</x:v>
      </x:c>
      <x:c t="str">
        <x:v>8590913825521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47000.0000</x:v>
      </x:c>
      <x:c t="str">
        <x:v>kifutott: 2025.06</x:v>
      </x:c>
    </x:row>
    <x:row>
      <x:c t="str">
        <x:v>CE07</x:v>
      </x:c>
      <x:c t="str">
        <x:v>CORNELI magasított mosdócsaptelep, hosszított kifolyóval, leeresztő nélkül, króm</x:v>
      </x:c>
      <x:c t="str">
        <x:v>SAPHO</x:v>
      </x:c>
      <x:c t="str">
        <x:v>8590913830334</x:v>
      </x:c>
      <x:c t="str">
        <x:v>db        </x:v>
      </x:c>
      <x:c t="str">
        <x:v>84818011</x:v>
      </x:c>
      <x:c t="n">
        <x:v>3.1600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2025.02</x:v>
      </x:c>
    </x:row>
    <x:row>
      <x:c t="str">
        <x:v>CE08</x:v>
      </x:c>
      <x:c t="str">
        <x:v>CORNELI falba süllyesztett mosdócsaptelep, króm</x:v>
      </x:c>
      <x:c t="str">
        <x:v>SAPHO</x:v>
      </x:c>
      <x:c t="str">
        <x:v>8590913825538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kiárusítás: 2025.03</x:v>
      </x:c>
    </x:row>
    <x:row>
      <x:c t="str">
        <x:v>CE080-0011</x:v>
      </x:c>
      <x:c t="str">
        <x:v>CLOE tükrösszekrény LED világítással, 80x50x18cm, ezüst tölgy</x:v>
      </x:c>
      <x:c t="str">
        <x:v>SAPHO</x:v>
      </x:c>
      <x:c t="str">
        <x:v>8590913896514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CE080-0013</x:v>
      </x:c>
      <x:c t="str">
        <x:v>CLOE tükrösszekrény LED világítással, 80x50x18cm, bardíni szilva</x:v>
      </x:c>
      <x:c t="str">
        <x:v>SAPHO</x:v>
      </x:c>
      <x:c t="str">
        <x:v>8590913896507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319000.0000</x:v>
      </x:c>
      <x:c t="str">
        <x:v/>
      </x:c>
    </x:row>
    <x:row>
      <x:c t="str">
        <x:v>CE080-0016</x:v>
      </x:c>
      <x:c t="str">
        <x:v>CLOE tükrösszekrény LED világítással, 80x50x18cm, rusztikus fenyő</x:v>
      </x:c>
      <x:c t="str">
        <x:v>SAPHO</x:v>
      </x:c>
      <x:c t="str">
        <x:v>8590913896521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CE080-0022</x:v>
      </x:c>
      <x:c t="str">
        <x:v>CLOE tükrösszekrény LED világítással, 80x50x18cm, Alabama tölgy</x:v>
      </x:c>
      <x:c t="str">
        <x:v>SAPHO</x:v>
      </x:c>
      <x:c t="str">
        <x:v>8590913940101</x:v>
      </x:c>
      <x:c t="str">
        <x:v>db        </x:v>
      </x:c>
      <x:c t="str">
        <x:v>70099100</x:v>
      </x:c>
      <x:c t="n">
        <x:v>10.5340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CE080-0030</x:v>
      </x:c>
      <x:c t="str">
        <x:v>CLOE tükrösszekrény LED világítással, 80x50x18cm</x:v>
      </x:c>
      <x:c t="str">
        <x:v>SAPHO</x:v>
      </x:c>
      <x:c t="str">
        <x:v>8590913880896</x:v>
      </x:c>
      <x:c t="str">
        <x:v>db        </x:v>
      </x:c>
      <x:c t="str">
        <x:v>94036090</x:v>
      </x:c>
      <x:c t="n">
        <x:v>9.8200</x:v>
      </x:c>
      <x:c t="str">
        <x:v>CE080</x:v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CE10</x:v>
      </x:c>
      <x:c t="str">
        <x:v>CORNELI kádtöltő csaptelep, zuhanyszett nélkül, króm</x:v>
      </x:c>
      <x:c t="str">
        <x:v>SAPHO</x:v>
      </x:c>
      <x:c t="str">
        <x:v>8590913825545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61000.0000</x:v>
      </x:c>
      <x:c t="str">
        <x:v>kifutott: 2025.03</x:v>
      </x:c>
    </x:row>
    <x:row>
      <x:c t="str">
        <x:v>CE100-0011</x:v>
      </x:c>
      <x:c t="str">
        <x:v>CLOE tükrösszekrény LED világítással, 100x50x18cm, ezüst tölgy</x:v>
      </x:c>
      <x:c t="str">
        <x:v>SAPHO</x:v>
      </x:c>
      <x:c t="str">
        <x:v>8590913896545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CE100-0013</x:v>
      </x:c>
      <x:c t="str">
        <x:v>CLOE tükrösszekrény LED világítással, 100x50x18cm, bardíni szilva</x:v>
      </x:c>
      <x:c t="str">
        <x:v>SAPHO</x:v>
      </x:c>
      <x:c t="str">
        <x:v>8590913896538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359000.0000</x:v>
      </x:c>
      <x:c t="str">
        <x:v/>
      </x:c>
    </x:row>
    <x:row>
      <x:c t="str">
        <x:v>CE100-0016</x:v>
      </x:c>
      <x:c t="str">
        <x:v>CLOE tükrösszekrény LED világítással, 100x50x18cm, rusztikus fenyő</x:v>
      </x:c>
      <x:c t="str">
        <x:v>SAPHO</x:v>
      </x:c>
      <x:c t="str">
        <x:v>8590913896552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CE100-0022</x:v>
      </x:c>
      <x:c t="str">
        <x:v>CLOE tükrösszekrény LED világítással, 100x50x18cm, Alabama tölgy</x:v>
      </x:c>
      <x:c t="str">
        <x:v>SAPHO</x:v>
      </x:c>
      <x:c t="str">
        <x:v>8590913940088</x:v>
      </x:c>
      <x:c t="str">
        <x:v>db        </x:v>
      </x:c>
      <x:c t="str">
        <x:v>70099100</x:v>
      </x:c>
      <x:c t="n">
        <x:v>12.5340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CE100-0030</x:v>
      </x:c>
      <x:c t="str">
        <x:v>CLOE tükrösszekrény LED világítással, 100x50x18cm</x:v>
      </x:c>
      <x:c t="str">
        <x:v>SAPHO</x:v>
      </x:c>
      <x:c t="str">
        <x:v>8590913880919</x:v>
      </x:c>
      <x:c t="str">
        <x:v>db        </x:v>
      </x:c>
      <x:c t="str">
        <x:v>94036090</x:v>
      </x:c>
      <x:c t="n">
        <x:v>11.8200</x:v>
      </x:c>
      <x:c t="str">
        <x:v>CE100</x:v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CE10S</x:v>
      </x:c>
      <x:c t="str">
        <x:v>CORNELI Fali kádtöltő csaptelep (990ESD zuhanyoszlophoz), 2-irányú váltóval, zuhanyszett nélkül, króm</x:v>
      </x:c>
      <x:c t="str">
        <x:v>SAPHO</x:v>
      </x:c>
      <x:c t="str">
        <x:v>8590913847660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2024.11</x:v>
      </x:c>
    </x:row>
    <x:row>
      <x:c t="str">
        <x:v>CE11</x:v>
      </x:c>
      <x:c t="str">
        <x:v>CORNELI fali zuhanycsaptelep, zuhanyszett nélkül, króm</x:v>
      </x:c>
      <x:c t="str">
        <x:v>SAPHO</x:v>
      </x:c>
      <x:c t="str">
        <x:v>8590913825552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kifutott: 2025.10</x:v>
      </x:c>
    </x:row>
    <x:row>
      <x:c t="str">
        <x:v>CE120-0011</x:v>
      </x:c>
      <x:c t="str">
        <x:v>CLOE tükrösszekrény LED világítással, 120x50x18cm, ezüst tölgy</x:v>
      </x:c>
      <x:c t="str">
        <x:v>SAPHO</x:v>
      </x:c>
      <x:c t="str">
        <x:v>8590913896576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CE120-0013</x:v>
      </x:c>
      <x:c t="str">
        <x:v>CLOE tükrösszekrény LED világítással, 120x50x18cm, bardíni szilva</x:v>
      </x:c>
      <x:c t="str">
        <x:v>SAPHO</x:v>
      </x:c>
      <x:c t="str">
        <x:v>8590913896569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394000.0000</x:v>
      </x:c>
      <x:c t="str">
        <x:v/>
      </x:c>
    </x:row>
    <x:row>
      <x:c t="str">
        <x:v>CE120-0016</x:v>
      </x:c>
      <x:c t="str">
        <x:v>CLOE tükrösszekrény LED világítással, 120x50x18cm, rusztikus fenyő</x:v>
      </x:c>
      <x:c t="str">
        <x:v>SAPHO</x:v>
      </x:c>
      <x:c t="str">
        <x:v>8590913896583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CE120-0022</x:v>
      </x:c>
      <x:c t="str">
        <x:v>CLOE tükrösszekrény LED világítással, 120x50x18cm, Alabama tölgy</x:v>
      </x:c>
      <x:c t="str">
        <x:v>SAPHO</x:v>
      </x:c>
      <x:c t="str">
        <x:v>8590913940095</x:v>
      </x:c>
      <x:c t="str">
        <x:v>db        </x:v>
      </x:c>
      <x:c t="str">
        <x:v>94036090</x:v>
      </x:c>
      <x:c t="n">
        <x:v>14.5340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CE120-0030</x:v>
      </x:c>
      <x:c t="str">
        <x:v>CLOE tükrösszekrény LED világítással, 120x50x18cm</x:v>
      </x:c>
      <x:c t="str">
        <x:v>SAPHO</x:v>
      </x:c>
      <x:c t="str">
        <x:v>8590913880933</x:v>
      </x:c>
      <x:c t="str">
        <x:v>db        </x:v>
      </x:c>
      <x:c t="str">
        <x:v>94036090</x:v>
      </x:c>
      <x:c t="n">
        <x:v>13.8200</x:v>
      </x:c>
      <x:c t="str">
        <x:v>CE120</x:v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CE15</x:v>
      </x:c>
      <x:c t="str">
        <x:v>CORNELI fali csaptelep, króm</x:v>
      </x:c>
      <x:c t="str">
        <x:v>SAPHO</x:v>
      </x:c>
      <x:c t="str">
        <x:v>8590913825583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2025.01</x:v>
      </x:c>
    </x:row>
    <x:row>
      <x:c t="str">
        <x:v>CE16</x:v>
      </x:c>
      <x:c t="str">
        <x:v>CORNELI térbenálló magasított mosdócsaptelep, klik-klak leeresztővel, króm</x:v>
      </x:c>
      <x:c t="str">
        <x:v>SAPHO</x:v>
      </x:c>
      <x:c t="str">
        <x:v>8590913830327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335000.0000</x:v>
      </x:c>
      <x:c t="str">
        <x:v>kifutott: 2024.09</x:v>
      </x:c>
    </x:row>
    <x:row>
      <x:c t="str">
        <x:v>CE21</x:v>
      </x:c>
      <x:c t="str">
        <x:v>CORNELI térben álló kádtöltő csaptelep, zuhanyszettel, alaptesttel, króm</x:v>
      </x:c>
      <x:c t="str">
        <x:v>SAPHO</x:v>
      </x:c>
      <x:c t="str">
        <x:v>8590913825590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385000.0000</x:v>
      </x:c>
      <x:c t="str">
        <x:v>kifutott: 2024.11</x:v>
      </x:c>
    </x:row>
    <x:row>
      <x:c t="str">
        <x:v>CE41</x:v>
      </x:c>
      <x:c t="str">
        <x:v>CORNELI falba süllyesztett zuhanycsaptelep, 1-irányú váltóval, króm</x:v>
      </x:c>
      <x:c t="str">
        <x:v>SAPHO</x:v>
      </x:c>
      <x:c t="str">
        <x:v>8590913825569</x:v>
      </x:c>
      <x:c t="str">
        <x:v>db   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kifutott: 2024.09</x:v>
      </x:c>
    </x:row>
    <x:row>
      <x:c t="str">
        <x:v>CE42</x:v>
      </x:c>
      <x:c t="str">
        <x:v>CORNELI falsík alatti zuhanycsaptelep, 2-irányú váltóval, króm</x:v>
      </x:c>
      <x:c t="str">
        <x:v>SAPHO</x:v>
      </x:c>
      <x:c t="str">
        <x:v>8590913825576</x:v>
      </x:c>
      <x:c t="str">
        <x:v>db        </x:v>
      </x:c>
      <x:c t="str">
        <x:v>84818011</x:v>
      </x:c>
      <x:c t="n">
        <x:v>1.6400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>kifutott: 2026.02</x:v>
      </x:c>
    </x:row>
    <x:row>
      <x:c t="str">
        <x:v>CE43</x:v>
      </x:c>
      <x:c t="str">
        <x:v>CORNELI falsík alatti zuhanycsaptelep, 2-irányú váltóval, króm</x:v>
      </x:c>
      <x:c t="str">
        <x:v>SAPHO</x:v>
      </x:c>
      <x:c t="str">
        <x:v>8590913858451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kiárusítás: 2025.03</x:v>
      </x:c>
    </x:row>
    <x:row>
      <x:c t="str">
        <x:v>CE48</x:v>
      </x:c>
      <x:c t="str">
        <x:v>CORNELI mosdócsaptelep bidézuhannyal, króm</x:v>
      </x:c>
      <x:c t="str">
        <x:v>SAPHO</x:v>
      </x:c>
      <x:c t="str">
        <x:v>8590913885129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CE509G</x:v>
      </x:c>
      <x:c t="str">
        <x:v>POLYSAN Törölközőtartó, 650x70mm, króm</x:v>
      </x:c>
      <x:c t="str">
        <x:v>SAPHO</x:v>
      </x:c>
      <x:c t="str">
        <x:v>8590913817250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CE60</x:v>
      </x:c>
      <x:c t="str">
        <x:v>CORNELI mosogató-csaptelep, 170/207/300mm, króm</x:v>
      </x:c>
      <x:c t="str">
        <x:v>SAPHO</x:v>
      </x:c>
      <x:c t="str">
        <x:v>8590913852046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2024.11</x:v>
      </x:c>
    </x:row>
    <x:row>
      <x:c t="str">
        <x:v>CE60/14</x:v>
      </x:c>
      <x:c t="str">
        <x:v>CORNELI mosogató-csaptelep, 170/207/300mm, matt fehér</x:v>
      </x:c>
      <x:c t="str">
        <x:v>SAPHO</x:v>
      </x:c>
      <x:c t="str">
        <x:v>8590913854361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CE60/15</x:v>
      </x:c>
      <x:c t="str">
        <x:v>CORNELI mosogató-csaptelep, 170/207/300mm, matt fekete</x:v>
      </x:c>
      <x:c t="str">
        <x:v>SAPHO</x:v>
      </x:c>
      <x:c t="str">
        <x:v>8590913868481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2025.06</x:v>
      </x:c>
    </x:row>
    <x:row>
      <x:c t="str">
        <x:v>CG001-1919</x:v>
      </x:c>
      <x:c t="str">
        <x:v>SKARA mosdótartó szekrény fiókkal, matt fekete kerettel, 47,5x36,5cm, Collingwood tölgy</x:v>
      </x:c>
      <x:c t="str">
        <x:v>SAPHO</x:v>
      </x:c>
      <x:c t="str">
        <x:v>8590913876677</x:v>
      </x:c>
      <x:c t="str">
        <x:v>db        </x:v>
      </x:c>
      <x:c t="str">
        <x:v>94036090</x:v>
      </x:c>
      <x:c t="n">
        <x:v>17.0000</x:v>
      </x:c>
      <x:c t="str">
        <x:v>CG001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kifutott: 2024.11</x:v>
      </x:c>
    </x:row>
    <x:row>
      <x:c t="str">
        <x:v>CG002-1919</x:v>
      </x:c>
      <x:c t="str">
        <x:v>SKARA mosdótartó szekrény fiókkal, matt fekete kerettel, 59x46,5cm, Collingwood tölgy</x:v>
      </x:c>
      <x:c t="str">
        <x:v>SAPHO</x:v>
      </x:c>
      <x:c t="str">
        <x:v>8590913876684</x:v>
      </x:c>
      <x:c t="str">
        <x:v>db        </x:v>
      </x:c>
      <x:c t="str">
        <x:v>94036090</x:v>
      </x:c>
      <x:c t="n">
        <x:v>21.3160</x:v>
      </x:c>
      <x:c t="str">
        <x:v>CG002</x:v>
      </x:c>
      <x:c t="str">
        <x:v>bútorok</x:v>
      </x:c>
      <x:c t="str">
        <x:v>mosdótartó szekrény</x:v>
      </x:c>
      <x:c t="n">
        <x:v>0.0000</x:v>
      </x:c>
      <x:c t="n">
        <x:v>195000.0000</x:v>
      </x:c>
      <x:c t="str">
        <x:v/>
      </x:c>
    </x:row>
    <x:row>
      <x:c t="str">
        <x:v>CG003-1919</x:v>
      </x:c>
      <x:c t="str">
        <x:v>SKARA mosdótartó szekrény fiókkal, matt fekete kerettel, 80x46,5cm, Collingwood tölgy</x:v>
      </x:c>
      <x:c t="str">
        <x:v>SAPHO</x:v>
      </x:c>
      <x:c t="str">
        <x:v>8590913876691</x:v>
      </x:c>
      <x:c t="str">
        <x:v>db        </x:v>
      </x:c>
      <x:c t="str">
        <x:v>94036090</x:v>
      </x:c>
      <x:c t="n">
        <x:v>37.5560</x:v>
      </x:c>
      <x:c t="str">
        <x:v>CG003</x:v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CG003-2222</x:v>
      </x:c>
      <x:c t="str">
        <x:v>SKARA mosdótartó szekrény fiókkal, matt fekete kerettel, 80x46,5cm, Alabama tölgy</x:v>
      </x:c>
      <x:c t="str">
        <x:v>SAPHO</x:v>
      </x:c>
      <x:c t="str">
        <x:v>8590913920868</x:v>
      </x:c>
      <x:c t="str">
        <x:v>db        </x:v>
      </x:c>
      <x:c t="str">
        <x:v>94036090</x:v>
      </x:c>
      <x:c t="n">
        <x:v>37.5560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CG004-1919</x:v>
      </x:c>
      <x:c t="str">
        <x:v>SKARA fali mosdótartó szekrény, matt fekete kerettel, 100x46,5cm, Collingwood tölgy</x:v>
      </x:c>
      <x:c t="str">
        <x:v>SAPHO</x:v>
      </x:c>
      <x:c t="str">
        <x:v>8590913876707</x:v>
      </x:c>
      <x:c t="str">
        <x:v>db        </x:v>
      </x:c>
      <x:c t="str">
        <x:v>94036090</x:v>
      </x:c>
      <x:c t="n">
        <x:v>38.0000</x:v>
      </x:c>
      <x:c t="str">
        <x:v>CG004</x:v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CG004-2222</x:v>
      </x:c>
      <x:c t="str">
        <x:v>SKARA fali mosdótartó szekrény, matt fekete kerettel, 100x46,5cm, Alabama tölgy</x:v>
      </x:c>
      <x:c t="str">
        <x:v>SAPHO</x:v>
      </x:c>
      <x:c t="str">
        <x:v>8590913920875</x:v>
      </x:c>
      <x:c t="str">
        <x:v>db        </x:v>
      </x:c>
      <x:c t="str">
        <x:v>94036090</x:v>
      </x:c>
      <x:c t="n">
        <x:v>41.0000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CG004-3131</x:v>
      </x:c>
      <x:c t="str">
        <x:v>SKARA fali mosdótartó szekrény, matt fekete kerettel, 100x46,5cm, matt fehér</x:v>
      </x:c>
      <x:c t="str">
        <x:v>SAPHO</x:v>
      </x:c>
      <x:c t="str">
        <x:v>8590913939365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384000.0000</x:v>
      </x:c>
      <x:c t="str">
        <x:v/>
      </x:c>
    </x:row>
    <x:row>
      <x:c t="str">
        <x:v>CG005-1919</x:v>
      </x:c>
      <x:c t="str">
        <x:v>SKARA fali mosdótartó szekrény, matt fekete kerettel, 70x50x45cm, collingwood tölgy</x:v>
      </x:c>
      <x:c t="str">
        <x:v>SAPHO</x:v>
      </x:c>
      <x:c t="str">
        <x:v>8590913944222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CG005-2222</x:v>
      </x:c>
      <x:c t="str">
        <x:v>SKARA fali mosdótartó szekrény, matt fekete kerettel, 70x50x45cm, alabama tölgy</x:v>
      </x:c>
      <x:c t="str">
        <x:v>SAPHO</x:v>
      </x:c>
      <x:c t="str">
        <x:v>8590913944321</x:v>
      </x:c>
      <x:c t="str">
        <x:v>db        </x:v>
      </x:c>
      <x:c t="str">
        <x:v>94036090</x:v>
      </x:c>
      <x:c t="n">
        <x:v>20.4630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CG006-1919</x:v>
      </x:c>
      <x:c t="str">
        <x:v>SKARA fali mosdótartó szekrény, matt fekete kerettel, 90x50x45cm, collingwood tölgy</x:v>
      </x:c>
      <x:c t="str">
        <x:v>SAPHO</x:v>
      </x:c>
      <x:c t="str">
        <x:v>8590913944239</x:v>
      </x:c>
      <x:c t="str">
        <x:v>db        </x:v>
      </x:c>
      <x:c t="str">
        <x:v>94036090</x:v>
      </x:c>
      <x:c t="n">
        <x:v>23.8150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CG006-2222</x:v>
      </x:c>
      <x:c t="str">
        <x:v>SKARA fali mosdótartó szekrény, matt fekete kerettel, 90x50x45cm, alabama tölgy</x:v>
      </x:c>
      <x:c t="str">
        <x:v>SAPHO</x:v>
      </x:c>
      <x:c t="str">
        <x:v>8590913944338</x:v>
      </x:c>
      <x:c t="str">
        <x:v>db        </x:v>
      </x:c>
      <x:c t="str">
        <x:v>94036090</x:v>
      </x:c>
      <x:c t="n">
        <x:v>23.8150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CG008-1919</x:v>
      </x:c>
      <x:c t="str">
        <x:v>SKARA fali mosdótartó szekrény, matt fekete kerettel, 80x50x45cm, collingwood tölgy</x:v>
      </x:c>
      <x:c t="str">
        <x:v>SAPHO</x:v>
      </x:c>
      <x:c t="str">
        <x:v>8590913959738</x:v>
      </x:c>
      <x:c t="str">
        <x:v>db        </x:v>
      </x:c>
      <x:c t="str">
        <x:v>94036090</x:v>
      </x:c>
      <x:c t="n">
        <x:v>21.5550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CG008-2222</x:v>
      </x:c>
      <x:c t="str">
        <x:v>SKARA fali mosdótartó szekrény, matt fekete kerettel, 80x50x45cm, alabama tölgy</x:v>
      </x:c>
      <x:c t="str">
        <x:v>SAPHO</x:v>
      </x:c>
      <x:c t="str">
        <x:v>8590913959745</x:v>
      </x:c>
      <x:c t="str">
        <x:v>db        </x:v>
      </x:c>
      <x:c t="str">
        <x:v>94036090</x:v>
      </x:c>
      <x:c t="n">
        <x:v>20.5550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CG009-1919</x:v>
      </x:c>
      <x:c t="str">
        <x:v>SKARA fali mosdótartó szekrény, matt fekete kerettel, 100x50x45cm, collingwood tölgy</x:v>
      </x:c>
      <x:c t="str">
        <x:v>SAPHO</x:v>
      </x:c>
      <x:c t="str">
        <x:v>8590913959752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CG009-2222</x:v>
      </x:c>
      <x:c t="str">
        <x:v>SKARA fali mosdótartó szekrény, matt fekete kerettel, 100x50x45cm,  alabama tölgy</x:v>
      </x:c>
      <x:c t="str">
        <x:v>SAPHO</x:v>
      </x:c>
      <x:c t="str">
        <x:v>8590913959769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CG010-1919</x:v>
      </x:c>
      <x:c t="str">
        <x:v>SKARA állószekrény, 35x171x32cm, jobbos/balos, matt fekete/Collingwood tölgy</x:v>
      </x:c>
      <x:c t="str">
        <x:v>SAPHO</x:v>
      </x:c>
      <x:c t="str">
        <x:v>8590913930829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CG010-2222</x:v>
      </x:c>
      <x:c t="str">
        <x:v>SKARA állószekrény, 35x171x32cm, jobbos/balos, matt fekete/Alabama tölgy</x:v>
      </x:c>
      <x:c t="str">
        <x:v>SAPHO</x:v>
      </x:c>
      <x:c t="str">
        <x:v>8590913930836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CG021-0101</x:v>
      </x:c>
      <x:c t="str">
        <x:v>SKARA Rockstone pult, 475x12x365mm, matt fehér</x:v>
      </x:c>
      <x:c t="str">
        <x:v>SAPHO</x:v>
      </x:c>
      <x:c t="str">
        <x:v>8590913879159</x:v>
      </x:c>
      <x:c t="str">
        <x:v>db        </x:v>
      </x:c>
      <x:c t="str">
        <x:v>39205100</x:v>
      </x:c>
      <x:c t="n">
        <x:v>5.4000</x:v>
      </x:c>
      <x:c t="str">
        <x:v>CG021</x:v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>kifutott: 2024.11</x:v>
      </x:c>
    </x:row>
    <x:row>
      <x:c t="str">
        <x:v>CG022-0101</x:v>
      </x:c>
      <x:c t="str">
        <x:v>SKARA Rockstone pult, 595x12x470mm, matt fehér</x:v>
      </x:c>
      <x:c t="str">
        <x:v>SAPHO</x:v>
      </x:c>
      <x:c t="str">
        <x:v>8590913879166</x:v>
      </x:c>
      <x:c t="str">
        <x:v>db        </x:v>
      </x:c>
      <x:c t="str">
        <x:v>39205100</x:v>
      </x:c>
      <x:c t="n">
        <x:v>8.2000</x:v>
      </x:c>
      <x:c t="str">
        <x:v>CG022</x:v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CG023-0101</x:v>
      </x:c>
      <x:c t="str">
        <x:v>SKARA Rockstone pult, 805x12x470mm, matt fehér</x:v>
      </x:c>
      <x:c t="str">
        <x:v>SAPHO</x:v>
      </x:c>
      <x:c t="str">
        <x:v>8590913879173</x:v>
      </x:c>
      <x:c t="str">
        <x:v>db        </x:v>
      </x:c>
      <x:c t="str">
        <x:v>39205100</x:v>
      </x:c>
      <x:c t="n">
        <x:v>10.9000</x:v>
      </x:c>
      <x:c t="str">
        <x:v>CG023</x:v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CG024-0101</x:v>
      </x:c>
      <x:c t="str">
        <x:v>SKARA Rockstone pult, 1005x12x470mm, matt fehér</x:v>
      </x:c>
      <x:c t="str">
        <x:v>SAPHO</x:v>
      </x:c>
      <x:c t="str">
        <x:v>8590913879180</x:v>
      </x:c>
      <x:c t="str">
        <x:v>db        </x:v>
      </x:c>
      <x:c t="str">
        <x:v>39205100</x:v>
      </x:c>
      <x:c t="n">
        <x:v>13.6000</x:v>
      </x:c>
      <x:c t="str">
        <x:v>CG024</x:v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CG025-0101</x:v>
      </x:c>
      <x:c t="str">
        <x:v>SKARA Rockstone pult, 71,2x12x46cm, matt fehér</x:v>
      </x:c>
      <x:c t="str">
        <x:v>SAPHO</x:v>
      </x:c>
      <x:c t="str">
        <x:v>8590913944253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CG025-0598</x:v>
      </x:c>
      <x:c t="str">
        <x:v>SKARA Rockstone pult, 71,2x12x46cm, black attica</x:v>
      </x:c>
      <x:c t="str">
        <x:v>SAPHO</x:v>
      </x:c>
      <x:c t="str">
        <x:v>8590913948329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123000.0000</x:v>
      </x:c>
      <x:c t="str">
        <x:v/>
      </x:c>
    </x:row>
    <x:row>
      <x:c t="str">
        <x:v>CG026-0101</x:v>
      </x:c>
      <x:c t="str">
        <x:v>SKARA Rockstone pult, 91,2x12x46cm, matt fehér</x:v>
      </x:c>
      <x:c t="str">
        <x:v>SAPHO</x:v>
      </x:c>
      <x:c t="str">
        <x:v>8590913944260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CG026-0598</x:v>
      </x:c>
      <x:c t="str">
        <x:v>SKARA Rockstone pult, 91,2x12x46cm, black attica</x:v>
      </x:c>
      <x:c t="str">
        <x:v>SAPHO</x:v>
      </x:c>
      <x:c t="str">
        <x:v>8590913944284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CG028-0101</x:v>
      </x:c>
      <x:c t="str">
        <x:v>SKARA Rockstone pult, 81,2x12x46cm, matt fehér</x:v>
      </x:c>
      <x:c t="str">
        <x:v>SAPHO</x:v>
      </x:c>
      <x:c t="str">
        <x:v>8590913959776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CG028-0598</x:v>
      </x:c>
      <x:c t="str">
        <x:v>SKARA Rockstone pult, 81,2x12x46cm, black attica</x:v>
      </x:c>
      <x:c t="str">
        <x:v>SAPHO</x:v>
      </x:c>
      <x:c t="str">
        <x:v>8590913959783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/>
      </x:c>
    </x:row>
    <x:row>
      <x:c t="str">
        <x:v>CG029-0101</x:v>
      </x:c>
      <x:c t="str">
        <x:v>SKARA Rockstone pult, 101,2x12x46cm, matt fehér</x:v>
      </x:c>
      <x:c t="str">
        <x:v>SAPHO</x:v>
      </x:c>
      <x:c t="str">
        <x:v>8590913959790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CG029-0598</x:v>
      </x:c>
      <x:c t="str">
        <x:v>SKARA Rockstone pult, 101,2x12x46cm, black attica</x:v>
      </x:c>
      <x:c t="str">
        <x:v>SAPHO</x:v>
      </x:c>
      <x:c t="str">
        <x:v>8590913959806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CH028</x:v>
      </x:c>
      <x:c t="str">
        <x:v>CHLOÉ WC-kefe, matt fehér</x:v>
      </x:c>
      <x:c t="str">
        <x:v>SAPHO</x:v>
      </x:c>
      <x:c t="str">
        <x:v>8003062858222</x:v>
      </x:c>
      <x:c t="str">
        <x:v>db        </x:v>
      </x:c>
      <x:c t="str">
        <x:v>96039091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/>
      </x:c>
    </x:row>
    <x:row>
      <x:c t="str">
        <x:v>CH031</x:v>
      </x:c>
      <x:c t="str">
        <x:v>CHLOÉ szappanadagoló, matt fehér</x:v>
      </x:c>
      <x:c t="str">
        <x:v>SAPHO</x:v>
      </x:c>
      <x:c t="str">
        <x:v>8003062858215</x:v>
      </x:c>
      <x:c t="str">
        <x:v>db        </x:v>
      </x:c>
      <x:c t="str">
        <x:v>39249000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CH032</x:v>
      </x:c>
      <x:c t="str">
        <x:v>CHLOÉ szappantartó, matt fehér</x:v>
      </x:c>
      <x:c t="str">
        <x:v>SAPHO</x:v>
      </x:c>
      <x:c t="str">
        <x:v>8003062858192</x:v>
      </x:c>
      <x:c t="str">
        <x:v>db        </x:v>
      </x:c>
      <x:c t="str">
        <x:v>39249000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CH033</x:v>
      </x:c>
      <x:c t="str">
        <x:v>CHLOÉ fogkefetartó, matt fehér</x:v>
      </x:c>
      <x:c t="str">
        <x:v>SAPHO</x:v>
      </x:c>
      <x:c t="str">
        <x:v>8003062858208</x:v>
      </x:c>
      <x:c t="str">
        <x:v>db        </x:v>
      </x:c>
      <x:c t="str">
        <x:v>39229000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CH041</x:v>
      </x:c>
      <x:c t="str">
        <x:v>CHANEL cserélhető dekorcsík fiókok közé, J-forma, 444x70x25mm, matt fekete</x:v>
      </x:c>
      <x:c t="str">
        <x:v>SAPHO</x:v>
      </x:c>
      <x:c t="str">
        <x:v>8590913116254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CH043</x:v>
      </x:c>
      <x:c t="str">
        <x:v>CHANEL cserélhető dekorcsík fiókok közé, J-forma, 444x70x25mm, matt fehér</x:v>
      </x:c>
      <x:c t="str">
        <x:v>SAPHO</x:v>
      </x:c>
      <x:c t="str">
        <x:v>8590913116261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CH051</x:v>
      </x:c>
      <x:c t="str">
        <x:v>CHANEL cserélhető dekorcsík fiókok közé, J-forma, 544x70x25mm, matt fekete</x:v>
      </x:c>
      <x:c t="str">
        <x:v>SAPHO</x:v>
      </x:c>
      <x:c t="str">
        <x:v>8590913116292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CH053</x:v>
      </x:c>
      <x:c t="str">
        <x:v>CHANEL cserélhető dekorcsík fiókok közé, J-forma, 544x70x25mm, matt fehér</x:v>
      </x:c>
      <x:c t="str">
        <x:v>SAPHO</x:v>
      </x:c>
      <x:c t="str">
        <x:v>8590913116315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CH061</x:v>
      </x:c>
      <x:c t="str">
        <x:v>CHANEL cserélhető dekorcsík fiókok közé, J-forma, 556x70x25mm, matt fekete</x:v>
      </x:c>
      <x:c t="str">
        <x:v>SAPHO</x:v>
      </x:c>
      <x:c t="str">
        <x:v>8590913114458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CH063</x:v>
      </x:c>
      <x:c t="str">
        <x:v>CHANEL cserélhető dekorcsík fiókok közé, J-forma, 556x70x25mm, matt fehér</x:v>
      </x:c>
      <x:c t="str">
        <x:v>SAPHO</x:v>
      </x:c>
      <x:c t="str">
        <x:v>8590913114465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CH071</x:v>
      </x:c>
      <x:c t="str">
        <x:v>CHANEL cserélhető dekorcsík fiókok közé, J-forma, 662x70x25mm, matt fekete</x:v>
      </x:c>
      <x:c t="str">
        <x:v>SAPHO</x:v>
      </x:c>
      <x:c t="str">
        <x:v>8590913114472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CH073</x:v>
      </x:c>
      <x:c t="str">
        <x:v>CHANEL cserélhető dekorcsík fiókok közé, J-forma, 662x70x25mm, matt fehér</x:v>
      </x:c>
      <x:c t="str">
        <x:v>SAPHO</x:v>
      </x:c>
      <x:c t="str">
        <x:v>8590913114489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CH081</x:v>
      </x:c>
      <x:c t="str">
        <x:v>CHANEL cserélhető dekorcsík fiókok közé, J-forma, 762x70x25mm, matt fekete</x:v>
      </x:c>
      <x:c t="str">
        <x:v>SAPHO</x:v>
      </x:c>
      <x:c t="str">
        <x:v>8590913991479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CH083</x:v>
      </x:c>
      <x:c t="str">
        <x:v>CHANEL cserélhető dekorcsík fiókok közé, J-forma, 762x70x25mm, matt fehér</x:v>
      </x:c>
      <x:c t="str">
        <x:v>SAPHO</x:v>
      </x:c>
      <x:c t="str">
        <x:v>8590913991486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CH091</x:v>
      </x:c>
      <x:c t="str">
        <x:v>CHANEL cserélhető dekorcsík fiókok közé, J-forma, 744x70x25mm, matt fekete</x:v>
      </x:c>
      <x:c t="str">
        <x:v>SAPHO</x:v>
      </x:c>
      <x:c t="str">
        <x:v>8590913116346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CH093</x:v>
      </x:c>
      <x:c t="str">
        <x:v>CHANEL cserélhető dekorcsík fiókok közé, J-forma, 744x70x25mm, matt fehér</x:v>
      </x:c>
      <x:c t="str">
        <x:v>SAPHO</x:v>
      </x:c>
      <x:c t="str">
        <x:v>8590913116353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CH101</x:v>
      </x:c>
      <x:c t="str">
        <x:v>CHANEL cserélhető dekorcsík fiókok közé, J-forma, 962x70x25mm, matt fekete</x:v>
      </x:c>
      <x:c t="str">
        <x:v>SAPHO</x:v>
      </x:c>
      <x:c t="str">
        <x:v>8590913114496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CH103</x:v>
      </x:c>
      <x:c t="str">
        <x:v>CHANEL cserélhető dekorcsík fiókok közé, J-forma, 962x70x25mm, matt fehér</x:v>
      </x:c>
      <x:c t="str">
        <x:v>SAPHO</x:v>
      </x:c>
      <x:c t="str">
        <x:v>8590913114502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CH121</x:v>
      </x:c>
      <x:c t="str">
        <x:v>CHANEL cserélhető dekorcsík fiókok közé, J-forma, 1164x70x25mm, matt fekete</x:v>
      </x:c>
      <x:c t="str">
        <x:v>SAPHO</x:v>
      </x:c>
      <x:c t="str">
        <x:v>8590913114519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CH123</x:v>
      </x:c>
      <x:c t="str">
        <x:v>Retró szelep rozettával, bronz </x:v>
      </x:c>
      <x:c t="str">
        <x:v>SAPHO</x:v>
      </x:c>
      <x:c t="str">
        <x:v>8590913862892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20000.0000</x:v>
      </x:c>
      <x:c t="str">
        <x:v/>
      </x:c>
    </x:row>
    <x:row>
      <x:c t="str">
        <x:v>CH124</x:v>
      </x:c>
      <x:c t="str">
        <x:v>CHANEL cserélhető dekorcsík fiókok közé, J-forma, 1164x70x25mm, matt fehér</x:v>
      </x:c>
      <x:c t="str">
        <x:v>SAPHO</x:v>
      </x:c>
      <x:c t="str">
        <x:v>8590913114540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CH141</x:v>
      </x:c>
      <x:c t="str">
        <x:v>CHANEL cserélhető dekorcsík fiókok közé, J-forma, 1364x70x25mm, matt fekete</x:v>
      </x:c>
      <x:c t="str">
        <x:v>SAPHO</x:v>
      </x:c>
      <x:c t="str">
        <x:v>8590913114526</x:v>
      </x:c>
      <x:c t="str">
        <x:v>db        </x:v>
      </x:c>
      <x:c t="str">
        <x:v>76042100</x:v>
      </x:c>
      <x:c t="n">
        <x:v>0.9700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CH143</x:v>
      </x:c>
      <x:c t="str">
        <x:v>CHANEL cserélhető dekorcsík fiókok közé, J-forma, 1364x70x25mm, matt fehér</x:v>
      </x:c>
      <x:c t="str">
        <x:v>SAPHO</x:v>
      </x:c>
      <x:c t="str">
        <x:v>8590913114533</x:v>
      </x:c>
      <x:c t="str">
        <x:v>db        </x:v>
      </x:c>
      <x:c t="str">
        <x:v>76042100</x:v>
      </x:c>
      <x:c t="n">
        <x:v>0.9800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CH2011</x:v>
      </x:c>
      <x:c t="str">
        <x:v>AQUALINE CHENILL fürdőszobai kilépőszőnyeg, 50x80cm, 100% polyester, fehér</x:v>
      </x:c>
      <x:c t="str">
        <x:v>AQUALINE</x:v>
      </x:c>
      <x:c t="str">
        <x:v>8590913132193</x:v>
      </x:c>
      <x:c t="str">
        <x:v>db        </x:v>
      </x:c>
      <x:c t="str">
        <x:v/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CH2012</x:v>
      </x:c>
      <x:c t="str">
        <x:v>AQUALINE CHENILL fürdőszobai kilépőszőnyeg, 50x80cm, 100% polyester, bézs</x:v>
      </x:c>
      <x:c t="str">
        <x:v>AQUALINE</x:v>
      </x:c>
      <x:c t="str">
        <x:v>8590913132179</x:v>
      </x:c>
      <x:c t="str">
        <x:v>db        </x:v>
      </x:c>
      <x:c t="str">
        <x:v/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CH2013</x:v>
      </x:c>
      <x:c t="str">
        <x:v>AQUALINE CHENILL fürdőszobai kilépőszőnyeg, 50x80cm, 100% polyester, szürke</x:v>
      </x:c>
      <x:c t="str">
        <x:v>AQUALINE</x:v>
      </x:c>
      <x:c t="str">
        <x:v>8590913132186</x:v>
      </x:c>
      <x:c t="str">
        <x:v>db        </x:v>
      </x:c>
      <x:c t="str">
        <x:v/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CH2014</x:v>
      </x:c>
      <x:c t="str">
        <x:v>AQUALINE CHENILL fürdőszobai kilépőszőnyeg, 50x80cm, 100% polyester, fekete</x:v>
      </x:c>
      <x:c t="str">
        <x:v>AQUALINE</x:v>
      </x:c>
      <x:c t="str">
        <x:v>8590913132209</x:v>
      </x:c>
      <x:c t="str">
        <x:v>db        </x:v>
      </x:c>
      <x:c t="str">
        <x:v/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CH3030A</x:v>
      </x:c>
      <x:c t="str">
        <x:v>CHROMOTHERAPY fejzuhany mennyezeti fényterápiával, esőztetővel, vezérlővel, 300x300mm, inox</x:v>
      </x:c>
      <x:c t="str">
        <x:v>SAPHO</x:v>
      </x:c>
      <x:c t="str">
        <x:v>8590913840029</x:v>
      </x:c>
      <x:c t="str">
        <x:v>db        </x:v>
      </x:c>
      <x:c t="str">
        <x:v>73249000</x:v>
      </x:c>
      <x:c t="n">
        <x:v>3.4200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1029000.0000</x:v>
      </x:c>
      <x:c t="str">
        <x:v>kifutott: 2024.09</x:v>
      </x:c>
    </x:row>
    <x:row>
      <x:c t="str">
        <x:v>CH3232B</x:v>
      </x:c>
      <x:c t="str">
        <x:v>CHROMOTHERAPY fejzuhany mennyezeti fényterápiával, esőztetővel, vezérlővel, 320x320mm, inox</x:v>
      </x:c>
      <x:c t="str">
        <x:v>SAPHO</x:v>
      </x:c>
      <x:c t="str">
        <x:v>8590913840012</x:v>
      </x:c>
      <x:c t="str">
        <x:v>db        </x:v>
      </x:c>
      <x:c t="str">
        <x:v>73249000</x:v>
      </x:c>
      <x:c t="n">
        <x:v>3.6000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704000.0000</x:v>
      </x:c>
      <x:c t="str">
        <x:v>kifutott: 2024.09</x:v>
      </x:c>
    </x:row>
    <x:row>
      <x:c t="str">
        <x:v>CH5540B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8590913840036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1440000.0000</x:v>
      </x:c>
      <x:c t="str">
        <x:v>kifutott: 2024.09</x:v>
      </x:c>
    </x:row>
    <x:row>
      <x:c t="str">
        <x:v>CH5540C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8590913840043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1457000.0000</x:v>
      </x:c>
      <x:c t="str">
        <x:v>kifutott: 2024.09</x:v>
      </x:c>
    </x:row>
    <x:row>
      <x:c t="str">
        <x:v>CH7338A</x:v>
      </x:c>
      <x:c t="str">
        <x:v>CHROMOTHERAPY fejzuhany mennyezeti fényterápiával, esőztetővel, 2 kaszkád beömlő, vezérlővel, 730x380mm, inox</x:v>
      </x:c>
      <x:c t="str">
        <x:v>SAPHO</x:v>
      </x:c>
      <x:c t="str">
        <x:v>8590913840005</x:v>
      </x:c>
      <x:c t="str">
        <x:v>db        </x:v>
      </x:c>
      <x:c t="str">
        <x:v>73249000</x:v>
      </x:c>
      <x:c t="n">
        <x:v>10.8300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2350000.0000</x:v>
      </x:c>
      <x:c t="str">
        <x:v>kifutott: 2024.09</x:v>
      </x:c>
    </x:row>
    <x:row>
      <x:c t="str">
        <x:v>CI1102</x:v>
      </x:c>
      <x:c t="str">
        <x:v>CLOTHILDE álló szappantartó, kerámia</x:v>
      </x:c>
      <x:c t="str">
        <x:v>SAPHO</x:v>
      </x:c>
      <x:c t="str">
        <x:v>8003341103425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2900.0000</x:v>
      </x:c>
      <x:c t="str">
        <x:v/>
      </x:c>
    </x:row>
    <x:row>
      <x:c t="str">
        <x:v>CI3302</x:v>
      </x:c>
      <x:c t="str">
        <x:v>CLOTHILDE álló WC-kefetartó, kerámia</x:v>
      </x:c>
      <x:c t="str">
        <x:v>SAPHO</x:v>
      </x:c>
      <x:c t="str">
        <x:v>8003341103432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CI8002</x:v>
      </x:c>
      <x:c t="str">
        <x:v>CLOTHILDE álló szappanadagoló, kerámia</x:v>
      </x:c>
      <x:c t="str">
        <x:v>SAPHO</x:v>
      </x:c>
      <x:c t="str">
        <x:v>8003341103524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5400.0000</x:v>
      </x:c>
      <x:c t="str">
        <x:v/>
      </x:c>
    </x:row>
    <x:row>
      <x:c t="str">
        <x:v>CI9802</x:v>
      </x:c>
      <x:c t="str">
        <x:v>CLOTHILDE álló fogkefetartó, kerámia</x:v>
      </x:c>
      <x:c t="str">
        <x:v>SAPHO</x:v>
      </x:c>
      <x:c t="str">
        <x:v>8003341103531</x:v>
      </x:c>
      <x:c t="str">
        <x:v>db        </x:v>
      </x:c>
      <x:c t="str">
        <x:v>84798997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2900.0000</x:v>
      </x:c>
      <x:c t="str">
        <x:v/>
      </x:c>
    </x:row>
    <x:row>
      <x:c t="str">
        <x:v>CIM150</x:v>
      </x:c>
      <x:c t="str">
        <x:v>CIMBURA mosdótartó asztal, 100x50x75cm, antik fehér</x:v>
      </x:c>
      <x:c t="str">
        <x:v>SAPHO</x:v>
      </x:c>
      <x:c t="str">
        <x:v>8590913898440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CIM151</x:v>
      </x:c>
      <x:c t="str">
        <x:v>CIMBURA mosdótartó asztal, 100x50x75cm, luc fenyő</x:v>
      </x:c>
      <x:c t="str">
        <x:v>SAPHO</x:v>
      </x:c>
      <x:c t="str">
        <x:v>8590913898457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CIM850</x:v>
      </x:c>
      <x:c t="str">
        <x:v>CIMBURA mosdótartó asztal, 80x50x75cm, antik fehér</x:v>
      </x:c>
      <x:c t="str">
        <x:v>SAPHO</x:v>
      </x:c>
      <x:c t="str">
        <x:v>8590913898426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CIM851</x:v>
      </x:c>
      <x:c t="str">
        <x:v>CIMBURA mosdótartó asztal, 80x50x75cm, luc fenyő</x:v>
      </x:c>
      <x:c t="str">
        <x:v>SAPHO</x:v>
      </x:c>
      <x:c t="str">
        <x:v>8590913898433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CK035-FF</x:v>
      </x:c>
      <x:c t="str">
        <x:v>CREAVIT KID gyermek kerámiamosdó, 39x29cm, színes mintával</x:v>
      </x:c>
      <x:c t="str">
        <x:v>SAPHO</x:v>
      </x:c>
      <x:c t="str">
        <x:v>8698531125396</x:v>
      </x:c>
      <x:c t="str">
        <x:v>db        </x:v>
      </x:c>
      <x:c t="str">
        <x:v>69109000</x:v>
      </x:c>
      <x:c t="n">
        <x:v>12.9000</x:v>
      </x:c>
      <x:c t="str">
        <x:v>CK035.000F0</x:v>
      </x:c>
      <x:c t="str">
        <x:v>mosdók</x:v>
      </x:c>
      <x:c t="str">
        <x:v>kismosdó</x:v>
      </x:c>
      <x:c t="n">
        <x:v>0.0000</x:v>
      </x:c>
      <x:c t="n">
        <x:v>42000.0000</x:v>
      </x:c>
      <x:c t="str">
        <x:v/>
      </x:c>
    </x:row>
    <x:row>
      <x:c t="str">
        <x:v>CK300.11CB00E.00</x:v>
      </x:c>
      <x:c t="str">
        <x:v>KID WC-csésze, alsó kifolyású, </x:v>
      </x:c>
      <x:c t="str">
        <x:v>SAPHO</x:v>
      </x:c>
      <x:c t="str">
        <x:v>8698531119517</x:v>
      </x:c>
      <x:c t="str">
        <x:v>db        </x:v>
      </x:c>
      <x:c t="str">
        <x:v>69109000</x:v>
      </x:c>
      <x:c t="n">
        <x:v>14.2000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CK300-11CB00E-FF00</x:v>
      </x:c>
      <x:c t="str">
        <x:v>KID WC-csésze, alsó kifolyású, színes mintával</x:v>
      </x:c>
      <x:c t="str">
        <x:v>SAPHO</x:v>
      </x:c>
      <x:c t="str">
        <x:v>8698531127116</x:v>
      </x:c>
      <x:c t="str">
        <x:v>db        </x:v>
      </x:c>
      <x:c t="str">
        <x:v>69109000</x:v>
      </x:c>
      <x:c t="n">
        <x:v>14.2000</x:v>
      </x:c>
      <x:c t="str">
        <x:v>CK300-11CB00E-FF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CK301.400</x:v>
      </x:c>
      <x:c t="str">
        <x:v>CREAVIT KID gyermek kombi WC tartállyal, alsó kifolyású</x:v>
      </x:c>
      <x:c t="str">
        <x:v>KOMPONENS</x:v>
      </x:c>
      <x:c t="str">
        <x:v>8590913911880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CK301.400.0F</x:v>
      </x:c>
      <x:c t="str">
        <x:v>CREAVIT KID gyermek kombi WC tartállyal, alsó kifolyású, színes mintával 30,8x55,7cm</x:v>
      </x:c>
      <x:c t="str">
        <x:v>KOMPONENS</x:v>
      </x:c>
      <x:c t="str">
        <x:v>8590913911897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CK310.11CB00E.0000</x:v>
      </x:c>
      <x:c t="str">
        <x:v>KID WC-csésze, hátsó kifolyású </x:v>
      </x:c>
      <x:c t="str">
        <x:v>SAPHO</x:v>
      </x:c>
      <x:c t="str">
        <x:v>8698531127840</x:v>
      </x:c>
      <x:c t="str">
        <x:v>db        </x:v>
      </x:c>
      <x:c t="str">
        <x:v>69109000</x:v>
      </x:c>
      <x:c t="n">
        <x:v>14.2000</x:v>
      </x:c>
      <x:c t="str">
        <x:v>CK310.11CB00E.00</x:v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CK310.11CB00E.FF00</x:v>
      </x:c>
      <x:c t="str">
        <x:v>KID WC-csésze, hátsó kifolyású, színes mintával</x:v>
      </x:c>
      <x:c t="str">
        <x:v>SAPHO</x:v>
      </x:c>
      <x:c t="str">
        <x:v>8698531127130</x:v>
      </x:c>
      <x:c t="str">
        <x:v>db        </x:v>
      </x:c>
      <x:c t="str">
        <x:v>69109000</x:v>
      </x:c>
      <x:c t="n">
        <x:v>14.2000</x:v>
      </x:c>
      <x:c t="str">
        <x:v>CK310.11CB00E.FF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CK311.400</x:v>
      </x:c>
      <x:c t="str">
        <x:v>CREAVIT KID gyermek kombi WC tartállyal, hátsó kifolyású</x:v>
      </x:c>
      <x:c t="str">
        <x:v>KOMPONENS</x:v>
      </x:c>
      <x:c t="str">
        <x:v>8590913911903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CK311.400.0F</x:v>
      </x:c>
      <x:c t="str">
        <x:v>CREAVIT KID gyermek kombi WC tartállyal, hátsó kifolyású, színes mintával 30,8x55,8cm</x:v>
      </x:c>
      <x:c t="str">
        <x:v>KOMPONENS</x:v>
      </x:c>
      <x:c t="str">
        <x:v>8590913911910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CK400.00CB00E.0000</x:v>
      </x:c>
      <x:c t="str">
        <x:v>KID WC-tartály </x:v>
      </x:c>
      <x:c t="str">
        <x:v>SAPHO</x:v>
      </x:c>
      <x:c t="str">
        <x:v>8698531119524</x:v>
      </x:c>
      <x:c t="str">
        <x:v>db        </x:v>
      </x:c>
      <x:c t="str">
        <x:v>69109000</x:v>
      </x:c>
      <x:c t="n">
        <x:v>8.0000</x:v>
      </x:c>
      <x:c t="str">
        <x:v>CK400.00CB00E.00</x:v>
      </x:c>
      <x:c t="str">
        <x:v>WC, bidé, piszoár</x:v>
      </x:c>
      <x:c t="str">
        <x:v>tartály</x:v>
      </x:c>
      <x:c t="n">
        <x:v>0.0000</x:v>
      </x:c>
      <x:c t="n">
        <x:v>41000.0000</x:v>
      </x:c>
      <x:c t="str">
        <x:v>kifutott: 2025.06</x:v>
      </x:c>
    </x:row>
    <x:row>
      <x:c t="str">
        <x:v>CK400.00CB00E.FF00</x:v>
      </x:c>
      <x:c t="str">
        <x:v>KID WC-tartály, színes mintával</x:v>
      </x:c>
      <x:c t="str">
        <x:v>SAPHO</x:v>
      </x:c>
      <x:c t="str">
        <x:v>8698531127147</x:v>
      </x:c>
      <x:c t="str">
        <x:v>db        </x:v>
      </x:c>
      <x:c t="str">
        <x:v>69109000</x:v>
      </x:c>
      <x:c t="n">
        <x:v>8.0000</x:v>
      </x:c>
      <x:c t="str">
        <x:v>CK400.00CB00E.FF</x:v>
      </x:c>
      <x:c t="str">
        <x:v>WC, bidé, piszoár</x:v>
      </x:c>
      <x:c t="str">
        <x:v>tartály</x:v>
      </x:c>
      <x:c t="n">
        <x:v>0.0000</x:v>
      </x:c>
      <x:c t="n">
        <x:v>46000.0000</x:v>
      </x:c>
      <x:c t="str">
        <x:v/>
      </x:c>
    </x:row>
    <x:row>
      <x:c t="str">
        <x:v>CM002</x:v>
      </x:c>
      <x:c t="str">
        <x:v>CUBEMIX mosdócsaptelep, króm</x:v>
      </x:c>
      <x:c t="str">
        <x:v>SAPHO</x:v>
      </x:c>
      <x:c t="str">
        <x:v>8590913960789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2024.07</x:v>
      </x:c>
    </x:row>
    <x:row>
      <x:c t="str">
        <x:v>CM002-41</x:v>
      </x:c>
      <x:c t="str">
        <x:v>CUBEMIX nyitókar, carina</x:v>
      </x:c>
      <x:c t="str">
        <x:v>SAPHO</x:v>
      </x:c>
      <x:c t="str">
        <x:v>8590913130915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CM002-42</x:v>
      </x:c>
      <x:c t="str">
        <x:v>CUBEMIX nyitókar, siena</x:v>
      </x:c>
      <x:c t="str">
        <x:v>SAPHO</x:v>
      </x:c>
      <x:c t="str">
        <x:v>8590913130922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CM002-43</x:v>
      </x:c>
      <x:c t="str">
        <x:v>CUBEMIX nyitókar, agila</x:v>
      </x:c>
      <x:c t="str">
        <x:v>SAPHO</x:v>
      </x:c>
      <x:c t="str">
        <x:v>8590913130939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CM002-44</x:v>
      </x:c>
      <x:c t="str">
        <x:v>CUBEMIX nyitókar, verde</x:v>
      </x:c>
      <x:c t="str">
        <x:v>SAPHO</x:v>
      </x:c>
      <x:c t="str">
        <x:v>8590913130946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CM002B</x:v>
      </x:c>
      <x:c t="str">
        <x:v>CUBEMIX mosdócsaptelep, matt fekete</x:v>
      </x:c>
      <x:c t="str">
        <x:v>SAPHO</x:v>
      </x:c>
      <x:c t="str">
        <x:v>8590913960796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újdonság: 2024.07</x:v>
      </x:c>
    </x:row>
    <x:row>
      <x:c t="str">
        <x:v>CM002GB</x:v>
      </x:c>
      <x:c t="str">
        <x:v>CUBEMIX mosdócsaptelep, matt arany</x:v>
      </x:c>
      <x:c t="str">
        <x:v>SAPHO</x:v>
      </x:c>
      <x:c t="str">
        <x:v>8590913960802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CM006</x:v>
      </x:c>
      <x:c t="str">
        <x:v>CUBEMIX magasított mosdócsaptelep, króm</x:v>
      </x:c>
      <x:c t="str">
        <x:v>SAPHO</x:v>
      </x:c>
      <x:c t="str">
        <x:v>8590913960819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CM006B</x:v>
      </x:c>
      <x:c t="str">
        <x:v>CUBEMIX magasított mosdócsaptelep, matt fekete</x:v>
      </x:c>
      <x:c t="str">
        <x:v>SAPHO</x:v>
      </x:c>
      <x:c t="str">
        <x:v>8590913960826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CM006GB</x:v>
      </x:c>
      <x:c t="str">
        <x:v>CUBEMIX magasított mosdócsaptelep, matt arany</x:v>
      </x:c>
      <x:c t="str">
        <x:v>SAPHO</x:v>
      </x:c>
      <x:c t="str">
        <x:v>8590913960833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CM008</x:v>
      </x:c>
      <x:c t="str">
        <x:v>CUBEMIX falba süllyesztett mosdócsaptelep, króm</x:v>
      </x:c>
      <x:c t="str">
        <x:v>SAPHO</x:v>
      </x:c>
      <x:c t="str">
        <x:v>8590913960857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CM008B</x:v>
      </x:c>
      <x:c t="str">
        <x:v>CUBEMIX falba süllyesztett mosdócsaptelep, matt fekete</x:v>
      </x:c>
      <x:c t="str">
        <x:v>SAPHO</x:v>
      </x:c>
      <x:c t="str">
        <x:v>8590913960888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CM008GB</x:v>
      </x:c>
      <x:c t="str">
        <x:v>CUBEMIX falba süllyesztett mosdócsaptelep, matt arany</x:v>
      </x:c>
      <x:c t="str">
        <x:v>SAPHO</x:v>
      </x:c>
      <x:c t="str">
        <x:v>8590913960895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CM010</x:v>
      </x:c>
      <x:c t="str">
        <x:v>CUBEMIX kádtöltő csaptelep, króm</x:v>
      </x:c>
      <x:c t="str">
        <x:v>SAPHO</x:v>
      </x:c>
      <x:c t="str">
        <x:v>8590913960925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CM010B</x:v>
      </x:c>
      <x:c t="str">
        <x:v>CUBEMIX kádtöltő csaptelep, matt fekete</x:v>
      </x:c>
      <x:c t="str">
        <x:v>SAPHO</x:v>
      </x:c>
      <x:c t="str">
        <x:v>8590913960932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CM010GB</x:v>
      </x:c>
      <x:c t="str">
        <x:v>CUBEMIX kádtöltő csaptelep, matt arany</x:v>
      </x:c>
      <x:c t="str">
        <x:v>SAPHO</x:v>
      </x:c>
      <x:c t="str">
        <x:v>8590913960949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CM021</x:v>
      </x:c>
      <x:c t="str">
        <x:v>CUBEMIX szabadonálló kádtöltő csaptelep, króm</x:v>
      </x:c>
      <x:c t="str">
        <x:v>SAPHO</x:v>
      </x:c>
      <x:c t="str">
        <x:v>8590913995002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199000.0000</x:v>
      </x:c>
      <x:c t="str">
        <x:v>újdonság: 2025.02</x:v>
      </x:c>
    </x:row>
    <x:row>
      <x:c t="str">
        <x:v>CM021B</x:v>
      </x:c>
      <x:c t="str">
        <x:v>CUBEMIX szabadonálló kádtöltő csaptelep, matt fekete</x:v>
      </x:c>
      <x:c t="str">
        <x:v>SAPHO</x:v>
      </x:c>
      <x:c t="str">
        <x:v>8590913995019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újdonság: 2025.02</x:v>
      </x:c>
    </x:row>
    <x:row>
      <x:c t="str">
        <x:v>CM021GB</x:v>
      </x:c>
      <x:c t="str">
        <x:v>CUBEMIX szabadonálló kádtöltő csaptelep, matt arany</x:v>
      </x:c>
      <x:c t="str">
        <x:v>SAPHO</x:v>
      </x:c>
      <x:c t="str">
        <x:v>8590913995026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269000.0000</x:v>
      </x:c>
      <x:c t="str">
        <x:v>újdonság: 2025.02</x:v>
      </x:c>
    </x:row>
    <x:row>
      <x:c t="str">
        <x:v>CM040</x:v>
      </x:c>
      <x:c t="str">
        <x:v>CUBEMIX falbasüllyesztett csaptelep bidézuhannyal, króm</x:v>
      </x:c>
      <x:c t="str">
        <x:v>SAPHO</x:v>
      </x:c>
      <x:c t="str">
        <x:v>8590913961038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2024.07</x:v>
      </x:c>
    </x:row>
    <x:row>
      <x:c t="str">
        <x:v>CM040B</x:v>
      </x:c>
      <x:c t="str">
        <x:v>CUBEMIX falbasüllyesztett csaptelep bidézuhannyal, matt fekete</x:v>
      </x:c>
      <x:c t="str">
        <x:v>SAPHO</x:v>
      </x:c>
      <x:c t="str">
        <x:v>8590913961045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CM040GB</x:v>
      </x:c>
      <x:c t="str">
        <x:v>CUBEMIX falbasüllyesztett csaptelep bidézuhannyal, matt arany</x:v>
      </x:c>
      <x:c t="str">
        <x:v>SAPHO</x:v>
      </x:c>
      <x:c t="str">
        <x:v>8590913961052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CM042</x:v>
      </x:c>
      <x:c t="str">
        <x:v>CUBEMIX falsík alatti zuhanycsaptelep, 2-irányú váltóval, króm</x:v>
      </x:c>
      <x:c t="str">
        <x:v>SAPHO</x:v>
      </x:c>
      <x:c t="str">
        <x:v>8590913960970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CM042B</x:v>
      </x:c>
      <x:c t="str">
        <x:v>CUBEMIX falsík alatti zuhanycsaptelep, 2-irányú váltóval, matt fekete</x:v>
      </x:c>
      <x:c t="str">
        <x:v>SAPHO</x:v>
      </x:c>
      <x:c t="str">
        <x:v>8590913961014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CM042GB</x:v>
      </x:c>
      <x:c t="str">
        <x:v>CUBEMIX falsík alatti zuhanycsaptelep, 2-irányú váltóval, matt arany</x:v>
      </x:c>
      <x:c t="str">
        <x:v>SAPHO</x:v>
      </x:c>
      <x:c t="str">
        <x:v>8590913961021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>újdonság: 2024.07</x:v>
      </x:c>
    </x:row>
    <x:row>
      <x:c t="str">
        <x:v>CM139</x:v>
      </x:c>
      <x:c t="str">
        <x:v>CUBEMIX zuhanyoszlop, króm</x:v>
      </x:c>
      <x:c t="str">
        <x:v>SAPHO</x:v>
      </x:c>
      <x:c t="str">
        <x:v>8590913961069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134000.0000</x:v>
      </x:c>
      <x:c t="str">
        <x:v>újdonság: 2024.07</x:v>
      </x:c>
    </x:row>
    <x:row>
      <x:c t="str">
        <x:v>CM139B</x:v>
      </x:c>
      <x:c t="str">
        <x:v>CUBEMIX zuhanyoszlop, matt fekete</x:v>
      </x:c>
      <x:c t="str">
        <x:v>SAPHO</x:v>
      </x:c>
      <x:c t="str">
        <x:v>8590913961076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169000.0000</x:v>
      </x:c>
      <x:c t="str">
        <x:v>újdonság: 2024.07</x:v>
      </x:c>
    </x:row>
    <x:row>
      <x:c t="str">
        <x:v>CM139GB</x:v>
      </x:c>
      <x:c t="str">
        <x:v>CUBEMIX zuhanyoszlop, matt arany</x:v>
      </x:c>
      <x:c t="str">
        <x:v>SAPHO</x:v>
      </x:c>
      <x:c t="str">
        <x:v>8590913961083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189000.0000</x:v>
      </x:c>
      <x:c t="str">
        <x:v>újdonság: 2024.07</x:v>
      </x:c>
    </x:row>
    <x:row>
      <x:c t="str">
        <x:v>CN060</x:v>
      </x:c>
      <x:c t="str">
        <x:v>AQUALINE CORNA LED tükör, 60x80cm, szenzoros, dimmelhető, matt fekete</x:v>
      </x:c>
      <x:c t="str">
        <x:v>AQUALINE</x:v>
      </x:c>
      <x:c t="str">
        <x:v>8590913970191</x:v>
      </x:c>
      <x:c t="str">
        <x:v>db        </x:v>
      </x:c>
      <x:c t="str">
        <x:v>70099100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64000.0000</x:v>
      </x:c>
      <x:c t="str">
        <x:v/>
      </x:c>
    </x:row>
    <x:row>
      <x:c t="str">
        <x:v>CO2018</x:v>
      </x:c>
      <x:c t="str">
        <x:v>AQUALINE Álló kozmetikai tükör, 176x250x160mm, átlátszó keret</x:v>
      </x:c>
      <x:c t="str">
        <x:v>AQUALINE</x:v>
      </x:c>
      <x:c t="str">
        <x:v>8003341139547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3200.0000</x:v>
      </x:c>
      <x:c t="str">
        <x:v/>
      </x:c>
    </x:row>
    <x:row>
      <x:c t="str">
        <x:v>CO2020</x:v>
      </x:c>
      <x:c t="str">
        <x:v>Kozmetikai tükör, króm</x:v>
      </x:c>
      <x:c t="str">
        <x:v>SAPHO</x:v>
      </x:c>
      <x:c t="str">
        <x:v>8003341193372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7500.0000</x:v>
      </x:c>
      <x:c t="str">
        <x:v/>
      </x:c>
    </x:row>
    <x:row>
      <x:c t="str">
        <x:v>CO2022</x:v>
      </x:c>
      <x:c t="str">
        <x:v>AQUALINE WHITE LINE ELENA kétoldalas kozmetikai tükör, 5X nagyítás, 155x190x18mm, ABS/fehér</x:v>
      </x:c>
      <x:c t="str">
        <x:v>AQUALINE</x:v>
      </x:c>
      <x:c t="str">
        <x:v>8003341209530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6000.0000</x:v>
      </x:c>
      <x:c t="str">
        <x:v/>
      </x:c>
    </x:row>
    <x:row>
      <x:c t="str">
        <x:v>CO202413</x:v>
      </x:c>
      <x:c t="str">
        <x:v>GAIA kozmetikai tükör, átm.:180mm, króm</x:v>
      </x:c>
      <x:c t="str">
        <x:v>SAPHO</x:v>
      </x:c>
      <x:c t="str">
        <x:v>8003341305423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18800.0000</x:v>
      </x:c>
      <x:c t="str">
        <x:v>újdonság: 2024.11</x:v>
      </x:c>
    </x:row>
    <x:row>
      <x:c t="str">
        <x:v>CO202414</x:v>
      </x:c>
      <x:c t="str">
        <x:v>GAIA kozmetikai tükör, átm.:180mm, matt fekete</x:v>
      </x:c>
      <x:c t="str">
        <x:v>SAPHO</x:v>
      </x:c>
      <x:c t="str">
        <x:v>8003341305461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22000.0000</x:v>
      </x:c>
      <x:c t="str">
        <x:v>újdonság: 2024.11</x:v>
      </x:c>
    </x:row>
    <x:row>
      <x:c t="str">
        <x:v>CO202481</x:v>
      </x:c>
      <x:c t="str">
        <x:v>GAIA kozmetikai tükör, átm.:230mm, gun metal</x:v>
      </x:c>
      <x:c t="str">
        <x:v>SAPHO</x:v>
      </x:c>
      <x:c t="str">
        <x:v>8003341336335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29000.0000</x:v>
      </x:c>
      <x:c t="str">
        <x:v>újdonság: 2024.10</x:v>
      </x:c>
    </x:row>
    <x:row>
      <x:c t="str">
        <x:v>CO202488</x:v>
      </x:c>
      <x:c t="str">
        <x:v>GAIA kozmetikai tükör, átm.:230mm, matt arany</x:v>
      </x:c>
      <x:c t="str">
        <x:v>SAPHO</x:v>
      </x:c>
      <x:c t="str">
        <x:v>8003341333846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29000.0000</x:v>
      </x:c>
      <x:c t="str">
        <x:v>újdonság: 2024.07</x:v>
      </x:c>
    </x:row>
    <x:row>
      <x:c t="str">
        <x:v>CO625</x:v>
      </x:c>
      <x:c t="str">
        <x:v>CONCORDE fali mosogató-csaptelep, króm</x:v>
      </x:c>
      <x:c t="str">
        <x:v>SAPHO</x:v>
      </x:c>
      <x:c t="str">
        <x:v>8590913828577</x:v>
      </x:c>
      <x:c t="str">
        <x:v>db        </x:v>
      </x:c>
      <x:c t="str">
        <x:v>84818011</x:v>
      </x:c>
      <x:c t="n">
        <x:v>1.6210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54000.0000</x:v>
      </x:c>
      <x:c t="str">
        <x:v>kifutott: 2025.06</x:v>
      </x:c>
    </x:row>
    <x:row>
      <x:c t="str">
        <x:v>CO73</x:v>
      </x:c>
      <x:c t="str">
        <x:v>AQUALINE fürdőszobai szék, átm:29,8x46cm</x:v>
      </x:c>
      <x:c t="str">
        <x:v>AQUALINE</x:v>
      </x:c>
      <x:c t="str">
        <x:v>8003341167595</x:v>
      </x:c>
      <x:c t="str">
        <x:v>db        </x:v>
      </x:c>
      <x:c t="str">
        <x:v>39249000</x:v>
      </x:c>
      <x:c t="n">
        <x:v>2.0790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5300.0000</x:v>
      </x:c>
      <x:c t="str">
        <x:v>kifutott: 2024.09</x:v>
      </x:c>
    </x:row>
    <x:row>
      <x:c t="str">
        <x:v>CO75</x:v>
      </x:c>
      <x:c t="str">
        <x:v>AQUALINE WHITE LINE fürdőszobai ülőke, 300x465x293mm, ABS/acél, fehér</x:v>
      </x:c>
      <x:c t="str">
        <x:v>AKCIO</x:v>
      </x:c>
      <x:c t="str">
        <x:v>8003341193518</x:v>
      </x:c>
      <x:c t="str">
        <x:v>db        </x:v>
      </x:c>
      <x:c t="str">
        <x:v>39249000</x:v>
      </x:c>
      <x:c t="n">
        <x:v>1.2240</x:v>
      </x:c>
      <x:c t="str">
        <x:v/>
      </x:c>
      <x:c t="str">
        <x:v>kiegészítők</x:v>
      </x:c>
      <x:c t="str">
        <x:v>szék</x:v>
      </x:c>
      <x:c t="n">
        <x:v>5200.0000</x:v>
      </x:c>
      <x:c t="n">
        <x:v>6700.0000</x:v>
      </x:c>
      <x:c t="str">
        <x:v/>
      </x:c>
    </x:row>
    <x:row>
      <x:c t="str">
        <x:v>CO7614</x:v>
      </x:c>
      <x:c t="str">
        <x:v>fürdőszobai szék, 26x45,5x26cm, fekete</x:v>
      </x:c>
      <x:c t="str">
        <x:v>SAPHO</x:v>
      </x:c>
      <x:c t="str">
        <x:v>8003341289532</x:v>
      </x:c>
      <x:c t="str">
        <x:v>db        </x:v>
      </x:c>
      <x:c t="str">
        <x:v>39249000</x:v>
      </x:c>
      <x:c t="n">
        <x:v>1.6800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6000.0000</x:v>
      </x:c>
      <x:c t="str">
        <x:v/>
      </x:c>
    </x:row>
    <x:row>
      <x:c t="str">
        <x:v>CO77</x:v>
      </x:c>
      <x:c t="str">
        <x:v>KENTA fürdőszobai szék, 27x27cm, fekete/bambusz</x:v>
      </x:c>
      <x:c t="str">
        <x:v>SAPHO</x:v>
      </x:c>
      <x:c t="str">
        <x:v>8003341333235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2024.10</x:v>
      </x:c>
    </x:row>
    <x:row>
      <x:c t="str">
        <x:v>COMB5MAC</x:v>
      </x:c>
      <x:c t="str">
        <x:v>ARCO Mosogép szelep, kombinált 1/2‘‘x3/4‘‘x3/8‘‘ ANTICALC, króm</x:v>
      </x:c>
      <x:c t="str">
        <x:v>SAPHO</x:v>
      </x:c>
      <x:c t="str">
        <x:v>8428519060193</x:v>
      </x:c>
      <x:c t="str">
        <x:v>db        </x:v>
      </x:c>
      <x:c t="str">
        <x:v>84818019</x:v>
      </x:c>
      <x:c t="n">
        <x:v>0.3000</x:v>
      </x:c>
      <x:c t="str">
        <x:v>COMB5 MAC</x:v>
      </x:c>
      <x:c t="str">
        <x:v>csaptelepek</x:v>
      </x:c>
      <x:c t="str">
        <x:v>sarokszelep</x:v>
      </x:c>
      <x:c t="n">
        <x:v>0.0000</x:v>
      </x:c>
      <x:c t="n">
        <x:v>12600.0000</x:v>
      </x:c>
      <x:c t="str">
        <x:v/>
      </x:c>
    </x:row>
    <x:row>
      <x:c t="str">
        <x:v>CP1011LS</x:v>
      </x:c>
      <x:c t="str">
        <x:v>CORNER TERMO csatlakozó készlet radiátorhoz, szélső bekötéssel, termosztátos szeleppel, balos, króm</x:v>
      </x:c>
      <x:c t="str">
        <x:v>SAPHO</x:v>
      </x:c>
      <x:c t="str">
        <x:v>8590913897658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CP1012RS</x:v>
      </x:c>
      <x:c t="str">
        <x:v>CORNER TERMO csatlakozó készlet radiátorhoz, szélső bekötéssel, termosztátos szeleppel, jobbos, króm</x:v>
      </x:c>
      <x:c t="str">
        <x:v>SAPHO</x:v>
      </x:c>
      <x:c t="str">
        <x:v>8590913897665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CP130BS</x:v>
      </x:c>
      <x:c t="str">
        <x:v>CORNER radiátor szelep, jobbos, matt fekete</x:v>
      </x:c>
      <x:c t="str">
        <x:v>SAPHO</x:v>
      </x:c>
      <x:c t="str">
        <x:v>8590913816253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84000.0000</x:v>
      </x:c>
      <x:c t="str">
        <x:v/>
      </x:c>
    </x:row>
    <x:row>
      <x:c t="str">
        <x:v>CP130S</x:v>
      </x:c>
      <x:c t="str">
        <x:v>CORNER radiátor szelep, jobbos, króm</x:v>
      </x:c>
      <x:c t="str">
        <x:v>SAPHO</x:v>
      </x:c>
      <x:c t="str">
        <x:v>8590913897634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63000.0000</x:v>
      </x:c>
      <x:c t="str">
        <x:v/>
      </x:c>
    </x:row>
    <x:row>
      <x:c t="str">
        <x:v>CP1511LS</x:v>
      </x:c>
      <x:c t="str">
        <x:v>CORNER TERMO csatlakozó készlet radiátorhoz, szélső bekötéssel, termosztátos szeleppel, balos, szálcsiszolt inox</x:v>
      </x:c>
      <x:c t="str">
        <x:v>SAPHO</x:v>
      </x:c>
      <x:c t="str">
        <x:v>8590913897672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144000.0000</x:v>
      </x:c>
      <x:c t="str">
        <x:v>kiárusítás: 2026.02</x:v>
      </x:c>
    </x:row>
    <x:row>
      <x:c t="str">
        <x:v>CP2051S</x:v>
      </x:c>
      <x:c t="str">
        <x:v>MONO ONE termosztátos radiátor bekötőszelep, 50mm, króm</x:v>
      </x:c>
      <x:c t="str">
        <x:v>SAPHO</x:v>
      </x:c>
      <x:c t="str">
        <x:v>8590913933196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CP2052BS</x:v>
      </x:c>
      <x:c t="str">
        <x:v>MONO ONE radiátor bekötőszelep, 50mm, matt fekete</x:v>
      </x:c>
      <x:c t="str">
        <x:v>SAPHO</x:v>
      </x:c>
      <x:c t="str">
        <x:v>8590913951558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CP2052S</x:v>
      </x:c>
      <x:c t="str">
        <x:v>MONO ONE radiátor bekötőszelep, 50mm, króm</x:v>
      </x:c>
      <x:c t="str">
        <x:v>SAPHO</x:v>
      </x:c>
      <x:c t="str">
        <x:v>8590913951541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79000.0000</x:v>
      </x:c>
      <x:c t="str">
        <x:v/>
      </x:c>
    </x:row>
    <x:row>
      <x:c t="str">
        <x:v>CP2550S</x:v>
      </x:c>
      <x:c t="str">
        <x:v>MONO ONE termosztátos radiátor bekötőszelep, szálcsiszolt</x:v>
      </x:c>
      <x:c t="str">
        <x:v>SAPHO</x:v>
      </x:c>
      <x:c t="str">
        <x:v>8590913897825</x:v>
      </x:c>
      <x:c t="str">
        <x:v>db        </x:v>
      </x:c>
      <x:c t="str">
        <x:v>84818051</x:v>
      </x:c>
      <x:c t="n">
        <x:v>0.7600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146000.0000</x:v>
      </x:c>
      <x:c t="str">
        <x:v>kifutott: 2024.11</x:v>
      </x:c>
    </x:row>
    <x:row>
      <x:c t="str">
        <x:v>CP3010S</x:v>
      </x:c>
      <x:c t="str">
        <x:v>TWIN TERMO csatlakozó készlet radiátorhoz, króm</x:v>
      </x:c>
      <x:c t="str">
        <x:v>SAPHO</x:v>
      </x:c>
      <x:c t="str">
        <x:v>8590913897702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CP3012S</x:v>
      </x:c>
      <x:c t="str">
        <x:v>TWIN TERMO csatlakozó készlet radiátorhoz, króm</x:v>
      </x:c>
      <x:c t="str">
        <x:v>SAPHO</x:v>
      </x:c>
      <x:c t="str">
        <x:v>8590913897856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CP3021BS</x:v>
      </x:c>
      <x:c t="str">
        <x:v>CORNER COMBI csatlakozó készlet, szélső bekötéssel, termosztátos szeleppel, balos, matt fekete</x:v>
      </x:c>
      <x:c t="str">
        <x:v>SAPHO</x:v>
      </x:c>
      <x:c t="str">
        <x:v>8590913816260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CP3021S</x:v>
      </x:c>
      <x:c t="str">
        <x:v>CORNER COMBI csatlakozó készlet, szélső bekötéssel, termosztátos szeleppel, balos, króm</x:v>
      </x:c>
      <x:c t="str">
        <x:v>SAPHO</x:v>
      </x:c>
      <x:c t="str">
        <x:v>8590913897726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CP3022BS</x:v>
      </x:c>
      <x:c t="str">
        <x:v>CORNER COMBI csatlakozó készlet, szélső bekötéssel, termosztátos szeleppel, jobbos, matt fekete</x:v>
      </x:c>
      <x:c t="str">
        <x:v>SAPHO</x:v>
      </x:c>
      <x:c t="str">
        <x:v>8590913918148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CP3022S</x:v>
      </x:c>
      <x:c t="str">
        <x:v>CORNER COMBI csatlakozó készlet, szélső bekötéssel, termosztátos szeleppel, jobbos, króm</x:v>
      </x:c>
      <x:c t="str">
        <x:v>SAPHO</x:v>
      </x:c>
      <x:c t="str">
        <x:v>8590913897733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CP330S</x:v>
      </x:c>
      <x:c t="str">
        <x:v>CORNER COMBI radiátor szelep, jobbos, króm</x:v>
      </x:c>
      <x:c t="str">
        <x:v>SAPHO</x:v>
      </x:c>
      <x:c t="str">
        <x:v>8590913897641</x:v>
      </x:c>
      <x:c t="str">
        <x:v>db        </x:v>
      </x:c>
      <x:c t="str">
        <x:v>84818051</x:v>
      </x:c>
      <x:c t="n">
        <x:v>0.8100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74000.0000</x:v>
      </x:c>
      <x:c t="str">
        <x:v/>
      </x:c>
    </x:row>
    <x:row>
      <x:c t="str">
        <x:v>CP3520S</x:v>
      </x:c>
      <x:c t="str">
        <x:v>TWIN TERMO csatlakozó készlet radiátorhoz, szálcsiszolt inox</x:v>
      </x:c>
      <x:c t="str">
        <x:v>SAPHO</x:v>
      </x:c>
      <x:c t="str">
        <x:v>8590913897719</x:v>
      </x:c>
      <x:c t="str">
        <x:v>db        </x:v>
      </x:c>
      <x:c t="str">
        <x:v>84818051</x:v>
      </x:c>
      <x:c t="n">
        <x:v>0.9900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CP3521S</x:v>
      </x:c>
      <x:c t="str">
        <x:v>CORNER COMBI csatlakozó készlet, szélső bekötéssel, termosztátos szeleppel, balos, szálcsiszolt inox</x:v>
      </x:c>
      <x:c t="str">
        <x:v>SAPHO</x:v>
      </x:c>
      <x:c t="str">
        <x:v>8590913897832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161000.0000</x:v>
      </x:c>
      <x:c t="str">
        <x:v/>
      </x:c>
    </x:row>
    <x:row>
      <x:c t="str">
        <x:v>CP3525S</x:v>
      </x:c>
      <x:c t="str">
        <x:v>TWIN TERMO csatlakozó készlet radiátorhoz, szálcsiszolt</x:v>
      </x:c>
      <x:c t="str">
        <x:v>SAPHO</x:v>
      </x:c>
      <x:c t="str">
        <x:v>8590913897863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CP4010S</x:v>
      </x:c>
      <x:c t="str">
        <x:v>CUBE csatlakozó készlet szett, sarokszeleppel, szögletes, króm</x:v>
      </x:c>
      <x:c t="str">
        <x:v>SAPHO</x:v>
      </x:c>
      <x:c t="str">
        <x:v>8590913897764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89000.0000</x:v>
      </x:c>
      <x:c t="str">
        <x:v/>
      </x:c>
    </x:row>
    <x:row>
      <x:c t="str">
        <x:v>CP401S</x:v>
      </x:c>
      <x:c t="str">
        <x:v>TWIN csatlakozó készlet radiátorhoz, középső bekötés, 50mm, jobbos, króm</x:v>
      </x:c>
      <x:c t="str">
        <x:v>SAPHO</x:v>
      </x:c>
      <x:c t="str">
        <x:v>8590913897931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70000.0000</x:v>
      </x:c>
      <x:c t="str">
        <x:v/>
      </x:c>
    </x:row>
    <x:row>
      <x:c t="str">
        <x:v>CP401SGM</x:v>
      </x:c>
      <x:c t="str">
        <x:v>TWIN csatlakozó készlet radiátorhoz, középső bekötés, 50mm, jobbos, matt arany</x:v>
      </x:c>
      <x:c t="str">
        <x:v>SAPHO</x:v>
      </x:c>
      <x:c t="str">
        <x:v>8590913991387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>újdonság: 2025.03</x:v>
      </x:c>
    </x:row>
    <x:row>
      <x:c t="str">
        <x:v>CP4101BS</x:v>
      </x:c>
      <x:c t="str">
        <x:v>TWIN csatlakozó készlet radiátorhoz, matt fekete</x:v>
      </x:c>
      <x:c t="str">
        <x:v>SAPHO</x:v>
      </x:c>
      <x:c t="str">
        <x:v>8590913897948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91000.0000</x:v>
      </x:c>
      <x:c t="str">
        <x:v/>
      </x:c>
    </x:row>
    <x:row>
      <x:c t="str">
        <x:v>CP4510BS</x:v>
      </x:c>
      <x:c t="str">
        <x:v>CUBE csatlakozó készlet szett, sarokszeleppel, szögletes, matt fekete</x:v>
      </x:c>
      <x:c t="str">
        <x:v>SAPHO</x:v>
      </x:c>
      <x:c t="str">
        <x:v>8590913918117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124000.0000</x:v>
      </x:c>
      <x:c t="str">
        <x:v/>
      </x:c>
    </x:row>
    <x:row>
      <x:c t="str">
        <x:v>CP4510S</x:v>
      </x:c>
      <x:c t="str">
        <x:v>CUBE csatlakozó készlet szett, sarokszeleppel, szögletes, szálcsiszolt inox</x:v>
      </x:c>
      <x:c t="str">
        <x:v>SAPHO</x:v>
      </x:c>
      <x:c t="str">
        <x:v>8590913897771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129000.0000</x:v>
      </x:c>
      <x:c t="str">
        <x:v/>
      </x:c>
    </x:row>
    <x:row>
      <x:c t="str">
        <x:v>CP4520S</x:v>
      </x:c>
      <x:c t="str">
        <x:v>CUBE csatlakozó készlet szett, sarokszeleppel, szögletes, ezüst</x:v>
      </x:c>
      <x:c t="str">
        <x:v>SAPHO</x:v>
      </x:c>
      <x:c t="str">
        <x:v>8590913897801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125000.0000</x:v>
      </x:c>
      <x:c t="str">
        <x:v>kifutott: 2024.09</x:v>
      </x:c>
    </x:row>
    <x:row>
      <x:c t="str">
        <x:v>CP461BS</x:v>
      </x:c>
      <x:c t="str">
        <x:v>TWIN COMBI csatlakozókészlet radiátorhoz, középső bekötés, 50mm, matt fekete</x:v>
      </x:c>
      <x:c t="str">
        <x:v>SAPHO</x:v>
      </x:c>
      <x:c t="str">
        <x:v>8590913918124</x:v>
      </x:c>
      <x:c t="str">
        <x:v>db        </x:v>
      </x:c>
      <x:c t="str">
        <x:v>84818051</x:v>
      </x:c>
      <x:c t="n">
        <x:v>0.9100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CP461S</x:v>
      </x:c>
      <x:c t="str">
        <x:v>TWIN COMBI csatlakozókészlet radiátorhoz, középső bekötés, 50mm, króm</x:v>
      </x:c>
      <x:c t="str">
        <x:v>SAPHO</x:v>
      </x:c>
      <x:c t="str">
        <x:v>8590913897993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81000.0000</x:v>
      </x:c>
      <x:c t="str">
        <x:v/>
      </x:c>
    </x:row>
    <x:row>
      <x:c t="str">
        <x:v>CP5010S</x:v>
      </x:c>
      <x:c t="str">
        <x:v>TWIN COMBI TERMO csatlakozó készlet radiátorhoz, króm</x:v>
      </x:c>
      <x:c t="str">
        <x:v>SAPHO</x:v>
      </x:c>
      <x:c t="str">
        <x:v>8590913897795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CP5012S</x:v>
      </x:c>
      <x:c t="str">
        <x:v>TWIN COMBI TERMO csatlakozó készlet radiátorhoz, króm</x:v>
      </x:c>
      <x:c t="str">
        <x:v>SAPHO</x:v>
      </x:c>
      <x:c t="str">
        <x:v>8590913897887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CP5015S</x:v>
      </x:c>
      <x:c t="str">
        <x:v>COMPACT csatlakozó készlet szett, sarokszeleppel, króm</x:v>
      </x:c>
      <x:c t="str">
        <x:v>SAPHO</x:v>
      </x:c>
      <x:c t="str">
        <x:v>8590913897740</x:v>
      </x:c>
      <x:c t="str">
        <x:v>db        </x:v>
      </x:c>
      <x:c t="str">
        <x:v>84818051</x:v>
      </x:c>
      <x:c t="n">
        <x:v>0.5600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CP5020S</x:v>
      </x:c>
      <x:c t="str">
        <x:v>STAR csatlakozó készlet szett, sarokszeleppel, króm</x:v>
      </x:c>
      <x:c t="str">
        <x:v>SAPHO</x:v>
      </x:c>
      <x:c t="str">
        <x:v>8590913897924</x:v>
      </x:c>
      <x:c t="str">
        <x:v>pár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94000.0000</x:v>
      </x:c>
      <x:c t="str">
        <x:v/>
      </x:c>
    </x:row>
    <x:row>
      <x:c t="str">
        <x:v>CP5115BS</x:v>
      </x:c>
      <x:c t="str">
        <x:v>COMPACT csatlakozó készlet szett, matt fekete</x:v>
      </x:c>
      <x:c t="str">
        <x:v>SAPHO</x:v>
      </x:c>
      <x:c t="str">
        <x:v>8590913897757</x:v>
      </x:c>
      <x:c t="str">
        <x:v>db        </x:v>
      </x:c>
      <x:c t="str">
        <x:v>84818051</x:v>
      </x:c>
      <x:c t="n">
        <x:v>0.5400</x:v>
      </x:c>
      <x:c t="str">
        <x:v>CP5115B</x:v>
      </x:c>
      <x:c t="str">
        <x:v>radiátor tartozék</x:v>
      </x:c>
      <x:c t="str">
        <x:v>radiátorszelep</x:v>
      </x:c>
      <x:c t="n">
        <x:v>0.0000</x:v>
      </x:c>
      <x:c t="n">
        <x:v>62000.0000</x:v>
      </x:c>
      <x:c t="str">
        <x:v/>
      </x:c>
    </x:row>
    <x:row>
      <x:c t="str">
        <x:v>CP5510S</x:v>
      </x:c>
      <x:c t="str">
        <x:v>TWIN COMBI TERMO csatlakozó készlet radiátorhoz, szálcsiszolt</x:v>
      </x:c>
      <x:c t="str">
        <x:v>SAPHO</x:v>
      </x:c>
      <x:c t="str">
        <x:v>8590913897870</x:v>
      </x:c>
      <x:c t="str">
        <x:v>db        </x:v>
      </x:c>
      <x:c t="str">
        <x:v>84818051</x:v>
      </x:c>
      <x:c t="n">
        <x:v>1.0300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CP5512S</x:v>
      </x:c>
      <x:c t="str">
        <x:v>TWIN COMBI TERMO csatlakozó készlet radiátorhoz, szálcsiszolt</x:v>
      </x:c>
      <x:c t="str">
        <x:v>SAPHO</x:v>
      </x:c>
      <x:c t="str">
        <x:v>8590913897894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CP561S</x:v>
      </x:c>
      <x:c t="str">
        <x:v>CUBE COMBI csatlakozó készlet szett, sarokszeleppel, szögletes, jobbos, króm</x:v>
      </x:c>
      <x:c t="str">
        <x:v>SAPHO</x:v>
      </x:c>
      <x:c t="str">
        <x:v>8590913897955</x:v>
      </x:c>
      <x:c t="str">
        <x:v>db        </x:v>
      </x:c>
      <x:c t="str">
        <x:v>84818051</x:v>
      </x:c>
      <x:c t="n">
        <x:v>1.1700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167000.0000</x:v>
      </x:c>
      <x:c t="str">
        <x:v/>
      </x:c>
    </x:row>
    <x:row>
      <x:c t="str">
        <x:v>CP562S</x:v>
      </x:c>
      <x:c t="str">
        <x:v>CUBE COMBI csatlakozó készlet szett, sarokszeleppel, szögletes, jobbos, szálcsiszolt inox</x:v>
      </x:c>
      <x:c t="str">
        <x:v>SAPHO</x:v>
      </x:c>
      <x:c t="str">
        <x:v>8590913897962</x:v>
      </x:c>
      <x:c t="str">
        <x:v>db        </x:v>
      </x:c>
      <x:c t="str">
        <x:v>84818051</x:v>
      </x:c>
      <x:c t="n">
        <x:v>1.0900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237000.0000</x:v>
      </x:c>
      <x:c t="str">
        <x:v/>
      </x:c>
    </x:row>
    <x:row>
      <x:c t="str">
        <x:v>CP581BS</x:v>
      </x:c>
      <x:c t="str">
        <x:v>CUBE TWIN csatlakozókészlet radiátorhoz, középső bekötés, 50mm, matt fekete</x:v>
      </x:c>
      <x:c t="str">
        <x:v>SAPHO</x:v>
      </x:c>
      <x:c t="str">
        <x:v>8590913116032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159000.0000</x:v>
      </x:c>
      <x:c t="str">
        <x:v>újdonság: 2025.08</x:v>
      </x:c>
    </x:row>
    <x:row>
      <x:c t="str">
        <x:v>CP581S</x:v>
      </x:c>
      <x:c t="str">
        <x:v>CUBE TWIN csatlakozókészlet radiátorhoz, középső bekötés, 50mm, króm</x:v>
      </x:c>
      <x:c t="str">
        <x:v>SAPHO</x:v>
      </x:c>
      <x:c t="str">
        <x:v>8590913897979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124000.0000</x:v>
      </x:c>
      <x:c t="n">
        <x:v>149000.0000</x:v>
      </x:c>
      <x:c t="str">
        <x:v/>
      </x:c>
    </x:row>
    <x:row>
      <x:c t="str">
        <x:v>CP582S</x:v>
      </x:c>
      <x:c t="str">
        <x:v>CUBE TWIN csatlakozókészlet radiátorhoz, középső bekötés,50mm, csiszolt inox</x:v>
      </x:c>
      <x:c t="str">
        <x:v>SAPHO</x:v>
      </x:c>
      <x:c t="str">
        <x:v>8590913897986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218000.0000</x:v>
      </x:c>
      <x:c t="str">
        <x:v/>
      </x:c>
    </x:row>
    <x:row>
      <x:c t="str">
        <x:v>CP6015</x:v>
      </x:c>
      <x:c t="str">
        <x:v>Szoritógyűrű réz csőhöz, 15mm, króm (pár)</x:v>
      </x:c>
      <x:c t="str">
        <x:v>SAPHO</x:v>
      </x:c>
      <x:c t="str">
        <x:v>8590913850820</x:v>
      </x:c>
      <x:c t="str">
        <x:v>pár       </x:v>
      </x:c>
      <x:c t="str">
        <x:v>73269098</x:v>
      </x:c>
      <x:c t="n">
        <x:v>0.6500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7200.0000</x:v>
      </x:c>
      <x:c t="str">
        <x:v/>
      </x:c>
    </x:row>
    <x:row>
      <x:c t="str">
        <x:v>CP6020</x:v>
      </x:c>
      <x:c t="str">
        <x:v>Szoritógyűrű többrétegű csőhöz, 16mm, króm (pár)</x:v>
      </x:c>
      <x:c t="str">
        <x:v>SAPHO</x:v>
      </x:c>
      <x:c t="str">
        <x:v>8590913876981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9500.0000</x:v>
      </x:c>
      <x:c t="str">
        <x:v/>
      </x:c>
    </x:row>
    <x:row>
      <x:c t="str">
        <x:v>CP6035</x:v>
      </x:c>
      <x:c t="str">
        <x:v>Takaró rozetta, króm (pár)</x:v>
      </x:c>
      <x:c t="str">
        <x:v>SAPHO</x:v>
      </x:c>
      <x:c t="str">
        <x:v>8590913834196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13440.0000</x:v>
      </x:c>
      <x:c t="str">
        <x:v/>
      </x:c>
    </x:row>
    <x:row>
      <x:c t="str">
        <x:v>CP6115</x:v>
      </x:c>
      <x:c t="str">
        <x:v>Szoritógyűrű réz csőhöz, 1/2", 15mm, króm</x:v>
      </x:c>
      <x:c t="str">
        <x:v>SAPHO</x:v>
      </x:c>
      <x:c t="str">
        <x:v>8590913877179</x:v>
      </x:c>
      <x:c t="str">
        <x:v>pár       </x:v>
      </x:c>
      <x:c t="str">
        <x:v>73269098</x:v>
      </x:c>
      <x:c t="n">
        <x:v>0.0640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5400.0000</x:v>
      </x:c>
      <x:c t="str">
        <x:v/>
      </x:c>
    </x:row>
    <x:row>
      <x:c t="str">
        <x:v>CP6120</x:v>
      </x:c>
      <x:c t="str">
        <x:v>Szoritógyűrű többrétegű csőhöz 1/2", ALUPLEX, 16mm,króm</x:v>
      </x:c>
      <x:c t="str">
        <x:v>SAPHO</x:v>
      </x:c>
      <x:c t="str">
        <x:v>8590913877186</x:v>
      </x:c>
      <x:c t="str">
        <x:v>pár       </x:v>
      </x:c>
      <x:c t="str">
        <x:v>73269098</x:v>
      </x:c>
      <x:c t="n">
        <x:v>0.1090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8600.0000</x:v>
      </x:c>
      <x:c t="str">
        <x:v/>
      </x:c>
    </x:row>
    <x:row>
      <x:c t="str">
        <x:v>CP6135B</x:v>
      </x:c>
      <x:c t="str">
        <x:v>Takaró rozetta, matt fekete</x:v>
      </x:c>
      <x:c t="str">
        <x:v>SAPHO</x:v>
      </x:c>
      <x:c t="str">
        <x:v>8590913897788</x:v>
      </x:c>
      <x:c t="str">
        <x:v>db 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19000.0000</x:v>
      </x:c>
      <x:c t="str">
        <x:v/>
      </x:c>
    </x:row>
    <x:row>
      <x:c t="str">
        <x:v>CP6515</x:v>
      </x:c>
      <x:c t="str">
        <x:v>Szoritógyűrű réz csőhöz, 15mm, szálcsiszolt inox (pár)</x:v>
      </x:c>
      <x:c t="str">
        <x:v>SAPHO</x:v>
      </x:c>
      <x:c t="str">
        <x:v>8590913876998</x:v>
      </x:c>
      <x:c t="str">
        <x:v>pár       </x:v>
      </x:c>
      <x:c t="str">
        <x:v>73269098</x:v>
      </x:c>
      <x:c t="n">
        <x:v>0.0900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10200.0000</x:v>
      </x:c>
      <x:c t="str">
        <x:v/>
      </x:c>
    </x:row>
    <x:row>
      <x:c t="str">
        <x:v>CP6520</x:v>
      </x:c>
      <x:c t="str">
        <x:v>Szoritógyűrű többrétegű csőhöz, 16mm, szálcsiszolt inox (pár)</x:v>
      </x:c>
      <x:c t="str">
        <x:v>SAPHO</x:v>
      </x:c>
      <x:c t="str">
        <x:v>8590913852718</x:v>
      </x:c>
      <x:c t="str">
        <x:v>pár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15900.0000</x:v>
      </x:c>
      <x:c t="str">
        <x:v/>
      </x:c>
    </x:row>
    <x:row>
      <x:c t="str">
        <x:v>CP6535</x:v>
      </x:c>
      <x:c t="str">
        <x:v>Takaró rozetta, szálcsiszolt inox (pár)</x:v>
      </x:c>
      <x:c t="str">
        <x:v>SAPHO</x:v>
      </x:c>
      <x:c t="str">
        <x:v>8590913877001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CP7035</x:v>
      </x:c>
      <x:c t="str">
        <x:v>Takaró rozetta, króm (pár)</x:v>
      </x:c>
      <x:c t="str">
        <x:v>SAPHO</x:v>
      </x:c>
      <x:c t="str">
        <x:v>8590913877070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CP7135B</x:v>
      </x:c>
      <x:c t="str">
        <x:v>Takaró rozetta, matt fekete</x:v>
      </x:c>
      <x:c t="str">
        <x:v>SAPHO</x:v>
      </x:c>
      <x:c t="str">
        <x:v>8590913897818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31000.0000</x:v>
      </x:c>
      <x:c t="str">
        <x:v/>
      </x:c>
    </x:row>
    <x:row>
      <x:c t="str">
        <x:v>CP7135GM</x:v>
      </x:c>
      <x:c t="str">
        <x:v>takaró rozetta, matt arany</x:v>
      </x:c>
      <x:c t="str">
        <x:v>SAPHO</x:v>
      </x:c>
      <x:c t="str">
        <x:v>8590913991370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54000.0000</x:v>
      </x:c>
      <x:c t="str">
        <x:v>újdonság: 2025.03</x:v>
      </x:c>
    </x:row>
    <x:row>
      <x:c t="str">
        <x:v>CP7535</x:v>
      </x:c>
      <x:c t="str">
        <x:v>Takaró rozetta, szálcsiszolt inox (pár)</x:v>
      </x:c>
      <x:c t="str">
        <x:v>SAPHO</x:v>
      </x:c>
      <x:c t="str">
        <x:v>8590913877162</x:v>
      </x:c>
      <x:c t="str">
        <x:v>db        </x:v>
      </x:c>
      <x:c t="str">
        <x:v>73269098</x:v>
      </x:c>
      <x:c t="n">
        <x:v>0.1200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39700.0000</x:v>
      </x:c>
      <x:c t="str">
        <x:v/>
      </x:c>
    </x:row>
    <x:row>
      <x:c t="str">
        <x:v>CP80</x:v>
      </x:c>
      <x:c t="str">
        <x:v>sarokpolc zuhanyzóba, 230x75x230mm, ABS/króm</x:v>
      </x:c>
      <x:c t="str">
        <x:v>SAPHO</x:v>
      </x:c>
      <x:c t="str">
        <x:v>8003341281321</x:v>
      </x:c>
      <x:c t="str">
        <x:v>db        </x:v>
      </x:c>
      <x:c t="str">
        <x:v>39249000</x:v>
      </x:c>
      <x:c t="n">
        <x:v>0.3690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CP811</x:v>
      </x:c>
      <x:c t="str">
        <x:v>Takaró rozetta szögletes, króm (pár)</x:v>
      </x:c>
      <x:c t="str">
        <x:v>SAPHO</x:v>
      </x:c>
      <x:c t="str">
        <x:v>8590913848186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24000.0000</x:v>
      </x:c>
      <x:c t="str">
        <x:v/>
      </x:c>
    </x:row>
    <x:row>
      <x:c t="str">
        <x:v>CP812</x:v>
      </x:c>
      <x:c t="str">
        <x:v>Takaró rozetta szögletes, szálcsiszolt inox (pár)</x:v>
      </x:c>
      <x:c t="str">
        <x:v>SAPHO</x:v>
      </x:c>
      <x:c t="str">
        <x:v>8590913848193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41000.0000</x:v>
      </x:c>
      <x:c t="str">
        <x:v/>
      </x:c>
    </x:row>
    <x:row>
      <x:c t="str">
        <x:v>CP815B</x:v>
      </x:c>
      <x:c t="str">
        <x:v>Takaró rozetta szögletes, matt fekete</x:v>
      </x:c>
      <x:c t="str">
        <x:v>SAPHO</x:v>
      </x:c>
      <x:c t="str">
        <x:v>8590913898006</x:v>
      </x:c>
      <x:c t="str">
        <x:v>szett     </x:v>
      </x:c>
      <x:c t="str">
        <x:v>73269098</x:v>
      </x:c>
      <x:c t="n">
        <x:v>0.2100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34000.0000</x:v>
      </x:c>
      <x:c t="str">
        <x:v/>
      </x:c>
    </x:row>
    <x:row>
      <x:c t="str">
        <x:v>CP910S</x:v>
      </x:c>
      <x:c t="str">
        <x:v>AQUALINE FIRST csatlakozókészlet, króm</x:v>
      </x:c>
      <x:c t="str">
        <x:v>AQUALINE</x:v>
      </x:c>
      <x:c t="str">
        <x:v>8590913916366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26000.0000</x:v>
      </x:c>
      <x:c t="str">
        <x:v>kifutott: 2026.02</x:v>
      </x:c>
    </x:row>
    <x:row>
      <x:c t="str">
        <x:v>CP920S</x:v>
      </x:c>
      <x:c t="str">
        <x:v>AQUALINE FIRST CORNER csatlakozókészlet, króm/fehér</x:v>
      </x:c>
      <x:c t="str">
        <x:v>AQUALINE</x:v>
      </x:c>
      <x:c t="str">
        <x:v>8590913916373</x:v>
      </x:c>
      <x:c t="str">
        <x:v>db        </x:v>
      </x:c>
      <x:c t="str">
        <x:v>84818051</x:v>
      </x:c>
      <x:c t="n">
        <x:v>0.7500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33300.0000</x:v>
      </x:c>
      <x:c t="str">
        <x:v>kiárusítás: 2026.02</x:v>
      </x:c>
    </x:row>
    <x:row>
      <x:c t="str">
        <x:v>CP9710S</x:v>
      </x:c>
      <x:c t="str">
        <x:v>AQUALINE TOP 50 csatlakozó készlet, középső bekötéshez, termosztáttal, bekötés:50mm, nikkel/fehér</x:v>
      </x:c>
      <x:c t="str">
        <x:v>AQUALINE</x:v>
      </x:c>
      <x:c t="str">
        <x:v>8590913916427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36100.0000</x:v>
      </x:c>
      <x:c t="str">
        <x:v>kifutott: 2024.09</x:v>
      </x:c>
    </x:row>
    <x:row>
      <x:c t="str">
        <x:v>CP9720S</x:v>
      </x:c>
      <x:c t="str">
        <x:v>AQUALINE TOP 50 csatlakozó készlet, középső bekötéshez, termosztáttal, bekötés:50mm, fehér</x:v>
      </x:c>
      <x:c t="str">
        <x:v>AQUALINE</x:v>
      </x:c>
      <x:c t="str">
        <x:v>8590913928840</x:v>
      </x:c>
      <x:c t="str">
        <x:v>db        </x:v>
      </x:c>
      <x:c t="str">
        <x:v>84818051</x:v>
      </x:c>
      <x:c t="n">
        <x:v>0.7900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40000.0000</x:v>
      </x:c>
      <x:c t="str">
        <x:v/>
      </x:c>
    </x:row>
    <x:row>
      <x:c t="str">
        <x:v>CP9810S</x:v>
      </x:c>
      <x:c t="str">
        <x:v>AQUALINE ECO csatlakozó készlet, nikkel/fehér</x:v>
      </x:c>
      <x:c t="str">
        <x:v>AKCIO</x:v>
      </x:c>
      <x:c t="str">
        <x:v>8590913916359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14100.0000</x:v>
      </x:c>
      <x:c t="n">
        <x:v>19600.0000</x:v>
      </x:c>
      <x:c t="str">
        <x:v>kiárusítás: 2025.10</x:v>
      </x:c>
    </x:row>
    <x:row>
      <x:c t="str">
        <x:v>CP9911LS</x:v>
      </x:c>
      <x:c t="str">
        <x:v>AQUALINE ECO csatlakozó készlet termosztáttal, balos, nikkel/fehér</x:v>
      </x:c>
      <x:c t="str">
        <x:v>AKCIO</x:v>
      </x:c>
      <x:c t="str">
        <x:v>8590913916380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>kifutott: 2026.02</x:v>
      </x:c>
    </x:row>
    <x:row>
      <x:c t="str">
        <x:v>CP9912RS</x:v>
      </x:c>
      <x:c t="str">
        <x:v>AQUALINE ECO csatlakozó készlet termosztáttal, jobbos, nikkel/fehér</x:v>
      </x:c>
      <x:c t="str">
        <x:v>AKCIO</x:v>
      </x:c>
      <x:c t="str">
        <x:v>8590913916397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>kifutott: 2026.02</x:v>
      </x:c>
    </x:row>
    <x:row>
      <x:c t="str">
        <x:v>CP993S</x:v>
      </x:c>
      <x:c t="str">
        <x:v>AQUALINE ECO COMBI csatlakozókészlet termosztáttal, balos, nikkel/fehér</x:v>
      </x:c>
      <x:c t="str">
        <x:v>AQUALINE</x:v>
      </x:c>
      <x:c t="str">
        <x:v>8590913916403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kifutott: 2026.02</x:v>
      </x:c>
    </x:row>
    <x:row>
      <x:c t="str">
        <x:v>CP994S</x:v>
      </x:c>
      <x:c t="str">
        <x:v>AQUALINE ECO COMBI csatlakozókészlet termosztáttal, jobbos, nikkel/fehér</x:v>
      </x:c>
      <x:c t="str">
        <x:v>AQUALINE</x:v>
      </x:c>
      <x:c t="str">
        <x:v>8590913916410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kifutott: 2025.08</x:v>
      </x:c>
    </x:row>
    <x:row>
      <x:c t="str">
        <x:v>CP9980</x:v>
      </x:c>
      <x:c t="str">
        <x:v>AQUALINE ECO szorítógyűrűs csavar, Aluplex, 16mm, menet:24-19, nikkel, (pár )</x:v>
      </x:c>
      <x:c t="str">
        <x:v>AQUALINE</x:v>
      </x:c>
      <x:c t="str">
        <x:v>8590913877063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2900.0000</x:v>
      </x:c>
      <x:c t="str">
        <x:v>kifutott: 2025.10</x:v>
      </x:c>
    </x:row>
    <x:row>
      <x:c t="str">
        <x:v>CP9990</x:v>
      </x:c>
      <x:c t="str">
        <x:v>AQUALINE ECO szorítógyűrűs csavar, réz, 15mm, menet:24-19, nikkel, (pár)</x:v>
      </x:c>
      <x:c t="str">
        <x:v>AQUALINE</x:v>
      </x:c>
      <x:c t="str">
        <x:v>8590913877056</x:v>
      </x:c>
      <x:c t="str">
        <x:v>pár       </x:v>
      </x:c>
      <x:c t="str">
        <x:v>73269098</x:v>
      </x:c>
      <x:c t="n">
        <x:v>0.0700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2300.0000</x:v>
      </x:c>
      <x:c t="str">
        <x:v>kiárusítás: 2026.02</x:v>
      </x:c>
    </x:row>
    <x:row>
      <x:c t="str">
        <x:v>CQ4102</x:v>
      </x:c>
      <x:c t="str">
        <x:v>ARCO Sarok szelep két kimenettelel 1/2‘‘ x 3/8‘‘x3/8‘‘ ANTICALC, króm</x:v>
      </x:c>
      <x:c t="str">
        <x:v>SAPHO</x:v>
      </x:c>
      <x:c t="str">
        <x:v>8428519060551</x:v>
      </x:c>
      <x:c t="str">
        <x:v>db        </x:v>
      </x:c>
      <x:c t="str">
        <x:v>84818019</x:v>
      </x:c>
      <x:c t="n">
        <x:v>0.1800</x:v>
      </x:c>
      <x:c t="str">
        <x:v>A80 TWIN MAC</x:v>
      </x:c>
      <x:c t="str">
        <x:v>csaptelepek</x:v>
      </x:c>
      <x:c t="str">
        <x:v>sarokszelep</x:v>
      </x:c>
      <x:c t="n">
        <x:v>0.0000</x:v>
      </x:c>
      <x:c t="n">
        <x:v>9200.0000</x:v>
      </x:c>
      <x:c t="str">
        <x:v/>
      </x:c>
    </x:row>
    <x:row>
      <x:c t="str">
        <x:v>CQ4105</x:v>
      </x:c>
      <x:c t="str">
        <x:v>ARCO ANTICALC Sarokszelep, 1/2"x1/2"x1/2"</x:v>
      </x:c>
      <x:c t="str">
        <x:v>SAPHO</x:v>
      </x:c>
      <x:c t="str">
        <x:v>8428519060407</x:v>
      </x:c>
      <x:c t="str">
        <x:v>db        </x:v>
      </x:c>
      <x:c t="str">
        <x:v>84818019</x:v>
      </x:c>
      <x:c t="n">
        <x:v>0.1900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9100.0000</x:v>
      </x:c>
      <x:c t="str">
        <x:v/>
      </x:c>
    </x:row>
    <x:row>
      <x:c t="str">
        <x:v>CR011</x:v>
      </x:c>
      <x:c t="str">
        <x:v>CROSS keretes tükör, 60x80x3,5cm, mahagóni</x:v>
      </x:c>
      <x:c t="str">
        <x:v>SAPHO</x:v>
      </x:c>
      <x:c t="str">
        <x:v>8590913823046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>kifutott: 2024.11</x:v>
      </x:c>
    </x:row>
    <x:row>
      <x:c t="str">
        <x:v>CR012</x:v>
      </x:c>
      <x:c t="str">
        <x:v>CROSS keretes tükör, 70x80x3,5cm, mahagóni</x:v>
      </x:c>
      <x:c t="str">
        <x:v>SAPHO</x:v>
      </x:c>
      <x:c t="str">
        <x:v>8590913823053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>kifutott: 2024.11</x:v>
      </x:c>
    </x:row>
    <x:row>
      <x:c t="str">
        <x:v>CR013</x:v>
      </x:c>
      <x:c t="str">
        <x:v>CROSS állószekrény, 2 üvegajtóval, 2 fiókkal, jobbos, 47x170x39cm, mahagóni</x:v>
      </x:c>
      <x:c t="str">
        <x:v>SAPHO</x:v>
      </x:c>
      <x:c t="str">
        <x:v>8590913823084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CR014</x:v>
      </x:c>
      <x:c t="str">
        <x:v>CROSS állószekrény, 2 üvegajtóval, 2 fiókkal, balos, 47x170x39cm, mahagóni</x:v>
      </x:c>
      <x:c t="str">
        <x:v>SAPHO</x:v>
      </x:c>
      <x:c t="str">
        <x:v>8590913823091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CR015</x:v>
      </x:c>
      <x:c t="str">
        <x:v>CROSS állószekrény szennyeskosárral, 1 üvegajtóval, 1 fiókkal, jobbos, 47x170x39cm, mahagóni</x:v>
      </x:c>
      <x:c t="str">
        <x:v>SAPHO</x:v>
      </x:c>
      <x:c t="str">
        <x:v>8590913823107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CR016</x:v>
      </x:c>
      <x:c t="str">
        <x:v>CROSS állószekrény szennyeskosárral, 1 üvegajtóval, 1 fiókkal, balos, 47x170x39cm, mahagóni</x:v>
      </x:c>
      <x:c t="str">
        <x:v>SAPHO</x:v>
      </x:c>
      <x:c t="str">
        <x:v>8590913823114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CR019</x:v>
      </x:c>
      <x:c t="str">
        <x:v>CROSS polc króm tartóval, 70x2x10cm, mahagóni</x:v>
      </x:c>
      <x:c t="str">
        <x:v>SAPHO</x:v>
      </x:c>
      <x:c t="str">
        <x:v>8590913823060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kifutott: 2024.11</x:v>
      </x:c>
    </x:row>
    <x:row>
      <x:c t="str">
        <x:v>CR060</x:v>
      </x:c>
      <x:c t="str">
        <x:v>CROSS Mosdótartó szekrény, 2 üvegajtóval, 55x81x43cm, mahagóni</x:v>
      </x:c>
      <x:c t="str">
        <x:v>SAPHO</x:v>
      </x:c>
      <x:c t="str">
        <x:v>8590913822964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kifutott: 2025.03</x:v>
      </x:c>
    </x:row>
    <x:row>
      <x:c t="str">
        <x:v>CR071-1111</x:v>
      </x:c>
      <x:c t="str">
        <x:v>CIRASA DTDL pult, 71x46,5x1,8cm, ezüst tölgy</x:v>
      </x:c>
      <x:c t="str">
        <x:v>SAPHO</x:v>
      </x:c>
      <x:c t="str">
        <x:v>8590913927577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CR071-1616</x:v>
      </x:c>
      <x:c t="str">
        <x:v>CIRASA DTDL pult, 71x46,5x1,8cm, rusztikus fenyő</x:v>
      </x:c>
      <x:c t="str">
        <x:v>SAPHO</x:v>
      </x:c>
      <x:c t="str">
        <x:v>8590913927584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CR071-2222</x:v>
      </x:c>
      <x:c t="str">
        <x:v>CIRASA DTDL pult, 71x46,5x1,8cm, Alabama tölgy</x:v>
      </x:c>
      <x:c t="str">
        <x:v>SAPHO</x:v>
      </x:c>
      <x:c t="str">
        <x:v>8590913927591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CR071-2525</x:v>
      </x:c>
      <x:c t="str">
        <x:v>CIRASA DTDL pult, 71x1,8x46,5cm, cuneo tölgy</x:v>
      </x:c>
      <x:c t="str">
        <x:v>SAPHO</x:v>
      </x:c>
      <x:c t="str">
        <x:v>8590913114427</x:v>
      </x:c>
      <x:c t="str">
        <x:v>db        </x:v>
      </x:c>
      <x:c t="str">
        <x:v>94036090</x:v>
      </x:c>
      <x:c t="n">
        <x:v>4.2000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>újdonság: 2025.07</x:v>
      </x:c>
    </x:row>
    <x:row>
      <x:c t="str">
        <x:v>CR071-3030</x:v>
      </x:c>
      <x:c t="str">
        <x:v>CIRASA DTDL pult, 71x46,5x1,8cm, fényes fehér</x:v>
      </x:c>
      <x:c t="str">
        <x:v>SAPHO</x:v>
      </x:c>
      <x:c t="str">
        <x:v>8590913927607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CR075</x:v>
      </x:c>
      <x:c t="str">
        <x:v>CROSS Mosdótartó szekrény, 2 üvegajtóval, 70x81x47cm, mahagóni</x:v>
      </x:c>
      <x:c t="str">
        <x:v>SAPHO</x:v>
      </x:c>
      <x:c t="str">
        <x:v>8590913822971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>kifutott: 2024.11</x:v>
      </x:c>
    </x:row>
    <x:row>
      <x:c t="str">
        <x:v>CR081-1111</x:v>
      </x:c>
      <x:c t="str">
        <x:v>CIRASA DTDL pult, 81x46,5x1,8cm, ezüst tölgy</x:v>
      </x:c>
      <x:c t="str">
        <x:v>SAPHO</x:v>
      </x:c>
      <x:c t="str">
        <x:v>8590913927614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CR081-1616</x:v>
      </x:c>
      <x:c t="str">
        <x:v>CIRASA DTDL pult, 81x46,5x1,8cm, rusztikus fenyő</x:v>
      </x:c>
      <x:c t="str">
        <x:v>SAPHO</x:v>
      </x:c>
      <x:c t="str">
        <x:v>8590913927621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CR081-2222</x:v>
      </x:c>
      <x:c t="str">
        <x:v>CIRASA DTDL pult, 81x46,5x1,8cm, Alabama tölgy</x:v>
      </x:c>
      <x:c t="str">
        <x:v>SAPHO</x:v>
      </x:c>
      <x:c t="str">
        <x:v>8590913927638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CR081-2525</x:v>
      </x:c>
      <x:c t="str">
        <x:v>CIRASA DTDL pult, 81x1,8x46,5cm, cuneo tölgy</x:v>
      </x:c>
      <x:c t="str">
        <x:v>SAPHO</x:v>
      </x:c>
      <x:c t="str">
        <x:v>8590913114434</x:v>
      </x:c>
      <x:c t="str">
        <x:v>db        </x:v>
      </x:c>
      <x:c t="str">
        <x:v>94036090</x:v>
      </x:c>
      <x:c t="n">
        <x:v>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>újdonság: 2025.07</x:v>
      </x:c>
    </x:row>
    <x:row>
      <x:c t="str">
        <x:v>CR081-3030</x:v>
      </x:c>
      <x:c t="str">
        <x:v>CIRASA DTDL pult, 81x46,5x1,8cm, fényes fehér</x:v>
      </x:c>
      <x:c t="str">
        <x:v>SAPHO</x:v>
      </x:c>
      <x:c t="str">
        <x:v>8590913927645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CR091</x:v>
      </x:c>
      <x:c t="str">
        <x:v>CROSS Mosdótartó szekrény, 2 fiókkal, 85x81x47cm, mahagóni</x:v>
      </x:c>
      <x:c t="str">
        <x:v>SAPHO</x:v>
      </x:c>
      <x:c t="str">
        <x:v>8590913845314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kifutott: 2024.11</x:v>
      </x:c>
    </x:row>
    <x:row>
      <x:c t="str">
        <x:v>CR100-1111</x:v>
      </x:c>
      <x:c t="str">
        <x:v>CIRASA Mosdótartó szekrény, 2 fiókkal, 99,8x52x46cm, ezüst tölgy</x:v>
      </x:c>
      <x:c t="str">
        <x:v>SAPHO</x:v>
      </x:c>
      <x:c t="str">
        <x:v>8590913933677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CR100-1616</x:v>
      </x:c>
      <x:c t="str">
        <x:v>CIRASA Mosdótartó szekrény, 2 fiókkal, 99,8x52x46cm, rusztikus fenyő</x:v>
      </x:c>
      <x:c t="str">
        <x:v>SAPHO</x:v>
      </x:c>
      <x:c t="str">
        <x:v>8590913933691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CR100-2222</x:v>
      </x:c>
      <x:c t="str">
        <x:v>CIRASA Mosdótartó szekrény, 2 fiókkal, 99,8x52x46cm, Alabama tölgy</x:v>
      </x:c>
      <x:c t="str">
        <x:v>SAPHO</x:v>
      </x:c>
      <x:c t="str">
        <x:v>8590913933684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CR100-2322</x:v>
      </x:c>
      <x:c t="str">
        <x:v>CIRASA Mosdótartó szekrény, 2 fiókkal, 99,8x52x46cm, Strip/Alabama tölgy</x:v>
      </x:c>
      <x:c t="str">
        <x:v>SAPHO</x:v>
      </x:c>
      <x:c t="str">
        <x:v>8590913953408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CR100-3030</x:v>
      </x:c>
      <x:c t="str">
        <x:v>CIRASA Mosdótartó szekrény, 2 fiókkal, 99,8x52x46cm, fényes fehér</x:v>
      </x:c>
      <x:c t="str">
        <x:v>SAPHO</x:v>
      </x:c>
      <x:c t="str">
        <x:v>8590913933660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CR100-4141S</x:v>
      </x:c>
      <x:c t="str">
        <x:v>CIRASA Mosdótartó szekrény, 2 fiókkal, 99,8x52x46cm, carina strip</x:v>
      </x:c>
      <x:c t="str">
        <x:v>SAPHO</x:v>
      </x:c>
      <x:c t="str">
        <x:v>8590913969386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CR100-4242S</x:v>
      </x:c>
      <x:c t="str">
        <x:v>CIRASA Mosdótartó szekrény, 2 fiókkal, 99,8x52x46cm, siena strip</x:v>
      </x:c>
      <x:c t="str">
        <x:v>SAPHO</x:v>
      </x:c>
      <x:c t="str">
        <x:v>8590913969539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CR100-4343S</x:v>
      </x:c>
      <x:c t="str">
        <x:v>CIRASA Mosdótartó szekrény, 2 fiókkal, 99,8x52x46cm, agila strip</x:v>
      </x:c>
      <x:c t="str">
        <x:v>SAPHO</x:v>
      </x:c>
      <x:c t="str">
        <x:v>8590913969621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CR100-4444S</x:v>
      </x:c>
      <x:c t="str">
        <x:v>CIRASA Mosdótartó szekrény, 2 fiókkal, 99,8x52x46cm, verde strip</x:v>
      </x:c>
      <x:c t="str">
        <x:v>SAPHO</x:v>
      </x:c>
      <x:c t="str">
        <x:v>8590913969706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CR101-1111</x:v>
      </x:c>
      <x:c t="str">
        <x:v>CIRASA DTDL pult, 101x46,5x1,8cm, ezüst tölgy</x:v>
      </x:c>
      <x:c t="str">
        <x:v>SAPHO</x:v>
      </x:c>
      <x:c t="str">
        <x:v>8590913927652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CR101-1616</x:v>
      </x:c>
      <x:c t="str">
        <x:v>CIRASA DTDL pult, 101x46,5x1,8cm, rusztikus fenyő</x:v>
      </x:c>
      <x:c t="str">
        <x:v>SAPHO</x:v>
      </x:c>
      <x:c t="str">
        <x:v>8590913927669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CR101-2222</x:v>
      </x:c>
      <x:c t="str">
        <x:v>CIRASA DTDL pult, 101x46,5x1,8cm, Alabama tölgy</x:v>
      </x:c>
      <x:c t="str">
        <x:v>SAPHO</x:v>
      </x:c>
      <x:c t="str">
        <x:v>8590913927676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CR101-2525</x:v>
      </x:c>
      <x:c t="str">
        <x:v>CIRASA DTDL pult, 101x1,8x46,5cm, cuneo tölgy</x:v>
      </x:c>
      <x:c t="str">
        <x:v>SAPHO</x:v>
      </x:c>
      <x:c t="str">
        <x:v>8590913114441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>újdonság: 2025.07</x:v>
      </x:c>
    </x:row>
    <x:row>
      <x:c t="str">
        <x:v>CR101-3030</x:v>
      </x:c>
      <x:c t="str">
        <x:v>CIRASA DTDL pult, 101x46,5x1,8cm, fényes fehér</x:v>
      </x:c>
      <x:c t="str">
        <x:v>SAPHO</x:v>
      </x:c>
      <x:c t="str">
        <x:v>8590913927683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CR111-1111</x:v>
      </x:c>
      <x:c t="str">
        <x:v>CIRASA DTDL pult, 111x46,5x1,8cm, ezüst tölgy</x:v>
      </x:c>
      <x:c t="str">
        <x:v>SAPHO</x:v>
      </x:c>
      <x:c t="str">
        <x:v>8590913927690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/>
      </x:c>
    </x:row>
    <x:row>
      <x:c t="str">
        <x:v>CR111-1616</x:v>
      </x:c>
      <x:c t="str">
        <x:v>CIRASA DTDL pult, 111x46,5x1,8cm, rusztikus fenyő</x:v>
      </x:c>
      <x:c t="str">
        <x:v>SAPHO</x:v>
      </x:c>
      <x:c t="str">
        <x:v>8590913927706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/>
      </x:c>
    </x:row>
    <x:row>
      <x:c t="str">
        <x:v>CR111-2222</x:v>
      </x:c>
      <x:c t="str">
        <x:v>CIRASA DTDL pult, 111x46,5x1,8cm, Alabama tölgy</x:v>
      </x:c>
      <x:c t="str">
        <x:v>SAPHO</x:v>
      </x:c>
      <x:c t="str">
        <x:v>8590913927713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/>
      </x:c>
    </x:row>
    <x:row>
      <x:c t="str">
        <x:v>CR111-3030</x:v>
      </x:c>
      <x:c t="str">
        <x:v>CIRASA DTDL pult, 111x46,5x1,8cm, fényes fehér</x:v>
      </x:c>
      <x:c t="str">
        <x:v>SAPHO</x:v>
      </x:c>
      <x:c t="str">
        <x:v>8590913927720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/>
      </x:c>
    </x:row>
    <x:row>
      <x:c t="str">
        <x:v>CR131-1111</x:v>
      </x:c>
      <x:c t="str">
        <x:v>CIRASA DTDL pult, 131x46,5x1,8cm, ezüst tölgy</x:v>
      </x:c>
      <x:c t="str">
        <x:v>SAPHO</x:v>
      </x:c>
      <x:c t="str">
        <x:v>8590913927737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CR131-1616</x:v>
      </x:c>
      <x:c t="str">
        <x:v>CIRASA DTDL pult, 131x46,5x1,8cm, rusztikus fenyő</x:v>
      </x:c>
      <x:c t="str">
        <x:v>SAPHO</x:v>
      </x:c>
      <x:c t="str">
        <x:v>8590913927744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CR131-2222</x:v>
      </x:c>
      <x:c t="str">
        <x:v>CIRASA DTDL pult, 131x46,5x1,8cm, Alabama tölgy</x:v>
      </x:c>
      <x:c t="str">
        <x:v>SAPHO</x:v>
      </x:c>
      <x:c t="str">
        <x:v>8590913927751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CR131-3030</x:v>
      </x:c>
      <x:c t="str">
        <x:v>CIRASA DTDL pult, 131x46,5x1,8cm, fényes fehér</x:v>
      </x:c>
      <x:c t="str">
        <x:v>SAPHO</x:v>
      </x:c>
      <x:c t="str">
        <x:v>8590913927768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CR141-1111</x:v>
      </x:c>
      <x:c t="str">
        <x:v>CIRASA DTDL pult, 141x46,5x1,8cm, ezüst tölgy</x:v>
      </x:c>
      <x:c t="str">
        <x:v>SAPHO</x:v>
      </x:c>
      <x:c t="str">
        <x:v>8590913927775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CR141-1616</x:v>
      </x:c>
      <x:c t="str">
        <x:v>CIRASA DTDL pult, 141x46,5x1,8cm, rusztikus fenyő</x:v>
      </x:c>
      <x:c t="str">
        <x:v>SAPHO</x:v>
      </x:c>
      <x:c t="str">
        <x:v>8590913927782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CR141-2222</x:v>
      </x:c>
      <x:c t="str">
        <x:v>CIRASA DTDL pult, 141x46,5x1,8cm, Alabama tölgy</x:v>
      </x:c>
      <x:c t="str">
        <x:v>SAPHO</x:v>
      </x:c>
      <x:c t="str">
        <x:v>8590913927799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CR141-3030</x:v>
      </x:c>
      <x:c t="str">
        <x:v>CIRASA DTDL pult, 141x46,5x1,8cm, fényes fehér</x:v>
      </x:c>
      <x:c t="str">
        <x:v>SAPHO</x:v>
      </x:c>
      <x:c t="str">
        <x:v>8590913927805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CR210CRO</x:v>
      </x:c>
      <x:c t="str">
        <x:v>fali kádbeömlő, 210mm, króm</x:v>
      </x:c>
      <x:c t="str">
        <x:v>SAPHO</x:v>
      </x:c>
      <x:c t="str">
        <x:v>8024587003553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39000.0000</x:v>
      </x:c>
      <x:c t="str">
        <x:v/>
      </x:c>
    </x:row>
    <x:row>
      <x:c t="str">
        <x:v>CR211</x:v>
      </x:c>
      <x:c t="str">
        <x:v>CROSS keretes tükör, 60x80x3,5cm, antik fehér</x:v>
      </x:c>
      <x:c t="str">
        <x:v>SAPHO</x:v>
      </x:c>
      <x:c t="str">
        <x:v>8590913855801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130000.0000</x:v>
      </x:c>
      <x:c t="str">
        <x:v/>
      </x:c>
    </x:row>
    <x:row>
      <x:c t="str">
        <x:v>CR212</x:v>
      </x:c>
      <x:c t="str">
        <x:v>CROSS keretes tükör, 70x80x3,5cm, antik fehér</x:v>
      </x:c>
      <x:c t="str">
        <x:v>SAPHO</x:v>
      </x:c>
      <x:c t="str">
        <x:v>8590913855818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142000.0000</x:v>
      </x:c>
      <x:c t="str">
        <x:v/>
      </x:c>
    </x:row>
    <x:row>
      <x:c t="str">
        <x:v>CR213</x:v>
      </x:c>
      <x:c t="str">
        <x:v>CROSS állószekrény, 2 üvegajtóval, 2 fiókkal, jobbos, 47x170x39cm, antik fehér</x:v>
      </x:c>
      <x:c t="str">
        <x:v>SAPHO</x:v>
      </x:c>
      <x:c t="str">
        <x:v>8590913855863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587000.0000</x:v>
      </x:c>
      <x:c t="str">
        <x:v/>
      </x:c>
    </x:row>
    <x:row>
      <x:c t="str">
        <x:v>CR214</x:v>
      </x:c>
      <x:c t="str">
        <x:v>CROSS állószekrény, 2 üvegajtóval, 2 fiókkal, balos, 47x170x39cm, antik fehér</x:v>
      </x:c>
      <x:c t="str">
        <x:v>SAPHO</x:v>
      </x:c>
      <x:c t="str">
        <x:v>8590913855856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587000.0000</x:v>
      </x:c>
      <x:c t="str">
        <x:v/>
      </x:c>
    </x:row>
    <x:row>
      <x:c t="str">
        <x:v>CR215</x:v>
      </x:c>
      <x:c t="str">
        <x:v>CROSS állószekrény szennyeskosárral, 1 üvegajtóval, 1 fiókkal, jobbos, 47x170x39cm,  antik fehér</x:v>
      </x:c>
      <x:c t="str">
        <x:v>SAPHO</x:v>
      </x:c>
      <x:c t="str">
        <x:v>8590913855887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655000.0000</x:v>
      </x:c>
      <x:c t="str">
        <x:v/>
      </x:c>
    </x:row>
    <x:row>
      <x:c t="str">
        <x:v>CR216</x:v>
      </x:c>
      <x:c t="str">
        <x:v>CROSS állószekrény szennyeskosárral, 1 üvegajtóval, 1 fiókkal, balos, 47x170x39cm,  antik fehér</x:v>
      </x:c>
      <x:c t="str">
        <x:v>SAPHO</x:v>
      </x:c>
      <x:c t="str">
        <x:v>8590913855870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655000.0000</x:v>
      </x:c>
      <x:c t="str">
        <x:v/>
      </x:c>
    </x:row>
    <x:row>
      <x:c t="str">
        <x:v>CR219</x:v>
      </x:c>
      <x:c t="str">
        <x:v>CROSS polc króm tartóval, 70x2x10cm, antik fehér</x:v>
      </x:c>
      <x:c t="str">
        <x:v>SAPHO</x:v>
      </x:c>
      <x:c t="str">
        <x:v>8590913855825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CR260</x:v>
      </x:c>
      <x:c t="str">
        <x:v>CROSS Mosdótartó szekrény, 2 üvegajtóval, 55x81x43cm, antik fehér</x:v>
      </x:c>
      <x:c t="str">
        <x:v>SAPHO</x:v>
      </x:c>
      <x:c t="str">
        <x:v>8590913855764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316000.0000</x:v>
      </x:c>
      <x:c t="str">
        <x:v/>
      </x:c>
    </x:row>
    <x:row>
      <x:c t="str">
        <x:v>CR260CRO</x:v>
      </x:c>
      <x:c t="str">
        <x:v>fali kádbeömlő, 260mm, króm</x:v>
      </x:c>
      <x:c t="str">
        <x:v>SAPHO</x:v>
      </x:c>
      <x:c t="str">
        <x:v>8024587003560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45000.0000</x:v>
      </x:c>
      <x:c t="str">
        <x:v/>
      </x:c>
    </x:row>
    <x:row>
      <x:c t="str">
        <x:v>CR275</x:v>
      </x:c>
      <x:c t="str">
        <x:v>CROSS Mosdótartó szekrény, 2 üvegajtóval, 70x81x47cm, antik fehér</x:v>
      </x:c>
      <x:c t="str">
        <x:v>SAPHO</x:v>
      </x:c>
      <x:c t="str">
        <x:v>8590913855771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370000.0000</x:v>
      </x:c>
      <x:c t="str">
        <x:v/>
      </x:c>
    </x:row>
    <x:row>
      <x:c t="str">
        <x:v>CR291</x:v>
      </x:c>
      <x:c t="str">
        <x:v>CROSS Mosdótartó szekrény, 2 fiókkal, 85x81x47cm, antik fehér</x:v>
      </x:c>
      <x:c t="str">
        <x:v>SAPHO</x:v>
      </x:c>
      <x:c t="str">
        <x:v>8590913855788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550000.0000</x:v>
      </x:c>
      <x:c t="str">
        <x:v/>
      </x:c>
    </x:row>
    <x:row>
      <x:c t="str">
        <x:v>CR301-1111</x:v>
      </x:c>
      <x:c t="str">
        <x:v>CIRASA Alsó szekrény, 1 ajtóval, 30x64x46cm, ezüst tölgy</x:v>
      </x:c>
      <x:c t="str">
        <x:v>SAPHO</x:v>
      </x:c>
      <x:c t="str">
        <x:v>8590913927812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CR301-1616</x:v>
      </x:c>
      <x:c t="str">
        <x:v>CIRASA Alsó szekrény, 1 ajtóval, 30x64x46cm, rusztikus fenyő</x:v>
      </x:c>
      <x:c t="str">
        <x:v>SAPHO</x:v>
      </x:c>
      <x:c t="str">
        <x:v>8590913927829</x:v>
      </x:c>
      <x:c t="str">
        <x:v>db        </x:v>
      </x:c>
      <x:c t="str">
        <x:v>94036090</x:v>
      </x:c>
      <x:c t="n">
        <x:v>17.4220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CR301-2222</x:v>
      </x:c>
      <x:c t="str">
        <x:v>CIRASA Alsó szekrény, 1 ajtóval, 30x64x46cm, Alabama tölgy</x:v>
      </x:c>
      <x:c t="str">
        <x:v>SAPHO</x:v>
      </x:c>
      <x:c t="str">
        <x:v>8590913927836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CR301-2322</x:v>
      </x:c>
      <x:c t="str">
        <x:v>CIRASA Alsó szekrény, 1 ajtóval, 30x64x46cm, Strip/Alabama tölgy</x:v>
      </x:c>
      <x:c t="str">
        <x:v>SAPHO</x:v>
      </x:c>
      <x:c t="str">
        <x:v>8590913953415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CR301-3030</x:v>
      </x:c>
      <x:c t="str">
        <x:v>CIRASA Alsó szekrény, 1 ajtóval, 30x64x46cm, fényes fehér</x:v>
      </x:c>
      <x:c t="str">
        <x:v>SAPHO</x:v>
      </x:c>
      <x:c t="str">
        <x:v>8590913927843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CR301-4141</x:v>
      </x:c>
      <x:c t="str">
        <x:v>CIRASA Alsó szekrény, 1 ajtóval, 30x64x46cm, jobbos/balos, carina</x:v>
      </x:c>
      <x:c t="str">
        <x:v>SAPHO</x:v>
      </x:c>
      <x:c t="str">
        <x:v>8590913969324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CR301-4242</x:v>
      </x:c>
      <x:c t="str">
        <x:v>CIRASA Alsó szekrény, 1 ajtóval, 30x64x46cm, jobbos/balos, siena</x:v>
      </x:c>
      <x:c t="str">
        <x:v>SAPHO</x:v>
      </x:c>
      <x:c t="str">
        <x:v>8590913969485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CR301-4343</x:v>
      </x:c>
      <x:c t="str">
        <x:v>CIRASA Alsó szekrény, 1 ajtóval, 30x64x46cm, jobbos/balos, agila</x:v>
      </x:c>
      <x:c t="str">
        <x:v>SAPHO</x:v>
      </x:c>
      <x:c t="str">
        <x:v>8590913969560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CR301-4444</x:v>
      </x:c>
      <x:c t="str">
        <x:v>CIRASA Alsó szekrény, 1 ajtóval, 30x64x46cm, jobbos/balos, verde</x:v>
      </x:c>
      <x:c t="str">
        <x:v>SAPHO</x:v>
      </x:c>
      <x:c t="str">
        <x:v>8590913969652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CR302-1111</x:v>
      </x:c>
      <x:c t="str">
        <x:v>CIRASA Alsó szekrény, 1 ajtóval, jobbos/balos 30x52x46cm, ezüst tölgy</x:v>
      </x:c>
      <x:c t="str">
        <x:v>SAPHO</x:v>
      </x:c>
      <x:c t="str">
        <x:v>8590913927850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CR302-1616</x:v>
      </x:c>
      <x:c t="str">
        <x:v>CIRASA Alsó szekrény, 1 ajtóval, jobbos/balos 30x52x46cm, rusztikus fenyő</x:v>
      </x:c>
      <x:c t="str">
        <x:v>SAPHO</x:v>
      </x:c>
      <x:c t="str">
        <x:v>8590913927867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CR302-2222</x:v>
      </x:c>
      <x:c t="str">
        <x:v>CIRASA Alsó szekrény, 1 ajtóval, jobbos/balos 30x52x46cm, Alabama tölgy</x:v>
      </x:c>
      <x:c t="str">
        <x:v>SAPHO</x:v>
      </x:c>
      <x:c t="str">
        <x:v>8590913927874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CR302-2322</x:v>
      </x:c>
      <x:c t="str">
        <x:v>CIRASA Alsó szekrény, 1 ajtóval, jobbos/balos 30x52x46cm, Strip/Alabama tölgy</x:v>
      </x:c>
      <x:c t="str">
        <x:v>SAPHO</x:v>
      </x:c>
      <x:c t="str">
        <x:v>8590913945519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CR302-3030</x:v>
      </x:c>
      <x:c t="str">
        <x:v>CIRASA Alsó szekrény, 1 ajtóval, jobbos/balos 30x52x46cm, fényes fehér</x:v>
      </x:c>
      <x:c t="str">
        <x:v>SAPHO</x:v>
      </x:c>
      <x:c t="str">
        <x:v>8590913927881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CR302-4141</x:v>
      </x:c>
      <x:c t="str">
        <x:v>CIRASA Alsó szekrény, 1 ajtóval, 30x52x46cm, jobbos/balos, carina</x:v>
      </x:c>
      <x:c t="str">
        <x:v>SAPHO</x:v>
      </x:c>
      <x:c t="str">
        <x:v>8590913969317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CR302-4242</x:v>
      </x:c>
      <x:c t="str">
        <x:v>CIRASA Alsó szekrény, 1 ajtóval, 30x52x46cm, jobbos/balos, siena</x:v>
      </x:c>
      <x:c t="str">
        <x:v>SAPHO</x:v>
      </x:c>
      <x:c t="str">
        <x:v>8590913969478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CR302-4343</x:v>
      </x:c>
      <x:c t="str">
        <x:v>CIRASA Alsó szekrény, 1 ajtóval, 30x52x46cm, jobbos/balos, agila</x:v>
      </x:c>
      <x:c t="str">
        <x:v>SAPHO</x:v>
      </x:c>
      <x:c t="str">
        <x:v>8590913969553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CR302-4444</x:v>
      </x:c>
      <x:c t="str">
        <x:v>CIRASA Alsó szekrény, 1 ajtóval, 30x52x46cm, jobbos/balos, verde</x:v>
      </x:c>
      <x:c t="str">
        <x:v>SAPHO</x:v>
      </x:c>
      <x:c t="str">
        <x:v>8590913969645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CR311</x:v>
      </x:c>
      <x:c t="str">
        <x:v>CROSS keretes tükör, 60x80cm, bükk</x:v>
      </x:c>
      <x:c t="str">
        <x:v>SAPHO</x:v>
      </x:c>
      <x:c t="str">
        <x:v>8590913994890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130000.0000</x:v>
      </x:c>
      <x:c t="str">
        <x:v>újdonság: 2025.02</x:v>
      </x:c>
    </x:row>
    <x:row>
      <x:c t="str">
        <x:v>CR312</x:v>
      </x:c>
      <x:c t="str">
        <x:v>CROSS keretes tükör, 70x80cm, bükk</x:v>
      </x:c>
      <x:c t="str">
        <x:v>SAPHO</x:v>
      </x:c>
      <x:c t="str">
        <x:v>8590913994876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142000.0000</x:v>
      </x:c>
      <x:c t="str">
        <x:v>újdonság: 2025.02</x:v>
      </x:c>
    </x:row>
    <x:row>
      <x:c t="str">
        <x:v>CR313</x:v>
      </x:c>
      <x:c t="str">
        <x:v>CROSS állószekrény, 2 üvegajtóval, 2 fiókkal, jobbos, 47x170x39cm, bükk</x:v>
      </x:c>
      <x:c t="str">
        <x:v>SAPHO</x:v>
      </x:c>
      <x:c t="str">
        <x:v>8590913994975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587000.0000</x:v>
      </x:c>
      <x:c t="str">
        <x:v>újdonság: 2025.02</x:v>
      </x:c>
    </x:row>
    <x:row>
      <x:c t="str">
        <x:v>CR314</x:v>
      </x:c>
      <x:c t="str">
        <x:v>CROSS állószekrény, 2 üvegajtóval, 2 fiókkal, balos, 47x170x39cm, bükk</x:v>
      </x:c>
      <x:c t="str">
        <x:v>SAPHO</x:v>
      </x:c>
      <x:c t="str">
        <x:v>8590913994982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587000.0000</x:v>
      </x:c>
      <x:c t="str">
        <x:v>újdonság: 2025.02</x:v>
      </x:c>
    </x:row>
    <x:row>
      <x:c t="str">
        <x:v>CR315</x:v>
      </x:c>
      <x:c t="str">
        <x:v>CROSS állószekrény szennyeskosárral, 1 üvegajtóval, 1 fiókkal, jobbos, 49x170x39cm, bükk</x:v>
      </x:c>
      <x:c t="str">
        <x:v>SAPHO</x:v>
      </x:c>
      <x:c t="str">
        <x:v>8590913994951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655000.0000</x:v>
      </x:c>
      <x:c t="str">
        <x:v>újdonság: 2025.02</x:v>
      </x:c>
    </x:row>
    <x:row>
      <x:c t="str">
        <x:v>CR316</x:v>
      </x:c>
      <x:c t="str">
        <x:v>CROSS állószekrény szennyeskosárral, 1 üvegajtóval, 1 fiókkal, balos, 49x170x39cm, bükk</x:v>
      </x:c>
      <x:c t="str">
        <x:v>SAPHO</x:v>
      </x:c>
      <x:c t="str">
        <x:v>8590913994968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655000.0000</x:v>
      </x:c>
      <x:c t="str">
        <x:v>újdonság: 2025.02</x:v>
      </x:c>
    </x:row>
    <x:row>
      <x:c t="str">
        <x:v>CR319</x:v>
      </x:c>
      <x:c t="str">
        <x:v>CROSS polc, 70x1,9x10cm, bükk</x:v>
      </x:c>
      <x:c t="str">
        <x:v>SAPHO</x:v>
      </x:c>
      <x:c t="str">
        <x:v>8590913994999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>újdonság: 2025.02</x:v>
      </x:c>
    </x:row>
    <x:row>
      <x:c t="str">
        <x:v>CR325</x:v>
      </x:c>
      <x:c t="str">
        <x:v>CROSS Mosdótartó szekrény, 2 fiókkal, 116x77,5x49,5cm, bükk</x:v>
      </x:c>
      <x:c t="str">
        <x:v>SAPHO</x:v>
      </x:c>
      <x:c t="str">
        <x:v>8590913994937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800000.0000</x:v>
      </x:c>
      <x:c t="str">
        <x:v>újdonság: 2025.02</x:v>
      </x:c>
    </x:row>
    <x:row>
      <x:c t="str">
        <x:v>CR360</x:v>
      </x:c>
      <x:c t="str">
        <x:v>CROSS Mosdótartó szekrény, 55x81x43cm, bükk</x:v>
      </x:c>
      <x:c t="str">
        <x:v>SAPHO</x:v>
      </x:c>
      <x:c t="str">
        <x:v>8590913994920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316000.0000</x:v>
      </x:c>
      <x:c t="str">
        <x:v>újdonság: 2025.02</x:v>
      </x:c>
    </x:row>
    <x:row>
      <x:c t="str">
        <x:v>CR375</x:v>
      </x:c>
      <x:c t="str">
        <x:v>CROSS Mosdótartó szekrény, 70x81x47cm, bükk</x:v>
      </x:c>
      <x:c t="str">
        <x:v>SAPHO</x:v>
      </x:c>
      <x:c t="str">
        <x:v>8590913994913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370000.0000</x:v>
      </x:c>
      <x:c t="str">
        <x:v>újdonság: 2025.02</x:v>
      </x:c>
    </x:row>
    <x:row>
      <x:c t="str">
        <x:v>CR391</x:v>
      </x:c>
      <x:c t="str">
        <x:v>CROSS Mosdótartó szekrény, 2 fiókkal, 85x81x47cm, bükk</x:v>
      </x:c>
      <x:c t="str">
        <x:v>SAPHO</x:v>
      </x:c>
      <x:c t="str">
        <x:v>8590913994906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550000.0000</x:v>
      </x:c>
      <x:c t="str">
        <x:v>újdonság: 2025.02</x:v>
      </x:c>
    </x:row>
    <x:row>
      <x:c t="str">
        <x:v>CR481-3030</x:v>
      </x:c>
      <x:c t="str">
        <x:v>CIRASA Mosdótartó szekrény, 1 ajtóval, 48x52x39cm, fényes fehér</x:v>
      </x:c>
      <x:c t="str">
        <x:v>SAPHO</x:v>
      </x:c>
      <x:c t="str">
        <x:v>8590913927928</x:v>
      </x:c>
      <x:c t="str">
        <x:v>db        </x:v>
      </x:c>
      <x:c t="str">
        <x:v>94036090</x:v>
      </x:c>
      <x:c t="n">
        <x:v>20.1000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>kifutott: 2024.09</x:v>
      </x:c>
    </x:row>
    <x:row>
      <x:c t="str">
        <x:v>CR492-1111</x:v>
      </x:c>
      <x:c t="str">
        <x:v>CIRASA Mosdótartó szekrény, 2 fiókkal, 48x54x39cm, ezüst tölgy</x:v>
      </x:c>
      <x:c t="str">
        <x:v>SAPHO</x:v>
      </x:c>
      <x:c t="str">
        <x:v>8590913940712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CR492-1616</x:v>
      </x:c>
      <x:c t="str">
        <x:v>CIRASA Mosdótartó szekrény, 2 fiókkal, 48x54x39cm, rusztikus fenyő</x:v>
      </x:c>
      <x:c t="str">
        <x:v>SAPHO</x:v>
      </x:c>
      <x:c t="str">
        <x:v>8590913940736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CR492-2222</x:v>
      </x:c>
      <x:c t="str">
        <x:v>CIRASA Mosdótartó szekrény, 2 fiókkal, 48x54x39cm, Alabama tölgy</x:v>
      </x:c>
      <x:c t="str">
        <x:v>SAPHO</x:v>
      </x:c>
      <x:c t="str">
        <x:v>8590913940729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CR492-2322</x:v>
      </x:c>
      <x:c t="str">
        <x:v>CIRASA Mosdótartó szekrény, 2 fiókkal, 48x54x39cm, Strip/Alabama tölgy</x:v>
      </x:c>
      <x:c t="str">
        <x:v>SAPHO</x:v>
      </x:c>
      <x:c t="str">
        <x:v>8590913953378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CR492-3030</x:v>
      </x:c>
      <x:c t="str">
        <x:v>CIRASA Mosdótartó szekrény, 2 fiókkal, 48x54x39cm, fényes fehér</x:v>
      </x:c>
      <x:c t="str">
        <x:v>SAPHO</x:v>
      </x:c>
      <x:c t="str">
        <x:v>8590913940705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CR492-4141S</x:v>
      </x:c>
      <x:c t="str">
        <x:v>CIRASA Mosdótartó szekrény, 2 fiókkal, 48x54x39cm, carina strip</x:v>
      </x:c>
      <x:c t="str">
        <x:v>SAPHO</x:v>
      </x:c>
      <x:c t="str">
        <x:v>8590913969331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CR492-4242S</x:v>
      </x:c>
      <x:c t="str">
        <x:v>CIRASA Mosdótartó szekrény, 2 fiókkal, 48x54x39cm, siena strip</x:v>
      </x:c>
      <x:c t="str">
        <x:v>SAPHO</x:v>
      </x:c>
      <x:c t="str">
        <x:v>8590913969546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CR492-4343S</x:v>
      </x:c>
      <x:c t="str">
        <x:v>CIRASA Mosdótartó szekrény, 2 fiókkal, 48x54x39cm, agila strip</x:v>
      </x:c>
      <x:c t="str">
        <x:v>SAPHO</x:v>
      </x:c>
      <x:c t="str">
        <x:v>8590913969577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CR492-4444S</x:v>
      </x:c>
      <x:c t="str">
        <x:v>CIRASA Mosdótartó szekrény, 2 fiókkal, 48x54x39cm, verde strip</x:v>
      </x:c>
      <x:c t="str">
        <x:v>SAPHO</x:v>
      </x:c>
      <x:c t="str">
        <x:v>8590913969669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CR581-2222</x:v>
      </x:c>
      <x:c t="str">
        <x:v>CIRASA Mosdótartó szekrény, 2 ajtóval, 58x64x39cm, Alabama tölgy</x:v>
      </x:c>
      <x:c t="str">
        <x:v>SAPHO</x:v>
      </x:c>
      <x:c t="str">
        <x:v>8590913927959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123000.0000</x:v>
      </x:c>
      <x:c t="str">
        <x:v>kifutott: 2025.01</x:v>
      </x:c>
    </x:row>
    <x:row>
      <x:c t="str">
        <x:v>CR581-3030</x:v>
      </x:c>
      <x:c t="str">
        <x:v>CIRASA Mosdótartó szekrény, 2 ajtóval, 58x64x39cm, fényes fehér</x:v>
      </x:c>
      <x:c t="str">
        <x:v>SAPHO</x:v>
      </x:c>
      <x:c t="str">
        <x:v>8590913927966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kifutott: 2024.09</x:v>
      </x:c>
    </x:row>
    <x:row>
      <x:c t="str">
        <x:v>CR592-1111</x:v>
      </x:c>
      <x:c t="str">
        <x:v>CIRASA Mosdótartó szekrény, 2 fiókkal, 58x54x39cm, ezüst tölgy</x:v>
      </x:c>
      <x:c t="str">
        <x:v>SAPHO</x:v>
      </x:c>
      <x:c t="str">
        <x:v>8590913940675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CR592-1616</x:v>
      </x:c>
      <x:c t="str">
        <x:v>CIRASA Mosdótartó szekrény, 2 fiókkal, 58x54x39cm, rusztikus fenyő</x:v>
      </x:c>
      <x:c t="str">
        <x:v>SAPHO</x:v>
      </x:c>
      <x:c t="str">
        <x:v>8590913940699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CR592-2222</x:v>
      </x:c>
      <x:c t="str">
        <x:v>CIRASA Mosdótartó szekrény, 2 fiókkal, 58x54x39cm, Alabama tölgy</x:v>
      </x:c>
      <x:c t="str">
        <x:v>SAPHO</x:v>
      </x:c>
      <x:c t="str">
        <x:v>8590913940682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CR592-2322</x:v>
      </x:c>
      <x:c t="str">
        <x:v>CIRASA Mosdótartó szekrény, 2 fiókkal, 58x54x39cm, Strip/Alabama tölgy</x:v>
      </x:c>
      <x:c t="str">
        <x:v>SAPHO</x:v>
      </x:c>
      <x:c t="str">
        <x:v>8590913953385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CR592-3030</x:v>
      </x:c>
      <x:c t="str">
        <x:v>CIRASA Mosdótartó szekrény, 2 fiókkal, 58x54x39cm, fényes fehér</x:v>
      </x:c>
      <x:c t="str">
        <x:v>SAPHO</x:v>
      </x:c>
      <x:c t="str">
        <x:v>8590913940668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CR592-4141S</x:v>
      </x:c>
      <x:c t="str">
        <x:v>CIRASA Mosdótartó szekrény, 2 fiókkal, 58x54x39cm, carina strip</x:v>
      </x:c>
      <x:c t="str">
        <x:v>SAPHO</x:v>
      </x:c>
      <x:c t="str">
        <x:v>8590913969348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CR592-4242S</x:v>
      </x:c>
      <x:c t="str">
        <x:v>CIRASA Mosdótartó szekrény, 2 fiókkal, 58x54x39cm, siena strip</x:v>
      </x:c>
      <x:c t="str">
        <x:v>SAPHO</x:v>
      </x:c>
      <x:c t="str">
        <x:v>8590913969492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CR592-4343S</x:v>
      </x:c>
      <x:c t="str">
        <x:v>CIRASA Mosdótartó szekrény, 2 fiókkal, 58x54x39cm, agila strip</x:v>
      </x:c>
      <x:c t="str">
        <x:v>SAPHO</x:v>
      </x:c>
      <x:c t="str">
        <x:v>8590913969584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CR592-4444S</x:v>
      </x:c>
      <x:c t="str">
        <x:v>CIRASA Mosdótartó szekrény, 2 fiókkal, 58x54x39cm, verde strip</x:v>
      </x:c>
      <x:c t="str">
        <x:v>SAPHO</x:v>
      </x:c>
      <x:c t="str">
        <x:v>8590913969676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CR601-1111</x:v>
      </x:c>
      <x:c t="str">
        <x:v>CIRASA Mosdótartó szekrény, 2 fiókkal, 59,3x64x46cm, ezüst tölgy</x:v>
      </x:c>
      <x:c t="str">
        <x:v>SAPHO</x:v>
      </x:c>
      <x:c t="str">
        <x:v>8590913927973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/>
      </x:c>
    </x:row>
    <x:row>
      <x:c t="str">
        <x:v>CR601-1616</x:v>
      </x:c>
      <x:c t="str">
        <x:v>CIRASA Mosdótartó szekrény, 2 fiókkal, 59,3x64x46cm, rusztikus fenyő</x:v>
      </x:c>
      <x:c t="str">
        <x:v>SAPHO</x:v>
      </x:c>
      <x:c t="str">
        <x:v>8590913927980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/>
      </x:c>
    </x:row>
    <x:row>
      <x:c t="str">
        <x:v>CR601-2222</x:v>
      </x:c>
      <x:c t="str">
        <x:v>CIRASA Mosdótartó szekrény, 2 fiókkal, 59,3x64x46cm, Alabama tölgy</x:v>
      </x:c>
      <x:c t="str">
        <x:v>SAPHO</x:v>
      </x:c>
      <x:c t="str">
        <x:v>8590913927997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/>
      </x:c>
    </x:row>
    <x:row>
      <x:c t="str">
        <x:v>CR601-2322</x:v>
      </x:c>
      <x:c t="str">
        <x:v>CIRASA Mosdótartó szekrény, 2 fiókkal, 59,2x64x46cm, Strip/Alabama tölgy</x:v>
      </x:c>
      <x:c t="str">
        <x:v>SAPHO</x:v>
      </x:c>
      <x:c t="str">
        <x:v>8590913953392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CR601-3030</x:v>
      </x:c>
      <x:c t="str">
        <x:v>CIRASA Mosdótartó szekrény, 2 fiókkal, 59,3x64x46cm, fényes fehér</x:v>
      </x:c>
      <x:c t="str">
        <x:v>SAPHO</x:v>
      </x:c>
      <x:c t="str">
        <x:v>8590913928000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/>
      </x:c>
    </x:row>
    <x:row>
      <x:c t="str">
        <x:v>CR601-3131S</x:v>
      </x:c>
      <x:c t="str">
        <x:v>CIRASA Mosdótartó szekrény, 2 fiókkal, 59,2x64x46cm, matt fehér strip</x:v>
      </x:c>
      <x:c t="str">
        <x:v>SAPHO</x:v>
      </x:c>
      <x:c t="str">
        <x:v>8590913992025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>újdonság: 2025.02</x:v>
      </x:c>
    </x:row>
    <x:row>
      <x:c t="str">
        <x:v>CR601-4141S</x:v>
      </x:c>
      <x:c t="str">
        <x:v>CIRASA Mosdótartó szekrény, 2 fiókkal, 59,2x64x46cm, carina strip</x:v>
      </x:c>
      <x:c t="str">
        <x:v>SAPHO</x:v>
      </x:c>
      <x:c t="str">
        <x:v>8590913969355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CR601-4242S</x:v>
      </x:c>
      <x:c t="str">
        <x:v>CIRASA Mosdótartó szekrény, 2 fiókkal, 59,2x64x46cm, siena strip</x:v>
      </x:c>
      <x:c t="str">
        <x:v>SAPHO</x:v>
      </x:c>
      <x:c t="str">
        <x:v>8590913969515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CR601-4343S</x:v>
      </x:c>
      <x:c t="str">
        <x:v>CIRASA Mosdótartó szekrény, 2 fiókkal, 59,2x64x46cm, agila strip</x:v>
      </x:c>
      <x:c t="str">
        <x:v>SAPHO</x:v>
      </x:c>
      <x:c t="str">
        <x:v>8590913969591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CR601-4444S</x:v>
      </x:c>
      <x:c t="str">
        <x:v>CIRASA Mosdótartó szekrény, 2 fiókkal, 59,2x64x46cm, verde strip</x:v>
      </x:c>
      <x:c t="str">
        <x:v>SAPHO</x:v>
      </x:c>
      <x:c t="str">
        <x:v>8590913969638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CR631-1111</x:v>
      </x:c>
      <x:c t="str">
        <x:v>CIRASA mosdótartó szekrény 3 fiókkal, 59,2x75x46cm, ezüst tölgy</x:v>
      </x:c>
      <x:c t="str">
        <x:v>SAPHO</x:v>
      </x:c>
      <x:c t="str">
        <x:v>8590913986741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CR631-1616</x:v>
      </x:c>
      <x:c t="str">
        <x:v>CIRASA mosdótartó szekrény 3 fiókkal, 59,2x75x46cm, rusztikus fenyő</x:v>
      </x:c>
      <x:c t="str">
        <x:v>SAPHO</x:v>
      </x:c>
      <x:c t="str">
        <x:v>8590913986734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CR631-2222</x:v>
      </x:c>
      <x:c t="str">
        <x:v>CIRASA mosdótartó szekrény 3 fiókkal, 59,2x75x46cm, Alabama tölgy</x:v>
      </x:c>
      <x:c t="str">
        <x:v>SAPHO</x:v>
      </x:c>
      <x:c t="str">
        <x:v>8590913986727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CR631-3030</x:v>
      </x:c>
      <x:c t="str">
        <x:v>CIRASA mosdótartó szekrény 3 fiókkal, 59,2x75x46cm, fényes fehér</x:v>
      </x:c>
      <x:c t="str">
        <x:v>SAPHO</x:v>
      </x:c>
      <x:c t="str">
        <x:v>8590913986710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CR701-1111</x:v>
      </x:c>
      <x:c t="str">
        <x:v>CIRASA Mosdótartó szekrény, 2 fiókkal, 69,8x52x46cm, ezüst tölgy</x:v>
      </x:c>
      <x:c t="str">
        <x:v>SAPHO</x:v>
      </x:c>
      <x:c t="str">
        <x:v>8590913928017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CR701-1616</x:v>
      </x:c>
      <x:c t="str">
        <x:v>CIRASA Mosdótartó szekrény, 2 fiókkal, 69,8x52x46cm, rusztikus fenyő</x:v>
      </x:c>
      <x:c t="str">
        <x:v>SAPHO</x:v>
      </x:c>
      <x:c t="str">
        <x:v>8590913928024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CR701-2222</x:v>
      </x:c>
      <x:c t="str">
        <x:v>CIRASA Mosdótartó szekrény, 2 fiókkal, 69,8x52x46cm, Alabama tölgy</x:v>
      </x:c>
      <x:c t="str">
        <x:v>SAPHO</x:v>
      </x:c>
      <x:c t="str">
        <x:v>8590913928031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CR701-2322</x:v>
      </x:c>
      <x:c t="str">
        <x:v>CIRASA Mosdótartó szekrény, 2 fiókkal, 69,8x52x46cm, Strip/Alabama tölgy</x:v>
      </x:c>
      <x:c t="str">
        <x:v>SAPHO</x:v>
      </x:c>
      <x:c t="str">
        <x:v>8590913945502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CR701-3030</x:v>
      </x:c>
      <x:c t="str">
        <x:v>CIRASA Mosdótartó szekrény, 2 fiókkal, 69,8x52x46cm, fényes fehér</x:v>
      </x:c>
      <x:c t="str">
        <x:v>SAPHO</x:v>
      </x:c>
      <x:c t="str">
        <x:v>8590913928048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CR701-4141S</x:v>
      </x:c>
      <x:c t="str">
        <x:v>CIRASA Mosdótartó szekrény, 2 fiókkal, 69,8x52x46cm, carina strip</x:v>
      </x:c>
      <x:c t="str">
        <x:v>SAPHO</x:v>
      </x:c>
      <x:c t="str">
        <x:v>8590913969362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CR701-4242S</x:v>
      </x:c>
      <x:c t="str">
        <x:v>CIRASA Mosdótartó szekrény, 2 fiókkal, 69,8x52x46cm, siena strip</x:v>
      </x:c>
      <x:c t="str">
        <x:v>SAPHO</x:v>
      </x:c>
      <x:c t="str">
        <x:v>8590913969508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CR701-4343S</x:v>
      </x:c>
      <x:c t="str">
        <x:v>CIRASA Mosdótartó szekrény, 2 fiókkal, 69,8x52x46cm, agila strip</x:v>
      </x:c>
      <x:c t="str">
        <x:v>SAPHO</x:v>
      </x:c>
      <x:c t="str">
        <x:v>8590913969607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CR701-4444S</x:v>
      </x:c>
      <x:c t="str">
        <x:v>CIRASA Mosdótartó szekrény, 2 fiókkal, 69,8x52x46cm, verde strip</x:v>
      </x:c>
      <x:c t="str">
        <x:v>SAPHO</x:v>
      </x:c>
      <x:c t="str">
        <x:v>8590913969683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CR731-1111</x:v>
      </x:c>
      <x:c t="str">
        <x:v>CIRASA mosdótartó szekrény 3 fiókkal, 69,8x75x46cm, ezüst tölgy</x:v>
      </x:c>
      <x:c t="str">
        <x:v>SAPHO</x:v>
      </x:c>
      <x:c t="str">
        <x:v>8590913986697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CR731-1616</x:v>
      </x:c>
      <x:c t="str">
        <x:v>CIRASA mosdótartó szekrény 3 fiókkal, 69,8x75x46cm, rusztikus fenyő</x:v>
      </x:c>
      <x:c t="str">
        <x:v>SAPHO</x:v>
      </x:c>
      <x:c t="str">
        <x:v>8590913986703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CR731-2222</x:v>
      </x:c>
      <x:c t="str">
        <x:v>CIRASA mosdótartó szekrény 3 fiókkal, 69,8x75x46cm, Alabama tölgy</x:v>
      </x:c>
      <x:c t="str">
        <x:v>SAPHO</x:v>
      </x:c>
      <x:c t="str">
        <x:v>8590913985911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CR731-3030</x:v>
      </x:c>
      <x:c t="str">
        <x:v>CIRASA mosdótartó szekrény 3 fiókkal, 69,8x75x46cm, fényes fehér</x:v>
      </x:c>
      <x:c t="str">
        <x:v>SAPHO</x:v>
      </x:c>
      <x:c t="str">
        <x:v>8590913986680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CR792-1111</x:v>
      </x:c>
      <x:c t="str">
        <x:v>CIRASA Mosdótartó szekrény, 2 fiókkal, 78x54x39cm, ezüst tölgy</x:v>
      </x:c>
      <x:c t="str">
        <x:v>SAPHO</x:v>
      </x:c>
      <x:c t="str">
        <x:v>8590913998898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2025.08</x:v>
      </x:c>
    </x:row>
    <x:row>
      <x:c t="str">
        <x:v>CR792-1616</x:v>
      </x:c>
      <x:c t="str">
        <x:v>CIRASA Mosdótartó szekrény, 2 fiókkal, 78x54x39cm, rusztikus fenyő</x:v>
      </x:c>
      <x:c t="str">
        <x:v>SAPHO</x:v>
      </x:c>
      <x:c t="str">
        <x:v>8590913998904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2025.08</x:v>
      </x:c>
    </x:row>
    <x:row>
      <x:c t="str">
        <x:v>CR792-2222</x:v>
      </x:c>
      <x:c t="str">
        <x:v>CIRASA Mosdótartó szekrény, 2 fiókkal, 78x54x39cm, alabama tölgy</x:v>
      </x:c>
      <x:c t="str">
        <x:v>SAPHO</x:v>
      </x:c>
      <x:c t="str">
        <x:v>8590913999307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2025.08</x:v>
      </x:c>
    </x:row>
    <x:row>
      <x:c t="str">
        <x:v>CR792-2322</x:v>
      </x:c>
      <x:c t="str">
        <x:v>CIRASA Mosdótartó szekrény, 2 fiókkal, 78x54x39cm, alabama tölgy strip</x:v>
      </x:c>
      <x:c t="str">
        <x:v>SAPHO</x:v>
      </x:c>
      <x:c t="str">
        <x:v>8590913999321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CR792-3030</x:v>
      </x:c>
      <x:c t="str">
        <x:v>CIRASA Mosdótartó szekrény, 2 fiókkal, 78x54x39cm, fényes fehér</x:v>
      </x:c>
      <x:c t="str">
        <x:v>SAPHO</x:v>
      </x:c>
      <x:c t="str">
        <x:v>8590913998881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2025.08</x:v>
      </x:c>
    </x:row>
    <x:row>
      <x:c t="str">
        <x:v>CR792-4141S</x:v>
      </x:c>
      <x:c t="str">
        <x:v>CIRASA Mosdótartó szekrény, 2 fiókkal, 78x54x39cm, carina strip</x:v>
      </x:c>
      <x:c t="str">
        <x:v>SAPHO</x:v>
      </x:c>
      <x:c t="str">
        <x:v>8590913999338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CR792-4242S</x:v>
      </x:c>
      <x:c t="str">
        <x:v>CIRASA Mosdótartó szekrény, 2 fiókkal, 78x54x39cm, siena strip</x:v>
      </x:c>
      <x:c t="str">
        <x:v>SAPHO</x:v>
      </x:c>
      <x:c t="str">
        <x:v>8590913999352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CR792-4343S</x:v>
      </x:c>
      <x:c t="str">
        <x:v>CIRASA Mosdótartó szekrény, 2 fiókkal, 78x54x39cm, agila strip</x:v>
      </x:c>
      <x:c t="str">
        <x:v>SAPHO</x:v>
      </x:c>
      <x:c t="str">
        <x:v>8590913999369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CR792-4444S</x:v>
      </x:c>
      <x:c t="str">
        <x:v>CIRASA Mosdótartó szekrény, 2 fiókkal, 78x54x39cm, verde strip</x:v>
      </x:c>
      <x:c t="str">
        <x:v>SAPHO</x:v>
      </x:c>
      <x:c t="str">
        <x:v>8590913999482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CR801-1111</x:v>
      </x:c>
      <x:c t="str">
        <x:v>CIRASA Mosdótartó szekrény, 2 fiókkal, 79,8x52x46cm, ezüst tölgy</x:v>
      </x:c>
      <x:c t="str">
        <x:v>SAPHO</x:v>
      </x:c>
      <x:c t="str">
        <x:v>8590913928055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CR801-1616</x:v>
      </x:c>
      <x:c t="str">
        <x:v>CIRASA Mosdótartó szekrény, 2 fiókkal, 79,8x52x46cm, rusztikus fenyő</x:v>
      </x:c>
      <x:c t="str">
        <x:v>SAPHO</x:v>
      </x:c>
      <x:c t="str">
        <x:v>8590913928062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CR801-2222</x:v>
      </x:c>
      <x:c t="str">
        <x:v>CIRASA Mosdótartó szekrény, 2 fiókkal, 79,8x52x46cm, Alabama tölgy</x:v>
      </x:c>
      <x:c t="str">
        <x:v>SAPHO</x:v>
      </x:c>
      <x:c t="str">
        <x:v>8590913928079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CR801-2322</x:v>
      </x:c>
      <x:c t="str">
        <x:v>CIRASA Mosdótartó szekrény, 2 fiókkal, 79,8x52x46cm, Strip/Alabama tölgy</x:v>
      </x:c>
      <x:c t="str">
        <x:v>SAPHO</x:v>
      </x:c>
      <x:c t="str">
        <x:v>8590913952722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CR801-3030</x:v>
      </x:c>
      <x:c t="str">
        <x:v>CIRASA Mosdótartó szekrény, 2 fiókkal, 79,8x52x46cm, fényes fehér</x:v>
      </x:c>
      <x:c t="str">
        <x:v>SAPHO</x:v>
      </x:c>
      <x:c t="str">
        <x:v>8590913928086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CR801-3131S</x:v>
      </x:c>
      <x:c t="str">
        <x:v>CIRASA Mosdótartó szekrény, 2 fiókkal, 79,8x52x46cm, matt fehér strip</x:v>
      </x:c>
      <x:c t="str">
        <x:v>SAPHO</x:v>
      </x:c>
      <x:c t="str">
        <x:v>8590913992032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>újdonság: 2025.02</x:v>
      </x:c>
    </x:row>
    <x:row>
      <x:c t="str">
        <x:v>CR801-4141S</x:v>
      </x:c>
      <x:c t="str">
        <x:v>CIRASA Mosdótartó szekrény, 2 fiókkal, 79,8x52x46cm, carina strip</x:v>
      </x:c>
      <x:c t="str">
        <x:v>SAPHO</x:v>
      </x:c>
      <x:c t="str">
        <x:v>8590913969379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CR801-4242S</x:v>
      </x:c>
      <x:c t="str">
        <x:v>CIRASA Mosdótartó szekrény, 2 fiókkal, 79,8x52x46cm, siena strip</x:v>
      </x:c>
      <x:c t="str">
        <x:v>SAPHO</x:v>
      </x:c>
      <x:c t="str">
        <x:v>8590913969522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CR801-4343S</x:v>
      </x:c>
      <x:c t="str">
        <x:v>CIRASA Mosdótartó szekrény, 2 fiókkal, 79,8x52x46cm, agila strip</x:v>
      </x:c>
      <x:c t="str">
        <x:v>SAPHO</x:v>
      </x:c>
      <x:c t="str">
        <x:v>8590913969614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CR801-4444S</x:v>
      </x:c>
      <x:c t="str">
        <x:v>CIRASA Mosdótartó szekrény, 2 fiókkal, 79,8x52x46cm, verde strip</x:v>
      </x:c>
      <x:c t="str">
        <x:v>SAPHO</x:v>
      </x:c>
      <x:c t="str">
        <x:v>8590913969690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CR831-1111</x:v>
      </x:c>
      <x:c t="str">
        <x:v>CIRASA Mosdótartó szekrény, 3 fiókkal, 79,8x75x46cm, ezüst tölgy</x:v>
      </x:c>
      <x:c t="str">
        <x:v>SAPHO</x:v>
      </x:c>
      <x:c t="str">
        <x:v>8590913986789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CR831-1616</x:v>
      </x:c>
      <x:c t="str">
        <x:v>CIRASA Mosdótartó szekrény, 3 fiókkal, 79,8x75x46cm, rusztikus fenyő</x:v>
      </x:c>
      <x:c t="str">
        <x:v>SAPHO</x:v>
      </x:c>
      <x:c t="str">
        <x:v>8590913986772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CR831-2222</x:v>
      </x:c>
      <x:c t="str">
        <x:v>CIRASA Mosdótartó szekrény, 3 fiókkal, 79,8x75x46cm, Alabama tölgy</x:v>
      </x:c>
      <x:c t="str">
        <x:v>SAPHO</x:v>
      </x:c>
      <x:c t="str">
        <x:v>8590913986765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CR831-3030</x:v>
      </x:c>
      <x:c t="str">
        <x:v>CIRASA Mosdótartó szekrény, 3 fiókkal, 79,8x75x46cm, fényes fehér</x:v>
      </x:c>
      <x:c t="str">
        <x:v>SAPHO</x:v>
      </x:c>
      <x:c t="str">
        <x:v>8590913986758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CRR071-0101</x:v>
      </x:c>
      <x:c t="str">
        <x:v>CIRASA Rockstone pult, 71x1,2x46,5cm, matt fehér</x:v>
      </x:c>
      <x:c t="str">
        <x:v>SAPHO</x:v>
      </x:c>
      <x:c t="str">
        <x:v>8590913981760</x:v>
      </x:c>
      <x:c t="str">
        <x:v>db        </x:v>
      </x:c>
      <x:c t="str">
        <x:v>39205100</x:v>
      </x:c>
      <x:c t="n">
        <x:v>8.8630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92000.0000</x:v>
      </x:c>
      <x:c t="str">
        <x:v>újdonság: 2024.09</x:v>
      </x:c>
    </x:row>
    <x:row>
      <x:c t="str">
        <x:v>CRR081-0101</x:v>
      </x:c>
      <x:c t="str">
        <x:v>CIRASA Rockstone pult, 81x1,2x46,5cm, matt fehér</x:v>
      </x:c>
      <x:c t="str">
        <x:v>SAPHO</x:v>
      </x:c>
      <x:c t="str">
        <x:v>8590913981777</x:v>
      </x:c>
      <x:c t="str">
        <x:v>db        </x:v>
      </x:c>
      <x:c t="str">
        <x:v>39205100</x:v>
      </x:c>
      <x:c t="n">
        <x:v>10.1730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2024.09</x:v>
      </x:c>
    </x:row>
    <x:row>
      <x:c t="str">
        <x:v>CRR101-0101</x:v>
      </x:c>
      <x:c t="str">
        <x:v>CIRASA Rockstone pult, 101x1,2x46,5cm, matt fehér</x:v>
      </x:c>
      <x:c t="str">
        <x:v>SAPHO</x:v>
      </x:c>
      <x:c t="str">
        <x:v>8590913981784</x:v>
      </x:c>
      <x:c t="str">
        <x:v>db        </x:v>
      </x:c>
      <x:c t="str">
        <x:v>39205100</x:v>
      </x:c>
      <x:c t="n">
        <x:v>12.5790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2024.09</x:v>
      </x:c>
    </x:row>
    <x:row>
      <x:c t="str">
        <x:v>CRR111-0101</x:v>
      </x:c>
      <x:c t="str">
        <x:v>CIRASA Rockstone pult, 111x1,2x46,5cm, matt fehér</x:v>
      </x:c>
      <x:c t="str">
        <x:v>SAPHO</x:v>
      </x:c>
      <x:c t="str">
        <x:v>8590913981791</x:v>
      </x:c>
      <x:c t="str">
        <x:v>db        </x:v>
      </x:c>
      <x:c t="str">
        <x:v>39205100</x:v>
      </x:c>
      <x:c t="n">
        <x:v>10.1910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CRR121-0101</x:v>
      </x:c>
      <x:c t="str">
        <x:v>CIRASA Rockstone pult, 121x1,2x46,5cm, matt fehér</x:v>
      </x:c>
      <x:c t="str">
        <x:v>SAPHO</x:v>
      </x:c>
      <x:c t="str">
        <x:v>8590913982354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>kifutott: 2025.01</x:v>
      </x:c>
    </x:row>
    <x:row>
      <x:c t="str">
        <x:v>CRR131-0101</x:v>
      </x:c>
      <x:c t="str">
        <x:v>CIRASA Rockstone pult, 131x1,2x46,5cm, matt fehér</x:v>
      </x:c>
      <x:c t="str">
        <x:v>SAPHO</x:v>
      </x:c>
      <x:c t="str">
        <x:v>8590913981807</x:v>
      </x:c>
      <x:c t="str">
        <x:v>db        </x:v>
      </x:c>
      <x:c t="str">
        <x:v>39205100</x:v>
      </x:c>
      <x:c t="n">
        <x:v>16.2110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>újdonság: 2024.09</x:v>
      </x:c>
    </x:row>
    <x:row>
      <x:c t="str">
        <x:v>CRR141-0101</x:v>
      </x:c>
      <x:c t="str">
        <x:v>CIRASA Rockstone pult, 141,1x1,2x46,5cm, matt fehér</x:v>
      </x:c>
      <x:c t="str">
        <x:v>SAPHO</x:v>
      </x:c>
      <x:c t="str">
        <x:v>8590913981814</x:v>
      </x:c>
      <x:c t="str">
        <x:v>db        </x:v>
      </x:c>
      <x:c t="str">
        <x:v>39205100</x:v>
      </x:c>
      <x:c t="n">
        <x:v>17.4310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>újdonság: 2024.09</x:v>
      </x:c>
    </x:row>
    <x:row>
      <x:c t="str">
        <x:v>CT080</x:v>
      </x:c>
      <x:c t="str">
        <x:v>CETIS tükör LED világítással, 60x80cm, matt fekete</x:v>
      </x:c>
      <x:c t="str">
        <x:v>SAPHO</x:v>
      </x:c>
      <x:c t="str">
        <x:v>8590913972942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>újdonság: 2024.08</x:v>
      </x:c>
    </x:row>
    <x:row>
      <x:c t="str">
        <x:v>CT096B</x:v>
      </x:c>
      <x:c t="str">
        <x:v>fogantyú, hosszúság: 96mm, fekete</x:v>
      </x:c>
      <x:c t="str">
        <x:v>SAPHO</x:v>
      </x:c>
      <x:c t="str">
        <x:v>8590913887253</x:v>
      </x:c>
      <x:c t="str">
        <x:v>db        </x:v>
      </x:c>
      <x:c t="str">
        <x:v>83024200</x:v>
      </x:c>
      <x:c t="n">
        <x:v>0.0260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/>
      </x:c>
    </x:row>
    <x:row>
      <x:c t="str">
        <x:v>CT096C</x:v>
      </x:c>
      <x:c t="str">
        <x:v>fogantyú, hosszúság: 96mm, króm</x:v>
      </x:c>
      <x:c t="str">
        <x:v>SAPHO</x:v>
      </x:c>
      <x:c t="str">
        <x:v>8590913887260</x:v>
      </x:c>
      <x:c t="str">
        <x:v>db        </x:v>
      </x:c>
      <x:c t="str">
        <x:v>83024200</x:v>
      </x:c>
      <x:c t="n">
        <x:v>0.0270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CT096Z</x:v>
      </x:c>
      <x:c t="str">
        <x:v>fogantyú, 110/96mm, matt arany</x:v>
      </x:c>
      <x:c t="str">
        <x:v>SAPHO</x:v>
      </x:c>
      <x:c t="str">
        <x:v>8590913968860</x:v>
      </x:c>
      <x:c t="str">
        <x:v>db        </x:v>
      </x:c>
      <x:c t="str">
        <x:v>83024200</x:v>
      </x:c>
      <x:c t="n">
        <x:v>0.1310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2000.0000</x:v>
      </x:c>
      <x:c t="str">
        <x:v/>
      </x:c>
    </x:row>
    <x:row>
      <x:c t="str">
        <x:v>CT100</x:v>
      </x:c>
      <x:c t="str">
        <x:v>CETIS tükör LED világítással, 100x70cm, matt fekete</x:v>
      </x:c>
      <x:c t="str">
        <x:v>SAPHO</x:v>
      </x:c>
      <x:c t="str">
        <x:v>8590913946721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2024.08</x:v>
      </x:c>
    </x:row>
    <x:row>
      <x:c t="str">
        <x:v>CT1102</x:v>
      </x:c>
      <x:c t="str">
        <x:v>CATHERINE álló szappantartó, kerámia</x:v>
      </x:c>
      <x:c t="str">
        <x:v>SAPHO</x:v>
      </x:c>
      <x:c t="str">
        <x:v>8003341099094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2900.0000</x:v>
      </x:c>
      <x:c t="str">
        <x:v>kifutott: 2025.01</x:v>
      </x:c>
    </x:row>
    <x:row>
      <x:c t="str">
        <x:v>CT128</x:v>
      </x:c>
      <x:c t="str">
        <x:v>fogantyú THEIA, hosszúság: 128mm, króm</x:v>
      </x:c>
      <x:c t="str">
        <x:v>SAPHO</x:v>
      </x:c>
      <x:c t="str">
        <x:v>8590913871795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1300.0000</x:v>
      </x:c>
      <x:c t="str">
        <x:v/>
      </x:c>
    </x:row>
    <x:row>
      <x:c t="str">
        <x:v>CT128B</x:v>
      </x:c>
      <x:c t="str">
        <x:v>THEIA fogantyú, matt fekete</x:v>
      </x:c>
      <x:c t="str">
        <x:v>SAPHO</x:v>
      </x:c>
      <x:c t="str">
        <x:v>8590913929878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3050.0000</x:v>
      </x:c>
      <x:c t="str">
        <x:v>kifutott: 2026.02</x:v>
      </x:c>
    </x:row>
    <x:row>
      <x:c t="str">
        <x:v>CT192B</x:v>
      </x:c>
      <x:c t="str">
        <x:v>fogantyú, hosszúság: 192mm, fekete</x:v>
      </x:c>
      <x:c t="str">
        <x:v>SAPHO</x:v>
      </x:c>
      <x:c t="str">
        <x:v>8590913887277</x:v>
      </x:c>
      <x:c t="str">
        <x:v>db        </x:v>
      </x:c>
      <x:c t="str">
        <x:v>83024200</x:v>
      </x:c>
      <x:c t="n">
        <x:v>0.0680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CT192C</x:v>
      </x:c>
      <x:c t="str">
        <x:v>fogantyú, hosszúság: 192mm, króm</x:v>
      </x:c>
      <x:c t="str">
        <x:v>SAPHO</x:v>
      </x:c>
      <x:c t="str">
        <x:v>8590913887284</x:v>
      </x:c>
      <x:c t="str">
        <x:v>db        </x:v>
      </x:c>
      <x:c t="str">
        <x:v>83024200</x:v>
      </x:c>
      <x:c t="n">
        <x:v>0.0700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1600.0000</x:v>
      </x:c>
      <x:c t="str">
        <x:v/>
      </x:c>
    </x:row>
    <x:row>
      <x:c t="str">
        <x:v>CT320</x:v>
      </x:c>
      <x:c t="str">
        <x:v>fogantyú THEIA, LATUS VIII, hosszúság: 320mm, króm</x:v>
      </x:c>
      <x:c t="str">
        <x:v>SAPHO</x:v>
      </x:c>
      <x:c t="str">
        <x:v>8590913871801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CT320B</x:v>
      </x:c>
      <x:c t="str">
        <x:v>THEIA, LATUS VIII fogantyú, matt fekete</x:v>
      </x:c>
      <x:c t="str">
        <x:v>SAPHO</x:v>
      </x:c>
      <x:c t="str">
        <x:v>8590913929861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4600.0000</x:v>
      </x:c>
      <x:c t="str">
        <x:v/>
      </x:c>
    </x:row>
    <x:row>
      <x:c t="str">
        <x:v>CT320Z</x:v>
      </x:c>
      <x:c t="str">
        <x:v>fogantyú, 340/320mm, matt arany</x:v>
      </x:c>
      <x:c t="str">
        <x:v>SAPHO</x:v>
      </x:c>
      <x:c t="str">
        <x:v>8590913968877</x:v>
      </x:c>
      <x:c t="str">
        <x:v>db        </x:v>
      </x:c>
      <x:c t="str">
        <x:v>83024200</x:v>
      </x:c>
      <x:c t="n">
        <x:v>0.1020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5000.0000</x:v>
      </x:c>
      <x:c t="str">
        <x:v/>
      </x:c>
    </x:row>
    <x:row>
      <x:c t="str">
        <x:v>CT3302</x:v>
      </x:c>
      <x:c t="str">
        <x:v>CATHERINE álló WC-kefetartó, kerámia</x:v>
      </x:c>
      <x:c t="str">
        <x:v>SAPHO</x:v>
      </x:c>
      <x:c t="str">
        <x:v>8003341099117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9200.0000</x:v>
      </x:c>
      <x:c t="str">
        <x:v>kifutott: 2025.06</x:v>
      </x:c>
    </x:row>
    <x:row>
      <x:c t="str">
        <x:v>CT8002</x:v>
      </x:c>
      <x:c t="str">
        <x:v>CATHERINE álló szappanadagoló, kerámia</x:v>
      </x:c>
      <x:c t="str">
        <x:v>SAPHO</x:v>
      </x:c>
      <x:c t="str">
        <x:v>8003341099124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kifutott: 2025.02</x:v>
      </x:c>
    </x:row>
    <x:row>
      <x:c t="str">
        <x:v>CT9802</x:v>
      </x:c>
      <x:c t="str">
        <x:v>CATHERINE álló fogkefetartó, kerámia</x:v>
      </x:c>
      <x:c t="str">
        <x:v>SAPHO</x:v>
      </x:c>
      <x:c t="str">
        <x:v>8003341099612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2900.0000</x:v>
      </x:c>
      <x:c t="str">
        <x:v>kifutott: 2025.03</x:v>
      </x:c>
    </x:row>
    <x:row>
      <x:c t="str">
        <x:v>CV1002</x:v>
      </x:c>
      <x:c t="str">
        <x:v>klik-klak mosdólefolyó, 5/4“, króm</x:v>
      </x:c>
      <x:c t="str">
        <x:v>SAPHO</x:v>
      </x:c>
      <x:c t="str">
        <x:v>8590913892967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CV100217</x:v>
      </x:c>
      <x:c t="str">
        <x:v>klik-klak mosdólefolyó, 5/4“, 10-65mm, arany</x:v>
      </x:c>
      <x:c t="str">
        <x:v>SAPHO</x:v>
      </x:c>
      <x:c t="str">
        <x:v>8590913123719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29800.0000</x:v>
      </x:c>
      <x:c t="str">
        <x:v>újdonság: 2025.12</x:v>
      </x:c>
    </x:row>
    <x:row>
      <x:c t="str">
        <x:v>CV100219</x:v>
      </x:c>
      <x:c t="str">
        <x:v>klik-klak mosdólefolyó, 5/4“, 10-65mm, matt arany</x:v>
      </x:c>
      <x:c t="str">
        <x:v>SAPHO</x:v>
      </x:c>
      <x:c t="str">
        <x:v>8590913123726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29800.0000</x:v>
      </x:c>
      <x:c t="str">
        <x:v>újdonság: 2025.12</x:v>
      </x:c>
    </x:row>
    <x:row>
      <x:c t="str">
        <x:v>CV1002B</x:v>
      </x:c>
      <x:c t="str">
        <x:v>klik-klak mosdólefolyó, 5/4“, fekete</x:v>
      </x:c>
      <x:c t="str">
        <x:v>SAPHO</x:v>
      </x:c>
      <x:c t="str">
        <x:v>8590913892974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CV1002C</x:v>
      </x:c>
      <x:c t="str">
        <x:v>klik-klak mosdólefolyó, 5/4“, fehér</x:v>
      </x:c>
      <x:c t="str">
        <x:v>SAPHO</x:v>
      </x:c>
      <x:c t="str">
        <x:v>8590913892981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CV1002G</x:v>
      </x:c>
      <x:c t="str">
        <x:v>klik-klak mosdólefolyó, 5/4“, 10-65mm, matt arany</x:v>
      </x:c>
      <x:c t="str">
        <x:v>SAPHO</x:v>
      </x:c>
      <x:c t="str">
        <x:v>8590913123832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47000.0000</x:v>
      </x:c>
      <x:c t="str">
        <x:v>újdonság: 2025.12</x:v>
      </x:c>
    </x:row>
    <x:row>
      <x:c t="str">
        <x:v>CV1002GB</x:v>
      </x:c>
      <x:c t="str">
        <x:v>klik-klak mosdólefolyó, 5/4“, matt arany</x:v>
      </x:c>
      <x:c t="str">
        <x:v>SAPHO</x:v>
      </x:c>
      <x:c t="str">
        <x:v>8590913935114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/>
      </x:c>
    </x:row>
    <x:row>
      <x:c t="str">
        <x:v>CV1002GM</x:v>
      </x:c>
      <x:c t="str">
        <x:v>klik-klak mosdólefolyó, 5/4“, gun metal</x:v>
      </x:c>
      <x:c t="str">
        <x:v>SAPHO</x:v>
      </x:c>
      <x:c t="str">
        <x:v>8590913946615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CV1002PG</x:v>
      </x:c>
      <x:c t="str">
        <x:v>klik-klak mosdólefolyó, 5/4“, matt réz</x:v>
      </x:c>
      <x:c t="str">
        <x:v>SAPHO</x:v>
      </x:c>
      <x:c t="str">
        <x:v>8590913122378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>újdonság: 2026.02</x:v>
      </x:c>
    </x:row>
    <x:row>
      <x:c t="str">
        <x:v>CV1003</x:v>
      </x:c>
      <x:c t="str">
        <x:v>AQUALINE mosdó szifon szorító anyával, 1"1/4-32mm, réz/króm</x:v>
      </x:c>
      <x:c t="str">
        <x:v>AQUALINE</x:v>
      </x:c>
      <x:c t="str">
        <x:v>8590913809835</x:v>
      </x:c>
      <x:c t="str">
        <x:v>db        </x:v>
      </x:c>
      <x:c t="str">
        <x:v>74122000</x:v>
      </x:c>
      <x:c t="n">
        <x:v>0.9530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9000.0000</x:v>
      </x:c>
      <x:c t="str">
        <x:v/>
      </x:c>
    </x:row>
    <x:row>
      <x:c t="str">
        <x:v>CV1004</x:v>
      </x:c>
      <x:c t="str">
        <x:v>AQUALINE mosdó szifon szorító anyával, 1'1/4-32mm, réz/króm</x:v>
      </x:c>
      <x:c t="str">
        <x:v>AQUALINE</x:v>
      </x:c>
      <x:c t="str">
        <x:v>8590913809873</x:v>
      </x:c>
      <x:c t="str">
        <x:v>db        </x:v>
      </x:c>
      <x:c t="str">
        <x:v>74122000</x:v>
      </x:c>
      <x:c t="n">
        <x:v>0.7600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CV1005</x:v>
      </x:c>
      <x:c t="str">
        <x:v>AQUALINE mosdó szifon szorító anyával, 1"1/4-32mm, réz/króm</x:v>
      </x:c>
      <x:c t="str">
        <x:v>AQUALINE</x:v>
      </x:c>
      <x:c t="str">
        <x:v>8590913809880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4750.0000</x:v>
      </x:c>
      <x:c t="str">
        <x:v/>
      </x:c>
    </x:row>
    <x:row>
      <x:c t="str">
        <x:v>CV1006</x:v>
      </x:c>
      <x:c t="str">
        <x:v>AQUALINE mosdó szifon szorító anyával, 1"1/4-32mm, réz/króm</x:v>
      </x:c>
      <x:c t="str">
        <x:v>AQUALINE</x:v>
      </x:c>
      <x:c t="str">
        <x:v>8590913809842</x:v>
      </x:c>
      <x:c t="str">
        <x:v>db        </x:v>
      </x:c>
      <x:c t="str">
        <x:v>74122000</x:v>
      </x:c>
      <x:c t="n">
        <x:v>0.4900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6800.0000</x:v>
      </x:c>
      <x:c t="str">
        <x:v/>
      </x:c>
    </x:row>
    <x:row>
      <x:c t="str">
        <x:v>CV1007</x:v>
      </x:c>
      <x:c t="str">
        <x:v>klik-klak mosdólefolyó, nagy dugóval, 5/4“, króm</x:v>
      </x:c>
      <x:c t="str">
        <x:v>SAPHO</x:v>
      </x:c>
      <x:c t="str">
        <x:v>8590913809866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CV1007B</x:v>
      </x:c>
      <x:c t="str">
        <x:v>klik-klak mosdólefolyó, nagy dugóval, 5/4“, matt fekete</x:v>
      </x:c>
      <x:c t="str">
        <x:v>SAPHO</x:v>
      </x:c>
      <x:c t="str">
        <x:v>8590913800764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CV1008</x:v>
      </x:c>
      <x:c t="str">
        <x:v>klik-klak mosdólefolyó, kis dugóval, 5/4“, króm</x:v>
      </x:c>
      <x:c t="str">
        <x:v>SAPHO</x:v>
      </x:c>
      <x:c t="str">
        <x:v>8590913809859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6000.0000</x:v>
      </x:c>
      <x:c t="str">
        <x:v/>
      </x:c>
    </x:row>
    <x:row>
      <x:c t="str">
        <x:v>CV1030</x:v>
      </x:c>
      <x:c t="str">
        <x:v>szifonhoasszabbító cső, 1'1/4, 82mm, króm</x:v>
      </x:c>
      <x:c t="str">
        <x:v>SAPHO</x:v>
      </x:c>
      <x:c t="str">
        <x:v>8590913878077</x:v>
      </x:c>
      <x:c t="str">
        <x:v>db        </x:v>
      </x:c>
      <x:c t="str">
        <x:v>74122000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CV1110BR</x:v>
      </x:c>
      <x:c t="str">
        <x:v>klik-klak mosdólefolyó, 5/4“, 5-65mm, bronz</x:v>
      </x:c>
      <x:c t="str">
        <x:v>SAPHO</x:v>
      </x:c>
      <x:c t="str">
        <x:v>8590913113710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19900.0000</x:v>
      </x:c>
      <x:c t="str">
        <x:v>újdonság: 2026.02</x:v>
      </x:c>
    </x:row>
    <x:row>
      <x:c t="str">
        <x:v>CV1110C</x:v>
      </x:c>
      <x:c t="str">
        <x:v>klik-klak mosdólefolyó, 5/4“, 5-65mm, fehér kerámia fedél</x:v>
      </x:c>
      <x:c t="str">
        <x:v>SAPHO</x:v>
      </x:c>
      <x:c t="str">
        <x:v>8590913118395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15600.0000</x:v>
      </x:c>
      <x:c t="str">
        <x:v>újdonság: 2025.08</x:v>
      </x:c>
    </x:row>
    <x:row>
      <x:c t="str">
        <x:v>CV1110G</x:v>
      </x:c>
      <x:c t="str">
        <x:v>klik-klak mosdólefolyó, 5/4“, 5-65mm, arany</x:v>
      </x:c>
      <x:c t="str">
        <x:v>SAPHO</x:v>
      </x:c>
      <x:c t="str">
        <x:v>8590913113703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21000.0000</x:v>
      </x:c>
      <x:c t="str">
        <x:v>újdonság: 2026.02</x:v>
      </x:c>
    </x:row>
    <x:row>
      <x:c t="str">
        <x:v>CV1132</x:v>
      </x:c>
      <x:c t="str">
        <x:v>klik-klak mosdólefolyó, 5/4“, 10-80mm, ABS/króm</x:v>
      </x:c>
      <x:c t="str">
        <x:v>SAPHO</x:v>
      </x:c>
      <x:c t="str">
        <x:v>8590913999208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6100.0000</x:v>
      </x:c>
      <x:c t="str">
        <x:v>újdonság: 2025.03</x:v>
      </x:c>
    </x:row>
    <x:row>
      <x:c t="str">
        <x:v>CV1132B</x:v>
      </x:c>
      <x:c t="str">
        <x:v>klik-klak mosdólefolyó, 5/4“, 10-80mm, ABS/matt fekete</x:v>
      </x:c>
      <x:c t="str">
        <x:v>SAPHO</x:v>
      </x:c>
      <x:c t="str">
        <x:v>8590913999215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CV1132-D</x:v>
      </x:c>
      <x:c t="str">
        <x:v>klik-klak mosdólefolyó, fedél nélkül, 5/4“, bez zátky</x:v>
      </x:c>
      <x:c t="str">
        <x:v>SAPHO</x:v>
      </x:c>
      <x:c t="str">
        <x:v>8590913125188</x:v>
      </x:c>
      <x:c t="str">
        <x:v>db        </x:v>
      </x:c>
      <x:c t="str">
        <x:v>39249000</x:v>
      </x:c>
      <x:c t="n">
        <x:v>0.2130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>újdonság: 2025.12</x:v>
      </x:c>
    </x:row>
    <x:row>
      <x:c t="str">
        <x:v>CV1132W</x:v>
      </x:c>
      <x:c t="str">
        <x:v>klik-klak mosdólefolyó, 5/4“, 10-80mm, ABS/fehér</x:v>
      </x:c>
      <x:c t="str">
        <x:v>SAPHO</x:v>
      </x:c>
      <x:c t="str">
        <x:v>8590913999192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CV1132WM</x:v>
      </x:c>
      <x:c t="str">
        <x:v>klik-klak mosdólefolyó, 5/4“, 10-80mm, ABS/matt fehér</x:v>
      </x:c>
      <x:c t="str">
        <x:v>SAPHO</x:v>
      </x:c>
      <x:c t="str">
        <x:v>8590913999222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</x:v>
      </x:c>
      <x:c t="str">
        <x:v>klik-klak mosdólefolyó, nem zárható, 5/4“, 10-80mm, ABS/króm</x:v>
      </x:c>
      <x:c t="str">
        <x:v>SAPHO</x:v>
      </x:c>
      <x:c t="str">
        <x:v>8590913999239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2025.03</x:v>
      </x:c>
    </x:row>
    <x:row>
      <x:c t="str">
        <x:v>CV1232B</x:v>
      </x:c>
      <x:c t="str">
        <x:v>klik-klak mosdólefolyó, nem zárható, 5/4“, 10-80mm, ABS/matt fekete</x:v>
      </x:c>
      <x:c t="str">
        <x:v>SAPHO</x:v>
      </x:c>
      <x:c t="str">
        <x:v>8590913999246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</x:v>
      </x:c>
      <x:c t="str">
        <x:v>klik-klak mosdólefolyó, nem zárható, 5/4“, 10-80mm, ABS/fehér</x:v>
      </x:c>
      <x:c t="str">
        <x:v>SAPHO</x:v>
      </x:c>
      <x:c t="str">
        <x:v>8590913999253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CV1232WM</x:v>
      </x:c>
      <x:c t="str">
        <x:v>klik-klak mosdólefolyó, nem zárható, 5/4“, 10-80mm, ABS/matt fehér</x:v>
      </x:c>
      <x:c t="str">
        <x:v>SAPHO</x:v>
      </x:c>
      <x:c t="str">
        <x:v>8590913999260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2025.05</x:v>
      </x:c>
    </x:row>
    <x:row>
      <x:c t="str">
        <x:v>CV2005</x:v>
      </x:c>
      <x:c t="str">
        <x:v>nem zárható mosdólefolyó, 5/4“, 3-65mm, króm</x:v>
      </x:c>
      <x:c t="str">
        <x:v>SAPHO</x:v>
      </x:c>
      <x:c t="str">
        <x:v>8590913951428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7400.0000</x:v>
      </x:c>
      <x:c t="str">
        <x:v>újdonság: 2024.05</x:v>
      </x:c>
    </x:row>
    <x:row>
      <x:c t="str">
        <x:v>CV2009</x:v>
      </x:c>
      <x:c t="str">
        <x:v>nem zárható mosdó lefolyó szűrővel, (H) 25-50mm, króm</x:v>
      </x:c>
      <x:c t="str">
        <x:v>SAPHO</x:v>
      </x:c>
      <x:c t="str">
        <x:v>8590913851483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5000.0000</x:v>
      </x:c>
      <x:c t="str">
        <x:v/>
      </x:c>
    </x:row>
    <x:row>
      <x:c t="str">
        <x:v>CV3004</x:v>
      </x:c>
      <x:c t="str">
        <x:v>klik-klak mosdólefolyó, nem zárható, 5/4“, 5-65mm, króm</x:v>
      </x:c>
      <x:c t="str">
        <x:v>SAPHO</x:v>
      </x:c>
      <x:c t="str">
        <x:v>8590913974984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2025.05</x:v>
      </x:c>
    </x:row>
    <x:row>
      <x:c t="str">
        <x:v>CV3004B</x:v>
      </x:c>
      <x:c t="str">
        <x:v>klik-klak mosdólefolyó, nem zárható, 5/4“, 5-65mm, matt fekete</x:v>
      </x:c>
      <x:c t="str">
        <x:v>SAPHO</x:v>
      </x:c>
      <x:c t="str">
        <x:v>8590913974991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8000.0000</x:v>
      </x:c>
      <x:c t="str">
        <x:v>újdonság: 2025.05</x:v>
      </x:c>
    </x:row>
    <x:row>
      <x:c t="str">
        <x:v>CW1110W</x:v>
      </x:c>
      <x:c t="str">
        <x:v>POLYSAN SAAP felhajtható zuhanyülőke, 35x32,8cm, fehér</x:v>
      </x:c>
      <x:c t="str">
        <x:v>SAPHO</x:v>
      </x:c>
      <x:c t="str">
        <x:v>8590913892035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38000.0000</x:v>
      </x:c>
      <x:c t="str">
        <x:v/>
      </x:c>
    </x:row>
    <x:row>
      <x:c t="str">
        <x:v>CW1220B</x:v>
      </x:c>
      <x:c t="str">
        <x:v>POLYSAN SAAP BLACK felhajtható zuhanyülőke, 35x32,8cm, matt fekete</x:v>
      </x:c>
      <x:c t="str">
        <x:v>SAPHO</x:v>
      </x:c>
      <x:c t="str">
        <x:v>8590913892042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CX1189</x:v>
      </x:c>
      <x:c t="str">
        <x:v>CIXI szappantartó, porcelán, fehér/mintás</x:v>
      </x:c>
      <x:c t="str">
        <x:v>SAPHO</x:v>
      </x:c>
      <x:c t="str">
        <x:v>8003341303719</x:v>
      </x:c>
      <x:c t="str">
        <x:v>db        </x:v>
      </x:c>
      <x:c t="str">
        <x:v>69120081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/>
      </x:c>
    </x:row>
    <x:row>
      <x:c t="str">
        <x:v>CX3389</x:v>
      </x:c>
      <x:c t="str">
        <x:v>CIXI WC-kefe, porcelán, fehér/mintás</x:v>
      </x:c>
      <x:c t="str">
        <x:v>SAPHO</x:v>
      </x:c>
      <x:c t="str">
        <x:v>8003341303726</x:v>
      </x:c>
      <x:c t="str">
        <x:v>db        </x:v>
      </x:c>
      <x:c t="str">
        <x:v>96039091</x:v>
      </x:c>
      <x:c t="n">
        <x:v>1.3270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11100.0000</x:v>
      </x:c>
      <x:c t="str">
        <x:v/>
      </x:c>
    </x:row>
    <x:row>
      <x:c t="str">
        <x:v>CX400</x:v>
      </x:c>
      <x:c t="str">
        <x:v>CROX öntöttmárvány mosdó, 40x40cm</x:v>
      </x:c>
      <x:c t="str">
        <x:v>SAPHO</x:v>
      </x:c>
      <x:c t="str">
        <x:v>8590913856556</x:v>
      </x:c>
      <x:c t="str">
        <x:v>db        </x:v>
      </x:c>
      <x:c t="str">
        <x:v>68109900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>kifutott: 2025.06</x:v>
      </x:c>
    </x:row>
    <x:row>
      <x:c t="str">
        <x:v>CX8189</x:v>
      </x:c>
      <x:c t="str">
        <x:v>CIXI szappanadagoló, porcelán, fehér/mintás</x:v>
      </x:c>
      <x:c t="str">
        <x:v>SAPHO</x:v>
      </x:c>
      <x:c t="str">
        <x:v>8003341303733</x:v>
      </x:c>
      <x:c t="str">
        <x:v>db        </x:v>
      </x:c>
      <x:c t="str">
        <x:v>84798997</x:v>
      </x:c>
      <x:c t="n">
        <x:v>0.5080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CX9889</x:v>
      </x:c>
      <x:c t="str">
        <x:v>CIXI fogkefetartó, porcelán, fehér/mintás</x:v>
      </x:c>
      <x:c t="str">
        <x:v>SAPHO</x:v>
      </x:c>
      <x:c t="str">
        <x:v>8003341303740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3300.0000</x:v>
      </x:c>
      <x:c t="str">
        <x:v/>
      </x:c>
    </x:row>
    <x:row>
      <x:c t="str">
        <x:v>CS024</x:v>
      </x:c>
      <x:c t="str">
        <x:v>AQUALINE Konnektor időzítős kapcsolóval, 24 órás, </x:v>
      </x:c>
      <x:c t="str">
        <x:v>AQUALINE</x:v>
      </x:c>
      <x:c t="str">
        <x:v>8590913846328</x:v>
      </x:c>
      <x:c t="str">
        <x:v>db        </x:v>
      </x:c>
      <x:c t="str">
        <x:v>91070000</x:v>
      </x:c>
      <x:c t="n">
        <x:v>0.1500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3950.0000</x:v>
      </x:c>
      <x:c t="str">
        <x:v/>
      </x:c>
    </x:row>
    <x:row>
      <x:c t="str">
        <x:v>D30A</x:v>
      </x:c>
      <x:c t="str">
        <x:v>Zuhanykar, 45cm, réz/króm</x:v>
      </x:c>
      <x:c t="str">
        <x:v>SAPHO</x:v>
      </x:c>
      <x:c t="str">
        <x:v>8590913801303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18000.0000</x:v>
      </x:c>
      <x:c t="str">
        <x:v/>
      </x:c>
    </x:row>
    <x:row>
      <x:c t="str">
        <x:v>DA002</x:v>
      </x:c>
      <x:c t="str">
        <x:v>DREAMART mosdócsaptelep leeresztő nélkül, króm</x:v>
      </x:c>
      <x:c t="str">
        <x:v>SAPHO</x:v>
      </x:c>
      <x:c t="str">
        <x:v>8590913863028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DA004</x:v>
      </x:c>
      <x:c t="str">
        <x:v>DREAMART falba süllyesztett mosdócsaptelep, króm</x:v>
      </x:c>
      <x:c t="str">
        <x:v>SAPHO</x:v>
      </x:c>
      <x:c t="str">
        <x:v>8590913863035</x:v>
      </x:c>
      <x:c t="str">
        <x:v>db        </x:v>
      </x:c>
      <x:c t="str">
        <x:v>84818011</x:v>
      </x:c>
      <x:c t="n">
        <x:v>2.2200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DA010</x:v>
      </x:c>
      <x:c t="str">
        <x:v>DREAMART fali kádtöltő csaptelep, króm</x:v>
      </x:c>
      <x:c t="str">
        <x:v>SAPHO</x:v>
      </x:c>
      <x:c t="str">
        <x:v>8590913863042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/>
      </x:c>
    </x:row>
    <x:row>
      <x:c t="str">
        <x:v>DA011</x:v>
      </x:c>
      <x:c t="str">
        <x:v>DREAMART fali zuhanycsaptelep, króm</x:v>
      </x:c>
      <x:c t="str">
        <x:v>SAPHO</x:v>
      </x:c>
      <x:c t="str">
        <x:v>8590913863059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DA041</x:v>
      </x:c>
      <x:c t="str">
        <x:v>DREAMART falsík alatti zuhanycsaptelep, 1-irányú váltóval, króm</x:v>
      </x:c>
      <x:c t="str">
        <x:v>SAPHO</x:v>
      </x:c>
      <x:c t="str">
        <x:v>8590913863066</x:v>
      </x:c>
      <x:c t="str">
        <x:v>db        </x:v>
      </x:c>
      <x:c t="str">
        <x:v>84818011</x:v>
      </x:c>
      <x:c t="n">
        <x:v>1.1810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/>
      </x:c>
    </x:row>
    <x:row>
      <x:c t="str">
        <x:v>DA042</x:v>
      </x:c>
      <x:c t="str">
        <x:v>DREAMART falsík alatti zuhanycsaptelep, 2-irányú váltóval, króm</x:v>
      </x:c>
      <x:c t="str">
        <x:v>SAPHO</x:v>
      </x:c>
      <x:c t="str">
        <x:v>8590913863073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DA042-21</x:v>
      </x:c>
      <x:c t="str">
        <x:v>DREAMART falba süllyesztett zuhanycsaptelep, 2-irányú váltóval, zuhanyszettel, fejzuhannyal, króm</x:v>
      </x:c>
      <x:c t="str">
        <x:v>KOMPONENS</x:v>
      </x:c>
      <x:c t="str">
        <x:v>8590913930027</x:v>
      </x:c>
      <x:c t="str">
        <x:v>szett     </x:v>
      </x:c>
      <x:c t="str">
        <x:v/>
      </x:c>
      <x:c t="n">
        <x:v>4.4500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187500.0000</x:v>
      </x:c>
      <x:c t="str">
        <x:v>kifutott: 2025.03</x:v>
      </x:c>
    </x:row>
    <x:row>
      <x:c t="str">
        <x:v>DA049</x:v>
      </x:c>
      <x:c t="str">
        <x:v>DREAMART fali kádbeömlő, króm</x:v>
      </x:c>
      <x:c t="str">
        <x:v>SAPHO</x:v>
      </x:c>
      <x:c t="str">
        <x:v>8590913863080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29000.0000</x:v>
      </x:c>
      <x:c t="str">
        <x:v/>
      </x:c>
    </x:row>
    <x:row>
      <x:c t="str">
        <x:v>DA139</x:v>
      </x:c>
      <x:c t="str">
        <x:v>DALIA termosztatikus zuhanyoszlop, zuhanyszettel, króm</x:v>
      </x:c>
      <x:c t="str">
        <x:v>SAPHO</x:v>
      </x:c>
      <x:c t="str">
        <x:v>8590913885587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208000.0000</x:v>
      </x:c>
      <x:c t="str">
        <x:v>kifutott: 2024.09</x:v>
      </x:c>
    </x:row>
    <x:row>
      <x:c t="str">
        <x:v>DA452</x:v>
      </x:c>
      <x:c t="str">
        <x:v>DREAMART fali kézizuhanytartó, króm</x:v>
      </x:c>
      <x:c t="str">
        <x:v>SAPHO</x:v>
      </x:c>
      <x:c t="str">
        <x:v>8590913863127</x:v>
      </x:c>
      <x:c t="str">
        <x:v>db        </x:v>
      </x:c>
      <x:c t="str">
        <x:v>74182000</x:v>
      </x:c>
      <x:c t="n">
        <x:v>0.4190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13900.0000</x:v>
      </x:c>
      <x:c t="str">
        <x:v>kifutott: 2025.06</x:v>
      </x:c>
    </x:row>
    <x:row>
      <x:c t="str">
        <x:v>DA556</x:v>
      </x:c>
      <x:c t="str">
        <x:v>DREAMART fali kézizuhanytartó, vízbekötéssel, króm</x:v>
      </x:c>
      <x:c t="str">
        <x:v>SAPHO</x:v>
      </x:c>
      <x:c t="str">
        <x:v>8590913863110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19000.0000</x:v>
      </x:c>
      <x:c t="str">
        <x:v>kifutott: 2024.09</x:v>
      </x:c>
    </x:row>
    <x:row>
      <x:c t="str">
        <x:v>DB107</x:v>
      </x:c>
      <x:c t="str">
        <x:v>fali bidézuhany gégecsővel, kerek, króm</x:v>
      </x:c>
      <x:c t="str">
        <x:v>SAPHO</x:v>
      </x:c>
      <x:c t="str">
        <x:v>8590913885051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DB108</x:v>
      </x:c>
      <x:c t="str">
        <x:v>fali bidézuhany gégecsővel, szögletes, króm</x:v>
      </x:c>
      <x:c t="str">
        <x:v>SAPHO</x:v>
      </x:c>
      <x:c t="str">
        <x:v>8590913885068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37000.0000</x:v>
      </x:c>
      <x:c t="str">
        <x:v/>
      </x:c>
    </x:row>
    <x:row>
      <x:c t="str">
        <x:v>DB700</x:v>
      </x:c>
      <x:c t="str">
        <x:v>fali bidézuhany progresszív kartussal, króm</x:v>
      </x:c>
      <x:c t="str">
        <x:v>SAPHO</x:v>
      </x:c>
      <x:c t="str">
        <x:v>8590913885075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80000.0000</x:v>
      </x:c>
      <x:c t="str">
        <x:v/>
      </x:c>
    </x:row>
    <x:row>
      <x:c t="str">
        <x:v>DB714</x:v>
      </x:c>
      <x:c t="str">
        <x:v>fali bidézuhany progresszív kartussal, matt fehér</x:v>
      </x:c>
      <x:c t="str">
        <x:v>SAPHO</x:v>
      </x:c>
      <x:c t="str">
        <x:v>8590913885082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DB715</x:v>
      </x:c>
      <x:c t="str">
        <x:v>fali bidézuhany progresszív kartussal, matt fekete</x:v>
      </x:c>
      <x:c t="str">
        <x:v>SAPHO</x:v>
      </x:c>
      <x:c t="str">
        <x:v>8590913885099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DC300T</x:v>
      </x:c>
      <x:c t="str">
        <x:v>AQUALINE TUBINI fürdőszobai radiátor, 496x1126mm, fehér</x:v>
      </x:c>
      <x:c t="str">
        <x:v>AQUALINE</x:v>
      </x:c>
      <x:c t="str">
        <x:v>8590913888359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>kifutott: 2025.10</x:v>
      </x:c>
    </x:row>
    <x:row>
      <x:c t="str">
        <x:v>DC305T</x:v>
      </x:c>
      <x:c t="str">
        <x:v>AQUALINE TUBINI fürdőszobai radiátor, 496x1126mm, Antracit</x:v>
      </x:c>
      <x:c t="str">
        <x:v>AQUALINE</x:v>
      </x:c>
      <x:c t="str">
        <x:v>8590913888366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2025.10</x:v>
      </x:c>
    </x:row>
    <x:row>
      <x:c t="str">
        <x:v>DC320T</x:v>
      </x:c>
      <x:c t="str">
        <x:v>AQUALINE TUBINI fürdőszobai radiátor, 596x1454mm, fehér</x:v>
      </x:c>
      <x:c t="str">
        <x:v>AQUALINE</x:v>
      </x:c>
      <x:c t="str">
        <x:v>8590913888373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kiárusítás: 2025.10</x:v>
      </x:c>
    </x:row>
    <x:row>
      <x:c t="str">
        <x:v>DC325T</x:v>
      </x:c>
      <x:c t="str">
        <x:v>AQUALINE TUBINI fürdőszobai radiátor, 596x1454mm, Antracit</x:v>
      </x:c>
      <x:c t="str">
        <x:v>AQUALINE</x:v>
      </x:c>
      <x:c t="str">
        <x:v>8590913888380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kifutott: 2026.02</x:v>
      </x:c>
    </x:row>
    <x:row>
      <x:c t="str">
        <x:v>DC330T</x:v>
      </x:c>
      <x:c t="str">
        <x:v>AQUALINE TUBINI fürdőszobai radiátor, 596x1782mm, fehér</x:v>
      </x:c>
      <x:c t="str">
        <x:v>AQUALINE</x:v>
      </x:c>
      <x:c t="str">
        <x:v>8590913888397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kifutott: 2025.10</x:v>
      </x:c>
    </x:row>
    <x:row>
      <x:c t="str">
        <x:v>DC335T</x:v>
      </x:c>
      <x:c t="str">
        <x:v>AQUALINE TUBINI fürdőszobai radiátor, 596x1782mm, Antracit</x:v>
      </x:c>
      <x:c t="str">
        <x:v>AQUALINE</x:v>
      </x:c>
      <x:c t="str">
        <x:v>8590913888403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2025.12</x:v>
      </x:c>
    </x:row>
    <x:row>
      <x:c t="str">
        <x:v>DC400T</x:v>
      </x:c>
      <x:c t="str">
        <x:v>AQUALINE BONDI fürdőszobai radiátor, 450x934mm, fehér</x:v>
      </x:c>
      <x:c t="str">
        <x:v>AQUALINE</x:v>
      </x:c>
      <x:c t="str">
        <x:v>8590913888274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>kifutott: 2026.02</x:v>
      </x:c>
    </x:row>
    <x:row>
      <x:c t="str">
        <x:v>DC405T</x:v>
      </x:c>
      <x:c t="str">
        <x:v>AQUALINE BONDI fürdőszobai radiátor, 450x934mm, Antracit</x:v>
      </x:c>
      <x:c t="str">
        <x:v>AQUALINE</x:v>
      </x:c>
      <x:c t="str">
        <x:v>8590913888281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kiárusítás: 2025.10</x:v>
      </x:c>
    </x:row>
    <x:row>
      <x:c t="str">
        <x:v>DC420T</x:v>
      </x:c>
      <x:c t="str">
        <x:v>AQUALINE BONDI fürdőszobai radiátor, 600x1222mm, fehér</x:v>
      </x:c>
      <x:c t="str">
        <x:v>AQUALINE</x:v>
      </x:c>
      <x:c t="str">
        <x:v>8590913888298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>kifutott: 2025.12</x:v>
      </x:c>
    </x:row>
    <x:row>
      <x:c t="str">
        <x:v>DC425T</x:v>
      </x:c>
      <x:c t="str">
        <x:v>AQUALINE BONDI fürdőszobai radiátor, 600x1222mm, Antracit</x:v>
      </x:c>
      <x:c t="str">
        <x:v>AQUALINE</x:v>
      </x:c>
      <x:c t="str">
        <x:v>8590913888304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2025.12</x:v>
      </x:c>
    </x:row>
    <x:row>
      <x:c t="str">
        <x:v>DC440T</x:v>
      </x:c>
      <x:c t="str">
        <x:v>AQUALINE BONDI fürdőszobai radiátor, 600x1510mm, fehér</x:v>
      </x:c>
      <x:c t="str">
        <x:v>AQUALINE</x:v>
      </x:c>
      <x:c t="str">
        <x:v>8590913888311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152000.0000</x:v>
      </x:c>
      <x:c t="str">
        <x:v>kifutott: 2025.12</x:v>
      </x:c>
    </x:row>
    <x:row>
      <x:c t="str">
        <x:v>DC445T</x:v>
      </x:c>
      <x:c t="str">
        <x:v>AQUALINE BONDI fürdőszobai radiátor, 600x1510mm, Antracit</x:v>
      </x:c>
      <x:c t="str">
        <x:v>AQUALINE</x:v>
      </x:c>
      <x:c t="str">
        <x:v>8590913888328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2026.02</x:v>
      </x:c>
    </x:row>
    <x:row>
      <x:c t="str">
        <x:v>DC450T</x:v>
      </x:c>
      <x:c t="str">
        <x:v>AQUALINE BONDI fürdőszobai radiátor, 600x1798mm, fehér</x:v>
      </x:c>
      <x:c t="str">
        <x:v>AQUALINE</x:v>
      </x:c>
      <x:c t="str">
        <x:v>8590913888335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2026.02</x:v>
      </x:c>
    </x:row>
    <x:row>
      <x:c t="str">
        <x:v>DC455T</x:v>
      </x:c>
      <x:c t="str">
        <x:v>AQUALINE BONDI fürdőszobai radiátor, 600x1798mm, Antracit</x:v>
      </x:c>
      <x:c t="str">
        <x:v>AQUALINE</x:v>
      </x:c>
      <x:c t="str">
        <x:v>8590913888342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182000.0000</x:v>
      </x:c>
      <x:c t="str">
        <x:v/>
      </x:c>
    </x:row>
    <x:row>
      <x:c t="str">
        <x:v>DC456</x:v>
      </x:c>
      <x:c t="str">
        <x:v>Fali esőztető, 600x320mm, króm</x:v>
      </x:c>
      <x:c t="str">
        <x:v>SAPHO</x:v>
      </x:c>
      <x:c t="str">
        <x:v>8590913887512</x:v>
      </x:c>
      <x:c t="str">
        <x:v>db        </x:v>
      </x:c>
      <x:c t="str">
        <x:v>74182000</x:v>
      </x:c>
      <x:c t="n">
        <x:v>9.0000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265000.0000</x:v>
      </x:c>
      <x:c t="str">
        <x:v>kifutott: 2025.08</x:v>
      </x:c>
    </x:row>
    <x:row>
      <x:c t="str">
        <x:v>DC512B</x:v>
      </x:c>
      <x:c t="str">
        <x:v>AQUALINE BONDECO fürdőszobai radiátor, 500x1266, fekete</x:v>
      </x:c>
      <x:c t="str">
        <x:v>AQUALINE</x:v>
      </x:c>
      <x:c t="str">
        <x:v>8590913124969</x:v>
      </x:c>
      <x:c t="str">
        <x:v>db        </x:v>
      </x:c>
      <x:c t="str">
        <x:v>73221900</x:v>
      </x:c>
      <x:c t="n">
        <x:v>15.8310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>újdonság: 2026.02</x:v>
      </x:c>
    </x:row>
    <x:row>
      <x:c t="str">
        <x:v>DC512W</x:v>
      </x:c>
      <x:c t="str">
        <x:v>AQUALINE BONDECO fürdőszobai radiátor, 500x1266, fehér</x:v>
      </x:c>
      <x:c t="str">
        <x:v>AQUALINE</x:v>
      </x:c>
      <x:c t="str">
        <x:v>8590913124952</x:v>
      </x:c>
      <x:c t="str">
        <x:v>db        </x:v>
      </x:c>
      <x:c t="str">
        <x:v>73221900</x:v>
      </x:c>
      <x:c t="n">
        <x:v>15.8310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75000.0000</x:v>
      </x:c>
      <x:c t="str">
        <x:v>újdonság: 2026.02</x:v>
      </x:c>
    </x:row>
    <x:row>
      <x:c t="str">
        <x:v>DC562</x:v>
      </x:c>
      <x:c t="str">
        <x:v>Fali fejzuhany kaszkád kiömlővel, téglalap, 500x200x30mm, polírozott inox</x:v>
      </x:c>
      <x:c t="str">
        <x:v>SAPHO</x:v>
      </x:c>
      <x:c t="str">
        <x:v>8590913840753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194000.0000</x:v>
      </x:c>
      <x:c t="str">
        <x:v/>
      </x:c>
    </x:row>
    <x:row>
      <x:c t="str">
        <x:v>DC600T</x:v>
      </x:c>
      <x:c t="str">
        <x:v>AQUALINE MILI fürdőszobai radiátor, 450x934mm, 381W, fehér</x:v>
      </x:c>
      <x:c t="str">
        <x:v>AQUALINE</x:v>
      </x:c>
      <x:c t="str">
        <x:v>8590913882401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kiárusítás: 2025.10</x:v>
      </x:c>
    </x:row>
    <x:row>
      <x:c t="str">
        <x:v>DC606T</x:v>
      </x:c>
      <x:c t="str">
        <x:v>AQUALINE MILI fürdőszobai radiátor, 450x934mm, matt fekete</x:v>
      </x:c>
      <x:c t="str">
        <x:v>AQUALINE</x:v>
      </x:c>
      <x:c t="str">
        <x:v>8590913926518</x:v>
      </x:c>
      <x:c t="str">
        <x:v>db        </x:v>
      </x:c>
      <x:c t="str">
        <x:v>73221900</x:v>
      </x:c>
      <x:c t="n">
        <x:v>10.9500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>kifutott: 2026.02</x:v>
      </x:c>
    </x:row>
    <x:row>
      <x:c t="str">
        <x:v>DC620T</x:v>
      </x:c>
      <x:c t="str">
        <x:v>AQUALINE MILI fürdőszobai radiátor, 600x1222mm, 632W, fehér</x:v>
      </x:c>
      <x:c t="str">
        <x:v>AQUALINE</x:v>
      </x:c>
      <x:c t="str">
        <x:v>8590913882425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kiárusítás: 2025.10</x:v>
      </x:c>
    </x:row>
    <x:row>
      <x:c t="str">
        <x:v>DC626T</x:v>
      </x:c>
      <x:c t="str">
        <x:v>AQUALINE MILI fürdőszobai radiátor, 600x1222mm, matt fekete</x:v>
      </x:c>
      <x:c t="str">
        <x:v>AQUALINE</x:v>
      </x:c>
      <x:c t="str">
        <x:v>8594158614551</x:v>
      </x:c>
      <x:c t="str">
        <x:v>db        </x:v>
      </x:c>
      <x:c t="str">
        <x:v>73221900</x:v>
      </x:c>
      <x:c t="n">
        <x:v>17.9500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>kiárusítás: 2025.10</x:v>
      </x:c>
    </x:row>
    <x:row>
      <x:c t="str">
        <x:v>DC640T</x:v>
      </x:c>
      <x:c t="str">
        <x:v>AQUALINE MILI fürdőszobai radiátor, 600x1510mm, 775W, fehér</x:v>
      </x:c>
      <x:c t="str">
        <x:v>AQUALINE</x:v>
      </x:c>
      <x:c t="str">
        <x:v>8590913882463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170000.0000</x:v>
      </x:c>
      <x:c t="str">
        <x:v>kifutott: 2026.02</x:v>
      </x:c>
    </x:row>
    <x:row>
      <x:c t="str">
        <x:v>DC646T</x:v>
      </x:c>
      <x:c t="str">
        <x:v>AQUALINE MILI fürdőszobai radiátor, 600x1510mm, matt fekete</x:v>
      </x:c>
      <x:c t="str">
        <x:v>AQUALINE</x:v>
      </x:c>
      <x:c t="str">
        <x:v>8590913926549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178000.0000</x:v>
      </x:c>
      <x:c t="str">
        <x:v>kiárusítás: 2025.10</x:v>
      </x:c>
    </x:row>
    <x:row>
      <x:c t="str">
        <x:v>DC650T</x:v>
      </x:c>
      <x:c t="str">
        <x:v>AQUALINE MILI fürdőszobai radiátor, 600x1798mm, 927W, fehér</x:v>
      </x:c>
      <x:c t="str">
        <x:v>AQUALINE</x:v>
      </x:c>
      <x:c t="str">
        <x:v>8590913882449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2026.02</x:v>
      </x:c>
    </x:row>
    <x:row>
      <x:c t="str">
        <x:v>DC656T</x:v>
      </x:c>
      <x:c t="str">
        <x:v>AQUALINE MILI fürdőszobai radiátor, 600x1798mm, matt fekete</x:v>
      </x:c>
      <x:c t="str">
        <x:v>AQUALINE</x:v>
      </x:c>
      <x:c t="str">
        <x:v>8594158614612</x:v>
      </x:c>
      <x:c t="str">
        <x:v>db        </x:v>
      </x:c>
      <x:c t="str">
        <x:v>73221900</x:v>
      </x:c>
      <x:c t="n">
        <x:v>24.3000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198000.0000</x:v>
      </x:c>
      <x:c t="str">
        <x:v>kiárusítás: 2025.10</x:v>
      </x:c>
    </x:row>
    <x:row>
      <x:c t="str">
        <x:v>DD4022</x:v>
      </x:c>
      <x:c t="str">
        <x:v>AQUALINE kerámiamosdó, 40x22cm,</x:v>
      </x:c>
      <x:c t="str">
        <x:v>AQUALINE</x:v>
      </x:c>
      <x:c t="str">
        <x:v>8590913875168</x:v>
      </x:c>
      <x:c t="str">
        <x:v>db        </x:v>
      </x:c>
      <x:c t="str">
        <x:v>68109900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14600.0000</x:v>
      </x:c>
      <x:c t="str">
        <x:v/>
      </x:c>
    </x:row>
    <x:row>
      <x:c t="str">
        <x:v>DE446T</x:v>
      </x:c>
      <x:c t="str">
        <x:v>AQUALINE TONDI-E elektromos fürdőszobai radiátor, 450x1690mm, 600W, matt fekete</x:v>
      </x:c>
      <x:c t="str">
        <x:v>AQUALINE</x:v>
      </x:c>
      <x:c t="str">
        <x:v>8590913929748</x:v>
      </x:c>
      <x:c t="str">
        <x:v>db        </x:v>
      </x:c>
      <x:c t="str">
        <x:v>85162910</x:v>
      </x:c>
      <x:c t="n">
        <x:v>22.5000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DE450T</x:v>
      </x:c>
      <x:c t="str">
        <x:v>AQUALINE TONDI-E elektromos fürdőszobai radiátor, 450x970mm, 300W, fehér</x:v>
      </x:c>
      <x:c t="str">
        <x:v>AQUALINE</x:v>
      </x:c>
      <x:c t="str">
        <x:v>8590913911613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76000.0000</x:v>
      </x:c>
      <x:c t="str">
        <x:v/>
      </x:c>
    </x:row>
    <x:row>
      <x:c t="str">
        <x:v>DE456T</x:v>
      </x:c>
      <x:c t="str">
        <x:v>AQUALINE TONDI-E elektromos fürdőszobai radiátor, 450x970mm, 300W, matt fekete</x:v>
      </x:c>
      <x:c t="str">
        <x:v>AQUALINE</x:v>
      </x:c>
      <x:c t="str">
        <x:v>8590913911651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87000.0000</x:v>
      </x:c>
      <x:c t="str">
        <x:v/>
      </x:c>
    </x:row>
    <x:row>
      <x:c t="str">
        <x:v>DE460T</x:v>
      </x:c>
      <x:c t="str">
        <x:v>AQUALINE TONDI-E elektromos fürdőszobai radiátor, 600x970mm, 400W, fehér</x:v>
      </x:c>
      <x:c t="str">
        <x:v>AQUALINE</x:v>
      </x:c>
      <x:c t="str">
        <x:v>8590913911620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/>
      </x:c>
    </x:row>
    <x:row>
      <x:c t="str">
        <x:v>DE466T</x:v>
      </x:c>
      <x:c t="str">
        <x:v>AQUALINE TONDI-E elektromos fürdőszobai radiátor, 600x970mm, 400W, matt fekete</x:v>
      </x:c>
      <x:c t="str">
        <x:v>AQUALINE</x:v>
      </x:c>
      <x:c t="str">
        <x:v>8590913911668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/>
      </x:c>
    </x:row>
    <x:row>
      <x:c t="str">
        <x:v>DE470T</x:v>
      </x:c>
      <x:c t="str">
        <x:v>AQUALINE TONDI-E elektromos fürdőszobai radiátor, 450x1330mm, 500W, fehér</x:v>
      </x:c>
      <x:c t="str">
        <x:v>AQUALINE</x:v>
      </x:c>
      <x:c t="str">
        <x:v>8590913911637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90000.0000</x:v>
      </x:c>
      <x:c t="str">
        <x:v/>
      </x:c>
    </x:row>
    <x:row>
      <x:c t="str">
        <x:v>DE476T</x:v>
      </x:c>
      <x:c t="str">
        <x:v>AQUALINE TONDI-E elektromos fürdőszobai radiátor, 450x1330mm, 500W, matt fekete</x:v>
      </x:c>
      <x:c t="str">
        <x:v>AQUALINE</x:v>
      </x:c>
      <x:c t="str">
        <x:v>8590913911675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102000.0000</x:v>
      </x:c>
      <x:c t="str">
        <x:v/>
      </x:c>
    </x:row>
    <x:row>
      <x:c t="str">
        <x:v>DE480T</x:v>
      </x:c>
      <x:c t="str">
        <x:v>AQUALINE TONDI-E elektromos fürdőszobai radiátor, 600x1330mm, 600W, fehér</x:v>
      </x:c>
      <x:c t="str">
        <x:v>AQUALINE</x:v>
      </x:c>
      <x:c t="str">
        <x:v>8590913911644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DE486T</x:v>
      </x:c>
      <x:c t="str">
        <x:v>AQUALINE TONDI-E elektromos fürdőszobai radiátor, 600x1330mm, 600W, matt fekete</x:v>
      </x:c>
      <x:c t="str">
        <x:v>AQUALINE</x:v>
      </x:c>
      <x:c t="str">
        <x:v>8590913911682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112000.0000</x:v>
      </x:c>
      <x:c t="str">
        <x:v/>
      </x:c>
    </x:row>
    <x:row>
      <x:c t="str">
        <x:v>DE490T</x:v>
      </x:c>
      <x:c t="str">
        <x:v>AQUALINE TONDI-E elektromos fürdőszobai radiátor, 600x1690mm, 800W, fehér</x:v>
      </x:c>
      <x:c t="str">
        <x:v>AQUALINE</x:v>
      </x:c>
      <x:c t="str">
        <x:v>8590913925290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116000.0000</x:v>
      </x:c>
      <x:c t="str">
        <x:v/>
      </x:c>
    </x:row>
    <x:row>
      <x:c t="str">
        <x:v>DE496T</x:v>
      </x:c>
      <x:c t="str">
        <x:v>AQUALINE TONDI-E elektromos fürdőszobai radiátor, 600x1690mm, 800W, matt fekete</x:v>
      </x:c>
      <x:c t="str">
        <x:v>AQUALINE</x:v>
      </x:c>
      <x:c t="str">
        <x:v>8590913925283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130000.0000</x:v>
      </x:c>
      <x:c t="str">
        <x:v/>
      </x:c>
    </x:row>
    <x:row>
      <x:c t="str">
        <x:v>DEVIN101</x:v>
      </x:c>
      <x:c t="str">
        <x:v>REITANO ANTEA falsík alatti 2-irányú váltó, króm</x:v>
      </x:c>
      <x:c t="str">
        <x:v>SAPHO</x:v>
      </x:c>
      <x:c t="str">
        <x:v>8590913860010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DEVIN102</x:v>
      </x:c>
      <x:c t="str">
        <x:v>REITANO ANTEA falsík alatti 2-irányú váltó, króm/arany</x:v>
      </x:c>
      <x:c t="str">
        <x:v>SAPHO</x:v>
      </x:c>
      <x:c t="str">
        <x:v>8590913860027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DEVIN105</x:v>
      </x:c>
      <x:c t="str">
        <x:v>REITANO ANTEA falsík alatti 2-irányú váltó, arany</x:v>
      </x:c>
      <x:c t="str">
        <x:v>SAPHO</x:v>
      </x:c>
      <x:c t="str">
        <x:v>8590913860034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DEVIN106</x:v>
      </x:c>
      <x:c t="str">
        <x:v>REITANO ANTEA falsík alatti 2-irányú váltó, bronz</x:v>
      </x:c>
      <x:c t="str">
        <x:v>SAPHO</x:v>
      </x:c>
      <x:c t="str">
        <x:v>8590913860041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DEVIN107</x:v>
      </x:c>
      <x:c t="str">
        <x:v>REITANO ANTEA falsík alatti 2-irányú váltó, rózsa arany</x:v>
      </x:c>
      <x:c t="str">
        <x:v>SAPHO</x:v>
      </x:c>
      <x:c t="str">
        <x:v>8590913860058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DEVIN108</x:v>
      </x:c>
      <x:c t="str">
        <x:v>REITANO ANTEA falsík alatti 2-irányú váltó, nikkel</x:v>
      </x:c>
      <x:c t="str">
        <x:v>SAPHO</x:v>
      </x:c>
      <x:c t="str">
        <x:v>8590913861666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DEVIN21</x:v>
      </x:c>
      <x:c t="str">
        <x:v>REITANO ANTEA falsík alatti váltó, króm</x:v>
      </x:c>
      <x:c t="str">
        <x:v>SAPHO</x:v>
      </x:c>
      <x:c t="str">
        <x:v>8024587002617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DEVIN22</x:v>
      </x:c>
      <x:c t="str">
        <x:v>REITANO ANTEA falsík alatti váltó, króm/arany</x:v>
      </x:c>
      <x:c t="str">
        <x:v>SAPHO</x:v>
      </x:c>
      <x:c t="str">
        <x:v>8024587002624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DEVIN26</x:v>
      </x:c>
      <x:c t="str">
        <x:v>REITANO ANTEA falsík alatti váltó, bronz</x:v>
      </x:c>
      <x:c t="str">
        <x:v>SAPHO</x:v>
      </x:c>
      <x:c t="str">
        <x:v>8024587002631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DEVIN4</x:v>
      </x:c>
      <x:c t="str">
        <x:v>REITANO AIRTECH falsík alatti 2-irányú váltó, króm</x:v>
      </x:c>
      <x:c t="str">
        <x:v>SAPHO</x:v>
      </x:c>
      <x:c t="str">
        <x:v>8024587002136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DEVIN5</x:v>
      </x:c>
      <x:c t="str">
        <x:v>REITANO AXIA falsík alatti 2-irányú váltó, króm</x:v>
      </x:c>
      <x:c t="str">
        <x:v>SAPHO</x:v>
      </x:c>
      <x:c t="str">
        <x:v>8024587002808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DEVIN6</x:v>
      </x:c>
      <x:c t="str">
        <x:v>TRAX falsík alatti szelep, króm</x:v>
      </x:c>
      <x:c t="str">
        <x:v>SAPHO</x:v>
      </x:c>
      <x:c t="str">
        <x:v>8590913983733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2024.11</x:v>
      </x:c>
    </x:row>
    <x:row>
      <x:c t="str">
        <x:v>DF004</x:v>
      </x:c>
      <x:c t="str">
        <x:v>SOLITER FLY álló mosdócsaptelep forgatható kifolyóval, leeresztő nélkül, króm</x:v>
      </x:c>
      <x:c t="str">
        <x:v>SAPHO</x:v>
      </x:c>
      <x:c t="str">
        <x:v>8590913821738</x:v>
      </x:c>
      <x:c t="str">
        <x:v>db        </x:v>
      </x:c>
      <x:c t="str">
        <x:v>84818011</x:v>
      </x:c>
      <x:c t="n">
        <x:v>1.7890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DG060</x:v>
      </x:c>
      <x:c t="str">
        <x:v>DURANGO tükör, LED világítással, közelségérzékelővel, 600x800mm</x:v>
      </x:c>
      <x:c t="str">
        <x:v>SAPHO</x:v>
      </x:c>
      <x:c t="str">
        <x:v>8590913864131</x:v>
      </x:c>
      <x:c t="str">
        <x:v>db        </x:v>
      </x:c>
      <x:c t="str">
        <x:v>70099100</x:v>
      </x:c>
      <x:c t="n">
        <x:v>9.2000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130000.0000</x:v>
      </x:c>
      <x:c t="str">
        <x:v/>
      </x:c>
    </x:row>
    <x:row>
      <x:c t="str">
        <x:v>DG100</x:v>
      </x:c>
      <x:c t="str">
        <x:v>DURANGO tükör, LED világítással, közelségérzékelővel, 1000x700mm</x:v>
      </x:c>
      <x:c t="str">
        <x:v>SAPHO</x:v>
      </x:c>
      <x:c t="str">
        <x:v>8590913864148</x:v>
      </x:c>
      <x:c t="str">
        <x:v>db        </x:v>
      </x:c>
      <x:c t="str">
        <x:v>70099100</x:v>
      </x:c>
      <x:c t="n">
        <x:v>13.6000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kifutott: 2025.06</x:v>
      </x:c>
    </x:row>
    <x:row>
      <x:c t="str">
        <x:v>DH101</x:v>
      </x:c>
      <x:c t="str">
        <x:v>AQUALINE DAPHNE kádtöltő csaptelep, króm</x:v>
      </x:c>
      <x:c t="str">
        <x:v>AQUALINE</x:v>
      </x:c>
      <x:c t="str">
        <x:v>8590913828560</x:v>
      </x:c>
      <x:c t="str">
        <x:v>db        </x:v>
      </x:c>
      <x:c t="str">
        <x:v>84818011</x:v>
      </x:c>
      <x:c t="n">
        <x:v>1.8720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DH201</x:v>
      </x:c>
      <x:c t="str">
        <x:v>AQUALINE DAPHNE mosdócsaptelep leeresztő nélkül, króm</x:v>
      </x:c>
      <x:c t="str">
        <x:v>AQUALINE</x:v>
      </x:c>
      <x:c t="str">
        <x:v>8590913828539</x:v>
      </x:c>
      <x:c t="str">
        <x:v>db        </x:v>
      </x:c>
      <x:c t="str">
        <x:v>84818011</x:v>
      </x:c>
      <x:c t="n">
        <x:v>1.1010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DH601</x:v>
      </x:c>
      <x:c t="str">
        <x:v>AQUALINE DAPHNE magasított mosdócsaptelep leeresztő nélkül, króm</x:v>
      </x:c>
      <x:c t="str">
        <x:v>AQUALINE</x:v>
      </x:c>
      <x:c t="str">
        <x:v>8590913843358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/>
      </x:c>
    </x:row>
    <x:row>
      <x:c t="str">
        <x:v>DH601B</x:v>
      </x:c>
      <x:c t="str">
        <x:v>AQUALINE DAPHNE magasított mosdócsaptelep leeresztő nélkül, fekete</x:v>
      </x:c>
      <x:c t="str">
        <x:v>AQUALINE</x:v>
      </x:c>
      <x:c t="str">
        <x:v>8590913883323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/>
      </x:c>
    </x:row>
    <x:row>
      <x:c t="str">
        <x:v>DH701</x:v>
      </x:c>
      <x:c t="str">
        <x:v>AQUALINE DAPHNE zuhanycsaptelep zuhanyszett nélkül, króm</x:v>
      </x:c>
      <x:c t="str">
        <x:v>AQUALINE</x:v>
      </x:c>
      <x:c t="str">
        <x:v>8590913828553</x:v>
      </x:c>
      <x:c t="str">
        <x:v>db        </x:v>
      </x:c>
      <x:c t="str">
        <x:v>84818011</x:v>
      </x:c>
      <x:c t="n">
        <x:v>1.4360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29000.0000</x:v>
      </x:c>
      <x:c t="str">
        <x:v/>
      </x:c>
    </x:row>
    <x:row>
      <x:c t="str">
        <x:v>DH841</x:v>
      </x:c>
      <x:c t="str">
        <x:v>AQUALINE DAPHNE falsík alatti zuhanycsaptelep, 1-irányú váltóval, króm</x:v>
      </x:c>
      <x:c t="str">
        <x:v>AQUALINE</x:v>
      </x:c>
      <x:c t="str">
        <x:v>8590913836404</x:v>
      </x:c>
      <x:c t="str">
        <x:v>db        </x:v>
      </x:c>
      <x:c t="str">
        <x:v>84818011</x:v>
      </x:c>
      <x:c t="n">
        <x:v>0.8630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25000.0000</x:v>
      </x:c>
      <x:c t="str">
        <x:v/>
      </x:c>
    </x:row>
    <x:row>
      <x:c t="str">
        <x:v>DH841-01</x:v>
      </x:c>
      <x:c t="str">
        <x:v>DAPHNE falbasüllyesztett zuhanycsaptelep bidézuhannyal, kóm</x:v>
      </x:c>
      <x:c t="str">
        <x:v>KOMPONENS</x:v>
      </x:c>
      <x:c t="str">
        <x:v>8590913924262</x:v>
      </x:c>
      <x:c t="str">
        <x:v>szett     </x:v>
      </x:c>
      <x:c t="str">
        <x:v/>
      </x:c>
      <x:c t="n">
        <x:v>1.4100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39300.0000</x:v>
      </x:c>
      <x:c t="str">
        <x:v/>
      </x:c>
    </x:row>
    <x:row>
      <x:c t="str">
        <x:v>DH942</x:v>
      </x:c>
      <x:c t="str">
        <x:v>AQUALINE DAPHNE falsík alatti zuhanycsaptelep, 2-irányú váltóval, króm</x:v>
      </x:c>
      <x:c t="str">
        <x:v>AQUALINE</x:v>
      </x:c>
      <x:c t="str">
        <x:v>8590913836411</x:v>
      </x:c>
      <x:c t="str">
        <x:v>db        </x:v>
      </x:c>
      <x:c t="str">
        <x:v>84818011</x:v>
      </x:c>
      <x:c t="n">
        <x:v>1.5370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>kiárusítás: 2025.08</x:v>
      </x:c>
    </x:row>
    <x:row>
      <x:c t="str">
        <x:v>DI82</x:v>
      </x:c>
      <x:c t="str">
        <x:v>AQUALINE Felhajtható zuhanyülőke, 38x30cm, max120kg, termoplast, fehér</x:v>
      </x:c>
      <x:c t="str">
        <x:v>AKCIO</x:v>
      </x:c>
      <x:c t="str">
        <x:v>8590913898471</x:v>
      </x:c>
      <x:c t="str">
        <x:v>db        </x:v>
      </x:c>
      <x:c t="str">
        <x:v>94017900</x:v>
      </x:c>
      <x:c t="n">
        <x:v>2.3500</x:v>
      </x:c>
      <x:c t="str">
        <x:v/>
      </x:c>
      <x:c t="str">
        <x:v>ülőke</x:v>
      </x:c>
      <x:c t="str">
        <x:v>zuhany-ülőke</x:v>
      </x:c>
      <x:c t="n">
        <x:v>18900.0000</x:v>
      </x:c>
      <x:c t="n">
        <x:v>25500.0000</x:v>
      </x:c>
      <x:c t="str">
        <x:v/>
      </x:c>
    </x:row>
    <x:row>
      <x:c t="str">
        <x:v>DIMTECH3</x:v>
      </x:c>
      <x:c t="str">
        <x:v>DIMY 3 részes kádperemre szerelhető csaptelep, króm</x:v>
      </x:c>
      <x:c t="str">
        <x:v>SAPHO</x:v>
      </x:c>
      <x:c t="str">
        <x:v>8590913984907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354000.0000</x:v>
      </x:c>
      <x:c t="str">
        <x:v>újdonság: 2025.05</x:v>
      </x:c>
    </x:row>
    <x:row>
      <x:c t="str">
        <x:v>DIMTECH5</x:v>
      </x:c>
      <x:c t="str">
        <x:v>DIMY 5 részes kádperemre szerelhető csaptelep, króm</x:v>
      </x:c>
      <x:c t="str">
        <x:v>SAPHO</x:v>
      </x:c>
      <x:c t="str">
        <x:v>8590913984891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424000.0000</x:v>
      </x:c>
      <x:c t="str">
        <x:v>újdonság: 2025.05</x:v>
      </x:c>
    </x:row>
    <x:row>
      <x:c t="str">
        <x:v>DK005</x:v>
      </x:c>
      <x:c t="str">
        <x:v>ATTILA kerámiamosdó, átm:42,5cm, elefántcsont színű</x:v>
      </x:c>
      <x:c t="str">
        <x:v>SAPHO</x:v>
      </x:c>
      <x:c t="str">
        <x:v>8590913821844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DK006</x:v>
      </x:c>
      <x:c t="str">
        <x:v>ATTILA kerámiamosdó, átm:42,5cm, zöld réz</x:v>
      </x:c>
      <x:c t="str">
        <x:v>SAPHO</x:v>
      </x:c>
      <x:c t="str">
        <x:v>8590913821851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>kifutott: 2025.03</x:v>
      </x:c>
    </x:row>
    <x:row>
      <x:c t="str">
        <x:v>DK007</x:v>
      </x:c>
      <x:c t="str">
        <x:v>ATTILA kerámiamosdó, átm:42,5cm, paradicsomvörös/kerozin</x:v>
      </x:c>
      <x:c t="str">
        <x:v>SAPHO</x:v>
      </x:c>
      <x:c t="str">
        <x:v>8590913824111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>kifutott: 2025.08</x:v>
      </x:c>
    </x:row>
    <x:row>
      <x:c t="str">
        <x:v>DK010</x:v>
      </x:c>
      <x:c t="str">
        <x:v>ATTILA kerámiamosdó, átm:42,5cm, metál</x:v>
      </x:c>
      <x:c t="str">
        <x:v>SAPHO</x:v>
      </x:c>
      <x:c t="str">
        <x:v>8590913887406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DK018</x:v>
      </x:c>
      <x:c t="str">
        <x:v>ATTILA kerámiamosdó, átm.:43cm, kék</x:v>
      </x:c>
      <x:c t="str">
        <x:v>SAPHO</x:v>
      </x:c>
      <x:c t="str">
        <x:v>8590913977237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2025.10</x:v>
      </x:c>
    </x:row>
    <x:row>
      <x:c t="str">
        <x:v>DL1015</x:v>
      </x:c>
      <x:c t="str">
        <x:v>POLYSAN LUCIS LINE tolóajtó, 1000mm, transzparent üveg</x:v>
      </x:c>
      <x:c t="str">
        <x:v>SAPHO</x:v>
      </x:c>
      <x:c t="str">
        <x:v>8590729052487</x:v>
      </x:c>
      <x:c t="str">
        <x:v>db        </x:v>
      </x:c>
      <x:c t="str">
        <x:v>76109090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>kiárusítás: 2025.10</x:v>
      </x:c>
    </x:row>
    <x:row>
      <x:c t="str">
        <x:v>DL1115</x:v>
      </x:c>
      <x:c t="str">
        <x:v>POLYSAN LUCIS LINE tolóajtó, 1100mm, transzparent üveg</x:v>
      </x:c>
      <x:c t="str">
        <x:v>SAPHO</x:v>
      </x:c>
      <x:c t="str">
        <x:v>8590729052494</x:v>
      </x:c>
      <x:c t="str">
        <x:v>db        </x:v>
      </x:c>
      <x:c t="str">
        <x:v>76109090</x:v>
      </x:c>
      <x:c t="n">
        <x:v>53.0200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285000.0000</x:v>
      </x:c>
      <x:c t="str">
        <x:v>kifutott: 2026.02</x:v>
      </x:c>
    </x:row>
    <x:row>
      <x:c t="str">
        <x:v>DL1215</x:v>
      </x:c>
      <x:c t="str">
        <x:v>POLYSAN LUCIS LINE tolóajtó, 1200mm, transzparent üveg</x:v>
      </x:c>
      <x:c t="str">
        <x:v>SAPHO</x:v>
      </x:c>
      <x:c t="str">
        <x:v>8590729052500</x:v>
      </x:c>
      <x:c t="str">
        <x:v>db        </x:v>
      </x:c>
      <x:c t="str">
        <x:v>76109090</x:v>
      </x:c>
      <x:c t="n">
        <x:v>46.0300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294000.0000</x:v>
      </x:c>
      <x:c t="str">
        <x:v>kiárusítás: 2025.10</x:v>
      </x:c>
    </x:row>
    <x:row>
      <x:c t="str">
        <x:v>DL1315</x:v>
      </x:c>
      <x:c t="str">
        <x:v>POLYSAN LUCIS LINE tolóajtó, 1300mm, transzparent üveg</x:v>
      </x:c>
      <x:c t="str">
        <x:v>SAPHO</x:v>
      </x:c>
      <x:c t="str">
        <x:v>8590729052517</x:v>
      </x:c>
      <x:c t="str">
        <x:v>db        </x:v>
      </x:c>
      <x:c t="str">
        <x:v>76109090</x:v>
      </x:c>
      <x:c t="n">
        <x:v>48.9900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>kifutott: 2025.06</x:v>
      </x:c>
    </x:row>
    <x:row>
      <x:c t="str">
        <x:v>DL1415</x:v>
      </x:c>
      <x:c t="str">
        <x:v>POLYSAN LUCIS LINE tolóajtó, 1400mm, transzparent üveg</x:v>
      </x:c>
      <x:c t="str">
        <x:v>SAPHO</x:v>
      </x:c>
      <x:c t="str">
        <x:v>8590729052524</x:v>
      </x:c>
      <x:c t="str">
        <x:v>db        </x:v>
      </x:c>
      <x:c t="str">
        <x:v>76109090</x:v>
      </x:c>
      <x:c t="n">
        <x:v>51.0100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313000.0000</x:v>
      </x:c>
      <x:c t="str">
        <x:v>kifutott: 2025.10</x:v>
      </x:c>
    </x:row>
    <x:row>
      <x:c t="str">
        <x:v>DL1615</x:v>
      </x:c>
      <x:c t="str">
        <x:v>POLYSAN LUCIS LINE szögletes zuhanykabin, 900x900mm, transzparent üveg</x:v>
      </x:c>
      <x:c t="str">
        <x:v>SAPHO</x:v>
      </x:c>
      <x:c t="str">
        <x:v>8590729052432</x:v>
      </x:c>
      <x:c t="str">
        <x:v>db        </x:v>
      </x:c>
      <x:c t="str">
        <x:v>76109090</x:v>
      </x:c>
      <x:c t="n">
        <x:v>65.0100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2025.12</x:v>
      </x:c>
    </x:row>
    <x:row>
      <x:c t="str">
        <x:v>DL2615</x:v>
      </x:c>
      <x:c t="str">
        <x:v>POLYSAN LUCIS LINE íves zuhanykabin, 900x900mm, transzparent üveg, transzparent üveg</x:v>
      </x:c>
      <x:c t="str">
        <x:v>SAPHO</x:v>
      </x:c>
      <x:c t="str">
        <x:v>8590729052395</x:v>
      </x:c>
      <x:c t="str">
        <x:v>db        </x:v>
      </x:c>
      <x:c t="str">
        <x:v>76109090</x:v>
      </x:c>
      <x:c t="n">
        <x:v>49.9900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>kifutott: 2026.02</x:v>
      </x:c>
    </x:row>
    <x:row>
      <x:c t="str">
        <x:v>DL2815</x:v>
      </x:c>
      <x:c t="str">
        <x:v>POLYSAN LUCIS LINE harmonikaajtó, 900mm, transzparent üveg</x:v>
      </x:c>
      <x:c t="str">
        <x:v>SAPHO</x:v>
      </x:c>
      <x:c t="str">
        <x:v>8590729052562</x:v>
      </x:c>
      <x:c t="str">
        <x:v>db        </x:v>
      </x:c>
      <x:c t="str">
        <x:v>76109090</x:v>
      </x:c>
      <x:c t="n">
        <x:v>23.9900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294000.0000</x:v>
      </x:c>
      <x:c t="str">
        <x:v>kifutott: 2026.02</x:v>
      </x:c>
    </x:row>
    <x:row>
      <x:c t="str">
        <x:v>DL3015</x:v>
      </x:c>
      <x:c t="str">
        <x:v>POLYSAN LUCIS LINE íves zuhanykabin, eltolható ajtó, 1000x1000mm, transzparent</x:v>
      </x:c>
      <x:c t="str">
        <x:v>SAPHO</x:v>
      </x:c>
      <x:c t="str">
        <x:v>8590729055907</x:v>
      </x:c>
      <x:c t="str">
        <x:v>db        </x:v>
      </x:c>
      <x:c t="str">
        <x:v>76109090</x:v>
      </x:c>
      <x:c t="n">
        <x:v>53.9900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395000.0000</x:v>
      </x:c>
      <x:c t="str">
        <x:v>kifutott: 2025.10</x:v>
      </x:c>
    </x:row>
    <x:row>
      <x:c t="str">
        <x:v>DL3215</x:v>
      </x:c>
      <x:c t="str">
        <x:v>POLYSAN LUCIS LINE oldalfal, 700mm, transzparent üveg</x:v>
      </x:c>
      <x:c t="str">
        <x:v>SAPHO</x:v>
      </x:c>
      <x:c t="str">
        <x:v>8590729052449</x:v>
      </x:c>
      <x:c t="str">
        <x:v>db        </x:v>
      </x:c>
      <x:c t="str">
        <x:v>76109090</x:v>
      </x:c>
      <x:c t="n">
        <x:v>25.9900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133000.0000</x:v>
      </x:c>
      <x:c t="str">
        <x:v>kiárusítás: 2025.10</x:v>
      </x:c>
    </x:row>
    <x:row>
      <x:c t="str">
        <x:v>DL3315</x:v>
      </x:c>
      <x:c t="str">
        <x:v>POLYSAN LUCIS LINE oldalfal, 800mm, transzparent üveg</x:v>
      </x:c>
      <x:c t="str">
        <x:v>SAPHO</x:v>
      </x:c>
      <x:c t="str">
        <x:v>8590729052456</x:v>
      </x:c>
      <x:c t="str">
        <x:v>db        </x:v>
      </x:c>
      <x:c t="str">
        <x:v>76109090</x:v>
      </x:c>
      <x:c t="n">
        <x:v>29.0100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142000.0000</x:v>
      </x:c>
      <x:c t="str">
        <x:v>kiárusítás: 2025.10</x:v>
      </x:c>
    </x:row>
    <x:row>
      <x:c t="str">
        <x:v>DL3415</x:v>
      </x:c>
      <x:c t="str">
        <x:v>POLYSAN LUCIS LINE oldalfal, 900mm, transzparent üveg</x:v>
      </x:c>
      <x:c t="str">
        <x:v>SAPHO</x:v>
      </x:c>
      <x:c t="str">
        <x:v>8590729052463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oldalfal</x:v>
      </x:c>
      <x:c t="n">
        <x:v>99000.0000</x:v>
      </x:c>
      <x:c t="n">
        <x:v>143000.0000</x:v>
      </x:c>
      <x:c t="str">
        <x:v>kifutott: 2026.02</x:v>
      </x:c>
    </x:row>
    <x:row>
      <x:c t="str">
        <x:v>DL3515</x:v>
      </x:c>
      <x:c t="str">
        <x:v>POLYSAN LUCIS LINE oldalfal, 100mm</x:v>
      </x:c>
      <x:c t="str">
        <x:v>SAPHO</x:v>
      </x:c>
      <x:c t="str">
        <x:v>8590729052470</x:v>
      </x:c>
      <x:c t="str">
        <x:v>db        </x:v>
      </x:c>
      <x:c t="str">
        <x:v>76109090</x:v>
      </x:c>
      <x:c t="n">
        <x:v>35.0500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156000.0000</x:v>
      </x:c>
      <x:c t="str">
        <x:v>kifutott: 2024.11</x:v>
      </x:c>
    </x:row>
    <x:row>
      <x:c t="str">
        <x:v>DL3615</x:v>
      </x:c>
      <x:c t="str">
        <x:v>POLYSAN LUCIS LINE félköríves zuhanykabin, 900x900mm, transzparent üveg</x:v>
      </x:c>
      <x:c t="str">
        <x:v>SAPHO</x:v>
      </x:c>
      <x:c t="str">
        <x:v>8590729052425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455000.0000</x:v>
      </x:c>
      <x:c t="str">
        <x:v>kifutott: 2024.09</x:v>
      </x:c>
    </x:row>
    <x:row>
      <x:c t="str">
        <x:v>DL3715</x:v>
      </x:c>
      <x:c t="str">
        <x:v>POLYSAN LUCIS LINE félköríves zuhanykabin, 1000x1000mm, transzparent üveg</x:v>
      </x:c>
      <x:c t="str">
        <x:v>SAPHO</x:v>
      </x:c>
      <x:c t="str">
        <x:v>8590729085386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497000.0000</x:v>
      </x:c>
      <x:c t="str">
        <x:v>kifutott: 2025.01</x:v>
      </x:c>
    </x:row>
    <x:row>
      <x:c t="str">
        <x:v>DL4315</x:v>
      </x:c>
      <x:c t="str">
        <x:v>POLYSAN LUCIS LINE tolóajtó, 1600mm, transzparent üveg</x:v>
      </x:c>
      <x:c t="str">
        <x:v>SAPHO</x:v>
      </x:c>
      <x:c t="str">
        <x:v>8590729052548</x:v>
      </x:c>
      <x:c t="str">
        <x:v>db        </x:v>
      </x:c>
      <x:c t="str">
        <x:v>76109090</x:v>
      </x:c>
      <x:c t="n">
        <x:v>61.9700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DL4815</x:v>
      </x:c>
      <x:c t="str">
        <x:v>POLYSAN LUCIS LINE íves zuhanykabin, 1000x800mm</x:v>
      </x:c>
      <x:c t="str">
        <x:v>SAPHO</x:v>
      </x:c>
      <x:c t="str">
        <x:v>8590729085355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418000.0000</x:v>
      </x:c>
      <x:c t="str">
        <x:v>kifutott: 2024.11</x:v>
      </x:c>
    </x:row>
    <x:row>
      <x:c t="str">
        <x:v>DL5015</x:v>
      </x:c>
      <x:c t="str">
        <x:v>POLYSAN LUCIS LINE íves zuhanykabin, 1200x900mm, transzparent üveg</x:v>
      </x:c>
      <x:c t="str">
        <x:v>SAPHO</x:v>
      </x:c>
      <x:c t="str">
        <x:v>8590729085362</x:v>
      </x:c>
      <x:c t="str">
        <x:v>db        </x:v>
      </x:c>
      <x:c t="str">
        <x:v>76109090</x:v>
      </x:c>
      <x:c t="n">
        <x:v>58.0200</x:v>
      </x:c>
      <x:c t="str">
        <x:v/>
      </x:c>
      <x:c t="str">
        <x:v>kabinok</x:v>
      </x:c>
      <x:c t="str">
        <x:v>íves zuhanykabin</x:v>
      </x:c>
      <x:c t="n">
        <x:v>299000.0000</x:v>
      </x:c>
      <x:c t="n">
        <x:v>432000.0000</x:v>
      </x:c>
      <x:c t="str">
        <x:v>kiárusítás: 2026.02</x:v>
      </x:c>
    </x:row>
    <x:row>
      <x:c t="str">
        <x:v>DL5215</x:v>
      </x:c>
      <x:c t="str">
        <x:v>POLYSAN LUCIS LINE íves zuhanykabin, bal/jobb, 900x800mm, transzparent üveg</x:v>
      </x:c>
      <x:c t="str">
        <x:v>SAPHO</x:v>
      </x:c>
      <x:c t="str">
        <x:v>8590729085379</x:v>
      </x:c>
      <x:c t="str">
        <x:v>db        </x:v>
      </x:c>
      <x:c t="str">
        <x:v>76109090</x:v>
      </x:c>
      <x:c t="n">
        <x:v>50.0000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>kifutott: 2025.06</x:v>
      </x:c>
    </x:row>
    <x:row>
      <x:c t="str">
        <x:v>DM002</x:v>
      </x:c>
      <x:c t="str">
        <x:v>DIMY mosdócsaptelep, króm</x:v>
      </x:c>
      <x:c t="str">
        <x:v>SAPHO</x:v>
      </x:c>
      <x:c t="str">
        <x:v>8590913866296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/>
      </x:c>
    </x:row>
    <x:row>
      <x:c t="str">
        <x:v>DM002BL</x:v>
      </x:c>
      <x:c t="str">
        <x:v>DIMY mosdócsaptelep, fekete</x:v>
      </x:c>
      <x:c t="str">
        <x:v>SAPHO</x:v>
      </x:c>
      <x:c t="str">
        <x:v>8590913866302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158000.0000</x:v>
      </x:c>
      <x:c t="str">
        <x:v/>
      </x:c>
    </x:row>
    <x:row>
      <x:c t="str">
        <x:v>DM003</x:v>
      </x:c>
      <x:c t="str">
        <x:v>DIMY bidécsaptelep, króm</x:v>
      </x:c>
      <x:c t="str">
        <x:v>SAPHO</x:v>
      </x:c>
      <x:c t="str">
        <x:v>8590913866364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105000.0000</x:v>
      </x:c>
      <x:c t="str">
        <x:v/>
      </x:c>
    </x:row>
    <x:row>
      <x:c t="str">
        <x:v>DM003BL</x:v>
      </x:c>
      <x:c t="str">
        <x:v>DIMY bidécsaptelep, fekete</x:v>
      </x:c>
      <x:c t="str">
        <x:v>SAPHO</x:v>
      </x:c>
      <x:c t="str">
        <x:v>8590913866371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158000.0000</x:v>
      </x:c>
      <x:c t="str">
        <x:v/>
      </x:c>
    </x:row>
    <x:row>
      <x:c t="str">
        <x:v>DM006</x:v>
      </x:c>
      <x:c t="str">
        <x:v>DIMY mosdócsaptelep, magasított, króm</x:v>
      </x:c>
      <x:c t="str">
        <x:v>SAPHO</x:v>
      </x:c>
      <x:c t="str">
        <x:v>8590913866326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196000.0000</x:v>
      </x:c>
      <x:c t="str">
        <x:v/>
      </x:c>
    </x:row>
    <x:row>
      <x:c t="str">
        <x:v>DM006BL</x:v>
      </x:c>
      <x:c t="str">
        <x:v>DIMY mosdócsaptelep, fekete</x:v>
      </x:c>
      <x:c t="str">
        <x:v>SAPHO</x:v>
      </x:c>
      <x:c t="str">
        <x:v>8590913866333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294000.0000</x:v>
      </x:c>
      <x:c t="str">
        <x:v/>
      </x:c>
    </x:row>
    <x:row>
      <x:c t="str">
        <x:v>DM013</x:v>
      </x:c>
      <x:c t="str">
        <x:v>DIMY bidécsaptelep, leeresztő nélkül króm</x:v>
      </x:c>
      <x:c t="str">
        <x:v>SAPHO</x:v>
      </x:c>
      <x:c t="str">
        <x:v>8590913867538</x:v>
      </x:c>
      <x:c t="str">
        <x:v>db        </x:v>
      </x:c>
      <x:c t="str">
        <x:v>84818011</x:v>
      </x:c>
      <x:c t="n">
        <x:v>1.8110</x:v>
      </x:c>
      <x:c t="str">
        <x:v>UN45201/S</x:v>
      </x:c>
      <x:c t="str">
        <x:v>csaptelepek</x:v>
      </x:c>
      <x:c t="str">
        <x:v>bidécsaptelep</x:v>
      </x:c>
      <x:c t="n">
        <x:v>0.0000</x:v>
      </x:c>
      <x:c t="n">
        <x:v>102000.0000</x:v>
      </x:c>
      <x:c t="str">
        <x:v>kifutott: 2025.03</x:v>
      </x:c>
    </x:row>
    <x:row>
      <x:c t="str">
        <x:v>DM018</x:v>
      </x:c>
      <x:c t="str">
        <x:v>DIMY falba süllyesztett mosdócsaptelep, króm</x:v>
      </x:c>
      <x:c t="str">
        <x:v>SAPHO</x:v>
      </x:c>
      <x:c t="str">
        <x:v>8590913866340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198000.0000</x:v>
      </x:c>
      <x:c t="str">
        <x:v>kiárusítás: 2025.08</x:v>
      </x:c>
    </x:row>
    <x:row>
      <x:c t="str">
        <x:v>DM018BL</x:v>
      </x:c>
      <x:c t="str">
        <x:v>DIMY falba süllyesztett mosdócsaptelep, fekete</x:v>
      </x:c>
      <x:c t="str">
        <x:v>SAPHO</x:v>
      </x:c>
      <x:c t="str">
        <x:v>8590913866357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295000.0000</x:v>
      </x:c>
      <x:c t="str">
        <x:v>kiárusítás: 2025.08</x:v>
      </x:c>
    </x:row>
    <x:row>
      <x:c t="str">
        <x:v>DM142</x:v>
      </x:c>
      <x:c t="str">
        <x:v>DIMY falsík alatti zuhanycsaptelep, zuhanyszettel, 2-irányú váltóval, króm</x:v>
      </x:c>
      <x:c t="str">
        <x:v>SAPHO</x:v>
      </x:c>
      <x:c t="str">
        <x:v>8590913866463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348000.0000</x:v>
      </x:c>
      <x:c t="str">
        <x:v/>
      </x:c>
    </x:row>
    <x:row>
      <x:c t="str">
        <x:v>DM142BL</x:v>
      </x:c>
      <x:c t="str">
        <x:v>DIMY falsík alatti zuhanycsaptelep, zuhanyszettel, 2-irányú váltóval, fekete</x:v>
      </x:c>
      <x:c t="str">
        <x:v>SAPHO</x:v>
      </x:c>
      <x:c t="str">
        <x:v>8590913866470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522000.0000</x:v>
      </x:c>
      <x:c t="str">
        <x:v/>
      </x:c>
    </x:row>
    <x:row>
      <x:c t="str">
        <x:v>DM160</x:v>
      </x:c>
      <x:c t="str">
        <x:v>fogantyú LARITA, AMIA, hosszúság: 160mm, króm</x:v>
      </x:c>
      <x:c t="str">
        <x:v>SAPHO</x:v>
      </x:c>
      <x:c t="str">
        <x:v>8590913871818</x:v>
      </x:c>
      <x:c t="str">
        <x:v>db        </x:v>
      </x:c>
      <x:c t="str">
        <x:v>83024200</x:v>
      </x:c>
      <x:c t="n">
        <x:v>0.0740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>kiárusítás: 2026.02</x:v>
      </x:c>
    </x:row>
    <x:row>
      <x:c t="str">
        <x:v>DM245</x:v>
      </x:c>
      <x:c t="str">
        <x:v>DIMY fali termosztátos zuhanycsaptelep, króm</x:v>
      </x:c>
      <x:c t="str">
        <x:v>SAPHO</x:v>
      </x:c>
      <x:c t="str">
        <x:v>8590913866401</x:v>
      </x:c>
      <x:c t="str">
        <x:v>db        </x:v>
      </x:c>
      <x:c t="str">
        <x:v>84818011</x:v>
      </x:c>
      <x:c t="n">
        <x:v>2.3780</x:v>
      </x:c>
      <x:c t="str">
        <x:v>UN57155</x:v>
      </x:c>
      <x:c t="str">
        <x:v>csaptelepek</x:v>
      </x:c>
      <x:c t="str">
        <x:v>zuhanycsaptelep</x:v>
      </x:c>
      <x:c t="n">
        <x:v>0.0000</x:v>
      </x:c>
      <x:c t="n">
        <x:v>137000.0000</x:v>
      </x:c>
      <x:c t="str">
        <x:v/>
      </x:c>
    </x:row>
    <x:row>
      <x:c t="str">
        <x:v>DM245BL</x:v>
      </x:c>
      <x:c t="str">
        <x:v>DIMY fali termosztátos zuhanycsaptelep, fekete</x:v>
      </x:c>
      <x:c t="str">
        <x:v>SAPHO</x:v>
      </x:c>
      <x:c t="str">
        <x:v>8590913866418</x:v>
      </x:c>
      <x:c t="str">
        <x:v>db        </x:v>
      </x:c>
      <x:c t="str">
        <x:v>84818011</x:v>
      </x:c>
      <x:c t="n">
        <x:v>2.3780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206000.0000</x:v>
      </x:c>
      <x:c t="str">
        <x:v/>
      </x:c>
    </x:row>
    <x:row>
      <x:c t="str">
        <x:v>DM260</x:v>
      </x:c>
      <x:c t="str">
        <x:v>fogantyú, matt arany</x:v>
      </x:c>
      <x:c t="str">
        <x:v>SAPHO</x:v>
      </x:c>
      <x:c t="str">
        <x:v>8590913933899</x:v>
      </x:c>
      <x:c t="str">
        <x:v>db        </x:v>
      </x:c>
      <x:c t="str">
        <x:v>83024200</x:v>
      </x:c>
      <x:c t="n">
        <x:v>0.1230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7000.0000</x:v>
      </x:c>
      <x:c t="str">
        <x:v/>
      </x:c>
    </x:row>
    <x:row>
      <x:c t="str">
        <x:v>DM265</x:v>
      </x:c>
      <x:c t="str">
        <x:v>fogantyú, 180,5/160mm, matt réz</x:v>
      </x:c>
      <x:c t="str">
        <x:v>SAPHO</x:v>
      </x:c>
      <x:c t="str">
        <x:v>8590913132742</x:v>
      </x:c>
      <x:c t="str">
        <x:v>db        </x:v>
      </x:c>
      <x:c t="str">
        <x:v>83024200</x:v>
      </x:c>
      <x:c t="n">
        <x:v>0.1260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7000.0000</x:v>
      </x:c>
      <x:c t="str">
        <x:v>újdonság: 2026.02</x:v>
      </x:c>
    </x:row>
    <x:row>
      <x:c t="str">
        <x:v>DM292</x:v>
      </x:c>
      <x:c t="str">
        <x:v>DIMY fali termosztátos kádtöltő csaptelep, kaszkád kiömlővel, króm</x:v>
      </x:c>
      <x:c t="str">
        <x:v>SAPHO</x:v>
      </x:c>
      <x:c t="str">
        <x:v>8590913866388</x:v>
      </x:c>
      <x:c t="str">
        <x:v>db        </x:v>
      </x:c>
      <x:c t="str">
        <x:v>84818011</x:v>
      </x:c>
      <x:c t="n">
        <x:v>3.2440</x:v>
      </x:c>
      <x:c t="str">
        <x:v>UN57306</x:v>
      </x:c>
      <x:c t="str">
        <x:v>csaptelepek</x:v>
      </x:c>
      <x:c t="str">
        <x:v>kádtöltő csaptelep</x:v>
      </x:c>
      <x:c t="n">
        <x:v>0.0000</x:v>
      </x:c>
      <x:c t="n">
        <x:v>242000.0000</x:v>
      </x:c>
      <x:c t="str">
        <x:v/>
      </x:c>
    </x:row>
    <x:row>
      <x:c t="str">
        <x:v>DM292BL</x:v>
      </x:c>
      <x:c t="str">
        <x:v>DIMY fali termosztátos kádtöltő csaptelep, kaszkád kiömlővel, fekete</x:v>
      </x:c>
      <x:c t="str">
        <x:v>SAPHO</x:v>
      </x:c>
      <x:c t="str">
        <x:v>8590913866395</x:v>
      </x:c>
      <x:c t="str">
        <x:v>db        </x:v>
      </x:c>
      <x:c t="str">
        <x:v>84818011</x:v>
      </x:c>
      <x:c t="n">
        <x:v>3.2440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372000.0000</x:v>
      </x:c>
      <x:c t="str">
        <x:v/>
      </x:c>
    </x:row>
    <x:row>
      <x:c t="str">
        <x:v>DM320</x:v>
      </x:c>
      <x:c t="str">
        <x:v>Fogantyú, hosszúság: 320mm, króm</x:v>
      </x:c>
      <x:c t="str">
        <x:v>SAPHO</x:v>
      </x:c>
      <x:c t="str">
        <x:v>8590913871825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6000.0000</x:v>
      </x:c>
      <x:c t="str">
        <x:v>kiárusítás: 2026.02</x:v>
      </x:c>
    </x:row>
    <x:row>
      <x:c t="str">
        <x:v>DM322</x:v>
      </x:c>
      <x:c t="str">
        <x:v>DIMY zuhanyoszlop, termosztátos csapteleppel, zuhanyszettel, króm</x:v>
      </x:c>
      <x:c t="str">
        <x:v>SAPHO</x:v>
      </x:c>
      <x:c t="str">
        <x:v>8590913866500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441000.0000</x:v>
      </x:c>
      <x:c t="str">
        <x:v/>
      </x:c>
    </x:row>
    <x:row>
      <x:c t="str">
        <x:v>DM322BL</x:v>
      </x:c>
      <x:c t="str">
        <x:v>DIMY zuhanyoszlop, termosztátos csapteleppel, zuhanyszettel, fekete</x:v>
      </x:c>
      <x:c t="str">
        <x:v>SAPHO</x:v>
      </x:c>
      <x:c t="str">
        <x:v>8590913866517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661000.0000</x:v>
      </x:c>
      <x:c t="str">
        <x:v/>
      </x:c>
    </x:row>
    <x:row>
      <x:c t="str">
        <x:v>DM360</x:v>
      </x:c>
      <x:c t="str">
        <x:v>fogantyú, matt arany</x:v>
      </x:c>
      <x:c t="str">
        <x:v>SAPHO</x:v>
      </x:c>
      <x:c t="str">
        <x:v>8590913933905</x:v>
      </x:c>
      <x:c t="str">
        <x:v>db        </x:v>
      </x:c>
      <x:c t="str">
        <x:v>83024200</x:v>
      </x:c>
      <x:c t="n">
        <x:v>0.2150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11000.0000</x:v>
      </x:c>
      <x:c t="str">
        <x:v/>
      </x:c>
    </x:row>
    <x:row>
      <x:c t="str">
        <x:v>DM365</x:v>
      </x:c>
      <x:c t="str">
        <x:v>fogantyú, 340,5/320mm, matt réz</x:v>
      </x:c>
      <x:c t="str">
        <x:v>SAPHO</x:v>
      </x:c>
      <x:c t="str">
        <x:v>8590913132759</x:v>
      </x:c>
      <x:c t="str">
        <x:v>db        </x:v>
      </x:c>
      <x:c t="str">
        <x:v>83024200</x:v>
      </x:c>
      <x:c t="n">
        <x:v>0.2040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12000.0000</x:v>
      </x:c>
      <x:c t="str">
        <x:v>újdonság: 2026.02</x:v>
      </x:c>
    </x:row>
    <x:row>
      <x:c t="str">
        <x:v>DM392</x:v>
      </x:c>
      <x:c t="str">
        <x:v>DIMY falsík alatti termosztátos zuhanycsaptelep, 2-irányú váltóval, zuhanyszett nélkül, króm</x:v>
      </x:c>
      <x:c t="str">
        <x:v>SAPHO</x:v>
      </x:c>
      <x:c t="str">
        <x:v>8590913866425</x:v>
      </x:c>
      <x:c t="str">
        <x:v>db        </x:v>
      </x:c>
      <x:c t="str">
        <x:v>84818011</x:v>
      </x:c>
      <x:c t="n">
        <x:v>3.9760</x:v>
      </x:c>
      <x:c t="str">
        <x:v>UN57163</x:v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>kiárusítás: 2025.08</x:v>
      </x:c>
    </x:row>
    <x:row>
      <x:c t="str">
        <x:v>DM392BL</x:v>
      </x:c>
      <x:c t="str">
        <x:v>DIMY falsík alatti termosztátos zuhanycsaptelep, 2-irányú váltóval, zuhanyszett nélkül, fekete</x:v>
      </x:c>
      <x:c t="str">
        <x:v>SAPHO</x:v>
      </x:c>
      <x:c t="str">
        <x:v>8590913866432</x:v>
      </x:c>
      <x:c t="str">
        <x:v>db        </x:v>
      </x:c>
      <x:c t="str">
        <x:v>84818011</x:v>
      </x:c>
      <x:c t="n">
        <x:v>3.9760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415000.0000</x:v>
      </x:c>
      <x:c t="str">
        <x:v>kifutott: 2025.07</x:v>
      </x:c>
    </x:row>
    <x:row>
      <x:c t="str">
        <x:v>DM393</x:v>
      </x:c>
      <x:c t="str">
        <x:v>DIMY falsík alatti termosztátos zuhanycsaptelep, 3-irányú váltóval, zuhanyszett nélkül, króm</x:v>
      </x:c>
      <x:c t="str">
        <x:v>SAPHO</x:v>
      </x:c>
      <x:c t="str">
        <x:v>8590913866449</x:v>
      </x:c>
      <x:c t="str">
        <x:v>db        </x:v>
      </x:c>
      <x:c t="str">
        <x:v>84818011</x:v>
      </x:c>
      <x:c t="n">
        <x:v>4.5020</x:v>
      </x:c>
      <x:c t="str">
        <x:v>UN57169</x:v>
      </x:c>
      <x:c t="str">
        <x:v>csaptelepek</x:v>
      </x:c>
      <x:c t="str">
        <x:v>zuhanycsaptelep</x:v>
      </x:c>
      <x:c t="n">
        <x:v>0.0000</x:v>
      </x:c>
      <x:c t="n">
        <x:v>350000.0000</x:v>
      </x:c>
      <x:c t="str">
        <x:v/>
      </x:c>
    </x:row>
    <x:row>
      <x:c t="str">
        <x:v>DM493</x:v>
      </x:c>
      <x:c t="str">
        <x:v>DIMY falsík alatti termosztátos zuhanycsaptelep, 2-irányú váltóval, zuhanyszettel, króm</x:v>
      </x:c>
      <x:c t="str">
        <x:v>SAPHO</x:v>
      </x:c>
      <x:c t="str">
        <x:v>8590913866487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410000.0000</x:v>
      </x:c>
      <x:c t="str">
        <x:v/>
      </x:c>
    </x:row>
    <x:row>
      <x:c t="str">
        <x:v>DM493BL</x:v>
      </x:c>
      <x:c t="str">
        <x:v>DIMY falsík alatti termosztátos zuhanycsaptelep, 2-irányú váltóval, zuhanyszettel, fekete</x:v>
      </x:c>
      <x:c t="str">
        <x:v>SAPHO</x:v>
      </x:c>
      <x:c t="str">
        <x:v>8590913866494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618000.0000</x:v>
      </x:c>
      <x:c t="str">
        <x:v/>
      </x:c>
    </x:row>
    <x:row>
      <x:c t="str">
        <x:v>DN050</x:v>
      </x:c>
      <x:c t="str">
        <x:v>AQUALINE DENEB tükrösszekrény, 50x70x18cm, matt fehér</x:v>
      </x:c>
      <x:c t="str">
        <x:v>AQUALINE</x:v>
      </x:c>
      <x:c t="str">
        <x:v>8590913118227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89000.0000</x:v>
      </x:c>
      <x:c t="str">
        <x:v>újdonság: 2025.06</x:v>
      </x:c>
    </x:row>
    <x:row>
      <x:c t="str">
        <x:v>DN060</x:v>
      </x:c>
      <x:c t="str">
        <x:v>AQUALINE DENEB tükrösszekrény, 60x70x18cm, matt fehér</x:v>
      </x:c>
      <x:c t="str">
        <x:v>AQUALINE</x:v>
      </x:c>
      <x:c t="str">
        <x:v>8590913118210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2025.06</x:v>
      </x:c>
    </x:row>
    <x:row>
      <x:c t="str">
        <x:v>DN080</x:v>
      </x:c>
      <x:c t="str">
        <x:v>AQUALINE DENEB tükrösszekrény, 80x70x18cm, matt fehér</x:v>
      </x:c>
      <x:c t="str">
        <x:v>AQUALINE</x:v>
      </x:c>
      <x:c t="str">
        <x:v>8590913118234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109000.0000</x:v>
      </x:c>
      <x:c t="str">
        <x:v>újdonság: 2025.06</x:v>
      </x:c>
    </x:row>
    <x:row>
      <x:c t="str">
        <x:v>DN180</x:v>
      </x:c>
      <x:c t="str">
        <x:v>AQUALINE DENEB állószekrény fogantyú nélkül, 31x150x35cm L/P, matt fehér</x:v>
      </x:c>
      <x:c t="str">
        <x:v>AQUALINE</x:v>
      </x:c>
      <x:c t="str">
        <x:v>8590913970542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DN254</x:v>
      </x:c>
      <x:c t="str">
        <x:v>AQUALINE DENEB mosdótartó szekrény fogantyú nélkül, 50,5x55x43,5cm, matt fehér</x:v>
      </x:c>
      <x:c t="str">
        <x:v>AQUALINE</x:v>
      </x:c>
      <x:c t="str">
        <x:v>8590913115462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újdonság: 2025.05</x:v>
      </x:c>
    </x:row>
    <x:row>
      <x:c t="str">
        <x:v>DN260</x:v>
      </x:c>
      <x:c t="str">
        <x:v>AQUALINE DENEB mosdótartó szekrény fogantyú nélkül, 56,5x55x43,5cm, matt fehér</x:v>
      </x:c>
      <x:c t="str">
        <x:v>AQUALINE</x:v>
      </x:c>
      <x:c t="str">
        <x:v>8590913970566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DN264</x:v>
      </x:c>
      <x:c t="str">
        <x:v>AQUALINE DENEB mosdótartó szekrény fogantyú nélkül, 60,5x55x34,5cm, matt fehér</x:v>
      </x:c>
      <x:c t="str">
        <x:v>AQUALINE</x:v>
      </x:c>
      <x:c t="str">
        <x:v>8590913115479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118000.0000</x:v>
      </x:c>
      <x:c t="str">
        <x:v>újdonság: 2025.05</x:v>
      </x:c>
    </x:row>
    <x:row>
      <x:c t="str">
        <x:v>DN280</x:v>
      </x:c>
      <x:c t="str">
        <x:v>AQUALINE DENEB mosdótartó szekrény fogantyú nélkül, 77,3x55x43,5cm, matt fehér</x:v>
      </x:c>
      <x:c t="str">
        <x:v>AQUALINE</x:v>
      </x:c>
      <x:c t="str">
        <x:v>8590913970559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DN284</x:v>
      </x:c>
      <x:c t="str">
        <x:v>AQUALINE DENEB mosdótartó szekrény fogantyú nélkül, 80,5x55x39,4cm, matt fehér</x:v>
      </x:c>
      <x:c t="str">
        <x:v>AQUALINE</x:v>
      </x:c>
      <x:c t="str">
        <x:v>8590913115486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>újdonság: 2025.05</x:v>
      </x:c>
    </x:row>
    <x:row>
      <x:c t="str">
        <x:v>DN609A</x:v>
      </x:c>
      <x:c t="str">
        <x:v>DENALI fürdőszobai radiátor, 550x904mm, 292W, struktúrált antracit</x:v>
      </x:c>
      <x:c t="str">
        <x:v>SAPHO</x:v>
      </x:c>
      <x:c t="str">
        <x:v>8590913861949</x:v>
      </x:c>
      <x:c t="str">
        <x:v>db        </x:v>
      </x:c>
      <x:c t="str">
        <x:v>73221900</x:v>
      </x:c>
      <x:c t="n">
        <x:v>7.2300</x:v>
      </x:c>
      <x:c t="str">
        <x:v>B-609A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kifutott: 2025.02</x:v>
      </x:c>
    </x:row>
    <x:row>
      <x:c t="str">
        <x:v>DN609SS</x:v>
      </x:c>
      <x:c t="str">
        <x:v>DENALI fürdőszobai radiátor, 550x904mm, 292W, struktúrált ezüst</x:v>
      </x:c>
      <x:c t="str">
        <x:v>SAPHO</x:v>
      </x:c>
      <x:c t="str">
        <x:v>8590913861956</x:v>
      </x:c>
      <x:c t="str">
        <x:v>db        </x:v>
      </x:c>
      <x:c t="str">
        <x:v>73221900</x:v>
      </x:c>
      <x:c t="n">
        <x:v>7.2300</x:v>
      </x:c>
      <x:c t="str">
        <x:v>B-609SS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kiárusítás: 2025.03</x:v>
      </x:c>
    </x:row>
    <x:row>
      <x:c t="str">
        <x:v>DN613A</x:v>
      </x:c>
      <x:c t="str">
        <x:v>DENALI fürdőszobai radiátor, 550x1336mm, 411W, struktúrált antracit</x:v>
      </x:c>
      <x:c t="str">
        <x:v>SAPHO</x:v>
      </x:c>
      <x:c t="str">
        <x:v>8590913861970</x:v>
      </x:c>
      <x:c t="str">
        <x:v>db        </x:v>
      </x:c>
      <x:c t="str">
        <x:v>73221900</x:v>
      </x:c>
      <x:c t="n">
        <x:v>10.0700</x:v>
      </x:c>
      <x:c t="str">
        <x:v>B-613A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2024.11</x:v>
      </x:c>
    </x:row>
    <x:row>
      <x:c t="str">
        <x:v>DN613SS</x:v>
      </x:c>
      <x:c t="str">
        <x:v>DENALI fürdőszobai radiátor, 550x1336mm, 411W, struktúrált ezüst</x:v>
      </x:c>
      <x:c t="str">
        <x:v>SAPHO</x:v>
      </x:c>
      <x:c t="str">
        <x:v>8590913861987</x:v>
      </x:c>
      <x:c t="str">
        <x:v>db        </x:v>
      </x:c>
      <x:c t="str">
        <x:v>73221900</x:v>
      </x:c>
      <x:c t="n">
        <x:v>10.0700</x:v>
      </x:c>
      <x:c t="str">
        <x:v>B-613SS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2025.03</x:v>
      </x:c>
    </x:row>
    <x:row>
      <x:c t="str">
        <x:v>DO214</x:v>
      </x:c>
      <x:c t="str">
        <x:v>Kézizuhany, 185mm, matt fehér</x:v>
      </x:c>
      <x:c t="str">
        <x:v>SAPHO</x:v>
      </x:c>
      <x:c t="str">
        <x:v>8590913928468</x:v>
      </x:c>
      <x:c t="str">
        <x:v>db        </x:v>
      </x:c>
      <x:c t="str">
        <x:v>74182000</x:v>
      </x:c>
      <x:c t="n">
        <x:v>0.2920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16200.0000</x:v>
      </x:c>
      <x:c t="str">
        <x:v/>
      </x:c>
    </x:row>
    <x:row>
      <x:c t="str">
        <x:v>DO217</x:v>
      </x:c>
      <x:c t="str">
        <x:v>Kézizuhany, 200mm, arany</x:v>
      </x:c>
      <x:c t="str">
        <x:v>SAPHO</x:v>
      </x:c>
      <x:c t="str">
        <x:v>8590913886126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21000.0000</x:v>
      </x:c>
      <x:c t="str">
        <x:v/>
      </x:c>
    </x:row>
    <x:row>
      <x:c t="str">
        <x:v>DO219</x:v>
      </x:c>
      <x:c t="str">
        <x:v>Kézizuhany, 200mm, matt arany</x:v>
      </x:c>
      <x:c t="str">
        <x:v>SAPHO</x:v>
      </x:c>
      <x:c t="str">
        <x:v>8590913935350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19400.0000</x:v>
      </x:c>
      <x:c t="str">
        <x:v/>
      </x:c>
    </x:row>
    <x:row>
      <x:c t="str">
        <x:v>DO219D</x:v>
      </x:c>
      <x:c t="str">
        <x:v>kézizuhany, 185mm, matt arany</x:v>
      </x:c>
      <x:c t="str">
        <x:v>SAPHO</x:v>
      </x:c>
      <x:c t="str">
        <x:v>8590913123658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20200.0000</x:v>
      </x:c>
      <x:c t="str">
        <x:v>újdonság: 2025.12</x:v>
      </x:c>
    </x:row>
    <x:row>
      <x:c t="str">
        <x:v>DO21G</x:v>
      </x:c>
      <x:c t="str">
        <x:v>kézizuhany, 186mm, matt arany</x:v>
      </x:c>
      <x:c t="str">
        <x:v>SAPHO</x:v>
      </x:c>
      <x:c t="str">
        <x:v>8590913123856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46000.0000</x:v>
      </x:c>
      <x:c t="str">
        <x:v>újdonság: 2025.12</x:v>
      </x:c>
    </x:row>
    <x:row>
      <x:c t="str">
        <x:v>DO281</x:v>
      </x:c>
      <x:c t="str">
        <x:v>kézizuhany, 185mm, gun metal</x:v>
      </x:c>
      <x:c t="str">
        <x:v>SAPHO</x:v>
      </x:c>
      <x:c t="str">
        <x:v>8590913124211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11400.0000</x:v>
      </x:c>
      <x:c t="str">
        <x:v>újdonság: 2026.02</x:v>
      </x:c>
    </x:row>
    <x:row>
      <x:c t="str">
        <x:v>DO316</x:v>
      </x:c>
      <x:c t="str">
        <x:v>kézizuhany, 200mm, arany</x:v>
      </x:c>
      <x:c t="str">
        <x:v>SAPHO</x:v>
      </x:c>
      <x:c t="str">
        <x:v>8590913926280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14600.0000</x:v>
      </x:c>
      <x:c t="str">
        <x:v>kiárusítás: 2025.03</x:v>
      </x:c>
    </x:row>
    <x:row>
      <x:c t="str">
        <x:v>DO317</x:v>
      </x:c>
      <x:c t="str">
        <x:v>Kézizuhany, arany</x:v>
      </x:c>
      <x:c t="str">
        <x:v>SAPHO</x:v>
      </x:c>
      <x:c t="str">
        <x:v>8590913887352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33000.0000</x:v>
      </x:c>
      <x:c t="str">
        <x:v/>
      </x:c>
    </x:row>
    <x:row>
      <x:c t="str">
        <x:v>DO319</x:v>
      </x:c>
      <x:c t="str">
        <x:v>kézizuhany, 200mm, matt arany</x:v>
      </x:c>
      <x:c t="str">
        <x:v>SAPHO</x:v>
      </x:c>
      <x:c t="str">
        <x:v>8590913935343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15000.0000</x:v>
      </x:c>
      <x:c t="str">
        <x:v/>
      </x:c>
    </x:row>
    <x:row>
      <x:c t="str">
        <x:v>DO375</x:v>
      </x:c>
      <x:c t="str">
        <x:v>Átalakító, szűkítő 3/4"-1/2",króm </x:v>
      </x:c>
      <x:c t="str">
        <x:v>SAPHO</x:v>
      </x:c>
      <x:c t="str">
        <x:v>8590913835841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1300.0000</x:v>
      </x:c>
      <x:c t="str">
        <x:v/>
      </x:c>
    </x:row>
    <x:row>
      <x:c t="str">
        <x:v>DO381</x:v>
      </x:c>
      <x:c t="str">
        <x:v>kézizuhany, 200mm, gun metal</x:v>
      </x:c>
      <x:c t="str">
        <x:v>SAPHO</x:v>
      </x:c>
      <x:c t="str">
        <x:v>8590913124228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15900.0000</x:v>
      </x:c>
      <x:c t="str">
        <x:v>újdonság: 2026.02</x:v>
      </x:c>
    </x:row>
    <x:row>
      <x:c t="str">
        <x:v>DOC101</x:v>
      </x:c>
      <x:c t="str">
        <x:v>EPOCA kézizuhany, réz/króm</x:v>
      </x:c>
      <x:c t="str">
        <x:v>SAPHO</x:v>
      </x:c>
      <x:c t="str">
        <x:v>8590913820373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24000.0000</x:v>
      </x:c>
      <x:c t="n">
        <x:v>31000.0000</x:v>
      </x:c>
      <x:c t="str">
        <x:v/>
      </x:c>
    </x:row>
    <x:row>
      <x:c t="str">
        <x:v>DOC105</x:v>
      </x:c>
      <x:c t="str">
        <x:v>EPOCA kézizuhany, arany</x:v>
      </x:c>
      <x:c t="str">
        <x:v>SAPHO</x:v>
      </x:c>
      <x:c t="str">
        <x:v>8590913860065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38000.0000</x:v>
      </x:c>
      <x:c t="str">
        <x:v/>
      </x:c>
    </x:row>
    <x:row>
      <x:c t="str">
        <x:v>DOC106</x:v>
      </x:c>
      <x:c t="str">
        <x:v>EPOCA kézizuhany, réz/bronz</x:v>
      </x:c>
      <x:c t="str">
        <x:v>SAPHO</x:v>
      </x:c>
      <x:c t="str">
        <x:v>8590913835483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41000.0000</x:v>
      </x:c>
      <x:c t="str">
        <x:v/>
      </x:c>
    </x:row>
    <x:row>
      <x:c t="str">
        <x:v>DOC107</x:v>
      </x:c>
      <x:c t="str">
        <x:v>EPOCA kézizuhany, rózsa arany</x:v>
      </x:c>
      <x:c t="str">
        <x:v>SAPHO</x:v>
      </x:c>
      <x:c t="str">
        <x:v>8590913860072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39500.0000</x:v>
      </x:c>
      <x:c t="str">
        <x:v/>
      </x:c>
    </x:row>
    <x:row>
      <x:c t="str">
        <x:v>DOC108</x:v>
      </x:c>
      <x:c t="str">
        <x:v>EPOCA kézizuhany, nikkel</x:v>
      </x:c>
      <x:c t="str">
        <x:v>SAPHO</x:v>
      </x:c>
      <x:c t="str">
        <x:v>8590913861826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36000.0000</x:v>
      </x:c>
      <x:c t="str">
        <x:v/>
      </x:c>
    </x:row>
    <x:row>
      <x:c t="str">
        <x:v>DOC148</x:v>
      </x:c>
      <x:c t="str">
        <x:v>DREAMART kézizuhany, króm</x:v>
      </x:c>
      <x:c t="str">
        <x:v>SAPHO</x:v>
      </x:c>
      <x:c t="str">
        <x:v>8590913863097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13000.0000</x:v>
      </x:c>
      <x:c t="n">
        <x:v>17100.0000</x:v>
      </x:c>
      <x:c t="str">
        <x:v/>
      </x:c>
    </x:row>
    <x:row>
      <x:c t="str">
        <x:v>DOC21</x:v>
      </x:c>
      <x:c t="str">
        <x:v>REITANO ANTEA kézizuhany, réz/króm</x:v>
      </x:c>
      <x:c t="str">
        <x:v>SAPHO</x:v>
      </x:c>
      <x:c t="str">
        <x:v>8024587004482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13200.0000</x:v>
      </x:c>
      <x:c t="str">
        <x:v/>
      </x:c>
    </x:row>
    <x:row>
      <x:c t="str">
        <x:v>DOC25</x:v>
      </x:c>
      <x:c t="str">
        <x:v>REITANO ANTEA kézizuhany, arany</x:v>
      </x:c>
      <x:c t="str">
        <x:v>SAPHO</x:v>
      </x:c>
      <x:c t="str">
        <x:v>8590913860089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DOC26</x:v>
      </x:c>
      <x:c t="str">
        <x:v>REITANO ANTEA kézizuhany, réz/bronz</x:v>
      </x:c>
      <x:c t="str">
        <x:v>SAPHO</x:v>
      </x:c>
      <x:c t="str">
        <x:v>8024587004499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DOC27</x:v>
      </x:c>
      <x:c t="str">
        <x:v>REITANO ANTEA kézizuhany, rózsa arany</x:v>
      </x:c>
      <x:c t="str">
        <x:v>SAPHO</x:v>
      </x:c>
      <x:c t="str">
        <x:v>8590913860096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DOC28</x:v>
      </x:c>
      <x:c t="str">
        <x:v>REITANO ANTEA kézizuhany, réz/nikkel</x:v>
      </x:c>
      <x:c t="str">
        <x:v>SAPHO</x:v>
      </x:c>
      <x:c t="str">
        <x:v>8590913861819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DOC61</x:v>
      </x:c>
      <x:c t="str">
        <x:v>REITANO retro bidé zuhany, tartó és gégecső nélkül, króm</x:v>
      </x:c>
      <x:c t="str">
        <x:v>SAPHO</x:v>
      </x:c>
      <x:c t="str">
        <x:v>8590913860102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18000.0000</x:v>
      </x:c>
      <x:c t="str">
        <x:v/>
      </x:c>
    </x:row>
    <x:row>
      <x:c t="str">
        <x:v>DOC65</x:v>
      </x:c>
      <x:c t="str">
        <x:v>REITANO retro bidé zuhany, tartó és gégecső nélkül, arany</x:v>
      </x:c>
      <x:c t="str">
        <x:v>SAPHO</x:v>
      </x:c>
      <x:c t="str">
        <x:v>8590913933585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>újdonság: 2024.09</x:v>
      </x:c>
    </x:row>
    <x:row>
      <x:c t="str">
        <x:v>DOC66</x:v>
      </x:c>
      <x:c t="str">
        <x:v>REITANO retro bidé zuhany, tartó és gégecső nélkül, bronz</x:v>
      </x:c>
      <x:c t="str">
        <x:v>SAPHO</x:v>
      </x:c>
      <x:c t="str">
        <x:v>8590913860119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/>
      </x:c>
    </x:row>
    <x:row>
      <x:c t="str">
        <x:v>DP1200GB</x:v>
      </x:c>
      <x:c t="str">
        <x:v>AQUALINE DENIPAN zuhanyzó hátfal, 1200x2100mm, szürke beton</x:v>
      </x:c>
      <x:c t="str">
        <x:v>AQUALINE</x:v>
      </x:c>
      <x:c t="str">
        <x:v>8590913114700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2025.07</x:v>
      </x:c>
    </x:row>
    <x:row>
      <x:c t="str">
        <x:v>DP1200WM</x:v>
      </x:c>
      <x:c t="str">
        <x:v>AQUALINE DENIPAN zuhanyzó hátfal, 1200x2100mm, matt fehér</x:v>
      </x:c>
      <x:c t="str">
        <x:v>AQUALINE</x:v>
      </x:c>
      <x:c t="str">
        <x:v>8590913114663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>újdonság: 2025.07</x:v>
      </x:c>
    </x:row>
    <x:row>
      <x:c t="str">
        <x:v>DP21B</x:v>
      </x:c>
      <x:c t="str">
        <x:v>DENIPAN sarokprofil szett, 2100mm, matt fekete</x:v>
      </x:c>
      <x:c t="str">
        <x:v>AQUALINE</x:v>
      </x:c>
      <x:c t="str">
        <x:v>8590913114595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6900.0000</x:v>
      </x:c>
      <x:c t="str">
        <x:v>újdonság: 2025.07</x:v>
      </x:c>
    </x:row>
    <x:row>
      <x:c t="str">
        <x:v>DP21CH</x:v>
      </x:c>
      <x:c t="str">
        <x:v>DENIPAN sarokprofil szett, 2100mm, króm</x:v>
      </x:c>
      <x:c t="str">
        <x:v>AQUALINE</x:v>
      </x:c>
      <x:c t="str">
        <x:v>8590913114588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6900.0000</x:v>
      </x:c>
      <x:c t="str">
        <x:v>újdonság: 2025.07</x:v>
      </x:c>
    </x:row>
    <x:row>
      <x:c t="str">
        <x:v>DP21W</x:v>
      </x:c>
      <x:c t="str">
        <x:v>DENIPAN sarokprofil szett, 2100mm, matt fehér</x:v>
      </x:c>
      <x:c t="str">
        <x:v>AQUALINE</x:v>
      </x:c>
      <x:c t="str">
        <x:v>8590913114601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6900.0000</x:v>
      </x:c>
      <x:c t="str">
        <x:v>újdonság: 2025.07</x:v>
      </x:c>
    </x:row>
    <x:row>
      <x:c t="str">
        <x:v>DP22B</x:v>
      </x:c>
      <x:c t="str">
        <x:v>DENIPAN H profil, 2100mm, matt fekete</x:v>
      </x:c>
      <x:c t="str">
        <x:v>AQUALINE</x:v>
      </x:c>
      <x:c t="str">
        <x:v>8590913114625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DP22CH</x:v>
      </x:c>
      <x:c t="str">
        <x:v>DENIPAN H profil, 2100mm, króm</x:v>
      </x:c>
      <x:c t="str">
        <x:v>AQUALINE</x:v>
      </x:c>
      <x:c t="str">
        <x:v>8590913114618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DP22W</x:v>
      </x:c>
      <x:c t="str">
        <x:v>DENIPAN H profil, 2100mm, matt fehér</x:v>
      </x:c>
      <x:c t="str">
        <x:v>AQUALINE</x:v>
      </x:c>
      <x:c t="str">
        <x:v>8590913114632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DP562</x:v>
      </x:c>
      <x:c t="str">
        <x:v>Fali fejzuhany, téglalap, 500x200x30mm, polírozott inox</x:v>
      </x:c>
      <x:c t="str">
        <x:v>SAPHO</x:v>
      </x:c>
      <x:c t="str">
        <x:v>8590913840746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180000.0000</x:v>
      </x:c>
      <x:c t="str">
        <x:v/>
      </x:c>
    </x:row>
    <x:row>
      <x:c t="str">
        <x:v>DP800GB</x:v>
      </x:c>
      <x:c t="str">
        <x:v>AQUALINE DENIPAN zuhanyzó hátfal, 800x2100mm, szürke beton</x:v>
      </x:c>
      <x:c t="str">
        <x:v>AQUALINE</x:v>
      </x:c>
      <x:c t="str">
        <x:v>8590913114670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45000.0000</x:v>
      </x:c>
      <x:c t="str">
        <x:v>újdonság: 2025.07</x:v>
      </x:c>
    </x:row>
    <x:row>
      <x:c t="str">
        <x:v>DP800WM</x:v>
      </x:c>
      <x:c t="str">
        <x:v>AQUALINE DENIPAN zuhanyzó hátfal, 800x2100mm, matt fehér</x:v>
      </x:c>
      <x:c t="str">
        <x:v>AQUALINE</x:v>
      </x:c>
      <x:c t="str">
        <x:v>8590913114649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>újdonság: 2025.07</x:v>
      </x:c>
    </x:row>
    <x:row>
      <x:c t="str">
        <x:v>DP900GB</x:v>
      </x:c>
      <x:c t="str">
        <x:v>AQUALINE DENIPAN zuhanyzó hátfal, 900x2100mm, szürke beton</x:v>
      </x:c>
      <x:c t="str">
        <x:v>AQUALINE</x:v>
      </x:c>
      <x:c t="str">
        <x:v>8590913114694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>újdonság: 2025.07</x:v>
      </x:c>
    </x:row>
    <x:row>
      <x:c t="str">
        <x:v>DP900WM</x:v>
      </x:c>
      <x:c t="str">
        <x:v>AQUALINE DENIPAN zuhanyzó hátfal, 900x2100mm, matt fehér</x:v>
      </x:c>
      <x:c t="str">
        <x:v>AQUALINE</x:v>
      </x:c>
      <x:c t="str">
        <x:v>8590913114656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37000.0000</x:v>
      </x:c>
      <x:c t="str">
        <x:v>újdonság: 2025.07</x:v>
      </x:c>
    </x:row>
    <x:row>
      <x:c t="str">
        <x:v>DR101</x:v>
      </x:c>
      <x:c t="str">
        <x:v>Soft Close szemetes 5l, matt rozsdamentes</x:v>
      </x:c>
      <x:c t="str">
        <x:v>SAPHO</x:v>
      </x:c>
      <x:c t="str">
        <x:v>8590913997396</x:v>
      </x:c>
      <x:c t="str">
        <x:v>db        </x:v>
      </x:c>
      <x:c t="str">
        <x:v>73239300</x:v>
      </x:c>
      <x:c t="n">
        <x:v>1.5100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9200.0000</x:v>
      </x:c>
      <x:c t="str">
        <x:v>újdonság: 2025.07</x:v>
      </x:c>
    </x:row>
    <x:row>
      <x:c t="str">
        <x:v>DR102</x:v>
      </x:c>
      <x:c t="str">
        <x:v>Soft Close szemetes 12l, matt rozsdamentes</x:v>
      </x:c>
      <x:c t="str">
        <x:v>SAPHO</x:v>
      </x:c>
      <x:c t="str">
        <x:v>8590913997389</x:v>
      </x:c>
      <x:c t="str">
        <x:v>db        </x:v>
      </x:c>
      <x:c t="str">
        <x:v>73239300</x:v>
      </x:c>
      <x:c t="n">
        <x:v>2.6800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>újdonság: 2025.07</x:v>
      </x:c>
    </x:row>
    <x:row>
      <x:c t="str">
        <x:v>DR147</x:v>
      </x:c>
      <x:c t="str">
        <x:v>Szénszűrő DR302, DR303 szemeteshez </x:v>
      </x:c>
      <x:c t="str">
        <x:v>SAPHO</x:v>
      </x:c>
      <x:c t="str">
        <x:v>6951800621527</x:v>
      </x:c>
      <x:c t="str">
        <x:v>db        </x:v>
      </x:c>
      <x:c t="str">
        <x:v>73239300</x:v>
      </x:c>
      <x:c t="n">
        <x:v>0.2200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1340.0000</x:v>
      </x:c>
      <x:c t="str">
        <x:v>kifutott: 2024.09</x:v>
      </x:c>
    </x:row>
    <x:row>
      <x:c t="str">
        <x:v>DR501</x:v>
      </x:c>
      <x:c t="str">
        <x:v>REGENT szemetes, pedálos, Soft Close, 6l, matt inox</x:v>
      </x:c>
      <x:c t="str">
        <x:v>SAPHO</x:v>
      </x:c>
      <x:c t="str">
        <x:v>8590913854729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>kifutott: 2024.09</x:v>
      </x:c>
    </x:row>
    <x:row>
      <x:c t="str">
        <x:v>DS119</x:v>
      </x:c>
      <x:c t="str">
        <x:v>AQUALINE ajtó szerelvények takarásához, balos/jobbos, 60x60x8,6cm, fehér</x:v>
      </x:c>
      <x:c t="str">
        <x:v>AQUALINE</x:v>
      </x:c>
      <x:c t="str">
        <x:v>8590913840876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DS125</x:v>
      </x:c>
      <x:c t="str">
        <x:v>AQUALINE ajtó szerelvények takarásához, balos/jobbos, 60x60x8,6cm</x:v>
      </x:c>
      <x:c t="str">
        <x:v>AQUALINE</x:v>
      </x:c>
      <x:c t="str">
        <x:v>8590913871283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DT040-1111</x:v>
      </x:c>
      <x:c t="str">
        <x:v>DTDL pult, 40x1,8x40cm, ezüst tölgy</x:v>
      </x:c>
      <x:c t="str">
        <x:v>SAPHO</x:v>
      </x:c>
      <x:c t="str">
        <x:v>8590913119491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DT040-1616</x:v>
      </x:c>
      <x:c t="str">
        <x:v>DTDL pult, 40x1,8x40cm, rusztikus fenyő</x:v>
      </x:c>
      <x:c t="str">
        <x:v>SAPHO</x:v>
      </x:c>
      <x:c t="str">
        <x:v>8590913119507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DT040-2222</x:v>
      </x:c>
      <x:c t="str">
        <x:v>DTDL pult, 40x1,8x40cm, alabama tölgy</x:v>
      </x:c>
      <x:c t="str">
        <x:v>SAPHO</x:v>
      </x:c>
      <x:c t="str">
        <x:v>8590913119484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DT040-2525</x:v>
      </x:c>
      <x:c t="str">
        <x:v>DTDL pult, 40x1,8x40cm, cuneo tölgy</x:v>
      </x:c>
      <x:c t="str">
        <x:v>SAPHO</x:v>
      </x:c>
      <x:c t="str">
        <x:v>8590913115950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DT040-3030</x:v>
      </x:c>
      <x:c t="str">
        <x:v>DTDL pult, 40x1,8x40cm, fényes fehér</x:v>
      </x:c>
      <x:c t="str">
        <x:v>SAPHO</x:v>
      </x:c>
      <x:c t="str">
        <x:v>8590913119477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DT058-1111</x:v>
      </x:c>
      <x:c t="str">
        <x:v>ODETTA pult, 580x18x440mm, DTDL, ezüst tölgy</x:v>
      </x:c>
      <x:c t="str">
        <x:v>SAPHO</x:v>
      </x:c>
      <x:c t="str">
        <x:v>8590913913433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DT058-1313</x:v>
      </x:c>
      <x:c t="str">
        <x:v>ODETTA pult, 580x18x440mm, DTDL, bardíni szilva</x:v>
      </x:c>
      <x:c t="str">
        <x:v>SAPHO</x:v>
      </x:c>
      <x:c t="str">
        <x:v>8590913913426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DT058-1616</x:v>
      </x:c>
      <x:c t="str">
        <x:v>ODETTA pult, 580x18x440mm, DTDL, rusztikus fenyő</x:v>
      </x:c>
      <x:c t="str">
        <x:v>SAPHO</x:v>
      </x:c>
      <x:c t="str">
        <x:v>8590913913440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DT058-2222</x:v>
      </x:c>
      <x:c t="str">
        <x:v>ODETTA pult, 580x18x440mm, DTDL, alabama tölgy</x:v>
      </x:c>
      <x:c t="str">
        <x:v>SAPHO</x:v>
      </x:c>
      <x:c t="str">
        <x:v>8590913940156</x:v>
      </x:c>
      <x:c t="str">
        <x:v>db        </x:v>
      </x:c>
      <x:c t="str">
        <x:v>94036090</x:v>
      </x:c>
      <x:c t="n">
        <x:v>3.7460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DT058-3030</x:v>
      </x:c>
      <x:c t="str">
        <x:v>ODETTA pult, 580x18x440mm, DTDL, fényes fehér</x:v>
      </x:c>
      <x:c t="str">
        <x:v>SAPHO</x:v>
      </x:c>
      <x:c t="str">
        <x:v>8590913913419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DT058-3434</x:v>
      </x:c>
      <x:c t="str">
        <x:v>ODETTA pult, 580x18x440mm, DTDL, matt antracit</x:v>
      </x:c>
      <x:c t="str">
        <x:v>SAPHO</x:v>
      </x:c>
      <x:c t="str">
        <x:v>8590913965609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DT060-1111</x:v>
      </x:c>
      <x:c t="str">
        <x:v>ODETTA mosdótartó szekrény, 57x50x43,5cm, ezüst tölgy</x:v>
      </x:c>
      <x:c t="str">
        <x:v>SAPHO</x:v>
      </x:c>
      <x:c t="str">
        <x:v>8590913891076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DT060-1313</x:v>
      </x:c>
      <x:c t="str">
        <x:v>ODETTA mosdótartó szekrény, 57x50x43,5cm, bardíni szilva</x:v>
      </x:c>
      <x:c t="str">
        <x:v>SAPHO</x:v>
      </x:c>
      <x:c t="str">
        <x:v>8590913885235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DT060-1616</x:v>
      </x:c>
      <x:c t="str">
        <x:v>ODETTA mosdótartó szekrény, 57x50x43,5cm, rusztikus fenyő</x:v>
      </x:c>
      <x:c t="str">
        <x:v>SAPHO</x:v>
      </x:c>
      <x:c t="str">
        <x:v>8590913885228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DT060-2222</x:v>
      </x:c>
      <x:c t="str">
        <x:v>ODETTA mosdótartó szekrény, 57x50x43,5cm, Alabama tölgy</x:v>
      </x:c>
      <x:c t="str">
        <x:v>SAPHO</x:v>
      </x:c>
      <x:c t="str">
        <x:v>8590913923197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DT060-3030</x:v>
      </x:c>
      <x:c t="str">
        <x:v>ODETTA mosdótartó szekrény, 57x50x43,5cm, fényes fehér</x:v>
      </x:c>
      <x:c t="str">
        <x:v>SAPHO</x:v>
      </x:c>
      <x:c t="str">
        <x:v>8590913885211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DT060-3434</x:v>
      </x:c>
      <x:c t="str">
        <x:v>ODETTA mosdótartó szekrény, 57x50x43,5cm, matt antracit</x:v>
      </x:c>
      <x:c t="str">
        <x:v>SAPHO</x:v>
      </x:c>
      <x:c t="str">
        <x:v>8590913955501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DT068-1111</x:v>
      </x:c>
      <x:c t="str">
        <x:v>ODETTA pult, 680x18x440mm, DTDL, ezüst tölgy</x:v>
      </x:c>
      <x:c t="str">
        <x:v>SAPHO</x:v>
      </x:c>
      <x:c t="str">
        <x:v>8590913913471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DT068-1313</x:v>
      </x:c>
      <x:c t="str">
        <x:v>ODETTA pult, 680x18x440mm, DTDL, bardíni szilva</x:v>
      </x:c>
      <x:c t="str">
        <x:v>SAPHO</x:v>
      </x:c>
      <x:c t="str">
        <x:v>8590913913464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DT068-1616</x:v>
      </x:c>
      <x:c t="str">
        <x:v>ODETTA pult, 680x18x440mm, DTDL, rusztikus fenyő</x:v>
      </x:c>
      <x:c t="str">
        <x:v>SAPHO</x:v>
      </x:c>
      <x:c t="str">
        <x:v>8590913913488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DT068-2222</x:v>
      </x:c>
      <x:c t="str">
        <x:v>ODETTA pult, 680x18x440mm, DTDL, alabama tölgy</x:v>
      </x:c>
      <x:c t="str">
        <x:v>SAPHO</x:v>
      </x:c>
      <x:c t="str">
        <x:v>8590913940163</x:v>
      </x:c>
      <x:c t="str">
        <x:v>db        </x:v>
      </x:c>
      <x:c t="str">
        <x:v>94036090</x:v>
      </x:c>
      <x:c t="n">
        <x:v>4.2030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DT068-3030</x:v>
      </x:c>
      <x:c t="str">
        <x:v>ODETTA pult, 680x18x440mm, DTDL, fényes fehér</x:v>
      </x:c>
      <x:c t="str">
        <x:v>SAPHO</x:v>
      </x:c>
      <x:c t="str">
        <x:v>8590913913457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DT068-3434</x:v>
      </x:c>
      <x:c t="str">
        <x:v>ODETTA pult, 680x18x440mm, DTDL, matt antracit</x:v>
      </x:c>
      <x:c t="str">
        <x:v>SAPHO</x:v>
      </x:c>
      <x:c t="str">
        <x:v>8590913965616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DT070-1111</x:v>
      </x:c>
      <x:c t="str">
        <x:v>ODETTA mosdótartó szekrény, 67x50x43,5cm, ezüst tölgy</x:v>
      </x:c>
      <x:c t="str">
        <x:v>SAPHO</x:v>
      </x:c>
      <x:c t="str">
        <x:v>8590913891083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DT070-1313</x:v>
      </x:c>
      <x:c t="str">
        <x:v>ODETTA mosdótartó szekrény, 67x50x43,5cm, bardíni szilva</x:v>
      </x:c>
      <x:c t="str">
        <x:v>SAPHO</x:v>
      </x:c>
      <x:c t="str">
        <x:v>8590913885266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DT070-1616</x:v>
      </x:c>
      <x:c t="str">
        <x:v>ODETTA mosdótartó szekrény, 67x50x43,5cm, rusztikus fenyő</x:v>
      </x:c>
      <x:c t="str">
        <x:v>SAPHO</x:v>
      </x:c>
      <x:c t="str">
        <x:v>8590913885259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DT070-2222</x:v>
      </x:c>
      <x:c t="str">
        <x:v>ODETTA mosdótartó szekrény, 67x50x43,5cm, Alabama tölgy</x:v>
      </x:c>
      <x:c t="str">
        <x:v>SAPHO</x:v>
      </x:c>
      <x:c t="str">
        <x:v>8590913940552</x:v>
      </x:c>
      <x:c t="str">
        <x:v>db        </x:v>
      </x:c>
      <x:c t="str">
        <x:v>94036090</x:v>
      </x:c>
      <x:c t="n">
        <x:v>28.7400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DT070-3030</x:v>
      </x:c>
      <x:c t="str">
        <x:v>ODETTA mosdótartó szekrény, 67x50x43,5cm, fényes fehér</x:v>
      </x:c>
      <x:c t="str">
        <x:v>SAPHO</x:v>
      </x:c>
      <x:c t="str">
        <x:v>8590913885242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DT070-3434</x:v>
      </x:c>
      <x:c t="str">
        <x:v>ODETTA mosdótartó szekrény, 67x50x43,5cm, matt antracit</x:v>
      </x:c>
      <x:c t="str">
        <x:v>SAPHO</x:v>
      </x:c>
      <x:c t="str">
        <x:v>8590913965531</x:v>
      </x:c>
      <x:c t="str">
        <x:v>db        </x:v>
      </x:c>
      <x:c t="str">
        <x:v>94036090</x:v>
      </x:c>
      <x:c t="n">
        <x:v>28.7400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/>
      </x:c>
    </x:row>
    <x:row>
      <x:c t="str">
        <x:v>DT083-1111</x:v>
      </x:c>
      <x:c t="str">
        <x:v>ODETTA pult, 830x18x440mm, DTDL, ezüst tölgy</x:v>
      </x:c>
      <x:c t="str">
        <x:v>SAPHO</x:v>
      </x:c>
      <x:c t="str">
        <x:v>8590913893865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DT083-1313</x:v>
      </x:c>
      <x:c t="str">
        <x:v>ODETTA pult, 830x18x440mm, DTDL, bardíni szilva</x:v>
      </x:c>
      <x:c t="str">
        <x:v>SAPHO</x:v>
      </x:c>
      <x:c t="str">
        <x:v>8590913893858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DT083-1616</x:v>
      </x:c>
      <x:c t="str">
        <x:v>ODETTA pult, 830x18x440mm, DTDL, rusztikus fenyő</x:v>
      </x:c>
      <x:c t="str">
        <x:v>SAPHO</x:v>
      </x:c>
      <x:c t="str">
        <x:v>8590913893872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DT083-2222</x:v>
      </x:c>
      <x:c t="str">
        <x:v>ODETTA pult, 830x18x440mm, DTDL, alabama tölgy</x:v>
      </x:c>
      <x:c t="str">
        <x:v>SAPHO</x:v>
      </x:c>
      <x:c t="str">
        <x:v>8590913940170</x:v>
      </x:c>
      <x:c t="str">
        <x:v>db        </x:v>
      </x:c>
      <x:c t="str">
        <x:v>94036090</x:v>
      </x:c>
      <x:c t="n">
        <x:v>5.0790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DT083-3030</x:v>
      </x:c>
      <x:c t="str">
        <x:v>ODETTA pult, 830x18x440mm, DTDL, fényes fehér</x:v>
      </x:c>
      <x:c t="str">
        <x:v>SAPHO</x:v>
      </x:c>
      <x:c t="str">
        <x:v>8590913893841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DT083-3434</x:v>
      </x:c>
      <x:c t="str">
        <x:v>ODETTA pult, 830x18x440mm, DTDL, matt antracit</x:v>
      </x:c>
      <x:c t="str">
        <x:v>SAPHO</x:v>
      </x:c>
      <x:c t="str">
        <x:v>8590913965623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DT085-1111</x:v>
      </x:c>
      <x:c t="str">
        <x:v>ODETTA mosdótartó szekrény, 82x50x43,5cm, ezüst tölgy</x:v>
      </x:c>
      <x:c t="str">
        <x:v>SAPHO</x:v>
      </x:c>
      <x:c t="str">
        <x:v>8590913891090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DT085-1313</x:v>
      </x:c>
      <x:c t="str">
        <x:v>ODETTA mosdótartó szekrény, 82x50x43,5cm, bardíni szilva</x:v>
      </x:c>
      <x:c t="str">
        <x:v>SAPHO</x:v>
      </x:c>
      <x:c t="str">
        <x:v>8590913885297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DT085-1616</x:v>
      </x:c>
      <x:c t="str">
        <x:v>ODETTA mosdótartó szekrény, 82x50x43,5cm, rusztikus fenyő</x:v>
      </x:c>
      <x:c t="str">
        <x:v>SAPHO</x:v>
      </x:c>
      <x:c t="str">
        <x:v>8590913885280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DT085-2222</x:v>
      </x:c>
      <x:c t="str">
        <x:v>ODETTA mosdótartó szekrény, 82x50x43,5cm, Alabama tölgy</x:v>
      </x:c>
      <x:c t="str">
        <x:v>SAPHO</x:v>
      </x:c>
      <x:c t="str">
        <x:v>8590913923180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DT085-3030</x:v>
      </x:c>
      <x:c t="str">
        <x:v>ODETTA mosdótartó szekrény, 82x50x43,5cm, fényes fehér</x:v>
      </x:c>
      <x:c t="str">
        <x:v>SAPHO</x:v>
      </x:c>
      <x:c t="str">
        <x:v>8590913885273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DT085-3434</x:v>
      </x:c>
      <x:c t="str">
        <x:v>ODETTA mosdótartó szekrény, 82x50x43,5cm, matt antracit</x:v>
      </x:c>
      <x:c t="str">
        <x:v>SAPHO</x:v>
      </x:c>
      <x:c t="str">
        <x:v>8590913963698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DT088-1313</x:v>
      </x:c>
      <x:c t="str">
        <x:v>ODETTA pult, DTDL, 880x18x440mm, bardíni szílva</x:v>
      </x:c>
      <x:c t="str">
        <x:v>SAPHO</x:v>
      </x:c>
      <x:c t="str">
        <x:v>8590913956850</x:v>
      </x:c>
      <x:c t="str">
        <x:v>db        </x:v>
      </x:c>
      <x:c t="str">
        <x:v>94036090</x:v>
      </x:c>
      <x:c t="n">
        <x:v>5.5810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DT088-3434</x:v>
      </x:c>
      <x:c t="str">
        <x:v>ODETTA pult, DTDL, 880x18x440mm, bardíni szílva</x:v>
      </x:c>
      <x:c t="str">
        <x:v>SAPHO</x:v>
      </x:c>
      <x:c t="str">
        <x:v>8590913965630</x:v>
      </x:c>
      <x:c t="str">
        <x:v>db        </x:v>
      </x:c>
      <x:c t="str">
        <x:v>94036090</x:v>
      </x:c>
      <x:c t="n">
        <x:v>5.5810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DT096-1111</x:v>
      </x:c>
      <x:c t="str">
        <x:v>ODETTA pult, 960x18x440mm, DTDL, ezüst tölgy</x:v>
      </x:c>
      <x:c t="str">
        <x:v>SAPHO</x:v>
      </x:c>
      <x:c t="str">
        <x:v>8590913893926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DT096-1313</x:v>
      </x:c>
      <x:c t="str">
        <x:v>ODETTA pult, 960x18x440mm, DTDL, bardíni szilva</x:v>
      </x:c>
      <x:c t="str">
        <x:v>SAPHO</x:v>
      </x:c>
      <x:c t="str">
        <x:v>8590913893919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DT096-1616</x:v>
      </x:c>
      <x:c t="str">
        <x:v>ODETTA pult, 960x18x440mm, DTDL, rusztikus fenyő</x:v>
      </x:c>
      <x:c t="str">
        <x:v>SAPHO</x:v>
      </x:c>
      <x:c t="str">
        <x:v>8590913893933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DT096-2222</x:v>
      </x:c>
      <x:c t="str">
        <x:v>ODETTA pult, 960x18x440mm, DTDL, alabama tölgy</x:v>
      </x:c>
      <x:c t="str">
        <x:v>SAPHO</x:v>
      </x:c>
      <x:c t="str">
        <x:v>8590913921315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DT096-3030</x:v>
      </x:c>
      <x:c t="str">
        <x:v>ODETTA pult, 960x18x440mm, DTDL, fényes fehér</x:v>
      </x:c>
      <x:c t="str">
        <x:v>SAPHO</x:v>
      </x:c>
      <x:c t="str">
        <x:v>8590913893902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DT096-3434</x:v>
      </x:c>
      <x:c t="str">
        <x:v>ODETTA pult, 960x18x440mm, DTDL, matt antracit</x:v>
      </x:c>
      <x:c t="str">
        <x:v>SAPHO</x:v>
      </x:c>
      <x:c t="str">
        <x:v>8590913927188</x:v>
      </x:c>
      <x:c t="str">
        <x:v>db        </x:v>
      </x:c>
      <x:c t="str">
        <x:v>94036090</x:v>
      </x:c>
      <x:c t="n">
        <x:v>5.8830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DT098-1111</x:v>
      </x:c>
      <x:c t="str">
        <x:v>ODETTA pult, 980x18x440mm, DTDL, ezüst tölgy</x:v>
      </x:c>
      <x:c t="str">
        <x:v>SAPHO</x:v>
      </x:c>
      <x:c t="str">
        <x:v>8590913893988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DT098-1313</x:v>
      </x:c>
      <x:c t="str">
        <x:v>ODETTA pult, 980x18x440mm, DTDL, bardíni szilva</x:v>
      </x:c>
      <x:c t="str">
        <x:v>SAPHO</x:v>
      </x:c>
      <x:c t="str">
        <x:v>8590913893971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DT098-1616</x:v>
      </x:c>
      <x:c t="str">
        <x:v>ODETTA pult, 980x18x440mm, DTDL, rusztikus fenyő</x:v>
      </x:c>
      <x:c t="str">
        <x:v>SAPHO</x:v>
      </x:c>
      <x:c t="str">
        <x:v>8590913893995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DT098-2222</x:v>
      </x:c>
      <x:c t="str">
        <x:v>ODETTA pult, 980x18x440mm, DTDL, alabama tölgy</x:v>
      </x:c>
      <x:c t="str">
        <x:v>SAPHO</x:v>
      </x:c>
      <x:c t="str">
        <x:v>8590913940187</x:v>
      </x:c>
      <x:c t="str">
        <x:v>db        </x:v>
      </x:c>
      <x:c t="str">
        <x:v>94036090</x:v>
      </x:c>
      <x:c t="n">
        <x:v>6.0830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DT098-3030</x:v>
      </x:c>
      <x:c t="str">
        <x:v>ODETTA pult, 980x18x440mm, DTDL, fényes fehér</x:v>
      </x:c>
      <x:c t="str">
        <x:v>SAPHO</x:v>
      </x:c>
      <x:c t="str">
        <x:v>8590913893964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DT098-3434</x:v>
      </x:c>
      <x:c t="str">
        <x:v>ODETTA pult, 980x18x440mm, DTDL, matt antracit</x:v>
      </x:c>
      <x:c t="str">
        <x:v>SAPHO</x:v>
      </x:c>
      <x:c t="str">
        <x:v>8590913965647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DT100-1111</x:v>
      </x:c>
      <x:c t="str">
        <x:v>ODETTA mosdótartó szekrény, 95x50x43,5cm, ezüst tölgy</x:v>
      </x:c>
      <x:c t="str">
        <x:v>SAPHO</x:v>
      </x:c>
      <x:c t="str">
        <x:v>8590913891106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DT100-1313</x:v>
      </x:c>
      <x:c t="str">
        <x:v>ODETTA mosdótartó szekrény, 95x50x43,5cm, bardíni szilva</x:v>
      </x:c>
      <x:c t="str">
        <x:v>SAPHO</x:v>
      </x:c>
      <x:c t="str">
        <x:v>8590913885327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/>
      </x:c>
    </x:row>
    <x:row>
      <x:c t="str">
        <x:v>DT100-1616</x:v>
      </x:c>
      <x:c t="str">
        <x:v>ODETTA mosdótartó szekrény, 95x50x43,5cm, rusztikus fenyő</x:v>
      </x:c>
      <x:c t="str">
        <x:v>SAPHO</x:v>
      </x:c>
      <x:c t="str">
        <x:v>8590913885310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DT100-1919</x:v>
      </x:c>
      <x:c t="str">
        <x:v>ODETTA mosdótartó szekrény, 95x50x43,5cm, Collingwood</x:v>
      </x:c>
      <x:c t="str">
        <x:v>SAPHO</x:v>
      </x:c>
      <x:c t="str">
        <x:v>8590913989049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316000.0000</x:v>
      </x:c>
      <x:c t="str">
        <x:v>kifutott: 2024.09</x:v>
      </x:c>
    </x:row>
    <x:row>
      <x:c t="str">
        <x:v>DT100-3030</x:v>
      </x:c>
      <x:c t="str">
        <x:v>ODETTA mosdótartó szekrény, 95x50x43,5cm, fényes fehér</x:v>
      </x:c>
      <x:c t="str">
        <x:v>SAPHO</x:v>
      </x:c>
      <x:c t="str">
        <x:v>8590913885303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DT100-3434</x:v>
      </x:c>
      <x:c t="str">
        <x:v>ODETTA mosdótartó szekrény, 95x50x43,5cm, matt antracit</x:v>
      </x:c>
      <x:c t="str">
        <x:v>SAPHO</x:v>
      </x:c>
      <x:c t="str">
        <x:v>8590913965548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DT119-1111</x:v>
      </x:c>
      <x:c t="str">
        <x:v>ODETTA pult, 1190x18x440mm, DTDL, ezüst tölgy</x:v>
      </x:c>
      <x:c t="str">
        <x:v>SAPHO</x:v>
      </x:c>
      <x:c t="str">
        <x:v>8590913894046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DT119-1313</x:v>
      </x:c>
      <x:c t="str">
        <x:v>ODETTA pult, 1190x18x440mm, DTDL, bardíni szilva</x:v>
      </x:c>
      <x:c t="str">
        <x:v>SAPHO</x:v>
      </x:c>
      <x:c t="str">
        <x:v>8590913894039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DT119-1616</x:v>
      </x:c>
      <x:c t="str">
        <x:v>ODETTA pult, 1190x18x440mm, DTDL, rusztikus fenyő</x:v>
      </x:c>
      <x:c t="str">
        <x:v>SAPHO</x:v>
      </x:c>
      <x:c t="str">
        <x:v>8590913894053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DT119-2222</x:v>
      </x:c>
      <x:c t="str">
        <x:v>ODETTA pult, 1190x18x440mm, DTDL, alabama tölgy</x:v>
      </x:c>
      <x:c t="str">
        <x:v>SAPHO</x:v>
      </x:c>
      <x:c t="str">
        <x:v>8590913921308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DT119-3030</x:v>
      </x:c>
      <x:c t="str">
        <x:v>ODETTA pult, 1190x18x440mm, DTDL, fényes fehér</x:v>
      </x:c>
      <x:c t="str">
        <x:v>SAPHO</x:v>
      </x:c>
      <x:c t="str">
        <x:v>8590913894022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DT119-3434</x:v>
      </x:c>
      <x:c t="str">
        <x:v>ODETTA pult, 1190x18x440mm, DTDL, matt antracit</x:v>
      </x:c>
      <x:c t="str">
        <x:v>SAPHO</x:v>
      </x:c>
      <x:c t="str">
        <x:v>8590913965654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DT120-1111</x:v>
      </x:c>
      <x:c t="str">
        <x:v>ODETTA mosdótartó szekrény, 118x50x43,5cm, ezüst tölgy</x:v>
      </x:c>
      <x:c t="str">
        <x:v>SAPHO</x:v>
      </x:c>
      <x:c t="str">
        <x:v>8590913891113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DT120-1313</x:v>
      </x:c>
      <x:c t="str">
        <x:v>ODETTA mosdótartó szekrény, 118x50x43,5cm, bardíni szilva</x:v>
      </x:c>
      <x:c t="str">
        <x:v>SAPHO</x:v>
      </x:c>
      <x:c t="str">
        <x:v>8590913885358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DT120-1616</x:v>
      </x:c>
      <x:c t="str">
        <x:v>ODETTA mosdótartó szekrény, 118x50x43,5cm, rusztikus fenyő</x:v>
      </x:c>
      <x:c t="str">
        <x:v>SAPHO</x:v>
      </x:c>
      <x:c t="str">
        <x:v>8590913885341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DT120-2222</x:v>
      </x:c>
      <x:c t="str">
        <x:v>ODETTA mosdótartó szekrény, 118x50x43,5cm, Alabama tölgy</x:v>
      </x:c>
      <x:c t="str">
        <x:v>SAPHO</x:v>
      </x:c>
      <x:c t="str">
        <x:v>8590913921322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DT120-3030</x:v>
      </x:c>
      <x:c t="str">
        <x:v>ODETTA mosdótartó szekrény, 118x50x43,5cm, fényes fehér</x:v>
      </x:c>
      <x:c t="str">
        <x:v>SAPHO</x:v>
      </x:c>
      <x:c t="str">
        <x:v>8590913885334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DT120-3434</x:v>
      </x:c>
      <x:c t="str">
        <x:v>ODETTA mosdótartó szekrény, 118x50x43,5cm, matt antracit</x:v>
      </x:c>
      <x:c t="str">
        <x:v>SAPHO</x:v>
      </x:c>
      <x:c t="str">
        <x:v>8590913955488</x:v>
      </x:c>
      <x:c t="str">
        <x:v>db        </x:v>
      </x:c>
      <x:c t="str">
        <x:v>94036090</x:v>
      </x:c>
      <x:c t="n">
        <x:v>39.6750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375000.0000</x:v>
      </x:c>
      <x:c t="str">
        <x:v/>
      </x:c>
    </x:row>
    <x:row>
      <x:c t="str">
        <x:v>DT121</x:v>
      </x:c>
      <x:c t="str">
        <x:v>ODETTA CHANEL cserélhető dekorcsík fiókok közé, 1145x70x20 mm, fekete</x:v>
      </x:c>
      <x:c t="str">
        <x:v>SAPHO</x:v>
      </x:c>
      <x:c t="str">
        <x:v>8590913894381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DT122</x:v>
      </x:c>
      <x:c t="str">
        <x:v>ODETTA CHANEL cserélhető dekorcsík fiókok közé, 1145x70x20 mm, arany</x:v>
      </x:c>
      <x:c t="str">
        <x:v>SAPHO</x:v>
      </x:c>
      <x:c t="str">
        <x:v>8590913894398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DT123</x:v>
      </x:c>
      <x:c t="str">
        <x:v>ODETTA CHANEL cserélhető dekorcsík fiókok közé, 1145x70x20 mm, fehér</x:v>
      </x:c>
      <x:c t="str">
        <x:v>SAPHO</x:v>
      </x:c>
      <x:c t="str">
        <x:v>8590913894404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DT126-1111</x:v>
      </x:c>
      <x:c t="str">
        <x:v>ODETTA pult, 1260x18x440mm, DTDL, ezüst tölgy</x:v>
      </x:c>
      <x:c t="str">
        <x:v>SAPHO</x:v>
      </x:c>
      <x:c t="str">
        <x:v>8590913894107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DT126-1313</x:v>
      </x:c>
      <x:c t="str">
        <x:v>ODETTA pult, 1260x18x440mm, DTDL, bardíni szilva</x:v>
      </x:c>
      <x:c t="str">
        <x:v>SAPHO</x:v>
      </x:c>
      <x:c t="str">
        <x:v>8590913894091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DT126-1616</x:v>
      </x:c>
      <x:c t="str">
        <x:v>ODETTA pult, 1260x18x440mm, DTDL, rusztikus fenyő</x:v>
      </x:c>
      <x:c t="str">
        <x:v>SAPHO</x:v>
      </x:c>
      <x:c t="str">
        <x:v>8590913894114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DT126-2222</x:v>
      </x:c>
      <x:c t="str">
        <x:v>ODETTA pult, 1260x18x440mm, DTDL, alabama tölgy</x:v>
      </x:c>
      <x:c t="str">
        <x:v>SAPHO</x:v>
      </x:c>
      <x:c t="str">
        <x:v>8590913940118</x:v>
      </x:c>
      <x:c t="str">
        <x:v>db        </x:v>
      </x:c>
      <x:c t="str">
        <x:v>94036090</x:v>
      </x:c>
      <x:c t="n">
        <x:v>7.8330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DT126-3030</x:v>
      </x:c>
      <x:c t="str">
        <x:v>ODETTA pult, 1260x18x440mm, DTDL, fényes fehér</x:v>
      </x:c>
      <x:c t="str">
        <x:v>SAPHO</x:v>
      </x:c>
      <x:c t="str">
        <x:v>8590913894084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DT126-3434</x:v>
      </x:c>
      <x:c t="str">
        <x:v>ODETTA pult, 1260x18x440mm, DTDL, matt antracit</x:v>
      </x:c>
      <x:c t="str">
        <x:v>SAPHO</x:v>
      </x:c>
      <x:c t="str">
        <x:v>8590913965661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DT135-1111</x:v>
      </x:c>
      <x:c t="str">
        <x:v>ODETTA pult, 1350x18x440mm, DTDL, ezüst tölgy</x:v>
      </x:c>
      <x:c t="str">
        <x:v>SAPHO</x:v>
      </x:c>
      <x:c t="str">
        <x:v>8590913894169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DT135-1313</x:v>
      </x:c>
      <x:c t="str">
        <x:v>ODETTA pult, 1350x18x440mm, DTDL, bardíni szilva</x:v>
      </x:c>
      <x:c t="str">
        <x:v>SAPHO</x:v>
      </x:c>
      <x:c t="str">
        <x:v>8590913894152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DT135-1616</x:v>
      </x:c>
      <x:c t="str">
        <x:v>ODETTA pult, 1350x18x440mm, DTDL, rusztikus fenyő</x:v>
      </x:c>
      <x:c t="str">
        <x:v>SAPHO</x:v>
      </x:c>
      <x:c t="str">
        <x:v>8590913894176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DT135-2222</x:v>
      </x:c>
      <x:c t="str">
        <x:v>ODETTA pult, 1350x18x440mm, DTDL, alabama tölgy</x:v>
      </x:c>
      <x:c t="str">
        <x:v>SAPHO</x:v>
      </x:c>
      <x:c t="str">
        <x:v>8590913940125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DT135-3030</x:v>
      </x:c>
      <x:c t="str">
        <x:v>ODETTA pult, 1350x18x440mm, DTDL, fényes fehér</x:v>
      </x:c>
      <x:c t="str">
        <x:v>SAPHO</x:v>
      </x:c>
      <x:c t="str">
        <x:v>8590913894145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DT135-3434</x:v>
      </x:c>
      <x:c t="str">
        <x:v>ODETTA pult, 1350x18x440mm, DTDL, matt antracit</x:v>
      </x:c>
      <x:c t="str">
        <x:v>SAPHO</x:v>
      </x:c>
      <x:c t="str">
        <x:v>8590913965678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DT155-1111</x:v>
      </x:c>
      <x:c t="str">
        <x:v>ODETTA pult, 1550x18x440mm, DTDL, ezüst tölgy</x:v>
      </x:c>
      <x:c t="str">
        <x:v>SAPHO</x:v>
      </x:c>
      <x:c t="str">
        <x:v>8590913894206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DT155-1313</x:v>
      </x:c>
      <x:c t="str">
        <x:v>ODETTA pult, 1550x18x440mm, DTDL, bardíni szilva</x:v>
      </x:c>
      <x:c t="str">
        <x:v>SAPHO</x:v>
      </x:c>
      <x:c t="str">
        <x:v>8590913894190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DT155-1616</x:v>
      </x:c>
      <x:c t="str">
        <x:v>ODETTA pult, 1550x18x440mm, DTDL, rusztikus fenyő</x:v>
      </x:c>
      <x:c t="str">
        <x:v>SAPHO</x:v>
      </x:c>
      <x:c t="str">
        <x:v>8590913894213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DT155-2222</x:v>
      </x:c>
      <x:c t="str">
        <x:v>ODETTA pult, 1550x18x440mm, DTDL, alabama tölgy</x:v>
      </x:c>
      <x:c t="str">
        <x:v>SAPHO</x:v>
      </x:c>
      <x:c t="str">
        <x:v>8590913940132</x:v>
      </x:c>
      <x:c t="str">
        <x:v>db        </x:v>
      </x:c>
      <x:c t="str">
        <x:v>94036090</x:v>
      </x:c>
      <x:c t="n">
        <x:v>9.6810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DT155-3030</x:v>
      </x:c>
      <x:c t="str">
        <x:v>ODETTA pult, 1550x18x440mm, DTDL, fényes fehér</x:v>
      </x:c>
      <x:c t="str">
        <x:v>SAPHO</x:v>
      </x:c>
      <x:c t="str">
        <x:v>8590913894183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DT155-3434</x:v>
      </x:c>
      <x:c t="str">
        <x:v>ODETTA pult, 1550x18x440mm, DTDL, matt antracit</x:v>
      </x:c>
      <x:c t="str">
        <x:v>SAPHO</x:v>
      </x:c>
      <x:c t="str">
        <x:v>8590913965685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DT165-1111</x:v>
      </x:c>
      <x:c t="str">
        <x:v>ODETTA pult, 1650x18x440mm, DTDL, ezüst tölgy</x:v>
      </x:c>
      <x:c t="str">
        <x:v>SAPHO</x:v>
      </x:c>
      <x:c t="str">
        <x:v>8590913894244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DT165-1313</x:v>
      </x:c>
      <x:c t="str">
        <x:v>ODETTA pult, 1650x18x440mm, DTDL, bardíni szilva</x:v>
      </x:c>
      <x:c t="str">
        <x:v>SAPHO</x:v>
      </x:c>
      <x:c t="str">
        <x:v>8590913894237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DT165-1616</x:v>
      </x:c>
      <x:c t="str">
        <x:v>ODETTA pult, 1650x18x440mm, DTDL, rusztikus fenyő</x:v>
      </x:c>
      <x:c t="str">
        <x:v>SAPHO</x:v>
      </x:c>
      <x:c t="str">
        <x:v>8590913894251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DT165-2222</x:v>
      </x:c>
      <x:c t="str">
        <x:v>ODETTA pult, 1650x18x440mm, DTDL, alabama tölgy</x:v>
      </x:c>
      <x:c t="str">
        <x:v>SAPHO</x:v>
      </x:c>
      <x:c t="str">
        <x:v>8590913940149</x:v>
      </x:c>
      <x:c t="str">
        <x:v>db        </x:v>
      </x:c>
      <x:c t="str">
        <x:v>94036090</x:v>
      </x:c>
      <x:c t="n">
        <x:v>10.3870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DT165-3030</x:v>
      </x:c>
      <x:c t="str">
        <x:v>ODETTA pult, 1650x18x440mm, DTDL, fényes fehér</x:v>
      </x:c>
      <x:c t="str">
        <x:v>SAPHO</x:v>
      </x:c>
      <x:c t="str">
        <x:v>8590913894220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DT165-3434</x:v>
      </x:c>
      <x:c t="str">
        <x:v>ODETTA pult, 1650x18x440mm, DTDL, matt antracit</x:v>
      </x:c>
      <x:c t="str">
        <x:v>SAPHO</x:v>
      </x:c>
      <x:c t="str">
        <x:v>8590913965692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DT200-1111</x:v>
      </x:c>
      <x:c t="str">
        <x:v>ODETTA polcos szekrény, 20x50x43,5cm, ezüst tölgy</x:v>
      </x:c>
      <x:c t="str">
        <x:v>SAPHO</x:v>
      </x:c>
      <x:c t="str">
        <x:v>8590913885419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DT200-1313</x:v>
      </x:c>
      <x:c t="str">
        <x:v>ODETTA polcos szekrény, 20x50x43,5cm, bardíni szilva</x:v>
      </x:c>
      <x:c t="str">
        <x:v>SAPHO</x:v>
      </x:c>
      <x:c t="str">
        <x:v>8590913885402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87000.0000</x:v>
      </x:c>
      <x:c t="str">
        <x:v/>
      </x:c>
    </x:row>
    <x:row>
      <x:c t="str">
        <x:v>DT200-1616</x:v>
      </x:c>
      <x:c t="str">
        <x:v>ODETTA polcos szekrény, 20x50x43,5cm, rusztikus fenyő</x:v>
      </x:c>
      <x:c t="str">
        <x:v>SAPHO</x:v>
      </x:c>
      <x:c t="str">
        <x:v>8590913885396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DT200-2222</x:v>
      </x:c>
      <x:c t="str">
        <x:v>ODETTA polcos szekrény, 20x50x43,5cm, Alabama tölgy</x:v>
      </x:c>
      <x:c t="str">
        <x:v>SAPHO</x:v>
      </x:c>
      <x:c t="str">
        <x:v>8590913940545</x:v>
      </x:c>
      <x:c t="str">
        <x:v>db        </x:v>
      </x:c>
      <x:c t="str">
        <x:v>94036090</x:v>
      </x:c>
      <x:c t="n">
        <x:v>13.8700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DT200-3030</x:v>
      </x:c>
      <x:c t="str">
        <x:v>ODETTA polcos szekrény, 20x50x43,5cm, fényes fehér</x:v>
      </x:c>
      <x:c t="str">
        <x:v>SAPHO</x:v>
      </x:c>
      <x:c t="str">
        <x:v>8590913887000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DT200-3434</x:v>
      </x:c>
      <x:c t="str">
        <x:v>ODETTA polcos szekrény, 20x50x43,5cm, matt antracit</x:v>
      </x:c>
      <x:c t="str">
        <x:v>SAPHO</x:v>
      </x:c>
      <x:c t="str">
        <x:v>8590913965562</x:v>
      </x:c>
      <x:c t="str">
        <x:v>db        </x:v>
      </x:c>
      <x:c t="str">
        <x:v>94036090</x:v>
      </x:c>
      <x:c t="n">
        <x:v>13.8700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79000.0000</x:v>
      </x:c>
      <x:c t="str">
        <x:v/>
      </x:c>
    </x:row>
    <x:row>
      <x:c t="str">
        <x:v>DT300-1111</x:v>
      </x:c>
      <x:c t="str">
        <x:v>ODETTA alsószekrény, jobbos/balos, 30x50x43,5cm, ezüst tölgy</x:v>
      </x:c>
      <x:c t="str">
        <x:v>SAPHO</x:v>
      </x:c>
      <x:c t="str">
        <x:v>8590913885389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DT300-1313</x:v>
      </x:c>
      <x:c t="str">
        <x:v>ODETTA alsószekrény, jobbos/balos, 30x50x43,5cm, bardíni szilva</x:v>
      </x:c>
      <x:c t="str">
        <x:v>SAPHO</x:v>
      </x:c>
      <x:c t="str">
        <x:v>8590913885372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/>
      </x:c>
    </x:row>
    <x:row>
      <x:c t="str">
        <x:v>DT300-1616</x:v>
      </x:c>
      <x:c t="str">
        <x:v>ODETTA alsószekrény, jobbos/balos, 30x50x43,5cm, rusztikus fenyő</x:v>
      </x:c>
      <x:c t="str">
        <x:v>SAPHO</x:v>
      </x:c>
      <x:c t="str">
        <x:v>8590913885365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DT300-2222</x:v>
      </x:c>
      <x:c t="str">
        <x:v>ODETTA alsószekrény, jobbos/balos, 30x50x43,5cm, Alabama tölgy</x:v>
      </x:c>
      <x:c t="str">
        <x:v>SAPHO</x:v>
      </x:c>
      <x:c t="str">
        <x:v>8590913940538</x:v>
      </x:c>
      <x:c t="str">
        <x:v>db        </x:v>
      </x:c>
      <x:c t="str">
        <x:v>94036090</x:v>
      </x:c>
      <x:c t="n">
        <x:v>16.3700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DT300-3030</x:v>
      </x:c>
      <x:c t="str">
        <x:v>ODETTA alsószekrény, jobbos/balos, 30x50x43,5cm, fényes fehér</x:v>
      </x:c>
      <x:c t="str">
        <x:v>SAPHO</x:v>
      </x:c>
      <x:c t="str">
        <x:v>8590913886997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DT300-3434</x:v>
      </x:c>
      <x:c t="str">
        <x:v>ODETTA alsószekrény, jobbos/balos, 30x50x43,5cm, matt antracit</x:v>
      </x:c>
      <x:c t="str">
        <x:v>SAPHO</x:v>
      </x:c>
      <x:c t="str">
        <x:v>8590913965586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99000.0000</x:v>
      </x:c>
      <x:c t="str">
        <x:v/>
      </x:c>
    </x:row>
    <x:row>
      <x:c t="str">
        <x:v>DT446T</x:v>
      </x:c>
      <x:c t="str">
        <x:v>AQUALINE TONDI fürdőszobai radiátor, középső bekötéssel, 450x1690mm, matt fekete</x:v>
      </x:c>
      <x:c t="str">
        <x:v>AQUALINE</x:v>
      </x:c>
      <x:c t="str">
        <x:v>8590913929731</x:v>
      </x:c>
      <x:c t="str">
        <x:v>db        </x:v>
      </x:c>
      <x:c t="str">
        <x:v>73221900</x:v>
      </x:c>
      <x:c t="n">
        <x:v>14.7000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96000.0000</x:v>
      </x:c>
      <x:c t="str">
        <x:v/>
      </x:c>
    </x:row>
    <x:row>
      <x:c t="str">
        <x:v>DT450T</x:v>
      </x:c>
      <x:c t="str">
        <x:v>AQUALINE TONDI fürdőszobai radiátor, középső bekötéssel, 450x970mm, fehér</x:v>
      </x:c>
      <x:c t="str">
        <x:v>AQUALINE</x:v>
      </x:c>
      <x:c t="str">
        <x:v>8590913911699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DT456T</x:v>
      </x:c>
      <x:c t="str">
        <x:v>AQUALINE TONDI fürdőszobai radiátor, középső bekötéssel, 450x970mm, matt fekete</x:v>
      </x:c>
      <x:c t="str">
        <x:v>AQUALINE</x:v>
      </x:c>
      <x:c t="str">
        <x:v>8590913911736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DT470T</x:v>
      </x:c>
      <x:c t="str">
        <x:v>AQUALINE TONDI fürdőszobai radiátor, középső bekötéssel, 450x1330mm, fehér</x:v>
      </x:c>
      <x:c t="str">
        <x:v>AQUALINE</x:v>
      </x:c>
      <x:c t="str">
        <x:v>8590913911705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DT476T</x:v>
      </x:c>
      <x:c t="str">
        <x:v>AQUALINE TONDI fürdőszobai radiátor, középső bekötéssel, 450x1330mm, matt fekete</x:v>
      </x:c>
      <x:c t="str">
        <x:v>AQUALINE</x:v>
      </x:c>
      <x:c t="str">
        <x:v>8590913911743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78000.0000</x:v>
      </x:c>
      <x:c t="str">
        <x:v/>
      </x:c>
    </x:row>
    <x:row>
      <x:c t="str">
        <x:v>DT480T</x:v>
      </x:c>
      <x:c t="str">
        <x:v>AQUALINE TONDI fürdőszobai radiátor, középső bekötéssel, 600x1330mm, fehér</x:v>
      </x:c>
      <x:c t="str">
        <x:v>AQUALINE</x:v>
      </x:c>
      <x:c t="str">
        <x:v>8590913911712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72000.0000</x:v>
      </x:c>
      <x:c t="str">
        <x:v/>
      </x:c>
    </x:row>
    <x:row>
      <x:c t="str">
        <x:v>DT486T</x:v>
      </x:c>
      <x:c t="str">
        <x:v>AQUALINE TONDI fürdőszobai radiátor, középső bekötéssel, 600x1330mm, matt fekete</x:v>
      </x:c>
      <x:c t="str">
        <x:v>AQUALINE</x:v>
      </x:c>
      <x:c t="str">
        <x:v>8590913911750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DT490T</x:v>
      </x:c>
      <x:c t="str">
        <x:v>AQUALINE TONDI fürdőszobai radiátor, középső bekötéssel, 600x1690mm, fehér</x:v>
      </x:c>
      <x:c t="str">
        <x:v>AQUALINE</x:v>
      </x:c>
      <x:c t="str">
        <x:v>8590913911729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DT496T</x:v>
      </x:c>
      <x:c t="str">
        <x:v>AQUALINE TONDI fürdőszobai radiátor, középső bekötéssel, 600x1690mm, matt fekete</x:v>
      </x:c>
      <x:c t="str">
        <x:v>AQUALINE</x:v>
      </x:c>
      <x:c t="str">
        <x:v>8590913911767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/>
      </x:c>
    </x:row>
    <x:row>
      <x:c t="str">
        <x:v>DT601</x:v>
      </x:c>
      <x:c t="str">
        <x:v>ODETTA CHANEL cserélhető dekorcsík fiókok közé, 534x70x20 mm, fekete</x:v>
      </x:c>
      <x:c t="str">
        <x:v>SAPHO</x:v>
      </x:c>
      <x:c t="str">
        <x:v>8590913894268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DT602</x:v>
      </x:c>
      <x:c t="str">
        <x:v>ODETTA CHANEL cserélhető dekorcsík fiókok közé, 534x70x20 mm, arany</x:v>
      </x:c>
      <x:c t="str">
        <x:v>SAPHO</x:v>
      </x:c>
      <x:c t="str">
        <x:v>8590913894275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DT603</x:v>
      </x:c>
      <x:c t="str">
        <x:v>ODETTA CHANEL cserélhető dekorcsík fiókok közé, 534x70x20 mm, fehér</x:v>
      </x:c>
      <x:c t="str">
        <x:v>SAPHO</x:v>
      </x:c>
      <x:c t="str">
        <x:v>8590913894282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DT701</x:v>
      </x:c>
      <x:c t="str">
        <x:v>ODETTA CHANEL cserélhető dekorcsík fiókok közé, 634x70x20 mm, fekete</x:v>
      </x:c>
      <x:c t="str">
        <x:v>SAPHO</x:v>
      </x:c>
      <x:c t="str">
        <x:v>8590913894299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DT702</x:v>
      </x:c>
      <x:c t="str">
        <x:v>ODETTA CHANEL cserélhető dekorcsík fiókok közé, 634x70x20 mm, arany</x:v>
      </x:c>
      <x:c t="str">
        <x:v>SAPHO</x:v>
      </x:c>
      <x:c t="str">
        <x:v>8590913894305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DT703</x:v>
      </x:c>
      <x:c t="str">
        <x:v>ODETTA CHANEL cserélhető dekorcsík fiókok közé, 634x70x20 mm, fehér</x:v>
      </x:c>
      <x:c t="str">
        <x:v>SAPHO</x:v>
      </x:c>
      <x:c t="str">
        <x:v>8590913894312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DT801</x:v>
      </x:c>
      <x:c t="str">
        <x:v>ODETTA CHANEL cserélhető dekorcsík fiókok közé, 784x70x20 mm, fekete</x:v>
      </x:c>
      <x:c t="str">
        <x:v>SAPHO</x:v>
      </x:c>
      <x:c t="str">
        <x:v>8590913894329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DT802</x:v>
      </x:c>
      <x:c t="str">
        <x:v>ODETTA CHANEL cserélhető dekorcsík fiókok közé, 784x70x20 mm, arany</x:v>
      </x:c>
      <x:c t="str">
        <x:v>SAPHO</x:v>
      </x:c>
      <x:c t="str">
        <x:v>8590913894336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DT803</x:v>
      </x:c>
      <x:c t="str">
        <x:v>ODETTA CHANEL cserélhető dekorcsík fiókok közé, 784x70x20 mm, fehér</x:v>
      </x:c>
      <x:c t="str">
        <x:v>SAPHO</x:v>
      </x:c>
      <x:c t="str">
        <x:v>8590913894343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DT901</x:v>
      </x:c>
      <x:c t="str">
        <x:v>ODETTA CHANEL cserélhető dekorcsík fiókok közé, 914x70x20 mm, fekete</x:v>
      </x:c>
      <x:c t="str">
        <x:v>SAPHO</x:v>
      </x:c>
      <x:c t="str">
        <x:v>8590913894350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DT902</x:v>
      </x:c>
      <x:c t="str">
        <x:v>ODETTA CHANEL cserélhető dekorcsík fiókok közé, 914x70x20 mm, arany</x:v>
      </x:c>
      <x:c t="str">
        <x:v>SAPHO</x:v>
      </x:c>
      <x:c t="str">
        <x:v>8590913894367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/>
      </x:c>
    </x:row>
    <x:row>
      <x:c t="str">
        <x:v>DT903</x:v>
      </x:c>
      <x:c t="str">
        <x:v>ODETTA CHANEL cserélhető dekorcsík fiókok közé, 914x70x20 mm, fehér</x:v>
      </x:c>
      <x:c t="str">
        <x:v>SAPHO</x:v>
      </x:c>
      <x:c t="str">
        <x:v>8590913894374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DTR119-0101</x:v>
      </x:c>
      <x:c t="str">
        <x:v>ODETTA Rockstone pult, 1190x12x440mm, Glacier white</x:v>
      </x:c>
      <x:c t="str">
        <x:v>SAPHO</x:v>
      </x:c>
      <x:c t="str">
        <x:v>8590913893797</x:v>
      </x:c>
      <x:c t="str">
        <x:v>db        </x:v>
      </x:c>
      <x:c t="str">
        <x:v>39205100</x:v>
      </x:c>
      <x:c t="n">
        <x:v>13.8000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DTR126-0101</x:v>
      </x:c>
      <x:c t="str">
        <x:v>ODETTA Rockstone pult, 1260x12x440mm, Glacier white</x:v>
      </x:c>
      <x:c t="str">
        <x:v>SAPHO</x:v>
      </x:c>
      <x:c t="str">
        <x:v>8590913893803</x:v>
      </x:c>
      <x:c t="str">
        <x:v>db        </x:v>
      </x:c>
      <x:c t="str">
        <x:v>39205100</x:v>
      </x:c>
      <x:c t="n">
        <x:v>14.7000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DTR135-0101</x:v>
      </x:c>
      <x:c t="str">
        <x:v>ODETTA Rockstone pult, 1350x12x440mm, Glacier white</x:v>
      </x:c>
      <x:c t="str">
        <x:v>SAPHO</x:v>
      </x:c>
      <x:c t="str">
        <x:v>8590913893810</x:v>
      </x:c>
      <x:c t="str">
        <x:v>db        </x:v>
      </x:c>
      <x:c t="str">
        <x:v>39205100</x:v>
      </x:c>
      <x:c t="n">
        <x:v>15.7000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DTR155-0101</x:v>
      </x:c>
      <x:c t="str">
        <x:v>ODETTA Rockstone pult, 1550x12x440mm, Glacier white</x:v>
      </x:c>
      <x:c t="str">
        <x:v>SAPHO</x:v>
      </x:c>
      <x:c t="str">
        <x:v>8590913893827</x:v>
      </x:c>
      <x:c t="str">
        <x:v>db        </x:v>
      </x:c>
      <x:c t="str">
        <x:v>39205100</x:v>
      </x:c>
      <x:c t="n">
        <x:v>18.0000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DTR165-0101</x:v>
      </x:c>
      <x:c t="str">
        <x:v>ODETTA Rockstone pult, 1650x12x440mm, Glacier white</x:v>
      </x:c>
      <x:c t="str">
        <x:v>SAPHO</x:v>
      </x:c>
      <x:c t="str">
        <x:v>8590913893834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DTR40-0101</x:v>
      </x:c>
      <x:c t="str">
        <x:v>Rockstone pult, 40x1,2x40cm, matt fehér</x:v>
      </x:c>
      <x:c t="str">
        <x:v>SAPHO</x:v>
      </x:c>
      <x:c t="str">
        <x:v>8590913119514</x:v>
      </x:c>
      <x:c t="str">
        <x:v>db        </x:v>
      </x:c>
      <x:c t="str">
        <x:v>39205100</x:v>
      </x:c>
      <x:c t="n">
        <x:v>4.3050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46000.0000</x:v>
      </x:c>
      <x:c t="str">
        <x:v>újdonság: 2025.09</x:v>
      </x:c>
    </x:row>
    <x:row>
      <x:c t="str">
        <x:v>DTR58-0101</x:v>
      </x:c>
      <x:c t="str">
        <x:v>ODETTA Rockstone pult, 580x12x440mm, Glacier white</x:v>
      </x:c>
      <x:c t="str">
        <x:v>SAPHO</x:v>
      </x:c>
      <x:c t="str">
        <x:v>8590913913495</x:v>
      </x:c>
      <x:c t="str">
        <x:v>db        </x:v>
      </x:c>
      <x:c t="str">
        <x:v>39205100</x:v>
      </x:c>
      <x:c t="n">
        <x:v>6.7800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DTR68-0101</x:v>
      </x:c>
      <x:c t="str">
        <x:v>ODETTA Rockstone pult, 680x12x440mm, Glacier white</x:v>
      </x:c>
      <x:c t="str">
        <x:v>SAPHO</x:v>
      </x:c>
      <x:c t="str">
        <x:v>8590913913501</x:v>
      </x:c>
      <x:c t="str">
        <x:v>db        </x:v>
      </x:c>
      <x:c t="str">
        <x:v>39205100</x:v>
      </x:c>
      <x:c t="n">
        <x:v>7.9500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/>
      </x:c>
    </x:row>
    <x:row>
      <x:c t="str">
        <x:v>DTR83-0101</x:v>
      </x:c>
      <x:c t="str">
        <x:v>ODETTA Rockstone pult, 830x12x440mm, Glacier white</x:v>
      </x:c>
      <x:c t="str">
        <x:v>SAPHO</x:v>
      </x:c>
      <x:c t="str">
        <x:v>8590913893766</x:v>
      </x:c>
      <x:c t="str">
        <x:v>db        </x:v>
      </x:c>
      <x:c t="str">
        <x:v>39205100</x:v>
      </x:c>
      <x:c t="n">
        <x:v>9.7000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DTR96-0101</x:v>
      </x:c>
      <x:c t="str">
        <x:v>ODETTA Rockstone pult, 960x12x440mm, Glacier white</x:v>
      </x:c>
      <x:c t="str">
        <x:v>SAPHO</x:v>
      </x:c>
      <x:c t="str">
        <x:v>8590913893773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DTR98-0101</x:v>
      </x:c>
      <x:c t="str">
        <x:v>ODETTA Rockstone pult, 980x12x440mm, Glacier white</x:v>
      </x:c>
      <x:c t="str">
        <x:v>SAPHO</x:v>
      </x:c>
      <x:c t="str">
        <x:v>8590913893780</x:v>
      </x:c>
      <x:c t="str">
        <x:v>db        </x:v>
      </x:c>
      <x:c t="str">
        <x:v>39205100</x:v>
      </x:c>
      <x:c t="n">
        <x:v>11.4000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DU015</x:v>
      </x:c>
      <x:c t="str">
        <x:v>DUNA Mosogató-csaptelepep kihúzható zuhanyfejjel, inox</x:v>
      </x:c>
      <x:c t="str">
        <x:v>SAPHO</x:v>
      </x:c>
      <x:c t="str">
        <x:v>8590913858048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124000.0000</x:v>
      </x:c>
      <x:c t="str">
        <x:v>kiárusítás: 2025.08</x:v>
      </x:c>
    </x:row>
    <x:row>
      <x:c t="str">
        <x:v>DUCKY SETT</x:v>
      </x:c>
      <x:c t="str">
        <x:v>Ducky gyerek szaniter és kiegészítők </x:v>
      </x:c>
      <x:c t="str">
        <x:v>KOMPONENS</x:v>
      </x:c>
      <x:c t="str">
        <x:v/>
      </x:c>
      <x:c t="str">
        <x:v>szett     </x:v>
      </x:c>
      <x:c t="str">
        <x:v/>
      </x:c>
      <x:c t="n">
        <x:v>36.0000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454900.0000</x:v>
      </x:c>
      <x:c t="str">
        <x:v>kifutott: 2025.03</x:v>
      </x:c>
    </x:row>
    <x:row>
      <x:c t="str">
        <x:v>DW576</x:v>
      </x:c>
      <x:c t="str">
        <x:v>konyhamalac, 230V, 380W</x:v>
      </x:c>
      <x:c t="str">
        <x:v>SAPHO</x:v>
      </x:c>
      <x:c t="str">
        <x:v>8590913997822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101000.0000</x:v>
      </x:c>
      <x:c t="str">
        <x:v>újdonság: 2025.05</x:v>
      </x:c>
    </x:row>
    <x:row>
      <x:c t="str">
        <x:v>E1015</x:v>
      </x:c>
      <x:c t="str">
        <x:v>AQUALINE TIBERA R szabadonálló kád, 170x80x58cm, akril</x:v>
      </x:c>
      <x:c t="str">
        <x:v>AQUALINE</x:v>
      </x:c>
      <x:c t="str">
        <x:v>8590913875267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590000.0000</x:v>
      </x:c>
      <x:c t="str">
        <x:v/>
      </x:c>
    </x:row>
    <x:row>
      <x:c t="str">
        <x:v>E1015G</x:v>
      </x:c>
      <x:c t="str">
        <x:v>AQUALINE TIBERA STRIP R szabadonálló kád, 170x80x58cm, akril</x:v>
      </x:c>
      <x:c t="str">
        <x:v>AQUALINE</x:v>
      </x:c>
      <x:c t="str">
        <x:v>8590913118272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449000.0000</x:v>
      </x:c>
      <x:c t="n">
        <x:v>684000.0000</x:v>
      </x:c>
      <x:c t="str">
        <x:v>újdonság: 2025.10</x:v>
      </x:c>
    </x:row>
    <x:row>
      <x:c t="str">
        <x:v>E1026</x:v>
      </x:c>
      <x:c t="str">
        <x:v>AQUALINE TIBERA L szabadonálló kád, 170x80x58cm, akril</x:v>
      </x:c>
      <x:c t="str">
        <x:v>AQUALINE</x:v>
      </x:c>
      <x:c t="str">
        <x:v>8590913875250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590000.0000</x:v>
      </x:c>
      <x:c t="str">
        <x:v/>
      </x:c>
    </x:row>
    <x:row>
      <x:c t="str">
        <x:v>E1026G</x:v>
      </x:c>
      <x:c t="str">
        <x:v>AQUALINE TIBERA STRIP L szabadonálló kád, 170x80x58cm, akril</x:v>
      </x:c>
      <x:c t="str">
        <x:v>AQUALINE</x:v>
      </x:c>
      <x:c t="str">
        <x:v>8590913118265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449000.0000</x:v>
      </x:c>
      <x:c t="n">
        <x:v>684000.0000</x:v>
      </x:c>
      <x:c t="str">
        <x:v>újdonság: 2025.10</x:v>
      </x:c>
    </x:row>
    <x:row>
      <x:c t="str">
        <x:v>E1035</x:v>
      </x:c>
      <x:c t="str">
        <x:v>AQUALINE TIBERA R szabadonálló kád, 150x75cm, akril</x:v>
      </x:c>
      <x:c t="str">
        <x:v>AKCIO</x:v>
      </x:c>
      <x:c t="str">
        <x:v>8590913899188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kifutott: 2024.11</x:v>
      </x:c>
    </x:row>
    <x:row>
      <x:c t="str">
        <x:v>E1037</x:v>
      </x:c>
      <x:c t="str">
        <x:v>AQUALINE TIBERA R szabadonálló kád, 150x58x75cm, akril</x:v>
      </x:c>
      <x:c t="str">
        <x:v>AQUALINE</x:v>
      </x:c>
      <x:c t="str">
        <x:v>8590913978647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572000.0000</x:v>
      </x:c>
      <x:c t="str">
        <x:v>újdonság: 2024.10</x:v>
      </x:c>
    </x:row>
    <x:row>
      <x:c t="str">
        <x:v>E1037G</x:v>
      </x:c>
      <x:c t="str">
        <x:v>AQUALINE TIBERA STRIP R szabadonálló kád, 150x58x75cm, akril</x:v>
      </x:c>
      <x:c t="str">
        <x:v>AQUALINE</x:v>
      </x:c>
      <x:c t="str">
        <x:v>8590913118258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429000.0000</x:v>
      </x:c>
      <x:c t="n">
        <x:v>665000.0000</x:v>
      </x:c>
      <x:c t="str">
        <x:v>újdonság: 2025.10</x:v>
      </x:c>
    </x:row>
    <x:row>
      <x:c t="str">
        <x:v>E1046</x:v>
      </x:c>
      <x:c t="str">
        <x:v>AQUALINE TIBERA L szabadonálló kád, 150x58x75cm, akril</x:v>
      </x:c>
      <x:c t="str">
        <x:v>AKCIO</x:v>
      </x:c>
      <x:c t="str">
        <x:v>8590913899195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572000.0000</x:v>
      </x:c>
      <x:c t="str">
        <x:v>kifutott: 2025.02</x:v>
      </x:c>
    </x:row>
    <x:row>
      <x:c t="str">
        <x:v>E1047</x:v>
      </x:c>
      <x:c t="str">
        <x:v>AQUALINE TIBERA L szabadonálló kád, 150x58x75cm, akril</x:v>
      </x:c>
      <x:c t="str">
        <x:v>AQUALINE</x:v>
      </x:c>
      <x:c t="str">
        <x:v>8590913979149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572000.0000</x:v>
      </x:c>
      <x:c t="str">
        <x:v>újdonság: 2025.02</x:v>
      </x:c>
    </x:row>
    <x:row>
      <x:c t="str">
        <x:v>E1047G</x:v>
      </x:c>
      <x:c t="str">
        <x:v>AQUALINE TIBERA STRIP L szabadonálló kád, 150x58x75cm, akril</x:v>
      </x:c>
      <x:c t="str">
        <x:v>AQUALINE</x:v>
      </x:c>
      <x:c t="str">
        <x:v>8590913118241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429000.0000</x:v>
      </x:c>
      <x:c t="n">
        <x:v>665000.0000</x:v>
      </x:c>
      <x:c t="str">
        <x:v>újdonság: 2025.10</x:v>
      </x:c>
    </x:row>
    <x:row>
      <x:c t="str">
        <x:v>E1055</x:v>
      </x:c>
      <x:c t="str">
        <x:v>AQUALINE TIBERA R szabadonálló kád, 140x70x58cm, akril</x:v>
      </x:c>
      <x:c t="str">
        <x:v>AQUALINE</x:v>
      </x:c>
      <x:c t="str">
        <x:v>8590913918759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369000.0000</x:v>
      </x:c>
      <x:c t="n">
        <x:v>586000.0000</x:v>
      </x:c>
      <x:c t="str">
        <x:v/>
      </x:c>
    </x:row>
    <x:row>
      <x:c t="str">
        <x:v>E1066</x:v>
      </x:c>
      <x:c t="str">
        <x:v>AQUALINE TIBERA L szabadonálló kád, 140x70x58cm, akril</x:v>
      </x:c>
      <x:c t="str">
        <x:v>AQUALINE</x:v>
      </x:c>
      <x:c t="str">
        <x:v>8590913918766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369000.0000</x:v>
      </x:c>
      <x:c t="n">
        <x:v>586000.0000</x:v>
      </x:c>
      <x:c t="str">
        <x:v/>
      </x:c>
    </x:row>
    <x:row>
      <x:c t="str">
        <x:v>E1575</x:v>
      </x:c>
      <x:c t="str">
        <x:v>AQUALINE TISA szabadonálló kád, 150x75x70cm, akril</x:v>
      </x:c>
      <x:c t="str">
        <x:v>AQUALINE</x:v>
      </x:c>
      <x:c t="str">
        <x:v>8590913875236</x:v>
      </x:c>
      <x:c t="str">
        <x:v>db        </x:v>
      </x:c>
      <x:c t="str">
        <x:v>39221000</x:v>
      </x:c>
      <x:c t="n">
        <x:v>50.0000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554000.0000</x:v>
      </x:c>
      <x:c t="str">
        <x:v/>
      </x:c>
    </x:row>
    <x:row>
      <x:c t="str">
        <x:v>E1780</x:v>
      </x:c>
      <x:c t="str">
        <x:v>AQUALINE TISA szabadonálló kád, 170x80x72cm, akril</x:v>
      </x:c>
      <x:c t="str">
        <x:v>AQUALINE</x:v>
      </x:c>
      <x:c t="str">
        <x:v>8590913875243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556000.0000</x:v>
      </x:c>
      <x:c t="str">
        <x:v/>
      </x:c>
    </x:row>
    <x:row>
      <x:c t="str">
        <x:v>E1850</x:v>
      </x:c>
      <x:c t="str">
        <x:v>AQUALINE DOURO szabadonálló kád, 150x81,5x58cm, akril</x:v>
      </x:c>
      <x:c t="str">
        <x:v>AQUALINE</x:v>
      </x:c>
      <x:c t="str">
        <x:v>8590913928345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550000.0000</x:v>
      </x:c>
      <x:c t="str">
        <x:v/>
      </x:c>
    </x:row>
    <x:row>
      <x:c t="str">
        <x:v>E1880</x:v>
      </x:c>
      <x:c t="str">
        <x:v>AQUALINE DOURO szabadonálló kád, 180x81,5x58cm, akril</x:v>
      </x:c>
      <x:c t="str">
        <x:v>AQUALINE</x:v>
      </x:c>
      <x:c t="str">
        <x:v>8590913875274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578000.0000</x:v>
      </x:c>
      <x:c t="str">
        <x:v/>
      </x:c>
    </x:row>
    <x:row>
      <x:c t="str">
        <x:v>E1980</x:v>
      </x:c>
      <x:c t="str">
        <x:v>AQUALINE TAJO szabadonálló kád, 170x80x58cm, akril</x:v>
      </x:c>
      <x:c t="str">
        <x:v>AQUALINE</x:v>
      </x:c>
      <x:c t="str">
        <x:v>8590913875229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590000.0000</x:v>
      </x:c>
      <x:c t="str">
        <x:v/>
      </x:c>
    </x:row>
    <x:row>
      <x:c t="str">
        <x:v>E1990</x:v>
      </x:c>
      <x:c t="str">
        <x:v>AQUALINE TAJO szabadonálló kád, 180x80x58cm, akril</x:v>
      </x:c>
      <x:c t="str">
        <x:v>AQUALINE</x:v>
      </x:c>
      <x:c t="str">
        <x:v>8590913966231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599000.0000</x:v>
      </x:c>
      <x:c t="str">
        <x:v/>
      </x:c>
    </x:row>
    <x:row>
      <x:c t="str">
        <x:v>E26374CI</x:v>
      </x:c>
      <x:c t="str">
        <x:v>ESTHER LED lámpa, 6W, 230 V, IP44, 280x62x131 mm, króm</x:v>
      </x:c>
      <x:c t="str">
        <x:v>SAPHO</x:v>
      </x:c>
      <x:c t="str">
        <x:v>8590913949531</x:v>
      </x:c>
      <x:c t="str">
        <x:v>db        </x:v>
      </x:c>
      <x:c t="str">
        <x:v>94051140</x:v>
      </x:c>
      <x:c t="n">
        <x:v>0.8100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29500.0000</x:v>
      </x:c>
      <x:c t="str">
        <x:v/>
      </x:c>
    </x:row>
    <x:row>
      <x:c t="str">
        <x:v>E26375CI</x:v>
      </x:c>
      <x:c t="str">
        <x:v>ESTHER LED lámpa, 6W, 494x62x131mm, króm </x:v>
      </x:c>
      <x:c t="str">
        <x:v>SAPHO</x:v>
      </x:c>
      <x:c t="str">
        <x:v>8590913949524</x:v>
      </x:c>
      <x:c t="str">
        <x:v>db        </x:v>
      </x:c>
      <x:c t="str">
        <x:v>94051140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kifutott: 2026.02</x:v>
      </x:c>
    </x:row>
    <x:row>
      <x:c t="str">
        <x:v>E26698CI</x:v>
      </x:c>
      <x:c t="str">
        <x:v>VERONICA LED Lámpa ,6W, 300x25x83mm, króm</x:v>
      </x:c>
      <x:c t="str">
        <x:v>SAPHO</x:v>
      </x:c>
      <x:c t="str">
        <x:v>8590913949562</x:v>
      </x:c>
      <x:c t="str">
        <x:v>db        </x:v>
      </x:c>
      <x:c t="str">
        <x:v>94051140</x:v>
      </x:c>
      <x:c t="n">
        <x:v>0.3900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19700.0000</x:v>
      </x:c>
      <x:c t="str">
        <x:v/>
      </x:c>
    </x:row>
    <x:row>
      <x:c t="str">
        <x:v>E26716CI</x:v>
      </x:c>
      <x:c t="str">
        <x:v>AQUALINE ANDREA LED világítás, 3W, 284mm, 230V (E26277CI helyett)</x:v>
      </x:c>
      <x:c t="str">
        <x:v>AQUALINE</x:v>
      </x:c>
      <x:c t="str">
        <x:v>8590913949579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12400.0000</x:v>
      </x:c>
      <x:c t="str">
        <x:v/>
      </x:c>
    </x:row>
    <x:row>
      <x:c t="str">
        <x:v>E26717CI</x:v>
      </x:c>
      <x:c t="str">
        <x:v>ANDREA LED Lámpa 5W, 284x32x134mm, bronz </x:v>
      </x:c>
      <x:c t="str">
        <x:v>SAPHO</x:v>
      </x:c>
      <x:c t="str">
        <x:v>8590913949548</x:v>
      </x:c>
      <x:c t="str">
        <x:v>db        </x:v>
      </x:c>
      <x:c t="str">
        <x:v>94051140</x:v>
      </x:c>
      <x:c t="n">
        <x:v>0.5500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22500.0000</x:v>
      </x:c>
      <x:c t="str">
        <x:v>kifutott: 2025.02</x:v>
      </x:c>
    </x:row>
    <x:row>
      <x:c t="str">
        <x:v>E2679</x:v>
      </x:c>
      <x:c t="str">
        <x:v>AQUALINE ANTIK szabadonálló kád, 160x79x60cm</x:v>
      </x:c>
      <x:c t="str">
        <x:v>AQUALINE</x:v>
      </x:c>
      <x:c t="str">
        <x:v>8590913978654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454000.0000</x:v>
      </x:c>
      <x:c t="str">
        <x:v>újdonság: 2024.11</x:v>
      </x:c>
    </x:row>
    <x:row>
      <x:c t="str">
        <x:v>E26891CI</x:v>
      </x:c>
      <x:c t="str">
        <x:v>AQUALINE VERONICA LED világítás, 300x30x115mm, 6W, króm</x:v>
      </x:c>
      <x:c t="str">
        <x:v>AQUALINE</x:v>
      </x:c>
      <x:c t="str">
        <x:v>8590913949555</x:v>
      </x:c>
      <x:c t="str">
        <x:v>db        </x:v>
      </x:c>
      <x:c t="str">
        <x:v>94051140</x:v>
      </x:c>
      <x:c t="n">
        <x:v>0.3740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14500.0000</x:v>
      </x:c>
      <x:c t="str">
        <x:v/>
      </x:c>
    </x:row>
    <x:row>
      <x:c t="str">
        <x:v>E27260CI</x:v>
      </x:c>
      <x:c t="str">
        <x:v>IRENE 2 LED lámpa 8W, 300x100x25mm, króm </x:v>
      </x:c>
      <x:c t="str">
        <x:v>SAPHO</x:v>
      </x:c>
      <x:c t="str">
        <x:v>8590913949593</x:v>
      </x:c>
      <x:c t="str">
        <x:v>db        </x:v>
      </x:c>
      <x:c t="str">
        <x:v>94051140</x:v>
      </x:c>
      <x:c t="n">
        <x:v>0.2870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15000.0000</x:v>
      </x:c>
      <x:c t="str">
        <x:v/>
      </x:c>
    </x:row>
    <x:row>
      <x:c t="str">
        <x:v>E27423CI</x:v>
      </x:c>
      <x:c t="str">
        <x:v>VERONICA 2 LED  lámpa 8W, 300x25x83mm, fekete</x:v>
      </x:c>
      <x:c t="str">
        <x:v>SAPHO</x:v>
      </x:c>
      <x:c t="str">
        <x:v>8590913949609</x:v>
      </x:c>
      <x:c t="str">
        <x:v>db        </x:v>
      </x:c>
      <x:c t="str">
        <x:v>94051140</x:v>
      </x:c>
      <x:c t="n">
        <x:v>0.2850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/>
      </x:c>
    </x:row>
    <x:row>
      <x:c t="str">
        <x:v>E27556CI</x:v>
      </x:c>
      <x:c t="str">
        <x:v>IRENE 2 Fali világítás LED, 9 W, 230 V, 525 lm, IP44, 500x35x77 mm, króm</x:v>
      </x:c>
      <x:c t="str">
        <x:v>SAPHO</x:v>
      </x:c>
      <x:c t="str">
        <x:v>8590913949616</x:v>
      </x:c>
      <x:c t="str">
        <x:v>db        </x:v>
      </x:c>
      <x:c t="str">
        <x:v>94051140</x:v>
      </x:c>
      <x:c t="n">
        <x:v>0.3430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20700.0000</x:v>
      </x:c>
      <x:c t="str">
        <x:v/>
      </x:c>
    </x:row>
    <x:row>
      <x:c t="str">
        <x:v>E27576CI</x:v>
      </x:c>
      <x:c t="str">
        <x:v>PANDORA LED világítás tükörhöz, 15W, 230V, 1270lm, IP44, 808x15x112mm, króm</x:v>
      </x:c>
      <x:c t="str">
        <x:v>SAPHO</x:v>
      </x:c>
      <x:c t="str">
        <x:v>8590913939617</x:v>
      </x:c>
      <x:c t="str">
        <x:v>db        </x:v>
      </x:c>
      <x:c t="str">
        <x:v>94051140</x:v>
      </x:c>
      <x:c t="n">
        <x:v>0.6470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35000.0000</x:v>
      </x:c>
      <x:c t="str">
        <x:v/>
      </x:c>
    </x:row>
    <x:row>
      <x:c t="str">
        <x:v>E27586CI</x:v>
      </x:c>
      <x:c t="str">
        <x:v>ESTHER 2 LED lámpa, 8W, 500x14x107mm, fekete</x:v>
      </x:c>
      <x:c t="str">
        <x:v>SAPHO</x:v>
      </x:c>
      <x:c t="str">
        <x:v>8590913949647</x:v>
      </x:c>
      <x:c t="str">
        <x:v>db        </x:v>
      </x:c>
      <x:c t="str">
        <x:v>94051140</x:v>
      </x:c>
      <x:c t="n">
        <x:v>0.5140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22800.0000</x:v>
      </x:c>
      <x:c t="str">
        <x:v/>
      </x:c>
    </x:row>
    <x:row>
      <x:c t="str">
        <x:v>E27679CI</x:v>
      </x:c>
      <x:c t="str">
        <x:v>ESTHER 2 LED lámpa, 6W, 280x14x107mm, fekete</x:v>
      </x:c>
      <x:c t="str">
        <x:v>SAPHO</x:v>
      </x:c>
      <x:c t="str">
        <x:v>8590913949630</x:v>
      </x:c>
      <x:c t="str">
        <x:v>db        </x:v>
      </x:c>
      <x:c t="str">
        <x:v>94051140</x:v>
      </x:c>
      <x:c t="n">
        <x:v>0.2930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E2780</x:v>
      </x:c>
      <x:c t="str">
        <x:v>AQUALINE TURIA szabadonálló kád, 170x80cm</x:v>
      </x:c>
      <x:c t="str">
        <x:v>AQUALINE</x:v>
      </x:c>
      <x:c t="str">
        <x:v>8590913988028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479000.0000</x:v>
      </x:c>
      <x:c t="str">
        <x:v>újdonság: 2025.02</x:v>
      </x:c>
    </x:row>
    <x:row>
      <x:c t="str">
        <x:v>E28149EI</x:v>
      </x:c>
      <x:c t="str">
        <x:v>MULTISYSTEM világítás rögzítő tükörre </x:v>
      </x:c>
      <x:c t="str">
        <x:v>SAPHO</x:v>
      </x:c>
      <x:c t="str">
        <x:v>8590913949623</x:v>
      </x:c>
      <x:c t="str">
        <x:v>db        </x:v>
      </x:c>
      <x:c t="str">
        <x:v>94059900</x:v>
      </x:c>
      <x:c t="n">
        <x:v>0.0170</x:v>
      </x:c>
      <x:c t="str">
        <x:v/>
      </x:c>
      <x:c t="str">
        <x:v>egyéb</x:v>
      </x:c>
      <x:c t="str">
        <x:v>egyéb</x:v>
      </x:c>
      <x:c t="n">
        <x:v>0.0000</x:v>
      </x:c>
      <x:c t="n">
        <x:v>1000.0000</x:v>
      </x:c>
      <x:c t="str">
        <x:v/>
      </x:c>
    </x:row>
    <x:row>
      <x:c t="str">
        <x:v>E28164CI</x:v>
      </x:c>
      <x:c t="str">
        <x:v>RUTH 2 LED lámpa, 6W, 2800K-4000K-5900K, 300x35x111mm, króm</x:v>
      </x:c>
      <x:c t="str">
        <x:v>SAPHO</x:v>
      </x:c>
      <x:c t="str">
        <x:v>8590913949654</x:v>
      </x:c>
      <x:c t="str">
        <x:v>db        </x:v>
      </x:c>
      <x:c t="str">
        <x:v>94051140</x:v>
      </x:c>
      <x:c t="n">
        <x:v>0.3720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21900.0000</x:v>
      </x:c>
      <x:c t="str">
        <x:v>kifutott: 2024.09</x:v>
      </x:c>
    </x:row>
    <x:row>
      <x:c t="str">
        <x:v>E28165CI</x:v>
      </x:c>
      <x:c t="str">
        <x:v>RUTH 2 LED lámpa, 8W, 2800K-4000K-5900K, 500x35x111mm, króm</x:v>
      </x:c>
      <x:c t="str">
        <x:v>SAPHO</x:v>
      </x:c>
      <x:c t="str">
        <x:v>8590913949661</x:v>
      </x:c>
      <x:c t="str">
        <x:v>db        </x:v>
      </x:c>
      <x:c t="str">
        <x:v>94051140</x:v>
      </x:c>
      <x:c t="n">
        <x:v>0.5290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30400.0000</x:v>
      </x:c>
      <x:c t="str">
        <x:v>kifutott: 2025.02</x:v>
      </x:c>
    </x:row>
    <x:row>
      <x:c t="str">
        <x:v>E9839</x:v>
      </x:c>
      <x:c t="str">
        <x:v>EMPIRE ECOSTREAM ABS kézszárító, 1100W,  221x285x157mm, ABS/fehér</x:v>
      </x:c>
      <x:c t="str">
        <x:v>SAPHO</x:v>
      </x:c>
      <x:c t="str">
        <x:v>8595591201735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171000.0000</x:v>
      </x:c>
      <x:c t="str">
        <x:v>kifutott: 2024.11</x:v>
      </x:c>
    </x:row>
    <x:row>
      <x:c t="str">
        <x:v>E9840</x:v>
      </x:c>
      <x:c t="str">
        <x:v>EMPIRE ECOSTREAM BF vandál-biztos kézszárító, 1100W,  221x285x157mm, ALU öntvény/fehér</x:v>
      </x:c>
      <x:c t="str">
        <x:v>SAPHO</x:v>
      </x:c>
      <x:c t="str">
        <x:v>8595591201742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224000.0000</x:v>
      </x:c>
      <x:c t="str">
        <x:v/>
      </x:c>
    </x:row>
    <x:row>
      <x:c t="str">
        <x:v>E9841</x:v>
      </x:c>
      <x:c t="str">
        <x:v>EMPIRE ECOSTREAM LF vandál-biztos kézszárító, 1100W,  221x285x157mm, ALU öntvény/króm</x:v>
      </x:c>
      <x:c t="str">
        <x:v>SAPHO</x:v>
      </x:c>
      <x:c t="str">
        <x:v>8595591201759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E9842</x:v>
      </x:c>
      <x:c t="str">
        <x:v>EMPIRE ECOSTREAM SF vandál-biztos kézszárító, 1100W,  221x285x157mm, ALU öntvény/matt króm</x:v>
      </x:c>
      <x:c t="str">
        <x:v>SAPHO</x:v>
      </x:c>
      <x:c t="str">
        <x:v>8595591201766</x:v>
      </x:c>
      <x:c t="str">
        <x:v>db        </x:v>
      </x:c>
      <x:c t="str">
        <x:v>85167970</x:v>
      </x:c>
      <x:c t="n">
        <x:v>2.9000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276000.0000</x:v>
      </x:c>
      <x:c t="str">
        <x:v/>
      </x:c>
    </x:row>
    <x:row>
      <x:c t="str">
        <x:v>E9843</x:v>
      </x:c>
      <x:c t="str">
        <x:v>EMPIRE ECOFLOW ABS kézszárító, 1100W,  221x285x157mm, ABS/fehér</x:v>
      </x:c>
      <x:c t="str">
        <x:v>SAPHO</x:v>
      </x:c>
      <x:c t="str">
        <x:v>8595591201773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174000.0000</x:v>
      </x:c>
      <x:c t="str">
        <x:v>kifutott: 2024.11</x:v>
      </x:c>
    </x:row>
    <x:row>
      <x:c t="str">
        <x:v>E9844</x:v>
      </x:c>
      <x:c t="str">
        <x:v>EMPIRE ECOFLOW BF vandál-biztos kézszárító, 1100W,  221x285x157mm, ALU öntvény/fehér</x:v>
      </x:c>
      <x:c t="str">
        <x:v>SAPHO</x:v>
      </x:c>
      <x:c t="str">
        <x:v>8595591201780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231000.0000</x:v>
      </x:c>
      <x:c t="str">
        <x:v>kifutott: 2024.11</x:v>
      </x:c>
    </x:row>
    <x:row>
      <x:c t="str">
        <x:v>E9845</x:v>
      </x:c>
      <x:c t="str">
        <x:v>EMPIRE ECOFLOW LF vandál-biztos jet kézszárító, 1100W,  221x285x157mm, ALU öntvény/króm</x:v>
      </x:c>
      <x:c t="str">
        <x:v>SAPHO</x:v>
      </x:c>
      <x:c t="str">
        <x:v>8595591201797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E9846</x:v>
      </x:c>
      <x:c t="str">
        <x:v>EMPIRE ECOFLOW SF vandál-biztos kézszárító, 1100W,  221x285x157mm, ALU öntvény/matt króm</x:v>
      </x:c>
      <x:c t="str">
        <x:v>SAPHO</x:v>
      </x:c>
      <x:c t="str">
        <x:v>8595591201803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276000.0000</x:v>
      </x:c>
      <x:c t="str">
        <x:v/>
      </x:c>
    </x:row>
    <x:row>
      <x:c t="str">
        <x:v>EB420</x:v>
      </x:c>
      <x:c t="str">
        <x:v>ELMIS elektromos radiátor, 400x800x55mm, 120W, matt fehér</x:v>
      </x:c>
      <x:c t="str">
        <x:v>SAPHO</x:v>
      </x:c>
      <x:c t="str">
        <x:v>8590913887086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EB430</x:v>
      </x:c>
      <x:c t="str">
        <x:v>ELMIS elektromos radiátor, 400x800x55mm, 120W, antracit</x:v>
      </x:c>
      <x:c t="str">
        <x:v>SAPHO</x:v>
      </x:c>
      <x:c t="str">
        <x:v>8590913887093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EB450</x:v>
      </x:c>
      <x:c t="str">
        <x:v>ELCOR elektromos törölközőszárító radiátor, 480x920x50mm, 128W, matt fehér</x:v>
      </x:c>
      <x:c t="str">
        <x:v>SAPHO</x:v>
      </x:c>
      <x:c t="str">
        <x:v>8590913897344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EB460</x:v>
      </x:c>
      <x:c t="str">
        <x:v>ELCOR elektromos törölközőszárító radiátor, 480x920x50mm, 128W,matt fekete</x:v>
      </x:c>
      <x:c t="str">
        <x:v>SAPHO</x:v>
      </x:c>
      <x:c t="str">
        <x:v>8590913897351</x:v>
      </x:c>
      <x:c t="str">
        <x:v>db        </x:v>
      </x:c>
      <x:c t="str">
        <x:v>85162950</x:v>
      </x:c>
      <x:c t="n">
        <x:v>7.0000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EB480</x:v>
      </x:c>
      <x:c t="str">
        <x:v>AQUALINE ELVIS elektromos radiátor, 457x342x55mm, 50W, fehér</x:v>
      </x:c>
      <x:c t="str">
        <x:v>AQUALINE</x:v>
      </x:c>
      <x:c t="str">
        <x:v>8590913877209</x:v>
      </x:c>
      <x:c t="str">
        <x:v>db        </x:v>
      </x:c>
      <x:c t="str">
        <x:v>85162950</x:v>
      </x:c>
      <x:c t="n">
        <x:v>2.9650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EB500</x:v>
      </x:c>
      <x:c t="str">
        <x:v>ELZOR elektromos radiátor, 500x475x220mm, 60W, matt fehér</x:v>
      </x:c>
      <x:c t="str">
        <x:v>SAPHO</x:v>
      </x:c>
      <x:c t="str">
        <x:v>8590913877254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EB510</x:v>
      </x:c>
      <x:c t="str">
        <x:v>ELZOR elektromos radiátor, 500x475x220mm, 60W, matt antracit</x:v>
      </x:c>
      <x:c t="str">
        <x:v>SAPHO</x:v>
      </x:c>
      <x:c t="str">
        <x:v>8590913877261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EB520</x:v>
      </x:c>
      <x:c t="str">
        <x:v>ELCOR elektromos törölközőszárító radiátor, 480x520x50mm, 63W, matt fehér</x:v>
      </x:c>
      <x:c t="str">
        <x:v>SAPHO</x:v>
      </x:c>
      <x:c t="str">
        <x:v>8590913897368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EB530</x:v>
      </x:c>
      <x:c t="str">
        <x:v>ELCOR elektromos törölközőszárító radiátor, 480x520x50mm, 63W, matt fekete</x:v>
      </x:c>
      <x:c t="str">
        <x:v>SAPHO</x:v>
      </x:c>
      <x:c t="str">
        <x:v>8590913897375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EB540</x:v>
      </x:c>
      <x:c t="str">
        <x:v>ELIAS elektromos törölközőszárító radiátor, 490x730x110mm, 105W, matt fehér</x:v>
      </x:c>
      <x:c t="str">
        <x:v>SAPHO</x:v>
      </x:c>
      <x:c t="str">
        <x:v>8590913897382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EB550</x:v>
      </x:c>
      <x:c t="str">
        <x:v>ELIAS elektromos törölközőszárító radiátor, 490x730x110mm, 105W, matt fekete</x:v>
      </x:c>
      <x:c t="str">
        <x:v>SAPHO</x:v>
      </x:c>
      <x:c t="str">
        <x:v>8590913897399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EB620</x:v>
      </x:c>
      <x:c t="str">
        <x:v>ELMIS elektromos radiátor, 600x300mm, 90W, matt fehér</x:v>
      </x:c>
      <x:c t="str">
        <x:v>SAPHO</x:v>
      </x:c>
      <x:c t="str">
        <x:v>8590913887109</x:v>
      </x:c>
      <x:c t="str">
        <x:v>db        </x:v>
      </x:c>
      <x:c t="str">
        <x:v>85162950</x:v>
      </x:c>
      <x:c t="n">
        <x:v>5.2000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kifutott: 2024.11</x:v>
      </x:c>
    </x:row>
    <x:row>
      <x:c t="str">
        <x:v>ED163</x:v>
      </x:c>
      <x:c t="str">
        <x:v>TREX LED-es tükör mögé tehető világítás, 18,5x15,8 mm, alu, 5500K hossz:47 cm 510 lm</x:v>
      </x:c>
      <x:c t="str">
        <x:v>SAPHO</x:v>
      </x:c>
      <x:c t="str">
        <x:v>8590913825903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33500.0000</x:v>
      </x:c>
      <x:c t="str">
        <x:v>kifutott: 2024.11</x:v>
      </x:c>
    </x:row>
    <x:row>
      <x:c t="str">
        <x:v>ED172</x:v>
      </x:c>
      <x:c t="str">
        <x:v>TREX LED-es tükör mögé tehető világítás, 18,5x15,8 mm, alu, 5500K hossz:77 cm, 860 lm</x:v>
      </x:c>
      <x:c t="str">
        <x:v>SAPHO</x:v>
      </x:c>
      <x:c t="str">
        <x:v>8590913825927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>kifutott: 2024.11</x:v>
      </x:c>
    </x:row>
    <x:row>
      <x:c t="str">
        <x:v>ED186</x:v>
      </x:c>
      <x:c t="str">
        <x:v>TREX LED-es tükör mögé tehető világítás, 18,5x15,8 mm, alu, 5500K hossz: 102 cm, 1100</x:v>
      </x:c>
      <x:c t="str">
        <x:v>SAPHO</x:v>
      </x:c>
      <x:c t="str">
        <x:v>8590913825910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46000.0000</x:v>
      </x:c>
      <x:c t="str">
        <x:v>kifutott: 2024.11</x:v>
      </x:c>
    </x:row>
    <x:row>
      <x:c t="str">
        <x:v>ED463</x:v>
      </x:c>
      <x:c t="str">
        <x:v>TREX TOUCH LED nástěnné svítidlo 47cm 7W, sensor, hliník</x:v>
      </x:c>
      <x:c t="str">
        <x:v>SAPHO</x:v>
      </x:c>
      <x:c t="str">
        <x:v>8590913828669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41000.0000</x:v>
      </x:c>
      <x:c t="str">
        <x:v>kifutott: 2024.11</x:v>
      </x:c>
    </x:row>
    <x:row>
      <x:c t="str">
        <x:v>ED472</x:v>
      </x:c>
      <x:c t="str">
        <x:v>TREX TOUCH LED nástěnné svítidlo 77cm 12W, sensor, hliník</x:v>
      </x:c>
      <x:c t="str">
        <x:v>SAPHO</x:v>
      </x:c>
      <x:c t="str">
        <x:v>8590913828676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48000.0000</x:v>
      </x:c>
      <x:c t="str">
        <x:v>kifutott: 2024.11</x:v>
      </x:c>
    </x:row>
    <x:row>
      <x:c t="str">
        <x:v>ED486</x:v>
      </x:c>
      <x:c t="str">
        <x:v>TREX TOUCH LED nástěnné svítidlo 102cm 15W, sensor, hliník</x:v>
      </x:c>
      <x:c t="str">
        <x:v>SAPHO</x:v>
      </x:c>
      <x:c t="str">
        <x:v>8590913828683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>kifutott: 2024.11</x:v>
      </x:c>
    </x:row>
    <x:row>
      <x:c t="str">
        <x:v>ED547</x:v>
      </x:c>
      <x:c t="str">
        <x:v>FROMT TOUCH LED-es tükör mögé tehető világítás, fényerő szab., alu, 5500K hossz:47 cm 51</x:v>
      </x:c>
      <x:c t="str">
        <x:v>SAPHO</x:v>
      </x:c>
      <x:c t="str">
        <x:v>8590913818943</x:v>
      </x:c>
      <x:c t="str">
        <x:v>db        </x:v>
      </x:c>
      <x:c t="str">
        <x:v>94051990</x:v>
      </x:c>
      <x:c t="n">
        <x:v>0.6100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ED577</x:v>
      </x:c>
      <x:c t="str">
        <x:v>FROMT TOUCH LED 5500K, éríntő kapcsolóval/dimmer</x:v>
      </x:c>
      <x:c t="str">
        <x:v>SAPHO</x:v>
      </x:c>
      <x:c t="str">
        <x:v>8590913818950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50000.0000</x:v>
      </x:c>
      <x:c t="str">
        <x:v>kifutott: 2024.11</x:v>
      </x:c>
    </x:row>
    <x:row>
      <x:c t="str">
        <x:v>ED599</x:v>
      </x:c>
      <x:c t="str">
        <x:v>FROMT TOUCH LED-es tükör mögé tehető világítás, szabályozható 18,5x15,8 mm, alu, 5500K h</x:v>
      </x:c>
      <x:c t="str">
        <x:v>SAPHO</x:v>
      </x:c>
      <x:c t="str">
        <x:v>8590913818967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>kifutott: 2024.11</x:v>
      </x:c>
    </x:row>
    <x:row>
      <x:c t="str">
        <x:v>ED847</x:v>
      </x:c>
      <x:c t="str">
        <x:v>FROMT LED-es tükör mögé tehető világítás, 18,5x15,8 mm, alu, 5500K hossz:47 cm 510</x:v>
      </x:c>
      <x:c t="str">
        <x:v>SAPHO</x:v>
      </x:c>
      <x:c t="str">
        <x:v>8590913816543</x:v>
      </x:c>
      <x:c t="str">
        <x:v>db        </x:v>
      </x:c>
      <x:c t="str">
        <x:v>94051990</x:v>
      </x:c>
      <x:c t="n">
        <x:v>0.5200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35500.0000</x:v>
      </x:c>
      <x:c t="str">
        <x:v>kifutott: 2024.11</x:v>
      </x:c>
    </x:row>
    <x:row>
      <x:c t="str">
        <x:v>ED877</x:v>
      </x:c>
      <x:c t="str">
        <x:v>FROMT LED-es tükör mögé tehető világítás, 18,5x15,8 mm, alu, 5500K hossz:77 cm, 86</x:v>
      </x:c>
      <x:c t="str">
        <x:v>SAPHO</x:v>
      </x:c>
      <x:c t="str">
        <x:v>8590913816550</x:v>
      </x:c>
      <x:c t="str">
        <x:v>db        </x:v>
      </x:c>
      <x:c t="str">
        <x:v>94051990</x:v>
      </x:c>
      <x:c t="n">
        <x:v>0.6500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ED899</x:v>
      </x:c>
      <x:c t="str">
        <x:v>FROMT LED-es tükör mögé tehető világítás, 18,5x15,8 mm, alu, 5500K hossz: 102 cm,</x:v>
      </x:c>
      <x:c t="str">
        <x:v>SAPHO</x:v>
      </x:c>
      <x:c t="str">
        <x:v>8590913816567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EG1410</x:v>
      </x:c>
      <x:c t="str">
        <x:v>Walk-in falra szerelhető zuhanypolc törölközőtartóval, 60-140cm, króm</x:v>
      </x:c>
      <x:c t="str">
        <x:v>SAPHO</x:v>
      </x:c>
      <x:c t="str">
        <x:v>8590913998362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27900.0000</x:v>
      </x:c>
      <x:c t="str">
        <x:v>újdonság: 2025.06</x:v>
      </x:c>
    </x:row>
    <x:row>
      <x:c t="str">
        <x:v>EG1425</x:v>
      </x:c>
      <x:c t="str">
        <x:v>Walk-in falra szerelhető zuhanypolc törölközőtartóval, 60-140cm, matt fekete</x:v>
      </x:c>
      <x:c t="str">
        <x:v>SAPHO</x:v>
      </x:c>
      <x:c t="str">
        <x:v>8590913998379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EG1434</x:v>
      </x:c>
      <x:c t="str">
        <x:v>Walk-in falra szerelhető zuhanypolc törölközőtartóval, 60-140cm, matt fehér</x:v>
      </x:c>
      <x:c t="str">
        <x:v>SAPHO</x:v>
      </x:c>
      <x:c t="str">
        <x:v>8590913998386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EG1446</x:v>
      </x:c>
      <x:c t="str">
        <x:v>Walk-in falra szerelhető zuhanypolc törölközőtartóval, 60-140cm, matt arany</x:v>
      </x:c>
      <x:c t="str">
        <x:v>SAPHO</x:v>
      </x:c>
      <x:c t="str">
        <x:v>8590913998393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35000.0000</x:v>
      </x:c>
      <x:c t="str">
        <x:v>újdonság: 2025.06</x:v>
      </x:c>
    </x:row>
    <x:row>
      <x:c t="str">
        <x:v>EG609</x:v>
      </x:c>
      <x:c t="str">
        <x:v>EGEON fürdőszobai radiátor, 595x818mm, 486W, fehér</x:v>
      </x:c>
      <x:c t="str">
        <x:v>SAPHO</x:v>
      </x:c>
      <x:c t="str">
        <x:v>8590913862021</x:v>
      </x:c>
      <x:c t="str">
        <x:v>db        </x:v>
      </x:c>
      <x:c t="str">
        <x:v>73221900</x:v>
      </x:c>
      <x:c t="n">
        <x:v>10.4200</x:v>
      </x:c>
      <x:c t="str">
        <x:v>F-609</x:v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>kifutott: 2024.09</x:v>
      </x:c>
    </x:row>
    <x:row>
      <x:c t="str">
        <x:v>EG609BR</x:v>
      </x:c>
      <x:c t="str">
        <x:v>EGEON fürdőszobai radiátor, 595x818mm, 486W, bronz</x:v>
      </x:c>
      <x:c t="str">
        <x:v>SAPHO</x:v>
      </x:c>
      <x:c t="str">
        <x:v>8590913861994</x:v>
      </x:c>
      <x:c t="str">
        <x:v>db        </x:v>
      </x:c>
      <x:c t="str">
        <x:v>73221900</x:v>
      </x:c>
      <x:c t="n">
        <x:v>10.4150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148000.0000</x:v>
      </x:c>
      <x:c t="str">
        <x:v>kifutott: 2024.09</x:v>
      </x:c>
    </x:row>
    <x:row>
      <x:c t="str">
        <x:v>EG612</x:v>
      </x:c>
      <x:c t="str">
        <x:v>EGEON fürdőszobai radiátor, 595x1238mm, 739W, fehér</x:v>
      </x:c>
      <x:c t="str">
        <x:v>SAPHO</x:v>
      </x:c>
      <x:c t="str">
        <x:v>8590913862052</x:v>
      </x:c>
      <x:c t="str">
        <x:v>db        </x:v>
      </x:c>
      <x:c t="str">
        <x:v>73221900</x:v>
      </x:c>
      <x:c t="n">
        <x:v>15.8000</x:v>
      </x:c>
      <x:c t="str">
        <x:v>F-613</x:v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2024.09</x:v>
      </x:c>
    </x:row>
    <x:row>
      <x:c t="str">
        <x:v>EG617</x:v>
      </x:c>
      <x:c t="str">
        <x:v>EGEON fürdőszobai radiátor, 595x1742mm, 1032W, fehér</x:v>
      </x:c>
      <x:c t="str">
        <x:v>SAPHO</x:v>
      </x:c>
      <x:c t="str">
        <x:v>8590913862083</x:v>
      </x:c>
      <x:c t="str">
        <x:v>db        </x:v>
      </x:c>
      <x:c t="str">
        <x:v>73221900</x:v>
      </x:c>
      <x:c t="n">
        <x:v>22.4300</x:v>
      </x:c>
      <x:c t="str">
        <x:v>F-617</x:v>
      </x:c>
      <x:c t="str">
        <x:v>radiátorok</x:v>
      </x:c>
      <x:c t="str">
        <x:v>radiátor</x:v>
      </x:c>
      <x:c t="n">
        <x:v>0.0000</x:v>
      </x:c>
      <x:c t="n">
        <x:v>167000.0000</x:v>
      </x:c>
      <x:c t="str">
        <x:v>kifutott: 2024.09</x:v>
      </x:c>
    </x:row>
    <x:row>
      <x:c t="str">
        <x:v>EG617A</x:v>
      </x:c>
      <x:c t="str">
        <x:v>EGEON fürdőszobai radiátor, 595x1742mm, 1032W, antracit</x:v>
      </x:c>
      <x:c t="str">
        <x:v>SAPHO</x:v>
      </x:c>
      <x:c t="str">
        <x:v>8590913862090</x:v>
      </x:c>
      <x:c t="str">
        <x:v>db        </x:v>
      </x:c>
      <x:c t="str">
        <x:v>73221900</x:v>
      </x:c>
      <x:c t="n">
        <x:v>22.4300</x:v>
      </x:c>
      <x:c t="str">
        <x:v>F-617A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EG617BR</x:v>
      </x:c>
      <x:c t="str">
        <x:v>EGEON fürdőszobai radiátor, 595x1742mm, 1032W, bronz</x:v>
      </x:c>
      <x:c t="str">
        <x:v>SAPHO</x:v>
      </x:c>
      <x:c t="str">
        <x:v>8590913862014</x:v>
      </x:c>
      <x:c t="str">
        <x:v>db        </x:v>
      </x:c>
      <x:c t="str">
        <x:v>73221900</x:v>
      </x:c>
      <x:c t="n">
        <x:v>22.4300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EG617SS</x:v>
      </x:c>
      <x:c t="str">
        <x:v>EGEON fürdőszobai radiátor, 595x1742mm, 1032W, ezüst struktúrált</x:v>
      </x:c>
      <x:c t="str">
        <x:v>SAPHO</x:v>
      </x:c>
      <x:c t="str">
        <x:v>8590913862106</x:v>
      </x:c>
      <x:c t="str">
        <x:v>db        </x:v>
      </x:c>
      <x:c t="str">
        <x:v>73221900</x:v>
      </x:c>
      <x:c t="n">
        <x:v>22.4300</x:v>
      </x:c>
      <x:c t="str">
        <x:v>F-617SS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2024.11</x:v>
      </x:c>
    </x:row>
    <x:row>
      <x:c t="str">
        <x:v>EI101</x:v>
      </x:c>
      <x:c t="str">
        <x:v>EIRA axiális ventilátor, 15w, 100 mm, fehér</x:v>
      </x:c>
      <x:c t="str">
        <x:v>SAPHO</x:v>
      </x:c>
      <x:c t="str">
        <x:v>8590913852312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EI102</x:v>
      </x:c>
      <x:c t="str">
        <x:v>EIRA axiális ventilátor automatikus zárral, 15w, 100 mm, fehér</x:v>
      </x:c>
      <x:c t="str">
        <x:v>SAPHO</x:v>
      </x:c>
      <x:c t="str">
        <x:v>8590913852329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/>
      </x:c>
    </x:row>
    <x:row>
      <x:c t="str">
        <x:v>EL040-3030</x:v>
      </x:c>
      <x:c t="str">
        <x:v>ELLA mosdótartó szekrény, 1 ajtóval, 37,5x43x34cm, fehér</x:v>
      </x:c>
      <x:c t="str">
        <x:v>SAPHO</x:v>
      </x:c>
      <x:c t="str">
        <x:v>8590913887475</x:v>
      </x:c>
      <x:c t="str">
        <x:v>db        </x:v>
      </x:c>
      <x:c t="str">
        <x:v>94036090</x:v>
      </x:c>
      <x:c t="n">
        <x:v>10.0600</x:v>
      </x:c>
      <x:c t="str">
        <x:v>70045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EL040-3030-01</x:v>
      </x:c>
      <x:c t="str">
        <x:v>ELLA mosdótartó szekrény CITY mosdóval, 37,5x43x34cm</x:v>
      </x:c>
      <x:c t="str">
        <x:v>KOMPONENS</x:v>
      </x:c>
      <x:c t="str">
        <x:v>8590913922411</x:v>
      </x:c>
      <x:c t="str">
        <x:v>szett     </x:v>
      </x:c>
      <x:c t="str">
        <x:v/>
      </x:c>
      <x:c t="n">
        <x:v>18.2600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131000.0000</x:v>
      </x:c>
      <x:c t="str">
        <x:v>kifutott: 2025.03</x:v>
      </x:c>
    </x:row>
    <x:row>
      <x:c t="str">
        <x:v>EL050-3030</x:v>
      </x:c>
      <x:c t="str">
        <x:v>ELLA mosdótartó szekrény, 1 fiókkal, 46,5x39x38,5cm, fehér</x:v>
      </x:c>
      <x:c t="str">
        <x:v>SAPHO</x:v>
      </x:c>
      <x:c t="str">
        <x:v>8590913837654</x:v>
      </x:c>
      <x:c t="str">
        <x:v>db        </x:v>
      </x:c>
      <x:c t="str">
        <x:v>94036090</x:v>
      </x:c>
      <x:c t="n">
        <x:v>12.4000</x:v>
      </x:c>
      <x:c t="str">
        <x:v>70050</x:v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EL050-3030-01</x:v>
      </x:c>
      <x:c t="str">
        <x:v>ELLA mosdótartó szekrény CITY mosdóval, 46,5x39x38,5cm</x:v>
      </x:c>
      <x:c t="str">
        <x:v>KOMPONENS</x:v>
      </x:c>
      <x:c t="str">
        <x:v>8590913922428</x:v>
      </x:c>
      <x:c t="str">
        <x:v>szett     </x:v>
      </x:c>
      <x:c t="str">
        <x:v/>
      </x:c>
      <x:c t="n">
        <x:v>26.2000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151000.0000</x:v>
      </x:c>
      <x:c t="str">
        <x:v>kifutott: 2025.03</x:v>
      </x:c>
    </x:row>
    <x:row>
      <x:c t="str">
        <x:v>EL052-3030</x:v>
      </x:c>
      <x:c t="str">
        <x:v>ELLA mosdótartó szekrény, 2 fiókkal, 46,5x65x38,5cm, fehér</x:v>
      </x:c>
      <x:c t="str">
        <x:v>SAPHO</x:v>
      </x:c>
      <x:c t="str">
        <x:v>8590913828409</x:v>
      </x:c>
      <x:c t="str">
        <x:v>db        </x:v>
      </x:c>
      <x:c t="str">
        <x:v>94036090</x:v>
      </x:c>
      <x:c t="n">
        <x:v>12.0600</x:v>
      </x:c>
      <x:c t="str">
        <x:v>70052</x:v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EL052-3030-01</x:v>
      </x:c>
      <x:c t="str">
        <x:v>ELLA mosdótartó szekrény CITY mosdóval, 46,5x65x38,5cm</x:v>
      </x:c>
      <x:c t="str">
        <x:v>KOMPONENS</x:v>
      </x:c>
      <x:c t="str">
        <x:v>8590913922435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210000.0000</x:v>
      </x:c>
      <x:c t="str">
        <x:v>kifutott: 2025.03</x:v>
      </x:c>
    </x:row>
    <x:row>
      <x:c t="str">
        <x:v>EL055-3030</x:v>
      </x:c>
      <x:c t="str">
        <x:v>ELLA mosdótartó szekrény, 1 ajtóval, 46,5x65x38,5cm, fehér</x:v>
      </x:c>
      <x:c t="str">
        <x:v>SAPHO</x:v>
      </x:c>
      <x:c t="str">
        <x:v>8590913828393</x:v>
      </x:c>
      <x:c t="str">
        <x:v>db        </x:v>
      </x:c>
      <x:c t="str">
        <x:v>94036090</x:v>
      </x:c>
      <x:c t="n">
        <x:v>12.0600</x:v>
      </x:c>
      <x:c t="str">
        <x:v>70055</x:v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EL055-3030-01</x:v>
      </x:c>
      <x:c t="str">
        <x:v>ELLA mosdótartó szekrény CITY mosdóval, 46,5x65x38,5cm</x:v>
      </x:c>
      <x:c t="str">
        <x:v>KOMPONENS</x:v>
      </x:c>
      <x:c t="str">
        <x:v>8590913922442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142000.0000</x:v>
      </x:c>
      <x:c t="str">
        <x:v>kifutott: 2025.03</x:v>
      </x:c>
    </x:row>
    <x:row>
      <x:c t="str">
        <x:v>EL060-3030</x:v>
      </x:c>
      <x:c t="str">
        <x:v>ELLA mosdótartó szekrény, 1 fiókkal, 56,5x39x43 cm, fehér</x:v>
      </x:c>
      <x:c t="str">
        <x:v>SAPHO</x:v>
      </x:c>
      <x:c t="str">
        <x:v>8590913833847</x:v>
      </x:c>
      <x:c t="str">
        <x:v>db        </x:v>
      </x:c>
      <x:c t="str">
        <x:v>94036090</x:v>
      </x:c>
      <x:c t="n">
        <x:v>14.6000</x:v>
      </x:c>
      <x:c t="str">
        <x:v>70060</x:v>
      </x:c>
      <x:c t="str">
        <x:v>bútorok</x:v>
      </x:c>
      <x:c t="str">
        <x:v>mosdótartó szekrény</x:v>
      </x:c>
      <x:c t="n">
        <x:v>0.0000</x:v>
      </x:c>
      <x:c t="n">
        <x:v>135000.0000</x:v>
      </x:c>
      <x:c t="str">
        <x:v/>
      </x:c>
    </x:row>
    <x:row>
      <x:c t="str">
        <x:v>EL060-3030-01</x:v>
      </x:c>
      <x:c t="str">
        <x:v>ELLA mosdótartó szekrény CITY mosdóval, 56,5x39x43cm</x:v>
      </x:c>
      <x:c t="str">
        <x:v>KOMPONENS</x:v>
      </x:c>
      <x:c t="str">
        <x:v>8590913922459</x:v>
      </x:c>
      <x:c t="str">
        <x:v>szett     </x:v>
      </x:c>
      <x:c t="str">
        <x:v/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kifutott: 2025.03</x:v>
      </x:c>
    </x:row>
    <x:row>
      <x:c t="str">
        <x:v>EL062-3030</x:v>
      </x:c>
      <x:c t="str">
        <x:v>ELLA mosdótartó szekrény, 2 fiókkal, 56,5x65x43 cm, fehér</x:v>
      </x:c>
      <x:c t="str">
        <x:v>SAPHO</x:v>
      </x:c>
      <x:c t="str">
        <x:v>8590913828423</x:v>
      </x:c>
      <x:c t="str">
        <x:v>db        </x:v>
      </x:c>
      <x:c t="str">
        <x:v>94036090</x:v>
      </x:c>
      <x:c t="n">
        <x:v>14.2500</x:v>
      </x:c>
      <x:c t="str">
        <x:v>70062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EL062-3030-01</x:v>
      </x:c>
      <x:c t="str">
        <x:v>ELLA mosdótartó szekrény CITY mosdóval, 56,5x65x43cm</x:v>
      </x:c>
      <x:c t="str">
        <x:v>KOMPONENS</x:v>
      </x:c>
      <x:c t="str">
        <x:v>8590913922466</x:v>
      </x:c>
      <x:c t="str">
        <x:v>szett     </x:v>
      </x:c>
      <x:c t="str">
        <x:v/>
      </x:c>
      <x:c t="n">
        <x:v>30.2000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233000.0000</x:v>
      </x:c>
      <x:c t="str">
        <x:v>kifutott: 2025.03</x:v>
      </x:c>
    </x:row>
    <x:row>
      <x:c t="str">
        <x:v>EL065-3030</x:v>
      </x:c>
      <x:c t="str">
        <x:v>ELLA mosdótartó szekrény, 2 ajtóval, 56,5x65x43 cm, fehér</x:v>
      </x:c>
      <x:c t="str">
        <x:v>SAPHO</x:v>
      </x:c>
      <x:c t="str">
        <x:v>8590913828416</x:v>
      </x:c>
      <x:c t="str">
        <x:v>db        </x:v>
      </x:c>
      <x:c t="str">
        <x:v>94036090</x:v>
      </x:c>
      <x:c t="n">
        <x:v>13.9000</x:v>
      </x:c>
      <x:c t="str">
        <x:v>70065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EL065-3030-01</x:v>
      </x:c>
      <x:c t="str">
        <x:v>ELLA mosdótartó szekrény CITY mosdóval, 56,5x65x43cm</x:v>
      </x:c>
      <x:c t="str">
        <x:v>KOMPONENS</x:v>
      </x:c>
      <x:c t="str">
        <x:v>8590913922473</x:v>
      </x:c>
      <x:c t="str">
        <x:v>szett     </x:v>
      </x:c>
      <x:c t="str">
        <x:v/>
      </x:c>
      <x:c t="n">
        <x:v>29.8500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2025.03</x:v>
      </x:c>
    </x:row>
    <x:row>
      <x:c t="str">
        <x:v>EL080-3030</x:v>
      </x:c>
      <x:c t="str">
        <x:v>ELLA mosdótartó szekrény, 2 fiókkal, 76x50x43 cm, fehér</x:v>
      </x:c>
      <x:c t="str">
        <x:v>SAPHO</x:v>
      </x:c>
      <x:c t="str">
        <x:v>8590913833854</x:v>
      </x:c>
      <x:c t="str">
        <x:v>db        </x:v>
      </x:c>
      <x:c t="str">
        <x:v>94036090</x:v>
      </x:c>
      <x:c t="n">
        <x:v>16.8400</x:v>
      </x:c>
      <x:c t="str">
        <x:v>70080</x:v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EL080-3030-01</x:v>
      </x:c>
      <x:c t="str">
        <x:v>ELLA mosdótartó szekrény CITY mosdóval, 76,5x50x43cm</x:v>
      </x:c>
      <x:c t="str">
        <x:v>KOMPONENS</x:v>
      </x:c>
      <x:c t="str">
        <x:v>8590913922480</x:v>
      </x:c>
      <x:c t="str">
        <x:v>szett     </x:v>
      </x:c>
      <x:c t="str">
        <x:v/>
      </x:c>
      <x:c t="n">
        <x:v>37.1400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>kifutott: 2025.03</x:v>
      </x:c>
    </x:row>
    <x:row>
      <x:c t="str">
        <x:v>EL100-3030</x:v>
      </x:c>
      <x:c t="str">
        <x:v>ELLA mosdótartó szekrény, 2 fiókkal, 95,7x50x42,8cm, fehér</x:v>
      </x:c>
      <x:c t="str">
        <x:v>SAPHO</x:v>
      </x:c>
      <x:c t="str">
        <x:v>8590913837968</x:v>
      </x:c>
      <x:c t="str">
        <x:v>db        </x:v>
      </x:c>
      <x:c t="str">
        <x:v>94036090</x:v>
      </x:c>
      <x:c t="n">
        <x:v>20.6100</x:v>
      </x:c>
      <x:c t="str">
        <x:v>70100</x:v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EL100-3030-01</x:v>
      </x:c>
      <x:c t="str">
        <x:v>ELLA mosdótartó szekrény CITY mosdóval, 95,7x50x42,8cm</x:v>
      </x:c>
      <x:c t="str">
        <x:v>KOMPONENS</x:v>
      </x:c>
      <x:c t="str">
        <x:v>8590913922497</x:v>
      </x:c>
      <x:c t="str">
        <x:v>szett     </x:v>
      </x:c>
      <x:c t="str">
        <x:v/>
      </x:c>
      <x:c t="n">
        <x:v>51.6100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EL1015</x:v>
      </x:c>
      <x:c t="str">
        <x:v>POLYSAN EASY LINE tolóajtó, 1000mm, transzparent üveg</x:v>
      </x:c>
      <x:c t="str">
        <x:v>AKCIO</x:v>
      </x:c>
      <x:c t="str">
        <x:v>8590913829284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103000.0000</x:v>
      </x:c>
      <x:c t="n">
        <x:v>125000.0000</x:v>
      </x:c>
      <x:c t="str">
        <x:v/>
      </x:c>
    </x:row>
    <x:row>
      <x:c t="str">
        <x:v>EL1015B</x:v>
      </x:c>
      <x:c t="str">
        <x:v>POLYSAN EASY LINE BLACK tolóajtó, 1000mm, matt fekete profil/transzparent üveg</x:v>
      </x:c>
      <x:c t="str">
        <x:v>AKCIO</x:v>
      </x:c>
      <x:c t="str">
        <x:v>8590913973581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113000.0000</x:v>
      </x:c>
      <x:c t="n">
        <x:v>138000.0000</x:v>
      </x:c>
      <x:c t="str">
        <x:v>újdonság: 2024.09</x:v>
      </x:c>
    </x:row>
    <x:row>
      <x:c t="str">
        <x:v>EL1115</x:v>
      </x:c>
      <x:c t="str">
        <x:v>POLYSAN EASY LINE tolóajtó, 1100mm, transzparent üveg</x:v>
      </x:c>
      <x:c t="str">
        <x:v>AKCIO</x:v>
      </x:c>
      <x:c t="str">
        <x:v>8590913829291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106000.0000</x:v>
      </x:c>
      <x:c t="n">
        <x:v>128000.0000</x:v>
      </x:c>
      <x:c t="str">
        <x:v/>
      </x:c>
    </x:row>
    <x:row>
      <x:c t="str">
        <x:v>EL1115B</x:v>
      </x:c>
      <x:c t="str">
        <x:v>POLYSAN EASY LINE BLACK tolóajtó, 1100mm, matt fekete profil/transzparent üveg</x:v>
      </x:c>
      <x:c t="str">
        <x:v>AKCIO</x:v>
      </x:c>
      <x:c t="str">
        <x:v>8590913973598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117000.0000</x:v>
      </x:c>
      <x:c t="n">
        <x:v>141000.0000</x:v>
      </x:c>
      <x:c t="str">
        <x:v>újdonság: 2024.09</x:v>
      </x:c>
    </x:row>
    <x:row>
      <x:c t="str">
        <x:v>EL1138</x:v>
      </x:c>
      <x:c t="str">
        <x:v>POLYSAN EASY LINE tolóajtó, 1100mm, BRICK üveg</x:v>
      </x:c>
      <x:c t="str">
        <x:v>AKCIO</x:v>
      </x:c>
      <x:c t="str">
        <x:v>8590913877643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137000.0000</x:v>
      </x:c>
      <x:c t="str">
        <x:v/>
      </x:c>
    </x:row>
    <x:row>
      <x:c t="str">
        <x:v>EL1215</x:v>
      </x:c>
      <x:c t="str">
        <x:v>POLYSAN EASY LINE tolóajtó, 1200mm, transzparent üveg</x:v>
      </x:c>
      <x:c t="str">
        <x:v>AKCIO</x:v>
      </x:c>
      <x:c t="str">
        <x:v>8590913829307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109000.0000</x:v>
      </x:c>
      <x:c t="n">
        <x:v>131000.0000</x:v>
      </x:c>
      <x:c t="str">
        <x:v/>
      </x:c>
    </x:row>
    <x:row>
      <x:c t="str">
        <x:v>EL1215B</x:v>
      </x:c>
      <x:c t="str">
        <x:v>POLYSAN EASY LINE BLACK tolóajtó, 1200mm, matt fekete profil/transzparent üveg</x:v>
      </x:c>
      <x:c t="str">
        <x:v>AKCIO</x:v>
      </x:c>
      <x:c t="str">
        <x:v>8590913973604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144000.0000</x:v>
      </x:c>
      <x:c t="str">
        <x:v>újdonság: 2024.09</x:v>
      </x:c>
    </x:row>
    <x:row>
      <x:c t="str">
        <x:v>EL1238</x:v>
      </x:c>
      <x:c t="str">
        <x:v>POLYSAN EASY LINE tolóajtó, 1200mm, BRICK üveg</x:v>
      </x:c>
      <x:c t="str">
        <x:v>AKCIO</x:v>
      </x:c>
      <x:c t="str">
        <x:v>8590913877650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148000.0000</x:v>
      </x:c>
      <x:c t="str">
        <x:v/>
      </x:c>
    </x:row>
    <x:row>
      <x:c t="str">
        <x:v>EL1315</x:v>
      </x:c>
      <x:c t="str">
        <x:v>POLYSAN EASY LINE tolóajtó, 1300mm, transzparent üveg</x:v>
      </x:c>
      <x:c t="str">
        <x:v>AKCIO</x:v>
      </x:c>
      <x:c t="str">
        <x:v>8590913844058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112000.0000</x:v>
      </x:c>
      <x:c t="n">
        <x:v>137000.0000</x:v>
      </x:c>
      <x:c t="str">
        <x:v/>
      </x:c>
    </x:row>
    <x:row>
      <x:c t="str">
        <x:v>EL1315B</x:v>
      </x:c>
      <x:c t="str">
        <x:v>POLYSAN EASY LINE BLACK tolóajtó, 1300mm, matt fekete profil/transzparent üveg</x:v>
      </x:c>
      <x:c t="str">
        <x:v>AKCIO</x:v>
      </x:c>
      <x:c t="str">
        <x:v>8590913973611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123000.0000</x:v>
      </x:c>
      <x:c t="n">
        <x:v>151000.0000</x:v>
      </x:c>
      <x:c t="str">
        <x:v>újdonság: 2024.09</x:v>
      </x:c>
    </x:row>
    <x:row>
      <x:c t="str">
        <x:v>EL1415</x:v>
      </x:c>
      <x:c t="str">
        <x:v>POLYSAN EASY LINE tolóajtó, 1400mm, transzparent üveg</x:v>
      </x:c>
      <x:c t="str">
        <x:v>AKCIO</x:v>
      </x:c>
      <x:c t="str">
        <x:v>8590913844065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140000.0000</x:v>
      </x:c>
      <x:c t="str">
        <x:v/>
      </x:c>
    </x:row>
    <x:row>
      <x:c t="str">
        <x:v>EL1415B</x:v>
      </x:c>
      <x:c t="str">
        <x:v>POLYSAN EASY LINE BLACK tolóajtó, 1400mm, matt fekete profil/transzparent üveg</x:v>
      </x:c>
      <x:c t="str">
        <x:v>AKCIO</x:v>
      </x:c>
      <x:c t="str">
        <x:v>8590913973628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133000.0000</x:v>
      </x:c>
      <x:c t="n">
        <x:v>154000.0000</x:v>
      </x:c>
      <x:c t="str">
        <x:v>újdonság: 2024.09</x:v>
      </x:c>
    </x:row>
    <x:row>
      <x:c t="str">
        <x:v>EL1515</x:v>
      </x:c>
      <x:c t="str">
        <x:v>POLYSAN EASY LINE tolóajtó, 1500mm, transzparent üveg</x:v>
      </x:c>
      <x:c t="str">
        <x:v>AKCIO</x:v>
      </x:c>
      <x:c t="str">
        <x:v>8590913844072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124000.0000</x:v>
      </x:c>
      <x:c t="n">
        <x:v>150000.0000</x:v>
      </x:c>
      <x:c t="str">
        <x:v/>
      </x:c>
    </x:row>
    <x:row>
      <x:c t="str">
        <x:v>EL1515B</x:v>
      </x:c>
      <x:c t="str">
        <x:v>POLYSAN EASY LINE BLACK tolóajtó, 1500mm, matt fekete profil/transzparent üveg</x:v>
      </x:c>
      <x:c t="str">
        <x:v>AKCIO</x:v>
      </x:c>
      <x:c t="str">
        <x:v>8590913973635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137000.0000</x:v>
      </x:c>
      <x:c t="n">
        <x:v>165000.0000</x:v>
      </x:c>
      <x:c t="str">
        <x:v>újdonság: 2024.09</x:v>
      </x:c>
    </x:row>
    <x:row>
      <x:c t="str">
        <x:v>EL1615</x:v>
      </x:c>
      <x:c t="str">
        <x:v>POLYSAN EASY LINE nyílóajtó fix résszel, 760-900mm, transzparent üveg, króm</x:v>
      </x:c>
      <x:c t="str">
        <x:v>AKCIO</x:v>
      </x:c>
      <x:c t="str">
        <x:v>8590913842566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92000.0000</x:v>
      </x:c>
      <x:c t="n">
        <x:v>115000.0000</x:v>
      </x:c>
      <x:c t="str">
        <x:v/>
      </x:c>
    </x:row>
    <x:row>
      <x:c t="str">
        <x:v>EL1615B</x:v>
      </x:c>
      <x:c t="str">
        <x:v>POLYSAN EASY LINE BLACK nyílóajtó fix résszel, 760-900mm, matt fekete profil/transzparent üveg, króm</x:v>
      </x:c>
      <x:c t="str">
        <x:v>AKCIO</x:v>
      </x:c>
      <x:c t="str">
        <x:v>8590913973642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127000.0000</x:v>
      </x:c>
      <x:c t="str">
        <x:v>újdonság: 2024.09</x:v>
      </x:c>
    </x:row>
    <x:row>
      <x:c t="str">
        <x:v>EL1638</x:v>
      </x:c>
      <x:c t="str">
        <x:v>POLYSAN EASY LINE nyílóajtó fix résszel, 760-900mm, BRICK üveg</x:v>
      </x:c>
      <x:c t="str">
        <x:v>AKCIO</x:v>
      </x:c>
      <x:c t="str">
        <x:v>8590913877667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101000.0000</x:v>
      </x:c>
      <x:c t="n">
        <x:v>121000.0000</x:v>
      </x:c>
      <x:c t="str">
        <x:v/>
      </x:c>
    </x:row>
    <x:row>
      <x:c t="str">
        <x:v>EL1638B</x:v>
      </x:c>
      <x:c t="str">
        <x:v>POLYSAN EASY LINE BLACK nyílóajtó fix résszel, 760-900mm, matt fekete profil/BRICK üveg</x:v>
      </x:c>
      <x:c t="str">
        <x:v>AKCIO</x:v>
      </x:c>
      <x:c t="str">
        <x:v>8590913973819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133000.0000</x:v>
      </x:c>
      <x:c t="str">
        <x:v>újdonság: 2024.09</x:v>
      </x:c>
    </x:row>
    <x:row>
      <x:c t="str">
        <x:v>EL1715</x:v>
      </x:c>
      <x:c t="str">
        <x:v>POLYSAN EASY LINE nyílóajtó fix résszel, 880-1020mm, transzparent üveg, króm</x:v>
      </x:c>
      <x:c t="str">
        <x:v>AKCIO</x:v>
      </x:c>
      <x:c t="str">
        <x:v>8590913842573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120000.0000</x:v>
      </x:c>
      <x:c t="str">
        <x:v/>
      </x:c>
    </x:row>
    <x:row>
      <x:c t="str">
        <x:v>EL1715B</x:v>
      </x:c>
      <x:c t="str">
        <x:v>POLYSAN EASY LINE BLACK nyílóajtó fix résszel, 880-1020mm, matt fekete profil/transzparent üveg, króm</x:v>
      </x:c>
      <x:c t="str">
        <x:v>AKCIO</x:v>
      </x:c>
      <x:c t="str">
        <x:v>8590913973772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114000.0000</x:v>
      </x:c>
      <x:c t="n">
        <x:v>132000.0000</x:v>
      </x:c>
      <x:c t="str">
        <x:v>újdonság: 2024.09</x:v>
      </x:c>
    </x:row>
    <x:row>
      <x:c t="str">
        <x:v>EL1738</x:v>
      </x:c>
      <x:c t="str">
        <x:v>POLYSAN EASY LINE nyílóajtó fix résszel, 880-1020mm, BRICK üveg</x:v>
      </x:c>
      <x:c t="str">
        <x:v>AKCIO</x:v>
      </x:c>
      <x:c t="str">
        <x:v>8590913877674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126000.0000</x:v>
      </x:c>
      <x:c t="str">
        <x:v/>
      </x:c>
    </x:row>
    <x:row>
      <x:c t="str">
        <x:v>EL1738B</x:v>
      </x:c>
      <x:c t="str">
        <x:v>POLYSAN EASY LINE BLACK nyílóajtó fix résszel, 880-1020mm, matt fekete profil/BRICK üveg</x:v>
      </x:c>
      <x:c t="str">
        <x:v>AKCIO</x:v>
      </x:c>
      <x:c t="str">
        <x:v>8590913973826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121000.0000</x:v>
      </x:c>
      <x:c t="n">
        <x:v>139000.0000</x:v>
      </x:c>
      <x:c t="str">
        <x:v>újdonság: 2024.09</x:v>
      </x:c>
    </x:row>
    <x:row>
      <x:c t="str">
        <x:v>EL1815</x:v>
      </x:c>
      <x:c t="str">
        <x:v>POLYSAN EASY LINE tolóajtó, 1600mm, transzparent üveg</x:v>
      </x:c>
      <x:c t="str">
        <x:v>AKCIO</x:v>
      </x:c>
      <x:c t="str">
        <x:v>8590913844089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129000.0000</x:v>
      </x:c>
      <x:c t="n">
        <x:v>157000.0000</x:v>
      </x:c>
      <x:c t="str">
        <x:v/>
      </x:c>
    </x:row>
    <x:row>
      <x:c t="str">
        <x:v>EL1815B</x:v>
      </x:c>
      <x:c t="str">
        <x:v>POLYSAN EASY LINE BLACK tolóajtó, 1600mm, matt fekete profil/transzparent üveg</x:v>
      </x:c>
      <x:c t="str">
        <x:v>AKCIO</x:v>
      </x:c>
      <x:c t="str">
        <x:v>8590913973888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142000.0000</x:v>
      </x:c>
      <x:c t="n">
        <x:v>173000.0000</x:v>
      </x:c>
      <x:c t="str">
        <x:v>újdonság: 2024.09</x:v>
      </x:c>
    </x:row>
    <x:row>
      <x:c t="str">
        <x:v>EL1910</x:v>
      </x:c>
      <x:c t="str">
        <x:v>POLYSAN EASY LINE harmónikaajtó, 1000mm, transzparent üveg</x:v>
      </x:c>
      <x:c t="str">
        <x:v>AKCIO</x:v>
      </x:c>
      <x:c t="str">
        <x:v>8590913875526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140000.0000</x:v>
      </x:c>
      <x:c t="n">
        <x:v>166000.0000</x:v>
      </x:c>
      <x:c t="str">
        <x:v/>
      </x:c>
    </x:row>
    <x:row>
      <x:c t="str">
        <x:v>EL1970</x:v>
      </x:c>
      <x:c t="str">
        <x:v>POLYSAN EASY LINE harmónikaajtó, 700mm, transzparent üveg</x:v>
      </x:c>
      <x:c t="str">
        <x:v>AKCIO</x:v>
      </x:c>
      <x:c t="str">
        <x:v>8590913875496</x:v>
      </x:c>
      <x:c t="str">
        <x:v>db        </x:v>
      </x:c>
      <x:c t="str">
        <x:v>76109090</x:v>
      </x:c>
      <x:c t="n">
        <x:v>22.0000</x:v>
      </x:c>
      <x:c t="str">
        <x:v/>
      </x:c>
      <x:c t="str">
        <x:v>kabinok</x:v>
      </x:c>
      <x:c t="str">
        <x:v>zuhanykabin</x:v>
      </x:c>
      <x:c t="n">
        <x:v>122000.0000</x:v>
      </x:c>
      <x:c t="n">
        <x:v>138000.0000</x:v>
      </x:c>
      <x:c t="str">
        <x:v/>
      </x:c>
    </x:row>
    <x:row>
      <x:c t="str">
        <x:v>EL1980</x:v>
      </x:c>
      <x:c t="str">
        <x:v>POLYSAN EASY LINE harmónikaajtó, 800mm, transzparent üveg</x:v>
      </x:c>
      <x:c t="str">
        <x:v>AKCIO</x:v>
      </x:c>
      <x:c t="str">
        <x:v>8590913875502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126000.0000</x:v>
      </x:c>
      <x:c t="n">
        <x:v>149000.0000</x:v>
      </x:c>
      <x:c t="str">
        <x:v/>
      </x:c>
    </x:row>
    <x:row>
      <x:c t="str">
        <x:v>EL1980B</x:v>
      </x:c>
      <x:c t="str">
        <x:v>POLYSAN EASY LINE BLACK harmónikaajtó, 800mm, matt fekete profil/transzparent üveg</x:v>
      </x:c>
      <x:c t="str">
        <x:v>AKCIO</x:v>
      </x:c>
      <x:c t="str">
        <x:v>8590913973789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139000.0000</x:v>
      </x:c>
      <x:c t="n">
        <x:v>164000.0000</x:v>
      </x:c>
      <x:c t="str">
        <x:v>újdonság: 2024.09</x:v>
      </x:c>
    </x:row>
    <x:row>
      <x:c t="str">
        <x:v>EL1990</x:v>
      </x:c>
      <x:c t="str">
        <x:v>POLYSAN EASY LINE harmónikaajtó, 900mm, transzparent üveg</x:v>
      </x:c>
      <x:c t="str">
        <x:v>AKCIO</x:v>
      </x:c>
      <x:c t="str">
        <x:v>8590913875519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134000.0000</x:v>
      </x:c>
      <x:c t="n">
        <x:v>157000.0000</x:v>
      </x:c>
      <x:c t="str">
        <x:v/>
      </x:c>
    </x:row>
    <x:row>
      <x:c t="str">
        <x:v>EL1990B</x:v>
      </x:c>
      <x:c t="str">
        <x:v>POLYSAN EASY LINE BLACK harmónikaajtó, 900mm, matt fekete profil/transzparent üveg</x:v>
      </x:c>
      <x:c t="str">
        <x:v>AKCIO</x:v>
      </x:c>
      <x:c t="str">
        <x:v>8590913973796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148000.0000</x:v>
      </x:c>
      <x:c t="n">
        <x:v>173000.0000</x:v>
      </x:c>
      <x:c t="str">
        <x:v>újdonság: 2024.09</x:v>
      </x:c>
    </x:row>
    <x:row>
      <x:c t="str">
        <x:v>EL2315</x:v>
      </x:c>
      <x:c t="str">
        <x:v>POLYSAN EASY LINE íves zuhanykabin, 1200x800mm, L/R, transzparent üveg</x:v>
      </x:c>
      <x:c t="str">
        <x:v>SAPHO</x:v>
      </x:c>
      <x:c t="str">
        <x:v>8590913886348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189000.0000</x:v>
      </x:c>
      <x:c t="str">
        <x:v/>
      </x:c>
    </x:row>
    <x:row>
      <x:c t="str">
        <x:v>EL2415</x:v>
      </x:c>
      <x:c t="str">
        <x:v>POLYSAN EASY LINE íves zuhanykabin, 1100x800mm, L/R, transzparent üveg</x:v>
      </x:c>
      <x:c t="str">
        <x:v>SAPHO</x:v>
      </x:c>
      <x:c t="str">
        <x:v>8590913886355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/>
      </x:c>
    </x:row>
    <x:row>
      <x:c t="str">
        <x:v>EL2515</x:v>
      </x:c>
      <x:c t="str">
        <x:v>POLYSAN EASY LINE íves zuhanykabin, 800x800mm, transzparent üveg</x:v>
      </x:c>
      <x:c t="str">
        <x:v>AKCIO</x:v>
      </x:c>
      <x:c t="str">
        <x:v>8590913829246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142000.0000</x:v>
      </x:c>
      <x:c t="n">
        <x:v>161000.0000</x:v>
      </x:c>
      <x:c t="str">
        <x:v/>
      </x:c>
    </x:row>
    <x:row>
      <x:c t="str">
        <x:v>EL2515B</x:v>
      </x:c>
      <x:c t="str">
        <x:v>POLYSAN EASY LINE BLACK íves zuhanykabin, 800x800mm, matt fekete profil/transzparent üveg</x:v>
      </x:c>
      <x:c t="str">
        <x:v>AKCIO</x:v>
      </x:c>
      <x:c t="str">
        <x:v>8590913973659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155000.0000</x:v>
      </x:c>
      <x:c t="n">
        <x:v>177000.0000</x:v>
      </x:c>
      <x:c t="str">
        <x:v>újdonság: 2024.09</x:v>
      </x:c>
    </x:row>
    <x:row>
      <x:c t="str">
        <x:v>EL2615</x:v>
      </x:c>
      <x:c t="str">
        <x:v>POLYSAN EASY LINE íves zuhanykabin, 900x900mm, transzparent üveg</x:v>
      </x:c>
      <x:c t="str">
        <x:v>AKCIO</x:v>
      </x:c>
      <x:c t="str">
        <x:v>8590913829253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149000.0000</x:v>
      </x:c>
      <x:c t="n">
        <x:v>177000.0000</x:v>
      </x:c>
      <x:c t="str">
        <x:v/>
      </x:c>
    </x:row>
    <x:row>
      <x:c t="str">
        <x:v>EL2615B</x:v>
      </x:c>
      <x:c t="str">
        <x:v>POLYSAN EASY LINE BLACK íves zuhanykabin, 900x900mm, matt fekete profil/transzparent üveg</x:v>
      </x:c>
      <x:c t="str">
        <x:v>AKCIO</x:v>
      </x:c>
      <x:c t="str">
        <x:v>8590913973703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>újdonság: 2024.09</x:v>
      </x:c>
    </x:row>
    <x:row>
      <x:c t="str">
        <x:v>EL2638</x:v>
      </x:c>
      <x:c t="str">
        <x:v>POLYSAN EASY LINE íves zuhanykabin, 900x900mm, BRICK üveg</x:v>
      </x:c>
      <x:c t="str">
        <x:v>AKCIO</x:v>
      </x:c>
      <x:c t="str">
        <x:v>8590913877681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158000.0000</x:v>
      </x:c>
      <x:c t="n">
        <x:v>186000.0000</x:v>
      </x:c>
      <x:c t="str">
        <x:v/>
      </x:c>
    </x:row>
    <x:row>
      <x:c t="str">
        <x:v>EL2715</x:v>
      </x:c>
      <x:c t="str">
        <x:v>POLYSAN EASY LINE íves zuhanykabin, 1200x900mm, transzparent üveg</x:v>
      </x:c>
      <x:c t="str">
        <x:v>AKCIO</x:v>
      </x:c>
      <x:c t="str">
        <x:v>8590913844010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/>
      </x:c>
    </x:row>
    <x:row>
      <x:c t="str">
        <x:v>EL2715B</x:v>
      </x:c>
      <x:c t="str">
        <x:v>POLYSAN EASY LINE BLACK íves zuhanykabin, 1200x900mm, matt fekete profil/transzparent üveg</x:v>
      </x:c>
      <x:c t="str">
        <x:v>AKCIO</x:v>
      </x:c>
      <x:c t="str">
        <x:v>8590913973680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177000.0000</x:v>
      </x:c>
      <x:c t="n">
        <x:v>215000.0000</x:v>
      </x:c>
      <x:c t="str">
        <x:v>újdonság: 2024.09</x:v>
      </x:c>
    </x:row>
    <x:row>
      <x:c t="str">
        <x:v>EL2815</x:v>
      </x:c>
      <x:c t="str">
        <x:v>POLYSAN EASY LINE íves zuhanykabin, 900x800mm, transzparent üveg</x:v>
      </x:c>
      <x:c t="str">
        <x:v>AKCIO</x:v>
      </x:c>
      <x:c t="str">
        <x:v>8590913843396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145000.0000</x:v>
      </x:c>
      <x:c t="n">
        <x:v>169000.0000</x:v>
      </x:c>
      <x:c t="str">
        <x:v/>
      </x:c>
    </x:row>
    <x:row>
      <x:c t="str">
        <x:v>EL2815B</x:v>
      </x:c>
      <x:c t="str">
        <x:v>POLYSAN EASY LINE BLACK íves zuhanykabin, 900x800mm, matt fekete profil/transzparent üveg</x:v>
      </x:c>
      <x:c t="str">
        <x:v>AKCIO</x:v>
      </x:c>
      <x:c t="str">
        <x:v>8590913973666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160000.0000</x:v>
      </x:c>
      <x:c t="n">
        <x:v>186000.0000</x:v>
      </x:c>
      <x:c t="str">
        <x:v>újdonság: 2024.09</x:v>
      </x:c>
    </x:row>
    <x:row>
      <x:c t="str">
        <x:v>EL2915</x:v>
      </x:c>
      <x:c t="str">
        <x:v>POLYSAN EASY LINE íves zuhanykabin, 1000x800mm, transzparent üveg</x:v>
      </x:c>
      <x:c t="str">
        <x:v>AKCIO</x:v>
      </x:c>
      <x:c t="str">
        <x:v>8590913844003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150000.0000</x:v>
      </x:c>
      <x:c t="n">
        <x:v>179000.0000</x:v>
      </x:c>
      <x:c t="str">
        <x:v/>
      </x:c>
    </x:row>
    <x:row>
      <x:c t="str">
        <x:v>EL2915B</x:v>
      </x:c>
      <x:c t="str">
        <x:v>POLYSAN EASY LINE BLACK íves zuhanykabin, 1000x800mm, matt fekete profil/transzparent üveg</x:v>
      </x:c>
      <x:c t="str">
        <x:v>AKCIO</x:v>
      </x:c>
      <x:c t="str">
        <x:v>8590913973673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165000.0000</x:v>
      </x:c>
      <x:c t="n">
        <x:v>197000.0000</x:v>
      </x:c>
      <x:c t="str">
        <x:v>újdonság: 2024.09</x:v>
      </x:c>
    </x:row>
    <x:row>
      <x:c t="str">
        <x:v>EL3115</x:v>
      </x:c>
      <x:c t="str">
        <x:v>POLYSAN EASY LINE oldalfal, 700mm, transzparent üveg</x:v>
      </x:c>
      <x:c t="str">
        <x:v>AKCIO</x:v>
      </x:c>
      <x:c t="str">
        <x:v>8590913831027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53000.0000</x:v>
      </x:c>
      <x:c t="n">
        <x:v>66000.0000</x:v>
      </x:c>
      <x:c t="str">
        <x:v/>
      </x:c>
    </x:row>
    <x:row>
      <x:c t="str">
        <x:v>EL3115B</x:v>
      </x:c>
      <x:c t="str">
        <x:v>POLYSAN EASY LINE BLACK oldalfal, 700mm, matt fekete profil/transzparent üveg</x:v>
      </x:c>
      <x:c t="str">
        <x:v>AKCIO</x:v>
      </x:c>
      <x:c t="str">
        <x:v>8590913973710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73000.0000</x:v>
      </x:c>
      <x:c t="str">
        <x:v>újdonság: 2024.09</x:v>
      </x:c>
    </x:row>
    <x:row>
      <x:c t="str">
        <x:v>EL3138</x:v>
      </x:c>
      <x:c t="str">
        <x:v>POLYSAN EASY LINE oldalfal, 700mm, BRICK üveg</x:v>
      </x:c>
      <x:c t="str">
        <x:v>AKCIO</x:v>
      </x:c>
      <x:c t="str">
        <x:v>8590913877704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71000.0000</x:v>
      </x:c>
      <x:c t="str">
        <x:v/>
      </x:c>
    </x:row>
    <x:row>
      <x:c t="str">
        <x:v>EL3215</x:v>
      </x:c>
      <x:c t="str">
        <x:v>POLYSAN EASY LINE oldalfal, 800mm, transzparent üveg</x:v>
      </x:c>
      <x:c t="str">
        <x:v>AKCIO</x:v>
      </x:c>
      <x:c t="str">
        <x:v>8590913829314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59000.0000</x:v>
      </x:c>
      <x:c t="n">
        <x:v>71000.0000</x:v>
      </x:c>
      <x:c t="str">
        <x:v/>
      </x:c>
    </x:row>
    <x:row>
      <x:c t="str">
        <x:v>EL3215B</x:v>
      </x:c>
      <x:c t="str">
        <x:v>POLYSAN EASY LINE BLACK oldalfal, 800mm, matt fekete profil/transzparent üveg</x:v>
      </x:c>
      <x:c t="str">
        <x:v>AKCIO</x:v>
      </x:c>
      <x:c t="str">
        <x:v>8590913973727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65000.0000</x:v>
      </x:c>
      <x:c t="n">
        <x:v>78000.0000</x:v>
      </x:c>
      <x:c t="str">
        <x:v>újdonság: 2024.09</x:v>
      </x:c>
    </x:row>
    <x:row>
      <x:c t="str">
        <x:v>EL3238</x:v>
      </x:c>
      <x:c t="str">
        <x:v>POLYSAN EASY LINE oldalfal, 800mm, BRICK üveg</x:v>
      </x:c>
      <x:c t="str">
        <x:v>AKCIO</x:v>
      </x:c>
      <x:c t="str">
        <x:v>8590913877711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85000.0000</x:v>
      </x:c>
      <x:c t="str">
        <x:v/>
      </x:c>
    </x:row>
    <x:row>
      <x:c t="str">
        <x:v>EL3315</x:v>
      </x:c>
      <x:c t="str">
        <x:v>POLYSAN EASY LINE oldalfal, 900mm, transzparent üveg</x:v>
      </x:c>
      <x:c t="str">
        <x:v>AKCIO</x:v>
      </x:c>
      <x:c t="str">
        <x:v>8590913829321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63000.0000</x:v>
      </x:c>
      <x:c t="n">
        <x:v>77000.0000</x:v>
      </x:c>
      <x:c t="str">
        <x:v/>
      </x:c>
    </x:row>
    <x:row>
      <x:c t="str">
        <x:v>EL3315B</x:v>
      </x:c>
      <x:c t="str">
        <x:v>POLYSAN EASY LINE BLACK oldalfal, 900mm, matt fekete profil/transzparent üveg</x:v>
      </x:c>
      <x:c t="str">
        <x:v>AKCIO</x:v>
      </x:c>
      <x:c t="str">
        <x:v>8590913973734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85000.0000</x:v>
      </x:c>
      <x:c t="str">
        <x:v>újdonság: 2024.09</x:v>
      </x:c>
    </x:row>
    <x:row>
      <x:c t="str">
        <x:v>EL3338</x:v>
      </x:c>
      <x:c t="str">
        <x:v>POLYSAN EASY LINE oldalfal, 900mm, BRICK üveg</x:v>
      </x:c>
      <x:c t="str">
        <x:v>AKCIO</x:v>
      </x:c>
      <x:c t="str">
        <x:v>8590913877728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90000.0000</x:v>
      </x:c>
      <x:c t="str">
        <x:v/>
      </x:c>
    </x:row>
    <x:row>
      <x:c t="str">
        <x:v>EL3415</x:v>
      </x:c>
      <x:c t="str">
        <x:v>POLYSAN EASY LINE oldalfal, 1000mm, transzparent üveg</x:v>
      </x:c>
      <x:c t="str">
        <x:v>AKCIO</x:v>
      </x:c>
      <x:c t="str">
        <x:v>8590913844096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84000.0000</x:v>
      </x:c>
      <x:c t="str">
        <x:v/>
      </x:c>
    </x:row>
    <x:row>
      <x:c t="str">
        <x:v>EL3438</x:v>
      </x:c>
      <x:c t="str">
        <x:v>POLYSAN EASY LINE oldalfal, 1000mm, BRICK üveg</x:v>
      </x:c>
      <x:c t="str">
        <x:v>AKCIO</x:v>
      </x:c>
      <x:c t="str">
        <x:v>8590913877735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74000.0000</x:v>
      </x:c>
      <x:c t="n">
        <x:v>93000.0000</x:v>
      </x:c>
      <x:c t="str">
        <x:v/>
      </x:c>
    </x:row>
    <x:row>
      <x:c t="str">
        <x:v>EL350-3030</x:v>
      </x:c>
      <x:c t="str">
        <x:v>ELLA állószekrény, 1 ajtóval, balos/jobbos, 35x140x30cm, fehér</x:v>
      </x:c>
      <x:c t="str">
        <x:v>SAPHO</x:v>
      </x:c>
      <x:c t="str">
        <x:v>8590913833830</x:v>
      </x:c>
      <x:c t="str">
        <x:v>db        </x:v>
      </x:c>
      <x:c t="str">
        <x:v>94036090</x:v>
      </x:c>
      <x:c t="n">
        <x:v>22.8500</x:v>
      </x:c>
      <x:c t="str">
        <x:v>70121LP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EL400-3030</x:v>
      </x:c>
      <x:c t="str">
        <x:v>ELLA állószekrény, 1 ajtóval, balos/jobbos, 40x140x20cm, fehér</x:v>
      </x:c>
      <x:c t="str">
        <x:v>SAPHO</x:v>
      </x:c>
      <x:c t="str">
        <x:v>8590913832215</x:v>
      </x:c>
      <x:c t="str">
        <x:v>db        </x:v>
      </x:c>
      <x:c t="str">
        <x:v>94036090</x:v>
      </x:c>
      <x:c t="n">
        <x:v>22.8500</x:v>
      </x:c>
      <x:c t="str">
        <x:v>70126LP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EL4615</x:v>
      </x:c>
      <x:c t="str">
        <x:v>POLYSAN EASY LINE félköríves zuhanykabin, 900x900mm, transzparent üveg</x:v>
      </x:c>
      <x:c t="str">
        <x:v>SAPHO</x:v>
      </x:c>
      <x:c t="str">
        <x:v>8590913998263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229000.0000</x:v>
      </x:c>
      <x:c t="str">
        <x:v>újdonság: 2025.06</x:v>
      </x:c>
    </x:row>
    <x:row>
      <x:c t="str">
        <x:v>EL4715</x:v>
      </x:c>
      <x:c t="str">
        <x:v>POLYSAN EASY LINE félköríves zuhanykabin, 1000x1000mm, transzparent üveg</x:v>
      </x:c>
      <x:c t="str">
        <x:v>SAPHO</x:v>
      </x:c>
      <x:c t="str">
        <x:v>8590913998478</x:v>
      </x:c>
      <x:c t="str">
        <x:v>db   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239000.0000</x:v>
      </x:c>
      <x:c t="str">
        <x:v>újdonság: 2025.06</x:v>
      </x:c>
    </x:row>
    <x:row>
      <x:c t="str">
        <x:v>EL5115</x:v>
      </x:c>
      <x:c t="str">
        <x:v>POLYSAN EASY LINE szögletes zuhanykabin, 900x900mm, transzparent üveg</x:v>
      </x:c>
      <x:c t="str">
        <x:v>AKCIO</x:v>
      </x:c>
      <x:c t="str">
        <x:v>8590913829277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152000.0000</x:v>
      </x:c>
      <x:c t="n">
        <x:v>174000.0000</x:v>
      </x:c>
      <x:c t="str">
        <x:v/>
      </x:c>
    </x:row>
    <x:row>
      <x:c t="str">
        <x:v>EL5115B</x:v>
      </x:c>
      <x:c t="str">
        <x:v>POLYSAN EASY LINE BLACK szögletes zuhanykabin, 900x900mm, matt fekete profil/transzparent üveg</x:v>
      </x:c>
      <x:c t="str">
        <x:v>AKCIO</x:v>
      </x:c>
      <x:c t="str">
        <x:v>8590913973741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167000.0000</x:v>
      </x:c>
      <x:c t="n">
        <x:v>191000.0000</x:v>
      </x:c>
      <x:c t="str">
        <x:v>újdonság: 2024.09</x:v>
      </x:c>
    </x:row>
    <x:row>
      <x:c t="str">
        <x:v>EL5138</x:v>
      </x:c>
      <x:c t="str">
        <x:v>POLYSAN EASY LINE szögletes zuhanykabin, 900x900mm, BRICK üveg</x:v>
      </x:c>
      <x:c t="str">
        <x:v>AKCIO</x:v>
      </x:c>
      <x:c t="str">
        <x:v>8590913877698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160000.0000</x:v>
      </x:c>
      <x:c t="n">
        <x:v>187000.0000</x:v>
      </x:c>
      <x:c t="str">
        <x:v/>
      </x:c>
    </x:row>
    <x:row>
      <x:c t="str">
        <x:v>EL5215</x:v>
      </x:c>
      <x:c t="str">
        <x:v>POLYSAN EASY LINE szögletes zuhanykabin, 800x800mm, transzparent üveg</x:v>
      </x:c>
      <x:c t="str">
        <x:v>AKCIO</x:v>
      </x:c>
      <x:c t="str">
        <x:v>8590913829260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140000.0000</x:v>
      </x:c>
      <x:c t="n">
        <x:v>161000.0000</x:v>
      </x:c>
      <x:c t="str">
        <x:v/>
      </x:c>
    </x:row>
    <x:row>
      <x:c t="str">
        <x:v>EL5215B</x:v>
      </x:c>
      <x:c t="str">
        <x:v>POLYSAN EASY LINE BLACK szögletes zuhanykabin, 800x800mm, matt fekete profil/transzparent üveg</x:v>
      </x:c>
      <x:c t="str">
        <x:v>AKCIO</x:v>
      </x:c>
      <x:c t="str">
        <x:v>8590913973758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153000.0000</x:v>
      </x:c>
      <x:c t="n">
        <x:v>177000.0000</x:v>
      </x:c>
      <x:c t="str">
        <x:v>újdonság: 2024.09</x:v>
      </x:c>
    </x:row>
    <x:row>
      <x:c t="str">
        <x:v>EL5315</x:v>
      </x:c>
      <x:c t="str">
        <x:v>POLYSAN EASY LINE szögletes zuhanykabin, 900x800mm, transzparent üveg</x:v>
      </x:c>
      <x:c t="str">
        <x:v>AKCIO</x:v>
      </x:c>
      <x:c t="str">
        <x:v>8590913844027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147000.0000</x:v>
      </x:c>
      <x:c t="n">
        <x:v>168000.0000</x:v>
      </x:c>
      <x:c t="str">
        <x:v/>
      </x:c>
    </x:row>
    <x:row>
      <x:c t="str">
        <x:v>EL5315B</x:v>
      </x:c>
      <x:c t="str">
        <x:v>POLYSAN EASY LINE BLACK szögletes zuhanykabin, 900x800mm, matt fekete profil/transzparent üveg</x:v>
      </x:c>
      <x:c t="str">
        <x:v>AKCIO</x:v>
      </x:c>
      <x:c t="str">
        <x:v>8590913973765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162000.0000</x:v>
      </x:c>
      <x:c t="n">
        <x:v>185000.0000</x:v>
      </x:c>
      <x:c t="str">
        <x:v>újdonság: 2024.09</x:v>
      </x:c>
    </x:row>
    <x:row>
      <x:c t="str">
        <x:v>EL825</x:v>
      </x:c>
      <x:c t="str">
        <x:v>POLYSAN EASY LINE toldó profil, 25mm, króm</x:v>
      </x:c>
      <x:c t="str">
        <x:v>AKCIO</x:v>
      </x:c>
      <x:c t="str">
        <x:v>8590913864193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13500.0000</x:v>
      </x:c>
      <x:c t="n">
        <x:v>17300.0000</x:v>
      </x:c>
      <x:c t="str">
        <x:v/>
      </x:c>
    </x:row>
    <x:row>
      <x:c t="str">
        <x:v>EL825B</x:v>
      </x:c>
      <x:c t="str">
        <x:v>POLYSAN EASY LINE BLACK toldó profil, 25mm, matt fekete</x:v>
      </x:c>
      <x:c t="str">
        <x:v>AKCIO</x:v>
      </x:c>
      <x:c t="str">
        <x:v>8590913973802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15000.0000</x:v>
      </x:c>
      <x:c t="n">
        <x:v>19000.0000</x:v>
      </x:c>
      <x:c t="str">
        <x:v>újdonság: 2024.09</x:v>
      </x:c>
    </x:row>
    <x:row>
      <x:c t="str">
        <x:v>ELM34T</x:v>
      </x:c>
      <x:c t="str">
        <x:v>AQUALINE DIRECT Fürdőszobai radiátor, középső bekötéssel, 450x1320mm, 594W, fehér</x:v>
      </x:c>
      <x:c t="str">
        <x:v>AQUALINE</x:v>
      </x:c>
      <x:c t="str">
        <x:v>8590913929380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ELM36T</x:v>
      </x:c>
      <x:c t="str">
        <x:v>AQUALINE DIRECT Fürdőszobai radiátor, középső bekötéssel, 600x1320mm, 795W, fehér</x:v>
      </x:c>
      <x:c t="str">
        <x:v>AQUALINE</x:v>
      </x:c>
      <x:c t="str">
        <x:v>8590913929397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39000.0000</x:v>
      </x:c>
      <x:c t="str">
        <x:v/>
      </x:c>
    </x:row>
    <x:row>
      <x:c t="str">
        <x:v>ELM66T</x:v>
      </x:c>
      <x:c t="str">
        <x:v>AQUALINE DIRECT Fürdőszobai radiátor, középső bekötéssel, 600x1680mm, 1013W, fehér</x:v>
      </x:c>
      <x:c t="str">
        <x:v>AQUALINE</x:v>
      </x:c>
      <x:c t="str">
        <x:v>8590913929403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ELM94T</x:v>
      </x:c>
      <x:c t="str">
        <x:v>AQUALINE DIRECT Fürdőszobai radiátor, középső bekötéssel, 450x960mm, 447W, fehér</x:v>
      </x:c>
      <x:c t="str">
        <x:v>AKCIO</x:v>
      </x:c>
      <x:c t="str">
        <x:v>8590913929410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26100.0000</x:v>
      </x:c>
      <x:c t="n">
        <x:v>36000.0000</x:v>
      </x:c>
      <x:c t="str">
        <x:v/>
      </x:c>
    </x:row>
    <x:row>
      <x:c t="str">
        <x:v>EM040-1111</x:v>
      </x:c>
      <x:c t="str">
        <x:v>EMONA mosdótartó szekrény, 39,4x55x39cm, ezüst tölgy</x:v>
      </x:c>
      <x:c t="str">
        <x:v>SAPHO</x:v>
      </x:c>
      <x:c t="str">
        <x:v>8590913119446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EM040-1616</x:v>
      </x:c>
      <x:c t="str">
        <x:v>EMONA mosdótartó szekrény, 39,4x55x39cm, rusztikus fenyő</x:v>
      </x:c>
      <x:c t="str">
        <x:v>SAPHO</x:v>
      </x:c>
      <x:c t="str">
        <x:v>8590913119460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EM040-2222</x:v>
      </x:c>
      <x:c t="str">
        <x:v>EMONA mosdótartó szekrény, 39,4x55x39cm, alabama tölgy</x:v>
      </x:c>
      <x:c t="str">
        <x:v>SAPHO</x:v>
      </x:c>
      <x:c t="str">
        <x:v>8590913119453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EM040-2525</x:v>
      </x:c>
      <x:c t="str">
        <x:v>EMONA mosdótartó szekrény, 39,4x55x39cm, cuneo tölgy</x:v>
      </x:c>
      <x:c t="str">
        <x:v>SAPHO</x:v>
      </x:c>
      <x:c t="str">
        <x:v>8590913119422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EM040-3030</x:v>
      </x:c>
      <x:c t="str">
        <x:v>EMONA mosdótartó szekrény, 39,4x55x39cm, fényes fehér</x:v>
      </x:c>
      <x:c t="str">
        <x:v>SAPHO</x:v>
      </x:c>
      <x:c t="str">
        <x:v>8590913119439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EM130-B1L-L</x:v>
      </x:c>
      <x:c t="str">
        <x:v>EMICO Rockstone mosdó, balos, 130x50cm, matt fehér</x:v>
      </x:c>
      <x:c t="str">
        <x:v>SAPHO</x:v>
      </x:c>
      <x:c t="str">
        <x:v>8590913886492</x:v>
      </x:c>
      <x:c t="str">
        <x:v>db        </x:v>
      </x:c>
      <x:c t="str">
        <x:v>39205100</x:v>
      </x:c>
      <x:c t="n">
        <x:v>35.6500</x:v>
      </x:c>
      <x:c t="str">
        <x:v>EM130-B1L-R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EM130-B1M-L</x:v>
      </x:c>
      <x:c t="str">
        <x:v>EMICO Rockstone mosdó, 130x50cm, matt fehér</x:v>
      </x:c>
      <x:c t="str">
        <x:v>SAPHO</x:v>
      </x:c>
      <x:c t="str">
        <x:v>8590913886515</x:v>
      </x:c>
      <x:c t="str">
        <x:v>db        </x:v>
      </x:c>
      <x:c t="str">
        <x:v>39205100</x:v>
      </x:c>
      <x:c t="n">
        <x:v>35.6500</x:v>
      </x:c>
      <x:c t="str">
        <x:v>EM130-B1M-R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EM130-B1R-L</x:v>
      </x:c>
      <x:c t="str">
        <x:v>EMICO Rockstone mosdó, jobbos, 130x50cm, matt fehér</x:v>
      </x:c>
      <x:c t="str">
        <x:v>SAPHO</x:v>
      </x:c>
      <x:c t="str">
        <x:v>8590913886508</x:v>
      </x:c>
      <x:c t="str">
        <x:v>db        </x:v>
      </x:c>
      <x:c t="str">
        <x:v>39205100</x:v>
      </x:c>
      <x:c t="n">
        <x:v>35.6500</x:v>
      </x:c>
      <x:c t="str">
        <x:v>EM130-B1R-R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EM140-B1L-L</x:v>
      </x:c>
      <x:c t="str">
        <x:v>EMICO Rockstone mosdó, balos, 140x50cm, matt fehér</x:v>
      </x:c>
      <x:c t="str">
        <x:v>SAPHO</x:v>
      </x:c>
      <x:c t="str">
        <x:v>8590913886522</x:v>
      </x:c>
      <x:c t="str">
        <x:v>db        </x:v>
      </x:c>
      <x:c t="str">
        <x:v>39205100</x:v>
      </x:c>
      <x:c t="n">
        <x:v>37.6400</x:v>
      </x:c>
      <x:c t="str">
        <x:v>EM140-B1L-R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EM140-B1M-L</x:v>
      </x:c>
      <x:c t="str">
        <x:v>EMICO Rockstone mosdó, 140x50cm, matt fehér</x:v>
      </x:c>
      <x:c t="str">
        <x:v>SAPHO</x:v>
      </x:c>
      <x:c t="str">
        <x:v>8590913886546</x:v>
      </x:c>
      <x:c t="str">
        <x:v>db        </x:v>
      </x:c>
      <x:c t="str">
        <x:v>39205100</x:v>
      </x:c>
      <x:c t="n">
        <x:v>37.6400</x:v>
      </x:c>
      <x:c t="str">
        <x:v>EM140-B1M-R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EM140-B1R-L</x:v>
      </x:c>
      <x:c t="str">
        <x:v>EMICO Rockstone mosdó, jobbos, 140x50cm, matt fehér</x:v>
      </x:c>
      <x:c t="str">
        <x:v>SAPHO</x:v>
      </x:c>
      <x:c t="str">
        <x:v>8590913886539</x:v>
      </x:c>
      <x:c t="str">
        <x:v>db        </x:v>
      </x:c>
      <x:c t="str">
        <x:v>39205100</x:v>
      </x:c>
      <x:c t="n">
        <x:v>37.6400</x:v>
      </x:c>
      <x:c t="str">
        <x:v>EM140-B1R-R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EM150-B1L-L</x:v>
      </x:c>
      <x:c t="str">
        <x:v>EMICO Rockstone mosdó, balos, 150x50cm, matt fehér</x:v>
      </x:c>
      <x:c t="str">
        <x:v>SAPHO</x:v>
      </x:c>
      <x:c t="str">
        <x:v>8590913886553</x:v>
      </x:c>
      <x:c t="str">
        <x:v>db        </x:v>
      </x:c>
      <x:c t="str">
        <x:v>39205100</x:v>
      </x:c>
      <x:c t="n">
        <x:v>39.6200</x:v>
      </x:c>
      <x:c t="str">
        <x:v>EM150-B1L-R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EM150-B1M-L</x:v>
      </x:c>
      <x:c t="str">
        <x:v>EMICO Rockstone mosdó, 150x50cm, matt fehér</x:v>
      </x:c>
      <x:c t="str">
        <x:v>SAPHO</x:v>
      </x:c>
      <x:c t="str">
        <x:v>8590913886577</x:v>
      </x:c>
      <x:c t="str">
        <x:v>db        </x:v>
      </x:c>
      <x:c t="str">
        <x:v>39205100</x:v>
      </x:c>
      <x:c t="n">
        <x:v>39.6200</x:v>
      </x:c>
      <x:c t="str">
        <x:v>EM150-B1M-R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EM150-B1R-L</x:v>
      </x:c>
      <x:c t="str">
        <x:v>EMICO Rockstone mosdó, jobbos, 150x50cm, matt fehér</x:v>
      </x:c>
      <x:c t="str">
        <x:v>SAPHO</x:v>
      </x:c>
      <x:c t="str">
        <x:v>8590913886560</x:v>
      </x:c>
      <x:c t="str">
        <x:v>db        </x:v>
      </x:c>
      <x:c t="str">
        <x:v>39205100</x:v>
      </x:c>
      <x:c t="n">
        <x:v>39.6200</x:v>
      </x:c>
      <x:c t="str">
        <x:v>EM150-B1R-R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EM160-B1L-L</x:v>
      </x:c>
      <x:c t="str">
        <x:v>EMICO Rockstone mosdó, balos, 160x50cm, matt fehér</x:v>
      </x:c>
      <x:c t="str">
        <x:v>SAPHO</x:v>
      </x:c>
      <x:c t="str">
        <x:v>8590913886584</x:v>
      </x:c>
      <x:c t="str">
        <x:v>db        </x:v>
      </x:c>
      <x:c t="str">
        <x:v>39205100</x:v>
      </x:c>
      <x:c t="n">
        <x:v>41.6100</x:v>
      </x:c>
      <x:c t="str">
        <x:v>EM160-B1L-R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EM160-B1R-L</x:v>
      </x:c>
      <x:c t="str">
        <x:v>EMICO Rockstone mosdó, jobbos, 160x50cm, matt fehér</x:v>
      </x:c>
      <x:c t="str">
        <x:v>SAPHO</x:v>
      </x:c>
      <x:c t="str">
        <x:v>8590913886591</x:v>
      </x:c>
      <x:c t="str">
        <x:v>db        </x:v>
      </x:c>
      <x:c t="str">
        <x:v>39205100</x:v>
      </x:c>
      <x:c t="n">
        <x:v>41.6100</x:v>
      </x:c>
      <x:c t="str">
        <x:v>EM160-B1R-R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EM170-B1L-L</x:v>
      </x:c>
      <x:c t="str">
        <x:v>EMICO Rockstone mosdó, balos, 170x50cm, matt fehér</x:v>
      </x:c>
      <x:c t="str">
        <x:v>SAPHO</x:v>
      </x:c>
      <x:c t="str">
        <x:v>8590913886607</x:v>
      </x:c>
      <x:c t="str">
        <x:v>db        </x:v>
      </x:c>
      <x:c t="str">
        <x:v>39205100</x:v>
      </x:c>
      <x:c t="n">
        <x:v>43.6000</x:v>
      </x:c>
      <x:c t="str">
        <x:v>EM170-B1L-R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EM170-B1R-L</x:v>
      </x:c>
      <x:c t="str">
        <x:v>EMICO Rockstone mosdó, jobbos, 170x50cm, matt fehér</x:v>
      </x:c>
      <x:c t="str">
        <x:v>SAPHO</x:v>
      </x:c>
      <x:c t="str">
        <x:v>8590913886614</x:v>
      </x:c>
      <x:c t="str">
        <x:v>db        </x:v>
      </x:c>
      <x:c t="str">
        <x:v>39205100</x:v>
      </x:c>
      <x:c t="n">
        <x:v>43.6000</x:v>
      </x:c>
      <x:c t="str">
        <x:v>EM170-B1R-R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EM170-B2M-L</x:v>
      </x:c>
      <x:c t="str">
        <x:v>EMICO Rockstone duplamosdó, 170x50cm, matt fehér</x:v>
      </x:c>
      <x:c t="str">
        <x:v>SAPHO</x:v>
      </x:c>
      <x:c t="str">
        <x:v>8590913886683</x:v>
      </x:c>
      <x:c t="str">
        <x:v>db        </x:v>
      </x:c>
      <x:c t="str">
        <x:v>39205100</x:v>
      </x:c>
      <x:c t="n">
        <x:v>47.6000</x:v>
      </x:c>
      <x:c t="str">
        <x:v>EM170-B2M-R</x:v>
      </x:c>
      <x:c t="str">
        <x:v>mosdók</x:v>
      </x:c>
      <x:c t="str">
        <x:v>fali mosdó</x:v>
      </x:c>
      <x:c t="n">
        <x:v>0.0000</x:v>
      </x:c>
      <x:c t="n">
        <x:v>758000.0000</x:v>
      </x:c>
      <x:c t="str">
        <x:v/>
      </x:c>
    </x:row>
    <x:row>
      <x:c t="str">
        <x:v>EM180-B1L-L</x:v>
      </x:c>
      <x:c t="str">
        <x:v>EMICO Rockstone mosdó, balos, 180x50cm, matt fehér</x:v>
      </x:c>
      <x:c t="str">
        <x:v>SAPHO</x:v>
      </x:c>
      <x:c t="str">
        <x:v>8590913886621</x:v>
      </x:c>
      <x:c t="str">
        <x:v>db        </x:v>
      </x:c>
      <x:c t="str">
        <x:v>39205100</x:v>
      </x:c>
      <x:c t="n">
        <x:v>45.5900</x:v>
      </x:c>
      <x:c t="str">
        <x:v>EM180-B1L-R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EM180-B1R-L</x:v>
      </x:c>
      <x:c t="str">
        <x:v>EMICO Rockstone mosdó, jobbos, 180x50cm, matt fehér</x:v>
      </x:c>
      <x:c t="str">
        <x:v>SAPHO</x:v>
      </x:c>
      <x:c t="str">
        <x:v>8590913886638</x:v>
      </x:c>
      <x:c t="str">
        <x:v>db        </x:v>
      </x:c>
      <x:c t="str">
        <x:v>39205100</x:v>
      </x:c>
      <x:c t="n">
        <x:v>45.5900</x:v>
      </x:c>
      <x:c t="str">
        <x:v>EM180-B1R-R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EM180-B2M-L</x:v>
      </x:c>
      <x:c t="str">
        <x:v>EMICO Rockstone duplamosdó, 180x50cm, matt fehér</x:v>
      </x:c>
      <x:c t="str">
        <x:v>SAPHO</x:v>
      </x:c>
      <x:c t="str">
        <x:v>8590913886690</x:v>
      </x:c>
      <x:c t="str">
        <x:v>db        </x:v>
      </x:c>
      <x:c t="str">
        <x:v>39205100</x:v>
      </x:c>
      <x:c t="n">
        <x:v>49.5900</x:v>
      </x:c>
      <x:c t="str">
        <x:v>EM180-B2M-R</x:v>
      </x:c>
      <x:c t="str">
        <x:v>mosdók</x:v>
      </x:c>
      <x:c t="str">
        <x:v>fali mosdó</x:v>
      </x:c>
      <x:c t="n">
        <x:v>0.0000</x:v>
      </x:c>
      <x:c t="n">
        <x:v>774000.0000</x:v>
      </x:c>
      <x:c t="str">
        <x:v/>
      </x:c>
    </x:row>
    <x:row>
      <x:c t="str">
        <x:v>EM190-B1L-L</x:v>
      </x:c>
      <x:c t="str">
        <x:v>EMICO Rockstone mosdó, balos, 190x50cm, matt fehér</x:v>
      </x:c>
      <x:c t="str">
        <x:v>SAPHO</x:v>
      </x:c>
      <x:c t="str">
        <x:v>8590913886645</x:v>
      </x:c>
      <x:c t="str">
        <x:v>db        </x:v>
      </x:c>
      <x:c t="str">
        <x:v>39205100</x:v>
      </x:c>
      <x:c t="n">
        <x:v>47.5800</x:v>
      </x:c>
      <x:c t="str">
        <x:v>EM190-B1L-R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EM190-B1R-L</x:v>
      </x:c>
      <x:c t="str">
        <x:v>EMICO Rockstone mosdó, jobbos, 190x50cm, matt fehér</x:v>
      </x:c>
      <x:c t="str">
        <x:v>SAPHO</x:v>
      </x:c>
      <x:c t="str">
        <x:v>8590913886652</x:v>
      </x:c>
      <x:c t="str">
        <x:v>db        </x:v>
      </x:c>
      <x:c t="str">
        <x:v>39205100</x:v>
      </x:c>
      <x:c t="n">
        <x:v>47.5800</x:v>
      </x:c>
      <x:c t="str">
        <x:v>EM190-B1R-R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EM190-B2M-L</x:v>
      </x:c>
      <x:c t="str">
        <x:v>EMICO Rockstone duplamosdó, 190x50cm, matt fehér</x:v>
      </x:c>
      <x:c t="str">
        <x:v>SAPHO</x:v>
      </x:c>
      <x:c t="str">
        <x:v>8590913886706</x:v>
      </x:c>
      <x:c t="str">
        <x:v>db        </x:v>
      </x:c>
      <x:c t="str">
        <x:v>39205100</x:v>
      </x:c>
      <x:c t="n">
        <x:v>51.5800</x:v>
      </x:c>
      <x:c t="str">
        <x:v>EM190-B2M-R</x:v>
      </x:c>
      <x:c t="str">
        <x:v>mosdók</x:v>
      </x:c>
      <x:c t="str">
        <x:v>fali mosdó</x:v>
      </x:c>
      <x:c t="n">
        <x:v>0.0000</x:v>
      </x:c>
      <x:c t="n">
        <x:v>791000.0000</x:v>
      </x:c>
      <x:c t="str">
        <x:v/>
      </x:c>
    </x:row>
    <x:row>
      <x:c t="str">
        <x:v>EM200-B1L-L</x:v>
      </x:c>
      <x:c t="str">
        <x:v>EMICO Rockstone mosdó, balos, 200x50cm, matt fehér</x:v>
      </x:c>
      <x:c t="str">
        <x:v>SAPHO</x:v>
      </x:c>
      <x:c t="str">
        <x:v>8590913886669</x:v>
      </x:c>
      <x:c t="str">
        <x:v>db        </x:v>
      </x:c>
      <x:c t="str">
        <x:v>39205100</x:v>
      </x:c>
      <x:c t="n">
        <x:v>49.5700</x:v>
      </x:c>
      <x:c t="str">
        <x:v>EM200-B1L-R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EM200-B1R-L</x:v>
      </x:c>
      <x:c t="str">
        <x:v>EMICO Rockstone mosdó, jobbos, 200x50cm, matt fehér</x:v>
      </x:c>
      <x:c t="str">
        <x:v>SAPHO</x:v>
      </x:c>
      <x:c t="str">
        <x:v>8590913886676</x:v>
      </x:c>
      <x:c t="str">
        <x:v>db        </x:v>
      </x:c>
      <x:c t="str">
        <x:v>39205100</x:v>
      </x:c>
      <x:c t="n">
        <x:v>49.5700</x:v>
      </x:c>
      <x:c t="str">
        <x:v>EM200-B1R-R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EM200-B2M-L</x:v>
      </x:c>
      <x:c t="str">
        <x:v>EMICO Rockstone duplamosdó, 200x50cm, matt fehér</x:v>
      </x:c>
      <x:c t="str">
        <x:v>SAPHO</x:v>
      </x:c>
      <x:c t="str">
        <x:v>8590913886713</x:v>
      </x:c>
      <x:c t="str">
        <x:v>db        </x:v>
      </x:c>
      <x:c t="str">
        <x:v>39205100</x:v>
      </x:c>
      <x:c t="n">
        <x:v>53.5700</x:v>
      </x:c>
      <x:c t="str">
        <x:v>EM200-B2M-R</x:v>
      </x:c>
      <x:c t="str">
        <x:v>mosdók</x:v>
      </x:c>
      <x:c t="str">
        <x:v>fali mosdó</x:v>
      </x:c>
      <x:c t="n">
        <x:v>0.0000</x:v>
      </x:c>
      <x:c t="n">
        <x:v>804000.0000</x:v>
      </x:c>
      <x:c t="str">
        <x:v/>
      </x:c>
    </x:row>
    <x:row>
      <x:c t="str">
        <x:v>EM210-B2M-L</x:v>
      </x:c>
      <x:c t="str">
        <x:v>EMICO Rockstone duplamosdó, 210x50cm, matt fehér</x:v>
      </x:c>
      <x:c t="str">
        <x:v>SAPHO</x:v>
      </x:c>
      <x:c t="str">
        <x:v>8590913886720</x:v>
      </x:c>
      <x:c t="str">
        <x:v>db        </x:v>
      </x:c>
      <x:c t="str">
        <x:v>39205100</x:v>
      </x:c>
      <x:c t="n">
        <x:v>55.5500</x:v>
      </x:c>
      <x:c t="str">
        <x:v>EM210-B2M-R</x:v>
      </x:c>
      <x:c t="str">
        <x:v>mosdók</x:v>
      </x:c>
      <x:c t="str">
        <x:v>fali mosdó</x:v>
      </x:c>
      <x:c t="n">
        <x:v>0.0000</x:v>
      </x:c>
      <x:c t="n">
        <x:v>832000.0000</x:v>
      </x:c>
      <x:c t="str">
        <x:v/>
      </x:c>
    </x:row>
    <x:row>
      <x:c t="str">
        <x:v>EM220-B2L-L</x:v>
      </x:c>
      <x:c t="str">
        <x:v>EMICO Rockstone duplamosdó, 220x50cm, matt fehér</x:v>
      </x:c>
      <x:c t="str">
        <x:v>SAPHO</x:v>
      </x:c>
      <x:c t="str">
        <x:v>8590913886737</x:v>
      </x:c>
      <x:c t="str">
        <x:v>db        </x:v>
      </x:c>
      <x:c t="str">
        <x:v>39205100</x:v>
      </x:c>
      <x:c t="n">
        <x:v>57.5400</x:v>
      </x:c>
      <x:c t="str">
        <x:v>EM220-B2L-R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EM220-B2R-L</x:v>
      </x:c>
      <x:c t="str">
        <x:v>EMICO Rockstone duplamosdó, 220x50cm, matt fehér</x:v>
      </x:c>
      <x:c t="str">
        <x:v>SAPHO</x:v>
      </x:c>
      <x:c t="str">
        <x:v>8590913886744</x:v>
      </x:c>
      <x:c t="str">
        <x:v>db        </x:v>
      </x:c>
      <x:c t="str">
        <x:v>39205100</x:v>
      </x:c>
      <x:c t="n">
        <x:v>57.5400</x:v>
      </x:c>
      <x:c t="str">
        <x:v>EM220-B2R-R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EM230-B2L-L</x:v>
      </x:c>
      <x:c t="str">
        <x:v>EMICO Rockstone duplamosdó, 230x50cm, matt fehér</x:v>
      </x:c>
      <x:c t="str">
        <x:v>SAPHO</x:v>
      </x:c>
      <x:c t="str">
        <x:v>8590913886751</x:v>
      </x:c>
      <x:c t="str">
        <x:v>db        </x:v>
      </x:c>
      <x:c t="str">
        <x:v>39205100</x:v>
      </x:c>
      <x:c t="n">
        <x:v>59.5300</x:v>
      </x:c>
      <x:c t="str">
        <x:v>EM230-B2L-R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EM230-B2R-L</x:v>
      </x:c>
      <x:c t="str">
        <x:v>EMICO Rockstone duplamosdó, 230x50cm, matt fehér</x:v>
      </x:c>
      <x:c t="str">
        <x:v>SAPHO</x:v>
      </x:c>
      <x:c t="str">
        <x:v>8590913886768</x:v>
      </x:c>
      <x:c t="str">
        <x:v>db        </x:v>
      </x:c>
      <x:c t="str">
        <x:v>39205100</x:v>
      </x:c>
      <x:c t="n">
        <x:v>59.5300</x:v>
      </x:c>
      <x:c t="str">
        <x:v>EM230-B2R-R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EM240-B2L-L</x:v>
      </x:c>
      <x:c t="str">
        <x:v>EMICO Rockstone duplamosdó, 240x50cm, matt fehér</x:v>
      </x:c>
      <x:c t="str">
        <x:v>SAPHO</x:v>
      </x:c>
      <x:c t="str">
        <x:v>8590913886775</x:v>
      </x:c>
      <x:c t="str">
        <x:v>db        </x:v>
      </x:c>
      <x:c t="str">
        <x:v>39205100</x:v>
      </x:c>
      <x:c t="n">
        <x:v>61.5200</x:v>
      </x:c>
      <x:c t="str">
        <x:v>EM240-B2L-R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EM240-B2R-L</x:v>
      </x:c>
      <x:c t="str">
        <x:v>EMICO Rockstone duplamosdó, 240x50cm, matt fehér</x:v>
      </x:c>
      <x:c t="str">
        <x:v>SAPHO</x:v>
      </x:c>
      <x:c t="str">
        <x:v>8590913886782</x:v>
      </x:c>
      <x:c t="str">
        <x:v>db        </x:v>
      </x:c>
      <x:c t="str">
        <x:v>39205100</x:v>
      </x:c>
      <x:c t="n">
        <x:v>61.5200</x:v>
      </x:c>
      <x:c t="str">
        <x:v>EM240-B2R-R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EM250-B2L-L</x:v>
      </x:c>
      <x:c t="str">
        <x:v>EMICO Rockstone duplamosdó, 250x50cm, matt fehér</x:v>
      </x:c>
      <x:c t="str">
        <x:v>SAPHO</x:v>
      </x:c>
      <x:c t="str">
        <x:v>8590913886799</x:v>
      </x:c>
      <x:c t="str">
        <x:v>db        </x:v>
      </x:c>
      <x:c t="str">
        <x:v>39205100</x:v>
      </x:c>
      <x:c t="n">
        <x:v>63.5100</x:v>
      </x:c>
      <x:c t="str">
        <x:v>EM250-B2L-R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EM250-B2R-L</x:v>
      </x:c>
      <x:c t="str">
        <x:v>EMICO Rockstone duplamosdó, 250x50cm, matt fehér</x:v>
      </x:c>
      <x:c t="str">
        <x:v>SAPHO</x:v>
      </x:c>
      <x:c t="str">
        <x:v>8590913886805</x:v>
      </x:c>
      <x:c t="str">
        <x:v>db        </x:v>
      </x:c>
      <x:c t="str">
        <x:v>39205100</x:v>
      </x:c>
      <x:c t="n">
        <x:v>63.5100</x:v>
      </x:c>
      <x:c t="str">
        <x:v>EM250-B2R-R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EN040</x:v>
      </x:c>
      <x:c t="str">
        <x:v>EMONA öntöttmárvány mosdó, 40x40cm</x:v>
      </x:c>
      <x:c t="str">
        <x:v>SAPHO</x:v>
      </x:c>
      <x:c t="str">
        <x:v>8590913956126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EN040R</x:v>
      </x:c>
      <x:c t="str">
        <x:v>EMONA öntöttmárvány sarokmosdó, 40x40cm</x:v>
      </x:c>
      <x:c t="str">
        <x:v>SAPHO</x:v>
      </x:c>
      <x:c t="str">
        <x:v>8590913956119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EP386</x:v>
      </x:c>
      <x:c t="str">
        <x:v>ZERO beépíthető mosogatótálca, 54x43x20cm, inox</x:v>
      </x:c>
      <x:c t="str">
        <x:v>SAPHO</x:v>
      </x:c>
      <x:c t="str">
        <x:v>8590913858284</x:v>
      </x:c>
      <x:c t="str">
        <x:v>db        </x:v>
      </x:c>
      <x:c t="str">
        <x:v>73241000</x:v>
      </x:c>
      <x:c t="n">
        <x:v>6.8000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129000.0000</x:v>
      </x:c>
      <x:c t="str">
        <x:v>kifutott: 2024.09</x:v>
      </x:c>
    </x:row>
    <x:row>
      <x:c t="str">
        <x:v>EP428</x:v>
      </x:c>
      <x:c t="str">
        <x:v>EPIC beépíthető mosogatótálca, 44x43x20cm, inox</x:v>
      </x:c>
      <x:c t="str">
        <x:v>SAPHO</x:v>
      </x:c>
      <x:c t="str">
        <x:v>8590913858291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108000.0000</x:v>
      </x:c>
      <x:c t="str">
        <x:v>kifutott: 2024.09</x:v>
      </x:c>
    </x:row>
    <x:row>
      <x:c t="str">
        <x:v>EP447</x:v>
      </x:c>
      <x:c t="str">
        <x:v>EPIC beépíthető mosogatótálca, 44x48x20 cm, inox</x:v>
      </x:c>
      <x:c t="str">
        <x:v>SAPHO</x:v>
      </x:c>
      <x:c t="str">
        <x:v>8590913858307</x:v>
      </x:c>
      <x:c t="str">
        <x:v>db        </x:v>
      </x:c>
      <x:c t="str">
        <x:v>73241000</x:v>
      </x:c>
      <x:c t="n">
        <x:v>6.2000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126000.0000</x:v>
      </x:c>
      <x:c t="str">
        <x:v>kifutott: 2025.01</x:v>
      </x:c>
    </x:row>
    <x:row>
      <x:c t="str">
        <x:v>ER120</x:v>
      </x:c>
      <x:c t="str">
        <x:v>Adapter közvetlen kábel bekötéshez, kerek profilhoz, króm</x:v>
      </x:c>
      <x:c t="str">
        <x:v>SAPHO</x:v>
      </x:c>
      <x:c t="str">
        <x:v>8590913857096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9800.0000</x:v>
      </x:c>
      <x:c t="str">
        <x:v/>
      </x:c>
    </x:row>
    <x:row>
      <x:c t="str">
        <x:v>ER130</x:v>
      </x:c>
      <x:c t="str">
        <x:v>Adapter közvetlen kábel bekötéshez, kerek profilhoz, fekete</x:v>
      </x:c>
      <x:c t="str">
        <x:v>SAPHO</x:v>
      </x:c>
      <x:c t="str">
        <x:v>8590913877490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9800.0000</x:v>
      </x:c>
      <x:c t="str">
        <x:v/>
      </x:c>
    </x:row>
    <x:row>
      <x:c t="str">
        <x:v>ER140</x:v>
      </x:c>
      <x:c t="str">
        <x:v>Adapter közvetlen kábel bekötéshez, szögletes profilhoz, króm</x:v>
      </x:c>
      <x:c t="str">
        <x:v>SAPHO</x:v>
      </x:c>
      <x:c t="str">
        <x:v>8590913857102</x:v>
      </x:c>
      <x:c t="str">
        <x:v>db        </x:v>
      </x:c>
      <x:c t="str">
        <x:v>73269098</x:v>
      </x:c>
      <x:c t="n">
        <x:v>0.5000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9800.0000</x:v>
      </x:c>
      <x:c t="str">
        <x:v/>
      </x:c>
    </x:row>
    <x:row>
      <x:c t="str">
        <x:v>ER150</x:v>
      </x:c>
      <x:c t="str">
        <x:v>Adapter közvetlen kábel bekötéshez, kerek profilhoz, matt arany</x:v>
      </x:c>
      <x:c t="str">
        <x:v>SAPHO</x:v>
      </x:c>
      <x:c t="str">
        <x:v>8590913966262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11700.0000</x:v>
      </x:c>
      <x:c t="str">
        <x:v>újdonság: 2024.09</x:v>
      </x:c>
    </x:row>
    <x:row>
      <x:c t="str">
        <x:v>ER175BV</x:v>
      </x:c>
      <x:c t="str">
        <x:v>PASADOR Elektromos álló fürdőköppeny, törölköző szárító radiátor, 150x1500x90mm, 30W, matt fekete</x:v>
      </x:c>
      <x:c t="str">
        <x:v>SAPHO</x:v>
      </x:c>
      <x:c t="str">
        <x:v>8590913924101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ER175V</x:v>
      </x:c>
      <x:c t="str">
        <x:v>PASADOR elektromos álló fürdőköppeny, törölköző szárító radiátor, időzítővel, 150x1500x90mm, 30W, inox</x:v>
      </x:c>
      <x:c t="str">
        <x:v>SAPHO</x:v>
      </x:c>
      <x:c t="str">
        <x:v>8590913924040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ER220BT</x:v>
      </x:c>
      <x:c t="str">
        <x:v>REDONDO Elektromos törölköző szárító radiátor, 500x900mm, 75W, matt fekete</x:v>
      </x:c>
      <x:c t="str">
        <x:v>SAPHO</x:v>
      </x:c>
      <x:c t="str">
        <x:v>8590913877483</x:v>
      </x:c>
      <x:c t="str">
        <x:v>db        </x:v>
      </x:c>
      <x:c t="str">
        <x:v>85162950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123000.0000</x:v>
      </x:c>
      <x:c t="str">
        <x:v>kifutott: 2024.09</x:v>
      </x:c>
    </x:row>
    <x:row>
      <x:c t="str">
        <x:v>ER220BV</x:v>
      </x:c>
      <x:c t="str">
        <x:v>REDONDO Elektromos törölköző szárító radiátor, 500x900mm, 75W, matt fekete</x:v>
      </x:c>
      <x:c t="str">
        <x:v>SAPHO</x:v>
      </x:c>
      <x:c t="str">
        <x:v>8590913924118</x:v>
      </x:c>
      <x:c t="str">
        <x:v>db        </x:v>
      </x:c>
      <x:c t="str">
        <x:v>85167970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2024.06</x:v>
      </x:c>
    </x:row>
    <x:row>
      <x:c t="str">
        <x:v>ER220T</x:v>
      </x:c>
      <x:c t="str">
        <x:v>REDONDO elektromos törölközőszárító radiátor, időzítővel, 500x900mm, 75W, inox</x:v>
      </x:c>
      <x:c t="str">
        <x:v>SAPHO</x:v>
      </x:c>
      <x:c t="str">
        <x:v>8590913832093</x:v>
      </x:c>
      <x:c t="str">
        <x:v>db        </x:v>
      </x:c>
      <x:c t="str">
        <x:v>85162950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>kifutott: 2024.09</x:v>
      </x:c>
    </x:row>
    <x:row>
      <x:c t="str">
        <x:v>ER220V</x:v>
      </x:c>
      <x:c t="str">
        <x:v>REDONDO Elektromos törölköző szárító radiátor, 500x900mm, 75W, inox</x:v>
      </x:c>
      <x:c t="str">
        <x:v>SAPHO</x:v>
      </x:c>
      <x:c t="str">
        <x:v>8590913924057</x:v>
      </x:c>
      <x:c t="str">
        <x:v>db        </x:v>
      </x:c>
      <x:c t="str">
        <x:v>85167970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2024.04</x:v>
      </x:c>
    </x:row>
    <x:row>
      <x:c t="str">
        <x:v>ER230BT</x:v>
      </x:c>
      <x:c t="str">
        <x:v>REDONDO elektromos törölközőszárító radiátor, időzítővel, 630x1160mm, 130W, matt fekete</x:v>
      </x:c>
      <x:c t="str">
        <x:v>SAPHO</x:v>
      </x:c>
      <x:c t="str">
        <x:v>8590913907562</x:v>
      </x:c>
      <x:c t="str">
        <x:v>db        </x:v>
      </x:c>
      <x:c t="str">
        <x:v>85162950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2024.11</x:v>
      </x:c>
    </x:row>
    <x:row>
      <x:c t="str">
        <x:v>ER230BV</x:v>
      </x:c>
      <x:c t="str">
        <x:v>REDONDO Elektromos törölköző szárító radiátor, 630x1160mm, 130W, fekete</x:v>
      </x:c>
      <x:c t="str">
        <x:v>SAPHO</x:v>
      </x:c>
      <x:c t="str">
        <x:v>8590913924125</x:v>
      </x:c>
      <x:c t="str">
        <x:v>db        </x:v>
      </x:c>
      <x:c t="str">
        <x:v>85167970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>újdonság: 2024.06</x:v>
      </x:c>
    </x:row>
    <x:row>
      <x:c t="str">
        <x:v>ER230T</x:v>
      </x:c>
      <x:c t="str">
        <x:v>REDONDO elektromos törölközőszárító radiátor, időzítővel, 630x1160mm, 130W, inox</x:v>
      </x:c>
      <x:c t="str">
        <x:v>SAPHO</x:v>
      </x:c>
      <x:c t="str">
        <x:v>8590913835421</x:v>
      </x:c>
      <x:c t="str">
        <x:v>db        </x:v>
      </x:c>
      <x:c t="str">
        <x:v>85162950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2024.09</x:v>
      </x:c>
    </x:row>
    <x:row>
      <x:c t="str">
        <x:v>ER230V</x:v>
      </x:c>
      <x:c t="str">
        <x:v>REDONDO elektromos törölközőszárító radiátor, 630x1160mm, 130W, inox</x:v>
      </x:c>
      <x:c t="str">
        <x:v>SAPHO</x:v>
      </x:c>
      <x:c t="str">
        <x:v>8590913924088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/>
      </x:c>
    </x:row>
    <x:row>
      <x:c t="str">
        <x:v>ER250V</x:v>
      </x:c>
      <x:c t="str">
        <x:v>REDONDO elektromos törölköző szárító radiátor, 600x1500x102mm, 130W, polírozott inox</x:v>
      </x:c>
      <x:c t="str">
        <x:v>SAPHO</x:v>
      </x:c>
      <x:c t="str">
        <x:v>8590913924064</x:v>
      </x:c>
      <x:c t="str">
        <x:v>db        </x:v>
      </x:c>
      <x:c t="str">
        <x:v>85167970</x:v>
      </x:c>
      <x:c t="n">
        <x:v>3.3900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/>
      </x:c>
    </x:row>
    <x:row>
      <x:c t="str">
        <x:v>ER330</x:v>
      </x:c>
      <x:c t="str">
        <x:v>DUOPASSO elektromos törölköző szárító radiátor, 122x1700mm, 45W, matt fekete</x:v>
      </x:c>
      <x:c t="str">
        <x:v>SAPHO</x:v>
      </x:c>
      <x:c t="str">
        <x:v>8590913964213</x:v>
      </x:c>
      <x:c t="str">
        <x:v>db        </x:v>
      </x:c>
      <x:c t="str">
        <x:v>85167970</x:v>
      </x:c>
      <x:c t="n">
        <x:v>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ER340</x:v>
      </x:c>
      <x:c t="str">
        <x:v>PAPINADO Elektromos törölköző szárító radiátor, 109x1200mm, 40W, matt fekete</x:v>
      </x:c>
      <x:c t="str">
        <x:v>SAPHO</x:v>
      </x:c>
      <x:c t="str">
        <x:v>8590913964220</x:v>
      </x:c>
      <x:c t="str">
        <x:v>db        </x:v>
      </x:c>
      <x:c t="str">
        <x:v>85167970</x:v>
      </x:c>
      <x:c t="n">
        <x:v>3.8000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2024.04</x:v>
      </x:c>
    </x:row>
    <x:row>
      <x:c t="str">
        <x:v>ER350</x:v>
      </x:c>
      <x:c t="str">
        <x:v>PAPINADO Elektromos törölköző szárító radiátor, 263x1200mm, 85W, matt fekete</x:v>
      </x:c>
      <x:c t="str">
        <x:v>SAPHO</x:v>
      </x:c>
      <x:c t="str">
        <x:v>8590913964237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ER430V</x:v>
      </x:c>
      <x:c t="str">
        <x:v>ESKINADO elektromos törölközőszárító radiátor, 620x1160mm, 120W, inox</x:v>
      </x:c>
      <x:c t="str">
        <x:v>SAPHO</x:v>
      </x:c>
      <x:c t="str">
        <x:v>8590913924095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128000.0000</x:v>
      </x:c>
      <x:c t="str">
        <x:v/>
      </x:c>
    </x:row>
    <x:row>
      <x:c t="str">
        <x:v>ER450BT</x:v>
      </x:c>
      <x:c t="str">
        <x:v>ESKINADO elektromos törölközőszárító radiátor, időzítővel, 600x1500mm, 130W, matt fekete</x:v>
      </x:c>
      <x:c t="str">
        <x:v>SAPHO</x:v>
      </x:c>
      <x:c t="str">
        <x:v>8590913907579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169000.0000</x:v>
      </x:c>
      <x:c t="str">
        <x:v>kifutott: 2025.01</x:v>
      </x:c>
    </x:row>
    <x:row>
      <x:c t="str">
        <x:v>ER450BV</x:v>
      </x:c>
      <x:c t="str">
        <x:v>ESKINADO elektromos törölközőszárító radiátor, 600x1500mm, 130W, matt fekete</x:v>
      </x:c>
      <x:c t="str">
        <x:v>SAPHO</x:v>
      </x:c>
      <x:c t="str">
        <x:v>8590913924132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>újdonság: 2024.09</x:v>
      </x:c>
    </x:row>
    <x:row>
      <x:c t="str">
        <x:v>ER450V</x:v>
      </x:c>
      <x:c t="str">
        <x:v>ESKINADO elektromos törölközőszárító radiátor, 600x1500mm, 130W, inox</x:v>
      </x:c>
      <x:c t="str">
        <x:v>SAPHO</x:v>
      </x:c>
      <x:c t="str">
        <x:v>8590913924071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/>
      </x:c>
    </x:row>
    <x:row>
      <x:c t="str">
        <x:v>ER500</x:v>
      </x:c>
      <x:c t="str">
        <x:v>ERIDAN öntöttmárvány mosdó, 50x35cm</x:v>
      </x:c>
      <x:c t="str">
        <x:v>SAPHO</x:v>
      </x:c>
      <x:c t="str">
        <x:v>8590913874642</x:v>
      </x:c>
      <x:c t="str">
        <x:v>db        </x:v>
      </x:c>
      <x:c t="str">
        <x:v>39221000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ER730</x:v>
      </x:c>
      <x:c t="str">
        <x:v>DUOPASSO elektromos törölköző szárító radiátor, 122x1700mm, 45W, króm</x:v>
      </x:c>
      <x:c t="str">
        <x:v>SAPHO</x:v>
      </x:c>
      <x:c t="str">
        <x:v>8590913964244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ER740</x:v>
      </x:c>
      <x:c t="str">
        <x:v>PAPINADO Elektromos törölköző szárító radiátor, 109x1200mm, 40W, króm</x:v>
      </x:c>
      <x:c t="str">
        <x:v>SAPHO</x:v>
      </x:c>
      <x:c t="str">
        <x:v>8590913964251</x:v>
      </x:c>
      <x:c t="str">
        <x:v>db        </x:v>
      </x:c>
      <x:c t="str">
        <x:v>85167970</x:v>
      </x:c>
      <x:c t="n">
        <x:v>3.4000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2024.06</x:v>
      </x:c>
    </x:row>
    <x:row>
      <x:c t="str">
        <x:v>ER750</x:v>
      </x:c>
      <x:c t="str">
        <x:v>PAPINADO Elektromos törölköző szárító radiátor, 263x1200mm, 85W, króm</x:v>
      </x:c>
      <x:c t="str">
        <x:v>SAPHO</x:v>
      </x:c>
      <x:c t="str">
        <x:v>8590913964268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ER830</x:v>
      </x:c>
      <x:c t="str">
        <x:v>DUOPASSO elektromos törölköző szárító radiátor, 122x1700mm, 45W, matt arany</x:v>
      </x:c>
      <x:c t="str">
        <x:v>SAPHO</x:v>
      </x:c>
      <x:c t="str">
        <x:v>8590913964343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174000.0000</x:v>
      </x:c>
      <x:c t="str">
        <x:v/>
      </x:c>
    </x:row>
    <x:row>
      <x:c t="str">
        <x:v>ERU310</x:v>
      </x:c>
      <x:c t="str">
        <x:v>ERUPTA tükör MDF polccal és LED világítással, 60x95x12cm, matt fekete</x:v>
      </x:c>
      <x:c t="str">
        <x:v>SAPHO</x:v>
      </x:c>
      <x:c t="str">
        <x:v>8590913882234</x:v>
      </x:c>
      <x:c t="str">
        <x:v>db        </x:v>
      </x:c>
      <x:c t="str">
        <x:v>73269098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>kifutott: 2025.02</x:v>
      </x:c>
    </x:row>
    <x:row>
      <x:c t="str">
        <x:v>ERU335</x:v>
      </x:c>
      <x:c t="str">
        <x:v>ERUPTA tükör MDF polccal és LED világítással, 80x80x12cm, matt fekete</x:v>
      </x:c>
      <x:c t="str">
        <x:v>SAPHO</x:v>
      </x:c>
      <x:c t="str">
        <x:v>8590913932014</x:v>
      </x:c>
      <x:c t="str">
        <x:v>db        </x:v>
      </x:c>
      <x:c t="str">
        <x:v>73269098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kifutott: 2026.02</x:v>
      </x:c>
    </x:row>
    <x:row>
      <x:c t="str">
        <x:v>ERU340</x:v>
      </x:c>
      <x:c t="str">
        <x:v>ERUPTA tükör MDF polccal és LED világítással, 100x80x12cm, matt fekete</x:v>
      </x:c>
      <x:c t="str">
        <x:v>SAPHO</x:v>
      </x:c>
      <x:c t="str">
        <x:v>8590913932021</x:v>
      </x:c>
      <x:c t="str">
        <x:v>db        </x:v>
      </x:c>
      <x:c t="str">
        <x:v>73269098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209000.0000</x:v>
      </x:c>
      <x:c t="str">
        <x:v>kifutott: 2025.08</x:v>
      </x:c>
    </x:row>
    <x:row>
      <x:c t="str">
        <x:v>ERU345</x:v>
      </x:c>
      <x:c t="str">
        <x:v>ERUPTA tükör MDF polccal és LED világítással, 120x80x12cm, matt fekete</x:v>
      </x:c>
      <x:c t="str">
        <x:v>SAPHO</x:v>
      </x:c>
      <x:c t="str">
        <x:v>8590913932038</x:v>
      </x:c>
      <x:c t="str">
        <x:v>db        </x:v>
      </x:c>
      <x:c t="str">
        <x:v>73269098</x:v>
      </x:c>
      <x:c t="n">
        <x:v>16.2000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231000.0000</x:v>
      </x:c>
      <x:c t="str">
        <x:v>kifutott: 2024.11</x:v>
      </x:c>
    </x:row>
    <x:row>
      <x:c t="str">
        <x:v>ERU-K43</x:v>
      </x:c>
      <x:c t="str">
        <x:v>polc 60x10cm, matt fekete</x:v>
      </x:c>
      <x:c t="str">
        <x:v>SAPHO</x:v>
      </x:c>
      <x:c t="str">
        <x:v>8590913882883</x:v>
      </x:c>
      <x:c t="str">
        <x:v>db        </x:v>
      </x:c>
      <x:c t="str">
        <x:v>68109900</x:v>
      </x:c>
      <x:c t="n">
        <x:v>0.6700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kifutott: 2025.08</x:v>
      </x:c>
    </x:row>
    <x:row>
      <x:c t="str">
        <x:v>ERU-K44</x:v>
      </x:c>
      <x:c t="str">
        <x:v>polc 80x10cm, matt fekete</x:v>
      </x:c>
      <x:c t="str">
        <x:v>SAPHO</x:v>
      </x:c>
      <x:c t="str">
        <x:v>8590913882890</x:v>
      </x:c>
      <x:c t="str">
        <x:v>db        </x:v>
      </x:c>
      <x:c t="str">
        <x:v>68109900</x:v>
      </x:c>
      <x:c t="n">
        <x:v>0.7800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>kifutott: 2025.03</x:v>
      </x:c>
    </x:row>
    <x:row>
      <x:c t="str">
        <x:v>ERU-K45</x:v>
      </x:c>
      <x:c t="str">
        <x:v>polc 100x10cm, matt fekete</x:v>
      </x:c>
      <x:c t="str">
        <x:v>SAPHO</x:v>
      </x:c>
      <x:c t="str">
        <x:v>8590913882906</x:v>
      </x:c>
      <x:c t="str">
        <x:v>db        </x:v>
      </x:c>
      <x:c t="str">
        <x:v>68109900</x:v>
      </x:c>
      <x:c t="n">
        <x:v>0.8900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kifutott: 2025.12</x:v>
      </x:c>
    </x:row>
    <x:row>
      <x:c t="str">
        <x:v>ERU-K46</x:v>
      </x:c>
      <x:c t="str">
        <x:v>polc 120x10cm, matt fekete</x:v>
      </x:c>
      <x:c t="str">
        <x:v>SAPHO</x:v>
      </x:c>
      <x:c t="str">
        <x:v>8590913882913</x:v>
      </x:c>
      <x:c t="str">
        <x:v>db        </x:v>
      </x:c>
      <x:c t="str">
        <x:v>68109900</x:v>
      </x:c>
      <x:c t="n">
        <x:v>0.9900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27000.0000</x:v>
      </x:c>
      <x:c t="str">
        <x:v>kiárusítás: 2025.03</x:v>
      </x:c>
    </x:row>
    <x:row>
      <x:c t="str">
        <x:v>ES08</x:v>
      </x:c>
      <x:c t="str">
        <x:v>ESPADA falba süllyesztett mosdócsaptelep, króm</x:v>
      </x:c>
      <x:c t="str">
        <x:v>SAPHO</x:v>
      </x:c>
      <x:c t="str">
        <x:v>8590913943829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kifutott: 2025.10</x:v>
      </x:c>
    </x:row>
    <x:row>
      <x:c t="str">
        <x:v>ES1010</x:v>
      </x:c>
      <x:c t="str">
        <x:v>POLYSAN ESCA Walk-in zuhanyfal, 967x2100mm, transzparent üveg</x:v>
      </x:c>
      <x:c t="str">
        <x:v>SAPHO</x:v>
      </x:c>
      <x:c t="str">
        <x:v>8590913954672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68000.0000</x:v>
      </x:c>
      <x:c t="str">
        <x:v/>
      </x:c>
    </x:row>
    <x:row>
      <x:c t="str">
        <x:v>ES1011</x:v>
      </x:c>
      <x:c t="str">
        <x:v>POLYSAN ESCA Walk-in zuhanyfal, 1067x2100mm, transzparent üveg</x:v>
      </x:c>
      <x:c t="str">
        <x:v>SAPHO</x:v>
      </x:c>
      <x:c t="str">
        <x:v>8590913954689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75000.0000</x:v>
      </x:c>
      <x:c t="str">
        <x:v/>
      </x:c>
    </x:row>
    <x:row>
      <x:c t="str">
        <x:v>ES1012</x:v>
      </x:c>
      <x:c t="str">
        <x:v>POLYSAN ESCA Walk-in zuhanyfal, 1167x2100mm, transzparent üveg</x:v>
      </x:c>
      <x:c t="str">
        <x:v>SAPHO</x:v>
      </x:c>
      <x:c t="str">
        <x:v>8590913954696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/>
      </x:c>
    </x:row>
    <x:row>
      <x:c t="str">
        <x:v>ES1013</x:v>
      </x:c>
      <x:c t="str">
        <x:v>POLYSAN ESCA Walk-in zuhanyfal, 1267x2100mm, transzparent üveg</x:v>
      </x:c>
      <x:c t="str">
        <x:v>SAPHO</x:v>
      </x:c>
      <x:c t="str">
        <x:v>8590913954702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88000.0000</x:v>
      </x:c>
      <x:c t="str">
        <x:v/>
      </x:c>
    </x:row>
    <x:row>
      <x:c t="str">
        <x:v>ES1014</x:v>
      </x:c>
      <x:c t="str">
        <x:v>POLYSAN ESCA Walk-in zuhanyfal, 1367x2100mm, transzparent üveg</x:v>
      </x:c>
      <x:c t="str">
        <x:v>SAPHO</x:v>
      </x:c>
      <x:c t="str">
        <x:v>8590913954719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ES1015</x:v>
      </x:c>
      <x:c t="str">
        <x:v>POLYSAN ESCA Walk-in zuhanyfal, 1467x2100mm, transzparent üveg</x:v>
      </x:c>
      <x:c t="str">
        <x:v>SAPHO</x:v>
      </x:c>
      <x:c t="str">
        <x:v>8590913954726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/>
      </x:c>
    </x:row>
    <x:row>
      <x:c t="str">
        <x:v>ES1030</x:v>
      </x:c>
      <x:c t="str">
        <x:v>POLYSAN ESCA transzparent üveg, 267x2100mm</x:v>
      </x:c>
      <x:c t="str">
        <x:v>SAPHO</x:v>
      </x:c>
      <x:c t="str">
        <x:v>8590913997860</x:v>
      </x:c>
      <x:c t="str">
        <x:v>db        </x:v>
      </x:c>
      <x:c t="str">
        <x:v>70200080</x:v>
      </x:c>
      <x:c t="n">
        <x:v>17.8000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34000.0000</x:v>
      </x:c>
      <x:c t="str">
        <x:v>újdonság: 2025.02</x:v>
      </x:c>
    </x:row>
    <x:row>
      <x:c t="str">
        <x:v>ES1040</x:v>
      </x:c>
      <x:c t="str">
        <x:v>POLYSAN ESCA transzparent üveg, 367x2100mm</x:v>
      </x:c>
      <x:c t="str">
        <x:v>SAPHO</x:v>
      </x:c>
      <x:c t="str">
        <x:v>8590913997877</x:v>
      </x:c>
      <x:c t="str">
        <x:v>db        </x:v>
      </x:c>
      <x:c t="str">
        <x:v>70200080</x:v>
      </x:c>
      <x:c t="n">
        <x:v>19.8000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38000.0000</x:v>
      </x:c>
      <x:c t="str">
        <x:v>újdonság: 2025.02</x:v>
      </x:c>
    </x:row>
    <x:row>
      <x:c t="str">
        <x:v>ES1050</x:v>
      </x:c>
      <x:c t="str">
        <x:v>POLYSAN ESCA transzparent üveg, 467x2100mm</x:v>
      </x:c>
      <x:c t="str">
        <x:v>SAPHO</x:v>
      </x:c>
      <x:c t="str">
        <x:v>8590913997884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42000.0000</x:v>
      </x:c>
      <x:c t="str">
        <x:v>újdonság: 2025.02</x:v>
      </x:c>
    </x:row>
    <x:row>
      <x:c t="str">
        <x:v>ES1060</x:v>
      </x:c>
      <x:c t="str">
        <x:v>POLYSAN ESCA transzparent üveg, 567x2100mm</x:v>
      </x:c>
      <x:c t="str">
        <x:v>SAPHO</x:v>
      </x:c>
      <x:c t="str">
        <x:v>8590913997891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46000.0000</x:v>
      </x:c>
      <x:c t="str">
        <x:v>újdonság: 2025.02</x:v>
      </x:c>
    </x:row>
    <x:row>
      <x:c t="str">
        <x:v>ES1070</x:v>
      </x:c>
      <x:c t="str">
        <x:v>POLYSAN ESCA Walk-in zuhanyfal, 667x2100mm, transzparent üveg</x:v>
      </x:c>
      <x:c t="str">
        <x:v>SAPHO</x:v>
      </x:c>
      <x:c t="str">
        <x:v>8590913954641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51000.0000</x:v>
      </x:c>
      <x:c t="str">
        <x:v/>
      </x:c>
    </x:row>
    <x:row>
      <x:c t="str">
        <x:v>ES1080</x:v>
      </x:c>
      <x:c t="str">
        <x:v>POLYSAN ESCA Walk-in zuhanyfal, 767x2100mm, transzparent üveg</x:v>
      </x:c>
      <x:c t="str">
        <x:v>SAPHO</x:v>
      </x:c>
      <x:c t="str">
        <x:v>8590913954658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56000.0000</x:v>
      </x:c>
      <x:c t="str">
        <x:v/>
      </x:c>
    </x:row>
    <x:row>
      <x:c t="str">
        <x:v>ES1090</x:v>
      </x:c>
      <x:c t="str">
        <x:v>POLYSAN ESCA Walk-in zuhanyfal, 867x2100mm, transzparent üveg</x:v>
      </x:c>
      <x:c t="str">
        <x:v>SAPHO</x:v>
      </x:c>
      <x:c t="str">
        <x:v>8590913954665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65000.0000</x:v>
      </x:c>
      <x:c t="str">
        <x:v/>
      </x:c>
    </x:row>
    <x:row>
      <x:c t="str">
        <x:v>ES1110</x:v>
      </x:c>
      <x:c t="str">
        <x:v>POLYSAN ESCA Walk-in zuhanyfal, 967x2100mm, matt üveg</x:v>
      </x:c>
      <x:c t="str">
        <x:v>SAPHO</x:v>
      </x:c>
      <x:c t="str">
        <x:v>8590913954825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ES1111</x:v>
      </x:c>
      <x:c t="str">
        <x:v>POLYSAN ESCA Walk-in zuhanyfal, 1067x2100mm, matt üveg</x:v>
      </x:c>
      <x:c t="str">
        <x:v>SAPHO</x:v>
      </x:c>
      <x:c t="str">
        <x:v>8590913954832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ES1112</x:v>
      </x:c>
      <x:c t="str">
        <x:v>POLYSAN ESCA Walk-in zuhanyfal, 1167x2100mm, matt üveg</x:v>
      </x:c>
      <x:c t="str">
        <x:v>SAPHO</x:v>
      </x:c>
      <x:c t="str">
        <x:v>8590913954849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ES1113</x:v>
      </x:c>
      <x:c t="str">
        <x:v>POLYSAN ESCA Walk-in zuhanyfal, 1267x2100mm, matt üveg</x:v>
      </x:c>
      <x:c t="str">
        <x:v>SAPHO</x:v>
      </x:c>
      <x:c t="str">
        <x:v>8590913955105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ES1114</x:v>
      </x:c>
      <x:c t="str">
        <x:v>POLYSAN ESCA Walk-in zuhanyfal, 1367x2100mm, matt üveg</x:v>
      </x:c>
      <x:c t="str">
        <x:v>SAPHO</x:v>
      </x:c>
      <x:c t="str">
        <x:v>8590913954856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ES1115</x:v>
      </x:c>
      <x:c t="str">
        <x:v>POLYSAN ESCA Walk-in zuhanyfal, 1467x2100mm, matt üveg</x:v>
      </x:c>
      <x:c t="str">
        <x:v>SAPHO</x:v>
      </x:c>
      <x:c t="str">
        <x:v>8590913954863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ES1170</x:v>
      </x:c>
      <x:c t="str">
        <x:v>POLYSAN ESCA Walk-in zuhanyfal, 667x2100mm, matt üveg</x:v>
      </x:c>
      <x:c t="str">
        <x:v>SAPHO</x:v>
      </x:c>
      <x:c t="str">
        <x:v>8590913954801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ES1180</x:v>
      </x:c>
      <x:c t="str">
        <x:v>POLYSAN ESCA Walk-in zuhanyfal, 767x2100mm, matt üveg</x:v>
      </x:c>
      <x:c t="str">
        <x:v>SAPHO</x:v>
      </x:c>
      <x:c t="str">
        <x:v>8590913955112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ES1190</x:v>
      </x:c>
      <x:c t="str">
        <x:v>POLYSAN ESCA Walk-in zuhanyfal, 867x2100mm, matt üveg</x:v>
      </x:c>
      <x:c t="str">
        <x:v>SAPHO</x:v>
      </x:c>
      <x:c t="str">
        <x:v>8590913954818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ES1210</x:v>
      </x:c>
      <x:c t="str">
        <x:v>POLYSAN ESCA Walk-in zuhanyfal, 967x2100mm, füst üveg</x:v>
      </x:c>
      <x:c t="str">
        <x:v>SAPHO</x:v>
      </x:c>
      <x:c t="str">
        <x:v>8590913954764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ES1211</x:v>
      </x:c>
      <x:c t="str">
        <x:v>POLYSAN ESCA Walk-in zuhanyfal, 1067x2100mm, füst üveg</x:v>
      </x:c>
      <x:c t="str">
        <x:v>SAPHO</x:v>
      </x:c>
      <x:c t="str">
        <x:v>8590913954771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ES1212</x:v>
      </x:c>
      <x:c t="str">
        <x:v>POLYSAN ESCA Walk-in zuhanyfal, 1167x2100mm, füst üveg</x:v>
      </x:c>
      <x:c t="str">
        <x:v>SAPHO</x:v>
      </x:c>
      <x:c t="str">
        <x:v>8590913954788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ES1213</x:v>
      </x:c>
      <x:c t="str">
        <x:v>POLYSAN ESCA Walk-in zuhanyfal, 1267x2100mm, füst üveg</x:v>
      </x:c>
      <x:c t="str">
        <x:v>SAPHO</x:v>
      </x:c>
      <x:c t="str">
        <x:v>8590913954795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ES1214</x:v>
      </x:c>
      <x:c t="str">
        <x:v>POLYSAN ESCA Walk-in zuhanyfal, 1367x2100mm, füst üveg</x:v>
      </x:c>
      <x:c t="str">
        <x:v>SAPHO</x:v>
      </x:c>
      <x:c t="str">
        <x:v>8590913955082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ES1215</x:v>
      </x:c>
      <x:c t="str">
        <x:v>POLYSAN ESCA Walk-in zuhanyfal, 1467x2100mm, füst üveg</x:v>
      </x:c>
      <x:c t="str">
        <x:v>SAPHO</x:v>
      </x:c>
      <x:c t="str">
        <x:v>8590913955099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ES1270</x:v>
      </x:c>
      <x:c t="str">
        <x:v>POLYSAN ESCA Walk-in zuhanyfal, 667x2100mm, füst üveg</x:v>
      </x:c>
      <x:c t="str">
        <x:v>SAPHO</x:v>
      </x:c>
      <x:c t="str">
        <x:v>8590913954733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ES1280</x:v>
      </x:c>
      <x:c t="str">
        <x:v>POLYSAN ESCA Walk-in zuhanyfal, 767x2100mm, füst üveg</x:v>
      </x:c>
      <x:c t="str">
        <x:v>SAPHO</x:v>
      </x:c>
      <x:c t="str">
        <x:v>8590913954740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ES1290</x:v>
      </x:c>
      <x:c t="str">
        <x:v>POLYSAN ESCA Walk-in zuhanyfal, 867x2100mm, füst üveg</x:v>
      </x:c>
      <x:c t="str">
        <x:v>SAPHO</x:v>
      </x:c>
      <x:c t="str">
        <x:v>8590913954757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ES1310</x:v>
      </x:c>
      <x:c t="str">
        <x:v>POLYSAN ESCA Walk-in zuhanyfal, 967x2100mm, flutes üveg</x:v>
      </x:c>
      <x:c t="str">
        <x:v>SAPHO</x:v>
      </x:c>
      <x:c t="str">
        <x:v>8590913954900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ES1311</x:v>
      </x:c>
      <x:c t="str">
        <x:v>POLYSAN ESCA Walk-in zuhanyfal, 1067x2100mm, flutes üveg</x:v>
      </x:c>
      <x:c t="str">
        <x:v>SAPHO</x:v>
      </x:c>
      <x:c t="str">
        <x:v>8590913954917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103000.0000</x:v>
      </x:c>
      <x:c t="str">
        <x:v/>
      </x:c>
    </x:row>
    <x:row>
      <x:c t="str">
        <x:v>ES1312</x:v>
      </x:c>
      <x:c t="str">
        <x:v>POLYSAN ESCA Walk-in zuhanyfal, 1167x2100mm, flutes üveg</x:v>
      </x:c>
      <x:c t="str">
        <x:v>SAPHO</x:v>
      </x:c>
      <x:c t="str">
        <x:v>8590913954924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110000.0000</x:v>
      </x:c>
      <x:c t="str">
        <x:v/>
      </x:c>
    </x:row>
    <x:row>
      <x:c t="str">
        <x:v>ES1313</x:v>
      </x:c>
      <x:c t="str">
        <x:v>POLYSAN ESCA Walk-in zuhanyfal, 1267x2100mm, flutes üveg</x:v>
      </x:c>
      <x:c t="str">
        <x:v>SAPHO</x:v>
      </x:c>
      <x:c t="str">
        <x:v>8590913954931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ES1314</x:v>
      </x:c>
      <x:c t="str">
        <x:v>POLYSAN ESCA Walk-in zuhanyfal, 1367x2100mm, flutes üveg</x:v>
      </x:c>
      <x:c t="str">
        <x:v>SAPHO</x:v>
      </x:c>
      <x:c t="str">
        <x:v>8590913954948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127000.0000</x:v>
      </x:c>
      <x:c t="str">
        <x:v/>
      </x:c>
    </x:row>
    <x:row>
      <x:c t="str">
        <x:v>ES1315</x:v>
      </x:c>
      <x:c t="str">
        <x:v>POLYSAN ESCA Walk-in zuhanyfal, 1467x2100mm, flutes üveg</x:v>
      </x:c>
      <x:c t="str">
        <x:v>SAPHO</x:v>
      </x:c>
      <x:c t="str">
        <x:v>8590913954955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136000.0000</x:v>
      </x:c>
      <x:c t="str">
        <x:v/>
      </x:c>
    </x:row>
    <x:row>
      <x:c t="str">
        <x:v>ES1370</x:v>
      </x:c>
      <x:c t="str">
        <x:v>POLYSAN ESCA Walk-in zuhanyfal, 667x2100mm, flutes üveg</x:v>
      </x:c>
      <x:c t="str">
        <x:v>SAPHO</x:v>
      </x:c>
      <x:c t="str">
        <x:v>8590913954870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ES1380</x:v>
      </x:c>
      <x:c t="str">
        <x:v>POLYSAN ESCA Walk-in zuhanyfal, 767x2100mm, flutes üveg</x:v>
      </x:c>
      <x:c t="str">
        <x:v>SAPHO</x:v>
      </x:c>
      <x:c t="str">
        <x:v>8590913954887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ES1390</x:v>
      </x:c>
      <x:c t="str">
        <x:v>POLYSAN ESCA Walk-in zuhanyfal, 867x2100mm, flutes üveg</x:v>
      </x:c>
      <x:c t="str">
        <x:v>SAPHO</x:v>
      </x:c>
      <x:c t="str">
        <x:v>8590913954894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ES1410</x:v>
      </x:c>
      <x:c t="str">
        <x:v>POLYSAN ESCA Walk-in zuhanyfal, 967x2100mm, matt füst üveg</x:v>
      </x:c>
      <x:c t="str">
        <x:v>SAPHO</x:v>
      </x:c>
      <x:c t="str">
        <x:v>8590913983337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2025.01</x:v>
      </x:c>
    </x:row>
    <x:row>
      <x:c t="str">
        <x:v>ES1411</x:v>
      </x:c>
      <x:c t="str">
        <x:v>POLYSAN ESCA Walk-in zuhanyfal, 1067x2100mm, matt füst üveg</x:v>
      </x:c>
      <x:c t="str">
        <x:v>SAPHO</x:v>
      </x:c>
      <x:c t="str">
        <x:v>8590913983344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>újdonság: 2025.01</x:v>
      </x:c>
    </x:row>
    <x:row>
      <x:c t="str">
        <x:v>ES1412</x:v>
      </x:c>
      <x:c t="str">
        <x:v>POLYSAN ESCA Walk-in zuhanyfal, 1167x2100mm, matt füst üveg</x:v>
      </x:c>
      <x:c t="str">
        <x:v>SAPHO</x:v>
      </x:c>
      <x:c t="str">
        <x:v>8590913983351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2025.01</x:v>
      </x:c>
    </x:row>
    <x:row>
      <x:c t="str">
        <x:v>ES1413</x:v>
      </x:c>
      <x:c t="str">
        <x:v>POLYSAN ESCA Walk-in zuhanyfal, 1267x2100mm, matt füst üveg</x:v>
      </x:c>
      <x:c t="str">
        <x:v>SAPHO</x:v>
      </x:c>
      <x:c t="str">
        <x:v>8590913983368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újdonság: 2025.01</x:v>
      </x:c>
    </x:row>
    <x:row>
      <x:c t="str">
        <x:v>ES1414</x:v>
      </x:c>
      <x:c t="str">
        <x:v>POLYSAN ESCA Walk-in zuhanyfal, 1367x2100mm, matt füst üveg</x:v>
      </x:c>
      <x:c t="str">
        <x:v>SAPHO</x:v>
      </x:c>
      <x:c t="str">
        <x:v>8590913983375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144000.0000</x:v>
      </x:c>
      <x:c t="str">
        <x:v>újdonság: 2025.01</x:v>
      </x:c>
    </x:row>
    <x:row>
      <x:c t="str">
        <x:v>ES1415</x:v>
      </x:c>
      <x:c t="str">
        <x:v>POLYSAN ESCA Walk-in zuhanyfal, 1467x2100mm, matt füst üveg</x:v>
      </x:c>
      <x:c t="str">
        <x:v>SAPHO</x:v>
      </x:c>
      <x:c t="str">
        <x:v>8590913983382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154000.0000</x:v>
      </x:c>
      <x:c t="str">
        <x:v>újdonság: 2025.01</x:v>
      </x:c>
    </x:row>
    <x:row>
      <x:c t="str">
        <x:v>ES1470</x:v>
      </x:c>
      <x:c t="str">
        <x:v>POLYSAN ESCA Walk-in zuhanyfal, 667x2100mm, matt füst üveg</x:v>
      </x:c>
      <x:c t="str">
        <x:v>SAPHO</x:v>
      </x:c>
      <x:c t="str">
        <x:v>8590913983306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>újdonság: 2025.01</x:v>
      </x:c>
    </x:row>
    <x:row>
      <x:c t="str">
        <x:v>ES1480</x:v>
      </x:c>
      <x:c t="str">
        <x:v>POLYSAN ESCA Walk-in zuhanyfal, 767x2100mm, matt füst üveg</x:v>
      </x:c>
      <x:c t="str">
        <x:v>SAPHO</x:v>
      </x:c>
      <x:c t="str">
        <x:v>8590913983313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>újdonság: 2025.01</x:v>
      </x:c>
    </x:row>
    <x:row>
      <x:c t="str">
        <x:v>ES1490</x:v>
      </x:c>
      <x:c t="str">
        <x:v>POLYSAN ESCA Walk-in zuhanyfal, 867x2100mm, matt füst üveg</x:v>
      </x:c>
      <x:c t="str">
        <x:v>SAPHO</x:v>
      </x:c>
      <x:c t="str">
        <x:v>8590913983320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2025.01</x:v>
      </x:c>
    </x:row>
    <x:row>
      <x:c t="str">
        <x:v>ES15</x:v>
      </x:c>
      <x:c t="str">
        <x:v>ESPADA fali csaptelep, króm</x:v>
      </x:c>
      <x:c t="str">
        <x:v>SAPHO</x:v>
      </x:c>
      <x:c t="str">
        <x:v>8590913943867</x:v>
      </x:c>
      <x:c t="str">
        <x:v>db        </x:v>
      </x:c>
      <x:c t="str">
        <x:v>84818011</x:v>
      </x:c>
      <x:c t="n">
        <x:v>1.6570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ES1510</x:v>
      </x:c>
      <x:c t="str">
        <x:v>POLYSAN ESCA Walk-in zuhanyfal, 967x2100mm, barna üveg</x:v>
      </x:c>
      <x:c t="str">
        <x:v>SAPHO</x:v>
      </x:c>
      <x:c t="str">
        <x:v>8590913959141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ES1511</x:v>
      </x:c>
      <x:c t="str">
        <x:v>POLYSAN ESCA Walk-in zuhanyfal, 1067x2100mm, barna üveg</x:v>
      </x:c>
      <x:c t="str">
        <x:v>SAPHO</x:v>
      </x:c>
      <x:c t="str">
        <x:v>8590913959158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ES1512</x:v>
      </x:c>
      <x:c t="str">
        <x:v>POLYSAN ESCA Walk-in zuhanyfal, 1167x2100mm, barna üveg</x:v>
      </x:c>
      <x:c t="str">
        <x:v>SAPHO</x:v>
      </x:c>
      <x:c t="str">
        <x:v>8590913959165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ES1513</x:v>
      </x:c>
      <x:c t="str">
        <x:v>POLYSAN ESCA Walk-in zuhanyfal, 1267x2100mm, barna üveg</x:v>
      </x:c>
      <x:c t="str">
        <x:v>SAPHO</x:v>
      </x:c>
      <x:c t="str">
        <x:v>8590913959172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ES1514</x:v>
      </x:c>
      <x:c t="str">
        <x:v>POLYSAN ESCA Walk-in zuhanyfal, 1367x2100mm, barna üveg</x:v>
      </x:c>
      <x:c t="str">
        <x:v>SAPHO</x:v>
      </x:c>
      <x:c t="str">
        <x:v>8590913959189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ES1515</x:v>
      </x:c>
      <x:c t="str">
        <x:v>POLYSAN ESCA Walk-in zuhanyfal, 1467x2100mm, barna üveg</x:v>
      </x:c>
      <x:c t="str">
        <x:v>SAPHO</x:v>
      </x:c>
      <x:c t="str">
        <x:v>8590913959196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ES1570</x:v>
      </x:c>
      <x:c t="str">
        <x:v>POLYSAN ESCA Walk-in zuhanyfal, 667x2100mm, barna üveg</x:v>
      </x:c>
      <x:c t="str">
        <x:v>SAPHO</x:v>
      </x:c>
      <x:c t="str">
        <x:v>8590913959110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ES1580</x:v>
      </x:c>
      <x:c t="str">
        <x:v>POLYSAN ESCA Walk-in zuhanyfal, 767x2100mm, barna üveg</x:v>
      </x:c>
      <x:c t="str">
        <x:v>SAPHO</x:v>
      </x:c>
      <x:c t="str">
        <x:v>8590913959127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ES1590</x:v>
      </x:c>
      <x:c t="str">
        <x:v>POLYSAN ESCA Walk-in zuhanyfal, 867x2100mm, barna üveg</x:v>
      </x:c>
      <x:c t="str">
        <x:v>SAPHO</x:v>
      </x:c>
      <x:c t="str">
        <x:v>8590913959134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ES42</x:v>
      </x:c>
      <x:c t="str">
        <x:v>ESPADA falba süllyesztett csaptelep 2-irányú váltóval, zuhanyszett nélkül, króm</x:v>
      </x:c>
      <x:c t="str">
        <x:v>SAPHO</x:v>
      </x:c>
      <x:c t="str">
        <x:v>8590913943881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2024.09</x:v>
      </x:c>
    </x:row>
    <x:row>
      <x:c t="str">
        <x:v>ES7010</x:v>
      </x:c>
      <x:c t="str">
        <x:v>POLYSAN ESCA merőleges merevítő, 1200mm, króm</x:v>
      </x:c>
      <x:c t="str">
        <x:v>SAPHO</x:v>
      </x:c>
      <x:c t="str">
        <x:v>8590913954962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ES7025</x:v>
      </x:c>
      <x:c t="str">
        <x:v>POLYSAN ESCA merőleges merevítő, 1200mm, matt fekete</x:v>
      </x:c>
      <x:c t="str">
        <x:v>SAPHO</x:v>
      </x:c>
      <x:c t="str">
        <x:v>8590913954979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ES7034</x:v>
      </x:c>
      <x:c t="str">
        <x:v>POLYSAN ESCA merőleges merevítő, 1200mm, matt fehér</x:v>
      </x:c>
      <x:c t="str">
        <x:v>SAPHO</x:v>
      </x:c>
      <x:c t="str">
        <x:v>8590913954986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ES7046</x:v>
      </x:c>
      <x:c t="str">
        <x:v>POLYSAN ESCA merőleges merevítő, 1200mm, matt arany</x:v>
      </x:c>
      <x:c t="str">
        <x:v>SAPHO</x:v>
      </x:c>
      <x:c t="str">
        <x:v>8590913954993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ES7210</x:v>
      </x:c>
      <x:c t="str">
        <x:v>POLYSAN ESCA univerzális merevítő, 2000mm, króm</x:v>
      </x:c>
      <x:c t="str">
        <x:v>SAPHO</x:v>
      </x:c>
      <x:c t="str">
        <x:v>8590913979170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32500.0000</x:v>
      </x:c>
      <x:c t="str">
        <x:v>újdonság: 2024.07</x:v>
      </x:c>
    </x:row>
    <x:row>
      <x:c t="str">
        <x:v>ES7225</x:v>
      </x:c>
      <x:c t="str">
        <x:v>POLYSAN ESCA univerzális merevítő, 2000mm, matt fekete</x:v>
      </x:c>
      <x:c t="str">
        <x:v>SAPHO</x:v>
      </x:c>
      <x:c t="str">
        <x:v>8590913979187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ES7234</x:v>
      </x:c>
      <x:c t="str">
        <x:v>POLYSAN ESCA univerzális merevítő, 2000mm, matt fehér</x:v>
      </x:c>
      <x:c t="str">
        <x:v>SAPHO</x:v>
      </x:c>
      <x:c t="str">
        <x:v>8590913979194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ES7246</x:v>
      </x:c>
      <x:c t="str">
        <x:v>POLYSAN ESCA univerzális merevítő, 2000mm, matt arany</x:v>
      </x:c>
      <x:c t="str">
        <x:v>SAPHO</x:v>
      </x:c>
      <x:c t="str">
        <x:v>8590913979200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44000.0000</x:v>
      </x:c>
      <x:c t="str">
        <x:v>újdonság: 2024.07</x:v>
      </x:c>
    </x:row>
    <x:row>
      <x:c t="str">
        <x:v>ES7410</x:v>
      </x:c>
      <x:c t="str">
        <x:v>POLYSAN ESCA vízvető küszöb, 1200mm, króm</x:v>
      </x:c>
      <x:c t="str">
        <x:v>SAPHO</x:v>
      </x:c>
      <x:c t="str">
        <x:v>8590913979385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4900.0000</x:v>
      </x:c>
      <x:c t="str">
        <x:v>újdonság: 2024.07</x:v>
      </x:c>
    </x:row>
    <x:row>
      <x:c t="str">
        <x:v>ES7425</x:v>
      </x:c>
      <x:c t="str">
        <x:v>POLYSAN ESCA vízvető küszöb, 1200mm, matt fekete</x:v>
      </x:c>
      <x:c t="str">
        <x:v>SAPHO</x:v>
      </x:c>
      <x:c t="str">
        <x:v>8590913979392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ES7434</x:v>
      </x:c>
      <x:c t="str">
        <x:v>POLYSAN ESCA vízvető küszöb, 1200mm, matt fehér</x:v>
      </x:c>
      <x:c t="str">
        <x:v>SAPHO</x:v>
      </x:c>
      <x:c t="str">
        <x:v>8590913979408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ES7446</x:v>
      </x:c>
      <x:c t="str">
        <x:v>POLYSAN ESCA vízvető küszöb, 1200mm, matt arany</x:v>
      </x:c>
      <x:c t="str">
        <x:v>SAPHO</x:v>
      </x:c>
      <x:c t="str">
        <x:v>8590913979415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4900.0000</x:v>
      </x:c>
      <x:c t="n">
        <x:v>5900.0000</x:v>
      </x:c>
      <x:c t="str">
        <x:v>újdonság: 2024.07</x:v>
      </x:c>
    </x:row>
    <x:row>
      <x:c t="str">
        <x:v>ES7510</x:v>
      </x:c>
      <x:c t="str">
        <x:v>POLYSAN ESCA T-csatlakozó idom, króm</x:v>
      </x:c>
      <x:c t="str">
        <x:v>SAPHO</x:v>
      </x:c>
      <x:c t="str">
        <x:v>8590913955006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ES7525</x:v>
      </x:c>
      <x:c t="str">
        <x:v>POLYSAN ESCA T-csatlakozó idom, matt fekete</x:v>
      </x:c>
      <x:c t="str">
        <x:v>SAPHO</x:v>
      </x:c>
      <x:c t="str">
        <x:v>8590913955013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ES7534</x:v>
      </x:c>
      <x:c t="str">
        <x:v>POLYSAN ESCA T-csatlakozó idom, matt fehér</x:v>
      </x:c>
      <x:c t="str">
        <x:v>SAPHO</x:v>
      </x:c>
      <x:c t="str">
        <x:v>8590913955020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ES7546</x:v>
      </x:c>
      <x:c t="str">
        <x:v>POLYSAN ESCA T-csatlakozó idom, matt arany</x:v>
      </x:c>
      <x:c t="str">
        <x:v>SAPHO</x:v>
      </x:c>
      <x:c t="str">
        <x:v>8590913955037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11000.0000</x:v>
      </x:c>
      <x:c t="str">
        <x:v/>
      </x:c>
    </x:row>
    <x:row>
      <x:c t="str">
        <x:v>ES7810</x:v>
      </x:c>
      <x:c t="str">
        <x:v>POLYSAN ESCA sarokmerevítő, 900mm, króm</x:v>
      </x:c>
      <x:c t="str">
        <x:v>SAPHO</x:v>
      </x:c>
      <x:c t="str">
        <x:v>8590913955044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ES7825</x:v>
      </x:c>
      <x:c t="str">
        <x:v>POLYSAN ESCA sarokmerevítő, 900mm, matt fekete</x:v>
      </x:c>
      <x:c t="str">
        <x:v>SAPHO</x:v>
      </x:c>
      <x:c t="str">
        <x:v>8590913955051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ES7834</x:v>
      </x:c>
      <x:c t="str">
        <x:v>POLYSAN ESCA sarokmerevítő, 900mm, matt fehér</x:v>
      </x:c>
      <x:c t="str">
        <x:v>SAPHO</x:v>
      </x:c>
      <x:c t="str">
        <x:v>8590913955068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ES7846</x:v>
      </x:c>
      <x:c t="str">
        <x:v>POLYSAN ESCA sarokmerevítő, 900mm, matt arany</x:v>
      </x:c>
      <x:c t="str">
        <x:v>SAPHO</x:v>
      </x:c>
      <x:c t="str">
        <x:v>8590913955075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22500.0000</x:v>
      </x:c>
      <x:c t="str">
        <x:v/>
      </x:c>
    </x:row>
    <x:row>
      <x:c t="str">
        <x:v>ES7910</x:v>
      </x:c>
      <x:c t="str">
        <x:v>POLYSAN ESCA CHROME T-merevítő, króm</x:v>
      </x:c>
      <x:c t="str">
        <x:v>SAPHO</x:v>
      </x:c>
      <x:c t="str">
        <x:v>8590913997907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19000.0000</x:v>
      </x:c>
      <x:c t="str">
        <x:v>újdonság: 2025.03</x:v>
      </x:c>
    </x:row>
    <x:row>
      <x:c t="str">
        <x:v>ES7925</x:v>
      </x:c>
      <x:c t="str">
        <x:v>POLYSAN ESCA BLACK MATT T-merevítő, matt fekete</x:v>
      </x:c>
      <x:c t="str">
        <x:v>SAPHO</x:v>
      </x:c>
      <x:c t="str">
        <x:v>8590913997914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19000.0000</x:v>
      </x:c>
      <x:c t="str">
        <x:v>újdonság: 2025.03</x:v>
      </x:c>
    </x:row>
    <x:row>
      <x:c t="str">
        <x:v>ES7934</x:v>
      </x:c>
      <x:c t="str">
        <x:v>POLYSAN ESCA WHITE MATT T-merevítő, matt fehér</x:v>
      </x:c>
      <x:c t="str">
        <x:v>SAPHO</x:v>
      </x:c>
      <x:c t="str">
        <x:v>8590913997921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ES7946</x:v>
      </x:c>
      <x:c t="str">
        <x:v>POLYSAN ESCA GOLD MATT T-merevítő, matt arany</x:v>
      </x:c>
      <x:c t="str">
        <x:v>SAPHO</x:v>
      </x:c>
      <x:c t="str">
        <x:v>8590913997938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22000.0000</x:v>
      </x:c>
      <x:c t="n">
        <x:v>28000.0000</x:v>
      </x:c>
      <x:c t="str">
        <x:v>újdonság: 2025.03</x:v>
      </x:c>
    </x:row>
    <x:row>
      <x:c t="str">
        <x:v>ES80</x:v>
      </x:c>
      <x:c t="str">
        <x:v>Sarokpolc, 178x178 mm, ABS/inox</x:v>
      </x:c>
      <x:c t="str">
        <x:v>SAPHO</x:v>
      </x:c>
      <x:c t="str">
        <x:v>8003341281338</x:v>
      </x:c>
      <x:c t="str">
        <x:v>db        </x:v>
      </x:c>
      <x:c t="str">
        <x:v>39259010</x:v>
      </x:c>
      <x:c t="n">
        <x:v>0.3300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kiárusítás: 2026.02</x:v>
      </x:c>
    </x:row>
    <x:row>
      <x:c t="str">
        <x:v>ES8010</x:v>
      </x:c>
      <x:c t="str">
        <x:v>POLYSAN ESCA fali profil, 2100mm, króm</x:v>
      </x:c>
      <x:c t="str">
        <x:v>SAPHO</x:v>
      </x:c>
      <x:c t="str">
        <x:v>8590913954597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ES8025</x:v>
      </x:c>
      <x:c t="str">
        <x:v>POLYSAN ESCA fali profil, 2100mm, matt fekete</x:v>
      </x:c>
      <x:c t="str">
        <x:v>SAPHO</x:v>
      </x:c>
      <x:c t="str">
        <x:v>8590913954610</x:v>
      </x:c>
      <x:c t="str">
        <x:v>db        </x:v>
      </x:c>
      <x:c t="str">
        <x:v>74182000</x:v>
      </x:c>
      <x:c t="n">
        <x:v>1.5000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27100.0000</x:v>
      </x:c>
      <x:c t="str">
        <x:v/>
      </x:c>
    </x:row>
    <x:row>
      <x:c t="str">
        <x:v>ES8034</x:v>
      </x:c>
      <x:c t="str">
        <x:v>POLYSAN ESCA fali profil, 2100mm, matt fehér</x:v>
      </x:c>
      <x:c t="str">
        <x:v>SAPHO</x:v>
      </x:c>
      <x:c t="str">
        <x:v>8590913954627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27100.0000</x:v>
      </x:c>
      <x:c t="str">
        <x:v/>
      </x:c>
    </x:row>
    <x:row>
      <x:c t="str">
        <x:v>ES8046</x:v>
      </x:c>
      <x:c t="str">
        <x:v>POLYSAN ESCA fali profil, 2100mm, matt arany</x:v>
      </x:c>
      <x:c t="str">
        <x:v>SAPHO</x:v>
      </x:c>
      <x:c t="str">
        <x:v>8590913954634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36000.0000</x:v>
      </x:c>
      <x:c t="str">
        <x:v/>
      </x:c>
    </x:row>
    <x:row>
      <x:c t="str">
        <x:v>ES81</x:v>
      </x:c>
      <x:c t="str">
        <x:v>Sarokpolc zuhanyzóba, 178x178mm, ABS+inox/króm</x:v>
      </x:c>
      <x:c t="str">
        <x:v>SAPHO</x:v>
      </x:c>
      <x:c t="str">
        <x:v>8003341286753</x:v>
      </x:c>
      <x:c t="str">
        <x:v>db        </x:v>
      </x:c>
      <x:c t="str">
        <x:v>73249000</x:v>
      </x:c>
      <x:c t="n">
        <x:v>0.3300</x:v>
      </x:c>
      <x:c t="str">
        <x:v>PT003</x:v>
      </x:c>
      <x:c t="str">
        <x:v>kiegészítők</x:v>
      </x:c>
      <x:c t="str">
        <x:v>polc</x:v>
      </x:c>
      <x:c t="n">
        <x:v>0.0000</x:v>
      </x:c>
      <x:c t="n">
        <x:v>12200.0000</x:v>
      </x:c>
      <x:c t="str">
        <x:v>kifutott: 2025.06</x:v>
      </x:c>
    </x:row>
    <x:row>
      <x:c t="str">
        <x:v>ES8210</x:v>
      </x:c>
      <x:c t="str">
        <x:v>POLYSAN ESCA fali profil, 2100mm, króm</x:v>
      </x:c>
      <x:c t="str">
        <x:v>SAPHO</x:v>
      </x:c>
      <x:c t="str">
        <x:v>8590913979545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ES8225</x:v>
      </x:c>
      <x:c t="str">
        <x:v>POLYSAN ESCA fali profil, 2100mm, matt fekete</x:v>
      </x:c>
      <x:c t="str">
        <x:v>SAPHO</x:v>
      </x:c>
      <x:c t="str">
        <x:v>8590913979576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ES8410</x:v>
      </x:c>
      <x:c t="str">
        <x:v>POLYSAN ESCA polc faliprofilhoz, 230x120mm, króm</x:v>
      </x:c>
      <x:c t="str">
        <x:v>SAPHO</x:v>
      </x:c>
      <x:c t="str">
        <x:v>8590913979552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11000.0000</x:v>
      </x:c>
      <x:c t="str">
        <x:v>újdonság: 2024.10</x:v>
      </x:c>
    </x:row>
    <x:row>
      <x:c t="str">
        <x:v>ES8425</x:v>
      </x:c>
      <x:c t="str">
        <x:v>POLYSAN ESCA polc faliprofilhoz, 230x120mm, matt fekete</x:v>
      </x:c>
      <x:c t="str">
        <x:v>SAPHO</x:v>
      </x:c>
      <x:c t="str">
        <x:v>8590913979569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11000.0000</x:v>
      </x:c>
      <x:c t="str">
        <x:v>újdonság: 2024.10</x:v>
      </x:c>
    </x:row>
    <x:row>
      <x:c t="str">
        <x:v>ES8516</x:v>
      </x:c>
      <x:c t="str">
        <x:v>AQUALINE ISABELLA Soft Close WC-ülőke, Eesy Take </x:v>
      </x:c>
      <x:c t="str">
        <x:v>AQUALINE</x:v>
      </x:c>
      <x:c t="str">
        <x:v>8590913117824</x:v>
      </x:c>
      <x:c t="str">
        <x:v>db        </x:v>
      </x:c>
      <x:c t="str">
        <x:v>39222000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7900.0000</x:v>
      </x:c>
      <x:c t="str">
        <x:v>újdonság: 2025.08</x:v>
      </x:c>
    </x:row>
    <x:row>
      <x:c t="str">
        <x:v>ES8816</x:v>
      </x:c>
      <x:c t="str">
        <x:v>AQUALINE ESMERALDA Soft Close WC-ülőke </x:v>
      </x:c>
      <x:c t="str">
        <x:v>AKCIO</x:v>
      </x:c>
      <x:c t="str">
        <x:v>8590913964527</x:v>
      </x:c>
      <x:c t="str">
        <x:v>db        </x:v>
      </x:c>
      <x:c t="str">
        <x:v>39222000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4800.0000</x:v>
      </x:c>
      <x:c t="n">
        <x:v>5000.0000</x:v>
      </x:c>
      <x:c t="str">
        <x:v>újdonság: 2024.05</x:v>
      </x:c>
    </x:row>
    <x:row>
      <x:c t="str">
        <x:v>ESC100-1111</x:v>
      </x:c>
      <x:c t="str">
        <x:v>ESPACE állószekrény, ajtó nélkül, 20x172x32cm, ezüst tölgy</x:v>
      </x:c>
      <x:c t="str">
        <x:v>SAPHO</x:v>
      </x:c>
      <x:c t="str">
        <x:v>8590913857539</x:v>
      </x:c>
      <x:c t="str">
        <x:v>db        </x:v>
      </x:c>
      <x:c t="str">
        <x:v>94036090</x:v>
      </x:c>
      <x:c t="n">
        <x:v>19.7000</x:v>
      </x:c>
      <x:c t="str">
        <x:v>ESP101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ESC100-1313</x:v>
      </x:c>
      <x:c t="str">
        <x:v>ESPACE állószekrény, ajtó nélkül, 20x172x32cm, bardíni szilva</x:v>
      </x:c>
      <x:c t="str">
        <x:v>SAPHO</x:v>
      </x:c>
      <x:c t="str">
        <x:v>8590913894558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ESC100-1616</x:v>
      </x:c>
      <x:c t="str">
        <x:v>ESPACE állószekrény, ajtó nélkül, 20x172x32cm, rusztikus fenyő</x:v>
      </x:c>
      <x:c t="str">
        <x:v>SAPHO</x:v>
      </x:c>
      <x:c t="str">
        <x:v>8590913898181</x:v>
      </x:c>
      <x:c t="str">
        <x:v>db        </x:v>
      </x:c>
      <x:c t="str">
        <x:v>94036090</x:v>
      </x:c>
      <x:c t="n">
        <x:v>19.7000</x:v>
      </x:c>
      <x:c t="str">
        <x:v>ESP102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ESC100-2222</x:v>
      </x:c>
      <x:c t="str">
        <x:v>ESPACE állószekrény, ajtó nélkül, 20x172x32cm, Alabama tölgy</x:v>
      </x:c>
      <x:c t="str">
        <x:v>SAPHO</x:v>
      </x:c>
      <x:c t="str">
        <x:v>8590913940194</x:v>
      </x:c>
      <x:c t="str">
        <x:v>db        </x:v>
      </x:c>
      <x:c t="str">
        <x:v>94036090</x:v>
      </x:c>
      <x:c t="n">
        <x:v>21.1690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ESC100-3030</x:v>
      </x:c>
      <x:c t="str">
        <x:v>ESPACE állószekrény, ajtó nélkül, 20x172x32cm, fehér</x:v>
      </x:c>
      <x:c t="str">
        <x:v>SAPHO</x:v>
      </x:c>
      <x:c t="str">
        <x:v>8590913857522</x:v>
      </x:c>
      <x:c t="str">
        <x:v>db        </x:v>
      </x:c>
      <x:c t="str">
        <x:v>94036090</x:v>
      </x:c>
      <x:c t="n">
        <x:v>19.7000</x:v>
      </x:c>
      <x:c t="str">
        <x:v>ESP100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ESC110-1111</x:v>
      </x:c>
      <x:c t="str">
        <x:v>ESPACE felsőszekrény, 1 ajtóval, balos/jobbos, 35x94x22cm, ezüst tölgy</x:v>
      </x:c>
      <x:c t="str">
        <x:v>SAPHO</x:v>
      </x:c>
      <x:c t="str">
        <x:v>8590913894701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119000.0000</x:v>
      </x:c>
      <x:c t="str">
        <x:v/>
      </x:c>
    </x:row>
    <x:row>
      <x:c t="str">
        <x:v>ESC110-1313</x:v>
      </x:c>
      <x:c t="str">
        <x:v>ESPACE felsőszekrény, 1 ajtóval, balos/jobbos, 35x94x22cm, bardini szilva</x:v>
      </x:c>
      <x:c t="str">
        <x:v>SAPHO</x:v>
      </x:c>
      <x:c t="str">
        <x:v>8590913894633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154000.0000</x:v>
      </x:c>
      <x:c t="str">
        <x:v/>
      </x:c>
    </x:row>
    <x:row>
      <x:c t="str">
        <x:v>ESC110-1616</x:v>
      </x:c>
      <x:c t="str">
        <x:v>ESPACE felsőszekrény, 1 ajtóval, balos/jobbos, 35x94x22cm, rusztikus fenyő</x:v>
      </x:c>
      <x:c t="str">
        <x:v>SAPHO</x:v>
      </x:c>
      <x:c t="str">
        <x:v>8590913898198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119000.0000</x:v>
      </x:c>
      <x:c t="str">
        <x:v/>
      </x:c>
    </x:row>
    <x:row>
      <x:c t="str">
        <x:v>ESC110-2222</x:v>
      </x:c>
      <x:c t="str">
        <x:v>ESPACE felsőszekrény, 1 ajtóval, balos/jobbos, 35x94x22cm, Alabama tölgy</x:v>
      </x:c>
      <x:c t="str">
        <x:v>SAPHO</x:v>
      </x:c>
      <x:c t="str">
        <x:v>8590913940316</x:v>
      </x:c>
      <x:c t="str">
        <x:v>db        </x:v>
      </x:c>
      <x:c t="str">
        <x:v>94036090</x:v>
      </x:c>
      <x:c t="n">
        <x:v>11.2350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119000.0000</x:v>
      </x:c>
      <x:c t="str">
        <x:v/>
      </x:c>
    </x:row>
    <x:row>
      <x:c t="str">
        <x:v>ESC110-3030</x:v>
      </x:c>
      <x:c t="str">
        <x:v>ESPACE felsőszekrény, 1 ajtóval, balos/jobbos, 35x94x22cm, fehér</x:v>
      </x:c>
      <x:c t="str">
        <x:v>SAPHO</x:v>
      </x:c>
      <x:c t="str">
        <x:v>8590913894619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119000.0000</x:v>
      </x:c>
      <x:c t="str">
        <x:v/>
      </x:c>
    </x:row>
    <x:row>
      <x:c t="str">
        <x:v>ESC110-3131</x:v>
      </x:c>
      <x:c t="str">
        <x:v>ESPACE felsőszekrény, 1 ajtóval, balos/jobbos, 35x94x22cm, matt fehér</x:v>
      </x:c>
      <x:c t="str">
        <x:v>SAPHO</x:v>
      </x:c>
      <x:c t="str">
        <x:v>8590913894626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154000.0000</x:v>
      </x:c>
      <x:c t="str">
        <x:v/>
      </x:c>
    </x:row>
    <x:row>
      <x:c t="str">
        <x:v>ESC120-1111</x:v>
      </x:c>
      <x:c t="str">
        <x:v>ESPACE állószekrény, 1 ajtóval, balos/jobbos, 25x172x32cm, ezüst tölgy</x:v>
      </x:c>
      <x:c t="str">
        <x:v>SAPHO</x:v>
      </x:c>
      <x:c t="str">
        <x:v>8590913894800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ESC120-1313</x:v>
      </x:c>
      <x:c t="str">
        <x:v>ESPACE állószekrény, 1 ajtóval, balos/jobbos, 25x172x32cm, bardíni szilva</x:v>
      </x:c>
      <x:c t="str">
        <x:v>SAPHO</x:v>
      </x:c>
      <x:c t="str">
        <x:v>8590913894732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ESC120-1616</x:v>
      </x:c>
      <x:c t="str">
        <x:v>ESPACE állószekrény, 1 ajtóval, balos/jobbos, 25x172x32cm, rusztikus fenyő</x:v>
      </x:c>
      <x:c t="str">
        <x:v>SAPHO</x:v>
      </x:c>
      <x:c t="str">
        <x:v>8590913898204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ESC120-2222</x:v>
      </x:c>
      <x:c t="str">
        <x:v>ESPACE állószekrény, 1 ajtóval, balos/jobbos, 25x172x32cm, Alabama tölgy</x:v>
      </x:c>
      <x:c t="str">
        <x:v>SAPHO</x:v>
      </x:c>
      <x:c t="str">
        <x:v>8590913940255</x:v>
      </x:c>
      <x:c t="str">
        <x:v>db        </x:v>
      </x:c>
      <x:c t="str">
        <x:v>94036090</x:v>
      </x:c>
      <x:c t="n">
        <x:v>21.1690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ESC120-3030</x:v>
      </x:c>
      <x:c t="str">
        <x:v>ESPACE állószekrény, 1 ajtóval, balos/jobbos, 25x172x32cm, fehér</x:v>
      </x:c>
      <x:c t="str">
        <x:v>SAPHO</x:v>
      </x:c>
      <x:c t="str">
        <x:v>8590913894718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ESC120-3131</x:v>
      </x:c>
      <x:c t="str">
        <x:v>ESPACE állószekrény, 1 ajtóval, balos/jobbos, 25x172x32cm, matt fehér</x:v>
      </x:c>
      <x:c t="str">
        <x:v>SAPHO</x:v>
      </x:c>
      <x:c t="str">
        <x:v>8590913894725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ESC130-1111</x:v>
      </x:c>
      <x:c t="str">
        <x:v>ESPACE felsőszekrény, ajtó nélkül, 20x94x22cm, ezüst tölgy</x:v>
      </x:c>
      <x:c t="str">
        <x:v>SAPHO</x:v>
      </x:c>
      <x:c t="str">
        <x:v>8590913857782</x:v>
      </x:c>
      <x:c t="str">
        <x:v>db        </x:v>
      </x:c>
      <x:c t="str">
        <x:v>94036090</x:v>
      </x:c>
      <x:c t="n">
        <x:v>9.7000</x:v>
      </x:c>
      <x:c t="str">
        <x:v>ESP131</x:v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ESC130-1313</x:v>
      </x:c>
      <x:c t="str">
        <x:v>ESPACE felsőszekrény, ajtó nélkül, 20x94x22cm, bardíni szilva</x:v>
      </x:c>
      <x:c t="str">
        <x:v>SAPHO</x:v>
      </x:c>
      <x:c t="str">
        <x:v>8590913894824</x:v>
      </x:c>
      <x:c t="str">
        <x:v>db        </x:v>
      </x:c>
      <x:c t="str">
        <x:v>94036090</x:v>
      </x:c>
      <x:c t="n">
        <x:v>9.7000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71000.0000</x:v>
      </x:c>
      <x:c t="str">
        <x:v/>
      </x:c>
    </x:row>
    <x:row>
      <x:c t="str">
        <x:v>ESC130-1616</x:v>
      </x:c>
      <x:c t="str">
        <x:v>ESPACE felsőszekrény, ajtó nélkül, 20x94x22cm, rusztikus fenyő</x:v>
      </x:c>
      <x:c t="str">
        <x:v>SAPHO</x:v>
      </x:c>
      <x:c t="str">
        <x:v>8590913898211</x:v>
      </x:c>
      <x:c t="str">
        <x:v>db        </x:v>
      </x:c>
      <x:c t="str">
        <x:v>94036090</x:v>
      </x:c>
      <x:c t="n">
        <x:v>9.7000</x:v>
      </x:c>
      <x:c t="str">
        <x:v>ESP132</x:v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ESC130-2222</x:v>
      </x:c>
      <x:c t="str">
        <x:v>ESPACE felsőszekrény, ajtó nélkül, 20x94x22cm, Alabama tölgy</x:v>
      </x:c>
      <x:c t="str">
        <x:v>SAPHO</x:v>
      </x:c>
      <x:c t="str">
        <x:v>8590913940217</x:v>
      </x:c>
      <x:c t="str">
        <x:v>db        </x:v>
      </x:c>
      <x:c t="str">
        <x:v>94036090</x:v>
      </x:c>
      <x:c t="n">
        <x:v>10.7350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ESC130-3030</x:v>
      </x:c>
      <x:c t="str">
        <x:v>ESPACE felsőszekrény, ajtó nélkül, 20x94x22cm, fehér</x:v>
      </x:c>
      <x:c t="str">
        <x:v>SAPHO</x:v>
      </x:c>
      <x:c t="str">
        <x:v>8590913857775</x:v>
      </x:c>
      <x:c t="str">
        <x:v>db        </x:v>
      </x:c>
      <x:c t="str">
        <x:v>94036090</x:v>
      </x:c>
      <x:c t="n">
        <x:v>9.7000</x:v>
      </x:c>
      <x:c t="str">
        <x:v>ESP130</x:v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ESC140-1111</x:v>
      </x:c>
      <x:c t="str">
        <x:v>ESPACE felsőszekrény, ajtó nélkül, 20x60x22cm, ezüst tölgy</x:v>
      </x:c>
      <x:c t="str">
        <x:v>SAPHO</x:v>
      </x:c>
      <x:c t="str">
        <x:v>8590913857836</x:v>
      </x:c>
      <x:c t="str">
        <x:v>db        </x:v>
      </x:c>
      <x:c t="str">
        <x:v>94036090</x:v>
      </x:c>
      <x:c t="n">
        <x:v>8.4000</x:v>
      </x:c>
      <x:c t="str">
        <x:v>ESP141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ESC140-1313</x:v>
      </x:c>
      <x:c t="str">
        <x:v>ESPACE felsőszekrény, ajtó nélkül, 20x60x22cm, bardíni szilva</x:v>
      </x:c>
      <x:c t="str">
        <x:v>SAPHO</x:v>
      </x:c>
      <x:c t="str">
        <x:v>8590913894893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63000.0000</x:v>
      </x:c>
      <x:c t="str">
        <x:v/>
      </x:c>
    </x:row>
    <x:row>
      <x:c t="str">
        <x:v>ESC140-1616</x:v>
      </x:c>
      <x:c t="str">
        <x:v>ESPACE felsőszekrény, ajtó nélkül, 20x60x22cm, rusztikus fenyő</x:v>
      </x:c>
      <x:c t="str">
        <x:v>SAPHO</x:v>
      </x:c>
      <x:c t="str">
        <x:v>8590913898228</x:v>
      </x:c>
      <x:c t="str">
        <x:v>db        </x:v>
      </x:c>
      <x:c t="str">
        <x:v>94036090</x:v>
      </x:c>
      <x:c t="n">
        <x:v>8.4000</x:v>
      </x:c>
      <x:c t="str">
        <x:v>ESP142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ESC140-2222</x:v>
      </x:c>
      <x:c t="str">
        <x:v>ESPACE felsőszekrény, ajtó nélkül, 20x60x22cm, Alabama tölgy</x:v>
      </x:c>
      <x:c t="str">
        <x:v>SAPHO</x:v>
      </x:c>
      <x:c t="str">
        <x:v>8590913940200</x:v>
      </x:c>
      <x:c t="str">
        <x:v>db        </x:v>
      </x:c>
      <x:c t="str">
        <x:v>94036090</x:v>
      </x:c>
      <x:c t="n">
        <x:v>9.1740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ESC140-3030</x:v>
      </x:c>
      <x:c t="str">
        <x:v>ESPACE felsőszekrény, ajtó nélkül, 20x60x22cm, fehér</x:v>
      </x:c>
      <x:c t="str">
        <x:v>SAPHO</x:v>
      </x:c>
      <x:c t="str">
        <x:v>8590913857829</x:v>
      </x:c>
      <x:c t="str">
        <x:v>db        </x:v>
      </x:c>
      <x:c t="str">
        <x:v>94036090</x:v>
      </x:c>
      <x:c t="n">
        <x:v>8.4000</x:v>
      </x:c>
      <x:c t="str">
        <x:v>ESP140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ESC150-1111</x:v>
      </x:c>
      <x:c t="str">
        <x:v>ESPACE felsőszekrény, ajtó nélkül, 35x35x22cm, ezüst tölgy</x:v>
      </x:c>
      <x:c t="str">
        <x:v>SAPHO</x:v>
      </x:c>
      <x:c t="str">
        <x:v>8590913857935</x:v>
      </x:c>
      <x:c t="str">
        <x:v>db        </x:v>
      </x:c>
      <x:c t="str">
        <x:v>94036090</x:v>
      </x:c>
      <x:c t="n">
        <x:v>6.7000</x:v>
      </x:c>
      <x:c t="str">
        <x:v>ESP151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ESC150-1313</x:v>
      </x:c>
      <x:c t="str">
        <x:v>ESPACE felsőszekrény, ajtó nélkül, 35x35x22cm, bardíni szilva</x:v>
      </x:c>
      <x:c t="str">
        <x:v>SAPHO</x:v>
      </x:c>
      <x:c t="str">
        <x:v>8590913894961</x:v>
      </x:c>
      <x:c t="str">
        <x:v>db        </x:v>
      </x:c>
      <x:c t="str">
        <x:v>94036090</x:v>
      </x:c>
      <x:c t="n">
        <x:v>6.7000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46000.0000</x:v>
      </x:c>
      <x:c t="str">
        <x:v/>
      </x:c>
    </x:row>
    <x:row>
      <x:c t="str">
        <x:v>ESC150-1616</x:v>
      </x:c>
      <x:c t="str">
        <x:v>ESPACE felsőszekrény, ajtó nélkül, 35x35x22cm, rusztikus fenyő</x:v>
      </x:c>
      <x:c t="str">
        <x:v>SAPHO</x:v>
      </x:c>
      <x:c t="str">
        <x:v>8590913898235</x:v>
      </x:c>
      <x:c t="str">
        <x:v>db        </x:v>
      </x:c>
      <x:c t="str">
        <x:v>94036090</x:v>
      </x:c>
      <x:c t="n">
        <x:v>6.7000</x:v>
      </x:c>
      <x:c t="str">
        <x:v>ESP152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ESC150-2222</x:v>
      </x:c>
      <x:c t="str">
        <x:v>ESPACE felsőszekrény, ajtó nélkül, 35x35x22cm, Alabama tölgy</x:v>
      </x:c>
      <x:c t="str">
        <x:v>SAPHO</x:v>
      </x:c>
      <x:c t="str">
        <x:v>8590913940231</x:v>
      </x:c>
      <x:c t="str">
        <x:v>db        </x:v>
      </x:c>
      <x:c t="str">
        <x:v>94036090</x:v>
      </x:c>
      <x:c t="n">
        <x:v>7.3000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ESC150-3030</x:v>
      </x:c>
      <x:c t="str">
        <x:v>ESPACE felsőszekrény, ajtó nélkül, 35x35x22cm, fehér</x:v>
      </x:c>
      <x:c t="str">
        <x:v>SAPHO</x:v>
      </x:c>
      <x:c t="str">
        <x:v>8590913857928</x:v>
      </x:c>
      <x:c t="str">
        <x:v>db        </x:v>
      </x:c>
      <x:c t="str">
        <x:v>94036090</x:v>
      </x:c>
      <x:c t="n">
        <x:v>6.7000</x:v>
      </x:c>
      <x:c t="str">
        <x:v>ESP150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ESC160-1111</x:v>
      </x:c>
      <x:c t="str">
        <x:v>ESPACE felsőszekrény, ajtó nélkül, 30x172x32cm, ezüst tölgy</x:v>
      </x:c>
      <x:c t="str">
        <x:v>SAPHO</x:v>
      </x:c>
      <x:c t="str">
        <x:v>8590913857584</x:v>
      </x:c>
      <x:c t="str">
        <x:v>db        </x:v>
      </x:c>
      <x:c t="str">
        <x:v>94036090</x:v>
      </x:c>
      <x:c t="n">
        <x:v>22.7000</x:v>
      </x:c>
      <x:c t="str">
        <x:v>ESP161</x:v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ESC160-1313</x:v>
      </x:c>
      <x:c t="str">
        <x:v>ESPACE felsőszekrény, ajtó nélkül, 30x172x32cm, bardíni szilva</x:v>
      </x:c>
      <x:c t="str">
        <x:v>SAPHO</x:v>
      </x:c>
      <x:c t="str">
        <x:v>8590913895036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179000.0000</x:v>
      </x:c>
      <x:c t="str">
        <x:v/>
      </x:c>
    </x:row>
    <x:row>
      <x:c t="str">
        <x:v>ESC160-1616</x:v>
      </x:c>
      <x:c t="str">
        <x:v>ESPACE felsőszekrény, ajtó nélkül, 30x172x32cm, rusztikus fenyő</x:v>
      </x:c>
      <x:c t="str">
        <x:v>SAPHO</x:v>
      </x:c>
      <x:c t="str">
        <x:v>8590913898242</x:v>
      </x:c>
      <x:c t="str">
        <x:v>db        </x:v>
      </x:c>
      <x:c t="str">
        <x:v>94036090</x:v>
      </x:c>
      <x:c t="n">
        <x:v>22.7000</x:v>
      </x:c>
      <x:c t="str">
        <x:v>ESP162</x:v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ESC160-2222</x:v>
      </x:c>
      <x:c t="str">
        <x:v>ESPACE felsőszekrény, ajtó nélkül, 30x172x32cm, Alabama tölgy</x:v>
      </x:c>
      <x:c t="str">
        <x:v>SAPHO</x:v>
      </x:c>
      <x:c t="str">
        <x:v>8590913940224</x:v>
      </x:c>
      <x:c t="str">
        <x:v>db        </x:v>
      </x:c>
      <x:c t="str">
        <x:v>94036090</x:v>
      </x:c>
      <x:c t="n">
        <x:v>24.1690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ESC160-3030</x:v>
      </x:c>
      <x:c t="str">
        <x:v>ESPACE felsőszekrény, ajtó nélkül, 30x172x32cm, fehér</x:v>
      </x:c>
      <x:c t="str">
        <x:v>SAPHO</x:v>
      </x:c>
      <x:c t="str">
        <x:v>8590913857577</x:v>
      </x:c>
      <x:c t="str">
        <x:v>db        </x:v>
      </x:c>
      <x:c t="str">
        <x:v>94036090</x:v>
      </x:c>
      <x:c t="n">
        <x:v>22.7000</x:v>
      </x:c>
      <x:c t="str">
        <x:v>ESP160</x:v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ESC170-1111</x:v>
      </x:c>
      <x:c t="str">
        <x:v>ESPACE felsőszekrény, ajtó nélkül, 35x94x22cm, ezüst tölgy</x:v>
      </x:c>
      <x:c t="str">
        <x:v>SAPHO</x:v>
      </x:c>
      <x:c t="str">
        <x:v>8590913857881</x:v>
      </x:c>
      <x:c t="str">
        <x:v>db        </x:v>
      </x:c>
      <x:c t="str">
        <x:v>94036090</x:v>
      </x:c>
      <x:c t="n">
        <x:v>12.2000</x:v>
      </x:c>
      <x:c t="str">
        <x:v>ESP171LP</x:v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ESC170-1313</x:v>
      </x:c>
      <x:c t="str">
        <x:v>ESPACE felsőszekrény, ajtó nélkül, 35x94x22cm, bardini szilva</x:v>
      </x:c>
      <x:c t="str">
        <x:v>SAPHO</x:v>
      </x:c>
      <x:c t="str">
        <x:v>8590913895104</x:v>
      </x:c>
      <x:c t="str">
        <x:v>db        </x:v>
      </x:c>
      <x:c t="str">
        <x:v>94036090</x:v>
      </x:c>
      <x:c t="n">
        <x:v>12.2000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ESC170-1616</x:v>
      </x:c>
      <x:c t="str">
        <x:v>ESPACE felsőszekrény, ajtó nélkül, 35x94x22cm, rusztikus fenyő</x:v>
      </x:c>
      <x:c t="str">
        <x:v>SAPHO</x:v>
      </x:c>
      <x:c t="str">
        <x:v>8590913898259</x:v>
      </x:c>
      <x:c t="str">
        <x:v>db        </x:v>
      </x:c>
      <x:c t="str">
        <x:v>94036090</x:v>
      </x:c>
      <x:c t="n">
        <x:v>12.2000</x:v>
      </x:c>
      <x:c t="str">
        <x:v>ESP172LP</x:v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ESC170-2222</x:v>
      </x:c>
      <x:c t="str">
        <x:v>ESPACE felsőszekrény, ajtó nélkül, 35x94x22cm, Alabama tölgy</x:v>
      </x:c>
      <x:c t="str">
        <x:v>SAPHO</x:v>
      </x:c>
      <x:c t="str">
        <x:v>8590913940248</x:v>
      </x:c>
      <x:c t="str">
        <x:v>db        </x:v>
      </x:c>
      <x:c t="str">
        <x:v>94036090</x:v>
      </x:c>
      <x:c t="n">
        <x:v>13.2350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ESC170-3030</x:v>
      </x:c>
      <x:c t="str">
        <x:v>ESPACE felsőszekrény, ajtó nélkül, 35x94x22cm, fehér</x:v>
      </x:c>
      <x:c t="str">
        <x:v>SAPHO</x:v>
      </x:c>
      <x:c t="str">
        <x:v>8590913857874</x:v>
      </x:c>
      <x:c t="str">
        <x:v>db        </x:v>
      </x:c>
      <x:c t="str">
        <x:v>94036090</x:v>
      </x:c>
      <x:c t="n">
        <x:v>12.2000</x:v>
      </x:c>
      <x:c t="str">
        <x:v>ESP170LP</x:v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ESC230-1010</x:v>
      </x:c>
      <x:c t="str">
        <x:v>ESPACE állószekrény, 2 ajtóval, balos/jobbos, 35x172x32cm, Polar tölgy</x:v>
      </x:c>
      <x:c t="str">
        <x:v>SAPHO</x:v>
      </x:c>
      <x:c t="str">
        <x:v>8590913895210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ESC230-1111</x:v>
      </x:c>
      <x:c t="str">
        <x:v>ESPACE állószekrény, 2 ajtóval, balos/jobbos, 35x172x32cm, ezüst tölgy</x:v>
      </x:c>
      <x:c t="str">
        <x:v>SAPHO</x:v>
      </x:c>
      <x:c t="str">
        <x:v>8590913895258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ESC230-1313</x:v>
      </x:c>
      <x:c t="str">
        <x:v>ESPACE állószekrény, 2 ajtóval, balos/jobbos, 35x172x32cm, Bardini szilva</x:v>
      </x:c>
      <x:c t="str">
        <x:v>SAPHO</x:v>
      </x:c>
      <x:c t="str">
        <x:v>8590913895180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ESC230-1616</x:v>
      </x:c>
      <x:c t="str">
        <x:v>ESPACE állószekrény, 2 ajtóval, balos/jobbos, 35x172x32cm, rusztikus fenyő</x:v>
      </x:c>
      <x:c t="str">
        <x:v>SAPHO</x:v>
      </x:c>
      <x:c t="str">
        <x:v>8590913898266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ESC230-1919</x:v>
      </x:c>
      <x:c t="str">
        <x:v>ESPACE állószekrény, 2 ajtóval, balos/jobbos, 35x172x32cm, Collingwood tölgy</x:v>
      </x:c>
      <x:c t="str">
        <x:v>SAPHO</x:v>
      </x:c>
      <x:c t="str">
        <x:v>8590913895241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ESC230-2222</x:v>
      </x:c>
      <x:c t="str">
        <x:v>ESPACE állószekrény, 2 ajtóval, balos/jobbos, 35x172x32cm, Alabama tölgy</x:v>
      </x:c>
      <x:c t="str">
        <x:v>SAPHO</x:v>
      </x:c>
      <x:c t="str">
        <x:v>8590913930782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ESC230-2322</x:v>
      </x:c>
      <x:c t="str">
        <x:v>ESPACE állószekrény, 2 ajtóval, balos/jobbos, 35x172x32cm, Strip/Alabama tölgy</x:v>
      </x:c>
      <x:c t="str">
        <x:v>SAPHO</x:v>
      </x:c>
      <x:c t="str">
        <x:v>8590913953439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ESC230-3030</x:v>
      </x:c>
      <x:c t="str">
        <x:v>ESPACE állószekrény, 2 ajtóval, balos/jobbos, 35x172x32cm, fényes fehér</x:v>
      </x:c>
      <x:c t="str">
        <x:v>SAPHO</x:v>
      </x:c>
      <x:c t="str">
        <x:v>8590913895166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ESC230-3131</x:v>
      </x:c>
      <x:c t="str">
        <x:v>ESPACE állószekrény, 2 ajtóval, balos/jobbos, 35x172x32cm, matt fehér</x:v>
      </x:c>
      <x:c t="str">
        <x:v>SAPHO</x:v>
      </x:c>
      <x:c t="str">
        <x:v>8590913895173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ESC230-3131S</x:v>
      </x:c>
      <x:c t="str">
        <x:v>ESPACE állószekrény, 2 ajtóval, balos/jobbos, matt fehér strip</x:v>
      </x:c>
      <x:c t="str">
        <x:v>SAPHO</x:v>
      </x:c>
      <x:c t="str">
        <x:v>8590913992049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2025.02</x:v>
      </x:c>
    </x:row>
    <x:row>
      <x:c t="str">
        <x:v>ESC230-3434</x:v>
      </x:c>
      <x:c t="str">
        <x:v>ESPACE állószekrény, 2 ajtóval, balos/jobbos, 35x172x32cm, matt antracit</x:v>
      </x:c>
      <x:c t="str">
        <x:v>SAPHO</x:v>
      </x:c>
      <x:c t="str">
        <x:v>8590913955495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ESC230-3535</x:v>
      </x:c>
      <x:c t="str">
        <x:v>ESPACE állószekrény, 2 ajtóval, balos/jobbos, 35x172x32cm, matt fekete</x:v>
      </x:c>
      <x:c t="str">
        <x:v>SAPHO</x:v>
      </x:c>
      <x:c t="str">
        <x:v>8590913898495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ESC230-4141S</x:v>
      </x:c>
      <x:c t="str">
        <x:v>ESPACE állószekrény, 2 ajtóval, balos/jobbos, 35x172x32cm, carina strip</x:v>
      </x:c>
      <x:c t="str">
        <x:v>SAPHO</x:v>
      </x:c>
      <x:c t="str">
        <x:v>8590913969393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2024.04</x:v>
      </x:c>
    </x:row>
    <x:row>
      <x:c t="str">
        <x:v>ESC230-4242S</x:v>
      </x:c>
      <x:c t="str">
        <x:v>ESPACE állószekrény, 2 ajtóval, balos/jobbos, 35x172x32cm, siena strip</x:v>
      </x:c>
      <x:c t="str">
        <x:v>SAPHO</x:v>
      </x:c>
      <x:c t="str">
        <x:v>8590913969713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2024.04</x:v>
      </x:c>
    </x:row>
    <x:row>
      <x:c t="str">
        <x:v>ESC230-4343S</x:v>
      </x:c>
      <x:c t="str">
        <x:v>ESPACE állószekrény, 2 ajtóval, balos/jobbos, 35x172x32cm, agila strip</x:v>
      </x:c>
      <x:c t="str">
        <x:v>SAPHO</x:v>
      </x:c>
      <x:c t="str">
        <x:v>8590913969720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2024.04</x:v>
      </x:c>
    </x:row>
    <x:row>
      <x:c t="str">
        <x:v>ESC230-4444S</x:v>
      </x:c>
      <x:c t="str">
        <x:v>ESPACE állószekrény, 2 ajtóval, balos/jobbos, 35x172x32cm, verde strip</x:v>
      </x:c>
      <x:c t="str">
        <x:v>SAPHO</x:v>
      </x:c>
      <x:c t="str">
        <x:v>8590913969737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2024.04</x:v>
      </x:c>
    </x:row>
    <x:row>
      <x:c t="str">
        <x:v>ESC330-1111</x:v>
      </x:c>
      <x:c t="str">
        <x:v>ESPACE állószekrény, 1 ajtóval, balos/jobbos, 35x172x32cm, ezüst tölgy</x:v>
      </x:c>
      <x:c t="str">
        <x:v>SAPHO</x:v>
      </x:c>
      <x:c t="str">
        <x:v>8590913895357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ESC330-1313</x:v>
      </x:c>
      <x:c t="str">
        <x:v>ESPACE állószekrény, 1 ajtóval, balos/jobbos, 35x172x32cm, Bardini szilva</x:v>
      </x:c>
      <x:c t="str">
        <x:v>SAPHO</x:v>
      </x:c>
      <x:c t="str">
        <x:v>8590913895289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ESC330-1616</x:v>
      </x:c>
      <x:c t="str">
        <x:v>ESPACE állószekrény, 1 ajtóval, balos/jobbos, 35x172x32cm, rusztikus fenyő</x:v>
      </x:c>
      <x:c t="str">
        <x:v>SAPHO</x:v>
      </x:c>
      <x:c t="str">
        <x:v>8590913898273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ESC330-2222</x:v>
      </x:c>
      <x:c t="str">
        <x:v>ESPACE állószekrény, 1 ajtóval, balos/jobbos, 35x172x32cm, Alabama tölgy</x:v>
      </x:c>
      <x:c t="str">
        <x:v>SAPHO</x:v>
      </x:c>
      <x:c t="str">
        <x:v>8590913940262</x:v>
      </x:c>
      <x:c t="str">
        <x:v>db        </x:v>
      </x:c>
      <x:c t="str">
        <x:v>94036090</x:v>
      </x:c>
      <x:c t="n">
        <x:v>25.1690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ESC330-3030</x:v>
      </x:c>
      <x:c t="str">
        <x:v>ESPACE állószekrény, 1 ajtóval, balos/jobbos, 35x172x32cm, fehér</x:v>
      </x:c>
      <x:c t="str">
        <x:v>SAPHO</x:v>
      </x:c>
      <x:c t="str">
        <x:v>8590913895265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ESC330-3131</x:v>
      </x:c>
      <x:c t="str">
        <x:v>ESPACE állószekrény, 1 ajtóval, balos/jobbos, 35x172x32cm, matt fehér</x:v>
      </x:c>
      <x:c t="str">
        <x:v>SAPHO</x:v>
      </x:c>
      <x:c t="str">
        <x:v>8590913895272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ESC430-1111</x:v>
      </x:c>
      <x:c t="str">
        <x:v>ESPACE felsőszekrény, 1 ajtóval, balos/jobbos, 35x60x22cm, ezüst tölgy</x:v>
      </x:c>
      <x:c t="str">
        <x:v>SAPHO</x:v>
      </x:c>
      <x:c t="str">
        <x:v>8590913895456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ESC430-1313</x:v>
      </x:c>
      <x:c t="str">
        <x:v>ESPACE felsőszekrény, 1 ajtóval, balos/jobbos, 35x60x22cm, bardíni szilva</x:v>
      </x:c>
      <x:c t="str">
        <x:v>SAPHO</x:v>
      </x:c>
      <x:c t="str">
        <x:v>8590913895388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ESC430-1616</x:v>
      </x:c>
      <x:c t="str">
        <x:v>ESPACE felsőszekrény, 1 ajtóval, balos/jobbos, 35x60x22cm, rusztikus fenyő</x:v>
      </x:c>
      <x:c t="str">
        <x:v>SAPHO</x:v>
      </x:c>
      <x:c t="str">
        <x:v>8590913898280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ESC430-2222</x:v>
      </x:c>
      <x:c t="str">
        <x:v>ESPACE felsőszekrény, 1 ajtóval, balos/jobbos, 35x60x22cm, Alabama tölgy</x:v>
      </x:c>
      <x:c t="str">
        <x:v>SAPHO</x:v>
      </x:c>
      <x:c t="str">
        <x:v>8590913940293</x:v>
      </x:c>
      <x:c t="str">
        <x:v>db        </x:v>
      </x:c>
      <x:c t="str">
        <x:v>94036090</x:v>
      </x:c>
      <x:c t="n">
        <x:v>9.6740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ESC430-3030</x:v>
      </x:c>
      <x:c t="str">
        <x:v>ESPACE felsőszekrény, 1 ajtóval, balos/jobbos, 35x60x22cm, fehér</x:v>
      </x:c>
      <x:c t="str">
        <x:v>SAPHO</x:v>
      </x:c>
      <x:c t="str">
        <x:v>8590913895364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ESC430-3131</x:v>
      </x:c>
      <x:c t="str">
        <x:v>ESPACE felsőszekrény, 1 ajtóval, balos/jobbos, 35x60x22cm, matt fehér</x:v>
      </x:c>
      <x:c t="str">
        <x:v>SAPHO</x:v>
      </x:c>
      <x:c t="str">
        <x:v>8590913895371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ESC450-1010</x:v>
      </x:c>
      <x:c t="str">
        <x:v>ESPACE állószekrény, 2 ajtóval, balos/jobbos, 50x172x32cm, Polar tölgy</x:v>
      </x:c>
      <x:c t="str">
        <x:v>SAPHO</x:v>
      </x:c>
      <x:c t="str">
        <x:v>8590913895517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ESC450-1111</x:v>
      </x:c>
      <x:c t="str">
        <x:v>ESPACE állószekrény, 2 ajtóval, balos/jobbos, 50x172x32cm, ezüst tölgy</x:v>
      </x:c>
      <x:c t="str">
        <x:v>SAPHO</x:v>
      </x:c>
      <x:c t="str">
        <x:v>8590913895555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207000.0000</x:v>
      </x:c>
      <x:c t="str">
        <x:v/>
      </x:c>
    </x:row>
    <x:row>
      <x:c t="str">
        <x:v>ESC450-1313</x:v>
      </x:c>
      <x:c t="str">
        <x:v>ESPACE állószekrény, 2 ajtóval, balos/jobbos, 50x172x32cm, Bardini szilva</x:v>
      </x:c>
      <x:c t="str">
        <x:v>SAPHO</x:v>
      </x:c>
      <x:c t="str">
        <x:v>8590913895487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ESC450-1616</x:v>
      </x:c>
      <x:c t="str">
        <x:v>ESPACE állószekrény, 2 ajtóval, balos/jobbos, 50x172x32cm, Rusztikus fenyő</x:v>
      </x:c>
      <x:c t="str">
        <x:v>SAPHO</x:v>
      </x:c>
      <x:c t="str">
        <x:v>8590913898297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207000.0000</x:v>
      </x:c>
      <x:c t="str">
        <x:v/>
      </x:c>
    </x:row>
    <x:row>
      <x:c t="str">
        <x:v>ESC450-1919</x:v>
      </x:c>
      <x:c t="str">
        <x:v>ESPACE állószekrény, 2 ajtóval, balos/jobbos, 50x172x32cm, Collingwood tölgy</x:v>
      </x:c>
      <x:c t="str">
        <x:v>SAPHO</x:v>
      </x:c>
      <x:c t="str">
        <x:v>8590913895548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ESC450-2222</x:v>
      </x:c>
      <x:c t="str">
        <x:v>ESPACE állószekrény, 2 ajtóval, balos/jobbos, 50x172x32cm, Alabama tölgy</x:v>
      </x:c>
      <x:c t="str">
        <x:v>SAPHO</x:v>
      </x:c>
      <x:c t="str">
        <x:v>8590913940330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207000.0000</x:v>
      </x:c>
      <x:c t="str">
        <x:v/>
      </x:c>
    </x:row>
    <x:row>
      <x:c t="str">
        <x:v>ESC450-2322</x:v>
      </x:c>
      <x:c t="str">
        <x:v>ESPACE állószekrény, 2 ajtóval, balos/jobbos, 50x172x32cm, Strip/Alabama tölgy</x:v>
      </x:c>
      <x:c t="str">
        <x:v>SAPHO</x:v>
      </x:c>
      <x:c t="str">
        <x:v>8590913945526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309000.0000</x:v>
      </x:c>
      <x:c t="str">
        <x:v/>
      </x:c>
    </x:row>
    <x:row>
      <x:c t="str">
        <x:v>ESC450-3030</x:v>
      </x:c>
      <x:c t="str">
        <x:v>ESPACE állószekrény, 2 ajtóval, balos/jobbos, 50x172x32cm, fényes fehér</x:v>
      </x:c>
      <x:c t="str">
        <x:v>SAPHO</x:v>
      </x:c>
      <x:c t="str">
        <x:v>8590913895463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207000.0000</x:v>
      </x:c>
      <x:c t="str">
        <x:v/>
      </x:c>
    </x:row>
    <x:row>
      <x:c t="str">
        <x:v>ESC450-3131</x:v>
      </x:c>
      <x:c t="str">
        <x:v>ESPACE állószekrény, 2 ajtóval, balos/jobbos, 50x172x32cm, matt fehér</x:v>
      </x:c>
      <x:c t="str">
        <x:v>SAPHO</x:v>
      </x:c>
      <x:c t="str">
        <x:v>8590913895470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264000.0000</x:v>
      </x:c>
      <x:c t="str">
        <x:v/>
      </x:c>
    </x:row>
    <x:row>
      <x:c t="str">
        <x:v>ESC450-3434</x:v>
      </x:c>
      <x:c t="str">
        <x:v>ESPACE állószekrény, 2 ajtóval, balos/jobbos, 50x172x32cm, matt antracit</x:v>
      </x:c>
      <x:c t="str">
        <x:v>SAPHO</x:v>
      </x:c>
      <x:c t="str">
        <x:v>8590913965517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264000.0000</x:v>
      </x:c>
      <x:c t="str">
        <x:v/>
      </x:c>
    </x:row>
    <x:row>
      <x:c t="str">
        <x:v>ESC450-3535</x:v>
      </x:c>
      <x:c t="str">
        <x:v>ESPACE állószekrény, 2 ajtóval, balos/jobbos, 50x172x32cm, matt fekete</x:v>
      </x:c>
      <x:c t="str">
        <x:v>SAPHO</x:v>
      </x:c>
      <x:c t="str">
        <x:v>8590913898501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264000.0000</x:v>
      </x:c>
      <x:c t="str">
        <x:v/>
      </x:c>
    </x:row>
    <x:row>
      <x:c t="str">
        <x:v>ESC450-4141S</x:v>
      </x:c>
      <x:c t="str">
        <x:v>ESPACE állószekrény, 2 ajtóval, balos/jobbos, 50x172x32cm, 2carina strip</x:v>
      </x:c>
      <x:c t="str">
        <x:v>SAPHO</x:v>
      </x:c>
      <x:c t="str">
        <x:v>8590913969409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311000.0000</x:v>
      </x:c>
      <x:c t="str">
        <x:v>újdonság: 2024.04</x:v>
      </x:c>
    </x:row>
    <x:row>
      <x:c t="str">
        <x:v>ESC450-4242S</x:v>
      </x:c>
      <x:c t="str">
        <x:v>ESPACE állószekrény, 2 ajtóval, balos/jobbos, 50x172x32cm, siena strip</x:v>
      </x:c>
      <x:c t="str">
        <x:v>SAPHO</x:v>
      </x:c>
      <x:c t="str">
        <x:v>8590913969744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311000.0000</x:v>
      </x:c>
      <x:c t="str">
        <x:v>újdonság: 2024.04</x:v>
      </x:c>
    </x:row>
    <x:row>
      <x:c t="str">
        <x:v>ESC450-4343S</x:v>
      </x:c>
      <x:c t="str">
        <x:v>ESPACE állószekrény, 2 ajtóval, balos/jobbos, 50x172x32cm, agila strip</x:v>
      </x:c>
      <x:c t="str">
        <x:v>SAPHO</x:v>
      </x:c>
      <x:c t="str">
        <x:v>8590913969751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311000.0000</x:v>
      </x:c>
      <x:c t="str">
        <x:v>újdonság: 2024.04</x:v>
      </x:c>
    </x:row>
    <x:row>
      <x:c t="str">
        <x:v>ESC450-4444S</x:v>
      </x:c>
      <x:c t="str">
        <x:v>ESPACE állószekrény, 2 ajtóval, balos/jobbos, 50x172x32cm, verde strip</x:v>
      </x:c>
      <x:c t="str">
        <x:v>SAPHO</x:v>
      </x:c>
      <x:c t="str">
        <x:v>8590913969768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311000.0000</x:v>
      </x:c>
      <x:c t="str">
        <x:v>újdonság: 2024.04</x:v>
      </x:c>
    </x:row>
    <x:row>
      <x:c t="str">
        <x:v>ESC530-1111</x:v>
      </x:c>
      <x:c t="str">
        <x:v>ESPACE alsószekrény, 1 ajtóval, balos/jobbos, 35x94x32cm, ezüst tölgy</x:v>
      </x:c>
      <x:c t="str">
        <x:v>SAPHO</x:v>
      </x:c>
      <x:c t="str">
        <x:v>8590913895654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ESC530-1313</x:v>
      </x:c>
      <x:c t="str">
        <x:v>ESPACE alsószekrény, 1 ajtóval, balos/jobbos, 35x94x32cm, bardíni szilva</x:v>
      </x:c>
      <x:c t="str">
        <x:v>SAPHO</x:v>
      </x:c>
      <x:c t="str">
        <x:v>8590913895586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ESC530-1616</x:v>
      </x:c>
      <x:c t="str">
        <x:v>ESPACE alsószekrény, 1 ajtóval, balos/jobbos, 35x94x32cm, rusztikus fenyő</x:v>
      </x:c>
      <x:c t="str">
        <x:v>SAPHO</x:v>
      </x:c>
      <x:c t="str">
        <x:v>8590913898303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ESC530-2222</x:v>
      </x:c>
      <x:c t="str">
        <x:v>ESPACE alsószekrény, 1 ajtóval, balos/jobbos, 35x94x32cm, Alabama tölgy</x:v>
      </x:c>
      <x:c t="str">
        <x:v>SAPHO</x:v>
      </x:c>
      <x:c t="str">
        <x:v>8590913940323</x:v>
      </x:c>
      <x:c t="str">
        <x:v>db        </x:v>
      </x:c>
      <x:c t="str">
        <x:v>94036090</x:v>
      </x:c>
      <x:c t="n">
        <x:v>14.7350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ESC530-3030</x:v>
      </x:c>
      <x:c t="str">
        <x:v>ESPACE alsószekrény, 1 ajtóval, balos/jobbos, 35x94x32cm, fehér</x:v>
      </x:c>
      <x:c t="str">
        <x:v>SAPHO</x:v>
      </x:c>
      <x:c t="str">
        <x:v>8590913895562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ESC530-3131</x:v>
      </x:c>
      <x:c t="str">
        <x:v>ESPACE alsószekrény, 1 ajtóval, balos/jobbos, 35x94x32cm, matt fehér</x:v>
      </x:c>
      <x:c t="str">
        <x:v>SAPHO</x:v>
      </x:c>
      <x:c t="str">
        <x:v>8590913895579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ESC630-1111</x:v>
      </x:c>
      <x:c t="str">
        <x:v>ESPACE alsószekrény, 1 ajtóval, balos/jobbos, 35x78x32cm, ezüst tölgy</x:v>
      </x:c>
      <x:c t="str">
        <x:v>SAPHO</x:v>
      </x:c>
      <x:c t="str">
        <x:v>8590913895753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ESC630-1313</x:v>
      </x:c>
      <x:c t="str">
        <x:v>ESPACE alsószekrény, 1 ajtóval, balos/jobbos, 35x78x32cm, bardíni szilva</x:v>
      </x:c>
      <x:c t="str">
        <x:v>SAPHO</x:v>
      </x:c>
      <x:c t="str">
        <x:v>8590913895685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ESC630-1616</x:v>
      </x:c>
      <x:c t="str">
        <x:v>ESPACE alsószekrény, 1 ajtóval, balos/jobbos, 35x78x32cm, rusztikus fenyő</x:v>
      </x:c>
      <x:c t="str">
        <x:v>SAPHO</x:v>
      </x:c>
      <x:c t="str">
        <x:v>8590913898310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ESC630-2222</x:v>
      </x:c>
      <x:c t="str">
        <x:v>ESPACE alsószekrény, 1 ajtóval, balos/jobbos, 35x78x32cm, Alabama tölgy</x:v>
      </x:c>
      <x:c t="str">
        <x:v>SAPHO</x:v>
      </x:c>
      <x:c t="str">
        <x:v>8590913940309</x:v>
      </x:c>
      <x:c t="str">
        <x:v>db        </x:v>
      </x:c>
      <x:c t="str">
        <x:v>94036090</x:v>
      </x:c>
      <x:c t="n">
        <x:v>12.7350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ESC630-3030</x:v>
      </x:c>
      <x:c t="str">
        <x:v>ESPACE alsószekrény, 1 ajtóval, balos/jobbos, 35x78x32cm, fehér</x:v>
      </x:c>
      <x:c t="str">
        <x:v>SAPHO</x:v>
      </x:c>
      <x:c t="str">
        <x:v>8590913895661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ESC630-3131</x:v>
      </x:c>
      <x:c t="str">
        <x:v>ESPACE alsószekrény, 1 ajtóval, balos/jobbos, 35x78x32cm, matt fehér</x:v>
      </x:c>
      <x:c t="str">
        <x:v>SAPHO</x:v>
      </x:c>
      <x:c t="str">
        <x:v>8590913895678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ESC730-1111</x:v>
      </x:c>
      <x:c t="str">
        <x:v>ESPACE felsőszekrény, 1 ajtóval, balos/jobbos, 35x35x32cm, ezüst tölgy</x:v>
      </x:c>
      <x:c t="str">
        <x:v>SAPHO</x:v>
      </x:c>
      <x:c t="str">
        <x:v>8590913895852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ESC730-1313</x:v>
      </x:c>
      <x:c t="str">
        <x:v>ESPACE felsőszekrény, 1 ajtóval, balos/jobbos, 35x35x32cm, bardíni szilva</x:v>
      </x:c>
      <x:c t="str">
        <x:v>SAPHO</x:v>
      </x:c>
      <x:c t="str">
        <x:v>8590913895784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ESC730-1616</x:v>
      </x:c>
      <x:c t="str">
        <x:v>ESPACE felsőszekrény, 1 ajtóval, balos/jobbos, 35x35x32cm, rusztikus fenyő</x:v>
      </x:c>
      <x:c t="str">
        <x:v>SAPHO</x:v>
      </x:c>
      <x:c t="str">
        <x:v>8590913898327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ESC730-2222</x:v>
      </x:c>
      <x:c t="str">
        <x:v>ESPACE felsőszekrény, 1 ajtóval, balos/jobbos, 35x35x32cm, Alabama tölgy</x:v>
      </x:c>
      <x:c t="str">
        <x:v>SAPHO</x:v>
      </x:c>
      <x:c t="str">
        <x:v>8590913940286</x:v>
      </x:c>
      <x:c t="str">
        <x:v>db        </x:v>
      </x:c>
      <x:c t="str">
        <x:v>94036090</x:v>
      </x:c>
      <x:c t="n">
        <x:v>10.2350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ESC730-3030</x:v>
      </x:c>
      <x:c t="str">
        <x:v>ESPACE felsőszekrény, 1 ajtóval, balos/jobbos, 35x35x32cm, fehér</x:v>
      </x:c>
      <x:c t="str">
        <x:v>SAPHO</x:v>
      </x:c>
      <x:c t="str">
        <x:v>8590913895760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ESC730-3131</x:v>
      </x:c>
      <x:c t="str">
        <x:v>ESPACE felsőszekrény, 1 ajtóval, balos/jobbos, 35x35x32cm, matt fehér</x:v>
      </x:c>
      <x:c t="str">
        <x:v>SAPHO</x:v>
      </x:c>
      <x:c t="str">
        <x:v>8590913895777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ESC830-1111</x:v>
      </x:c>
      <x:c t="str">
        <x:v>ESPACE felsőszekrény, 1 ajtóval, balos/jobbos, 35x35x22cm, ezüst tölgy</x:v>
      </x:c>
      <x:c t="str">
        <x:v>SAPHO</x:v>
      </x:c>
      <x:c t="str">
        <x:v>8590913895951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79000.0000</x:v>
      </x:c>
      <x:c t="str">
        <x:v/>
      </x:c>
    </x:row>
    <x:row>
      <x:c t="str">
        <x:v>ESC830-1313</x:v>
      </x:c>
      <x:c t="str">
        <x:v>ESPACE felsőszekrény, 1 ajtóval, balos/jobbos, 35x35x22cm, bardíni szilva</x:v>
      </x:c>
      <x:c t="str">
        <x:v>SAPHO</x:v>
      </x:c>
      <x:c t="str">
        <x:v>8590913895883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104000.0000</x:v>
      </x:c>
      <x:c t="str">
        <x:v/>
      </x:c>
    </x:row>
    <x:row>
      <x:c t="str">
        <x:v>ESC830-1616</x:v>
      </x:c>
      <x:c t="str">
        <x:v>ESPACE felsőszekrény, 1 ajtóval, balos/jobbos, 35x35x22cm, rusztikus fenyő</x:v>
      </x:c>
      <x:c t="str">
        <x:v>SAPHO</x:v>
      </x:c>
      <x:c t="str">
        <x:v>8590913898334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79000.0000</x:v>
      </x:c>
      <x:c t="str">
        <x:v/>
      </x:c>
    </x:row>
    <x:row>
      <x:c t="str">
        <x:v>ESC830-2222</x:v>
      </x:c>
      <x:c t="str">
        <x:v>ESPACE felsőszekrény, 1 ajtóval, balos/jobbos, 35x35x22cm, Alabama tölgy</x:v>
      </x:c>
      <x:c t="str">
        <x:v>SAPHO</x:v>
      </x:c>
      <x:c t="str">
        <x:v>8590913940279</x:v>
      </x:c>
      <x:c t="str">
        <x:v>db        </x:v>
      </x:c>
      <x:c t="str">
        <x:v>94036090</x:v>
      </x:c>
      <x:c t="n">
        <x:v>8.8000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79000.0000</x:v>
      </x:c>
      <x:c t="str">
        <x:v/>
      </x:c>
    </x:row>
    <x:row>
      <x:c t="str">
        <x:v>ESC830-3030</x:v>
      </x:c>
      <x:c t="str">
        <x:v>ESPACE felsőszekrény, 1 ajtóval, balos/jobbos, 35x35x22cm, fehér</x:v>
      </x:c>
      <x:c t="str">
        <x:v>SAPHO</x:v>
      </x:c>
      <x:c t="str">
        <x:v>8590913895869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79000.0000</x:v>
      </x:c>
      <x:c t="str">
        <x:v/>
      </x:c>
    </x:row>
    <x:row>
      <x:c t="str">
        <x:v>ESC830-3131</x:v>
      </x:c>
      <x:c t="str">
        <x:v>ESPACE felsőszekrény, 1 ajtóval, balos/jobbos, 35x35x22cm, matt fehér</x:v>
      </x:c>
      <x:c t="str">
        <x:v>SAPHO</x:v>
      </x:c>
      <x:c t="str">
        <x:v>8590913895876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104000.0000</x:v>
      </x:c>
      <x:c t="str">
        <x:v/>
      </x:c>
    </x:row>
    <x:row>
      <x:c t="str">
        <x:v>ESC850-1111</x:v>
      </x:c>
      <x:c t="str">
        <x:v>ESPACE alsószekrény, 1 ajtóval, balos/jobbos, 50x94x32cm, ezüst tölgy</x:v>
      </x:c>
      <x:c t="str">
        <x:v>SAPHO</x:v>
      </x:c>
      <x:c t="str">
        <x:v>8590913896057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ESC850-1313</x:v>
      </x:c>
      <x:c t="str">
        <x:v>ESPACE alsószekrény, 1 ajtóval, balos/jobbos, 50x94x32cm, bardíni szilva</x:v>
      </x:c>
      <x:c t="str">
        <x:v>SAPHO</x:v>
      </x:c>
      <x:c t="str">
        <x:v>8590913895982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ESC850-1616</x:v>
      </x:c>
      <x:c t="str">
        <x:v>ESPACE alsószekrény, 1 ajtóval, balos/jobbos, 50x94x32cm, rusztikus fenyő</x:v>
      </x:c>
      <x:c t="str">
        <x:v>SAPHO</x:v>
      </x:c>
      <x:c t="str">
        <x:v>8590913898341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ESC850-2222</x:v>
      </x:c>
      <x:c t="str">
        <x:v>ESPACE alsószekrény, 1 ajtóval, balos/jobbos, 50x94x32cm, Alabama tölgy</x:v>
      </x:c>
      <x:c t="str">
        <x:v>SAPHO</x:v>
      </x:c>
      <x:c t="str">
        <x:v>8590913940347</x:v>
      </x:c>
      <x:c t="str">
        <x:v>db        </x:v>
      </x:c>
      <x:c t="str">
        <x:v>94036090</x:v>
      </x:c>
      <x:c t="n">
        <x:v>16.2350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ESC850-3030</x:v>
      </x:c>
      <x:c t="str">
        <x:v>ESPACE alsószekrény, 1 ajtóval, balos/jobbos, 50x94x32cm, fehér</x:v>
      </x:c>
      <x:c t="str">
        <x:v>SAPHO</x:v>
      </x:c>
      <x:c t="str">
        <x:v>8590913895968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ESC850-3131</x:v>
      </x:c>
      <x:c t="str">
        <x:v>ESPACE alsószekrény, 1 ajtóval, balos/jobbos, 50x94x32cm, matt fehér</x:v>
      </x:c>
      <x:c t="str">
        <x:v>SAPHO</x:v>
      </x:c>
      <x:c t="str">
        <x:v>8590913895975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ESC999</x:v>
      </x:c>
      <x:c t="str">
        <x:v>ESPACE Szekrényhez belső fiók, ESP23xLP, ESP33xLP, ESP53xLP, ESP63xLP, 25,6x10x27cm</x:v>
      </x:c>
      <x:c t="str">
        <x:v>SAPHO</x:v>
      </x:c>
      <x:c t="str">
        <x:v>8590913857973</x:v>
      </x:c>
      <x:c t="str">
        <x:v>db        </x:v>
      </x:c>
      <x:c t="str">
        <x:v>94036090</x:v>
      </x:c>
      <x:c t="n">
        <x:v>1.7000</x:v>
      </x:c>
      <x:c t="str">
        <x:v>ESP999</x:v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/>
      </x:c>
    </x:row>
    <x:row>
      <x:c t="str">
        <x:v>ET061</x:v>
      </x:c>
      <x:c t="str">
        <x:v>AQUALINE ETIDE polcos állvány, alacsony, 61x45x36cm, matt fehér</x:v>
      </x:c>
      <x:c t="str">
        <x:v>AQUALINE</x:v>
      </x:c>
      <x:c t="str">
        <x:v>8590913858772</x:v>
      </x:c>
      <x:c t="str">
        <x:v>db        </x:v>
      </x:c>
      <x:c t="str">
        <x:v>94036090</x:v>
      </x:c>
      <x:c t="n">
        <x:v>11.7500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54000.0000</x:v>
      </x:c>
      <x:c t="str">
        <x:v>kifutott: 2025.12</x:v>
      </x:c>
    </x:row>
    <x:row>
      <x:c t="str">
        <x:v>ET086</x:v>
      </x:c>
      <x:c t="str">
        <x:v>AQUALINE ETIDE polcos állvány, 36x86x36cm, matt fehér</x:v>
      </x:c>
      <x:c t="str">
        <x:v>AQUALINE</x:v>
      </x:c>
      <x:c t="str">
        <x:v>8590913858758</x:v>
      </x:c>
      <x:c t="str">
        <x:v>db        </x:v>
      </x:c>
      <x:c t="str">
        <x:v>94036090</x:v>
      </x:c>
      <x:c t="n">
        <x:v>13.1000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58000.0000</x:v>
      </x:c>
      <x:c t="str">
        <x:v>kiárusítás: 2026.02</x:v>
      </x:c>
    </x:row>
    <x:row>
      <x:c t="str">
        <x:v>ET156</x:v>
      </x:c>
      <x:c t="str">
        <x:v>AQUALINE ETIDE polcos állvány, magas, 36x156x36cm, matt fehér</x:v>
      </x:c>
      <x:c t="str">
        <x:v>AQUALINE</x:v>
      </x:c>
      <x:c t="str">
        <x:v>8590913858765</x:v>
      </x:c>
      <x:c t="str">
        <x:v>db        </x:v>
      </x:c>
      <x:c t="str">
        <x:v>94036090</x:v>
      </x:c>
      <x:c t="n">
        <x:v>18.6000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85000.0000</x:v>
      </x:c>
      <x:c t="str">
        <x:v>kiárusítás: 2026.02</x:v>
      </x:c>
    </x:row>
    <x:row>
      <x:c t="str">
        <x:v>ET505</x:v>
      </x:c>
      <x:c t="str">
        <x:v>AQUALINE ETIDE polcos mosdószekrény, 51,5x85x44cm, matt fehér</x:v>
      </x:c>
      <x:c t="str">
        <x:v>AQUALINE</x:v>
      </x:c>
      <x:c t="str">
        <x:v>8590913874505</x:v>
      </x:c>
      <x:c t="str">
        <x:v>db        </x:v>
      </x:c>
      <x:c t="str">
        <x:v>94036090</x:v>
      </x:c>
      <x:c t="n">
        <x:v>14.1000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>kiárusítás: 2026.02</x:v>
      </x:c>
    </x:row>
    <x:row>
      <x:c t="str">
        <x:v>ET515</x:v>
      </x:c>
      <x:c t="str">
        <x:v>AQUALINE ETIDE mosdótartó szekrény, alsó polccal, 51,5x85x44 cm, matt fehér</x:v>
      </x:c>
      <x:c t="str">
        <x:v>AQUALINE</x:v>
      </x:c>
      <x:c t="str">
        <x:v>8590913914294</x:v>
      </x:c>
      <x:c t="str">
        <x:v>db        </x:v>
      </x:c>
      <x:c t="str">
        <x:v>94036090</x:v>
      </x:c>
      <x:c t="n">
        <x:v>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kiárusítás: 2026.02</x:v>
      </x:c>
    </x:row>
    <x:row>
      <x:c t="str">
        <x:v>ET610</x:v>
      </x:c>
      <x:c t="str">
        <x:v>AQUALINE ETIDE polcos mosdószekrény, 61,5x86x44cm, matt fehér</x:v>
      </x:c>
      <x:c t="str">
        <x:v>AQUALINE</x:v>
      </x:c>
      <x:c t="str">
        <x:v>8590913858727</x:v>
      </x:c>
      <x:c t="str">
        <x:v>db        </x:v>
      </x:c>
      <x:c t="str">
        <x:v>94036090</x:v>
      </x:c>
      <x:c t="n">
        <x:v>15.6000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>kiárusítás: 2026.02</x:v>
      </x:c>
    </x:row>
    <x:row>
      <x:c t="str">
        <x:v>ET615</x:v>
      </x:c>
      <x:c t="str">
        <x:v>AQUALINE ETIDE mosdótartó szekrény, alsó polccal, 61,5x85x44 cm, matt fehér</x:v>
      </x:c>
      <x:c t="str">
        <x:v>AQUALINE</x:v>
      </x:c>
      <x:c t="str">
        <x:v>8590913914270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>kiárusítás: 2026.02</x:v>
      </x:c>
    </x:row>
    <x:row>
      <x:c t="str">
        <x:v>ET720</x:v>
      </x:c>
      <x:c t="str">
        <x:v>AQUALINE ETIDE polcos mosdószekrény, 71,5x86x44cm, matt fehér</x:v>
      </x:c>
      <x:c t="str">
        <x:v>AQUALINE</x:v>
      </x:c>
      <x:c t="str">
        <x:v>8590913858734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85000.0000</x:v>
      </x:c>
      <x:c t="str">
        <x:v>kiárusítás: 2026.02</x:v>
      </x:c>
    </x:row>
    <x:row>
      <x:c t="str">
        <x:v>ET725</x:v>
      </x:c>
      <x:c t="str">
        <x:v>AQUALINE ETIDE mosdótartó szekrény, alsó polccal, 71,5x85x44 cm, matt fehér</x:v>
      </x:c>
      <x:c t="str">
        <x:v>AQUALINE</x:v>
      </x:c>
      <x:c t="str">
        <x:v>8590913914560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>kiárusítás: 2026.02</x:v>
      </x:c>
    </x:row>
    <x:row>
      <x:c t="str">
        <x:v>ET830</x:v>
      </x:c>
      <x:c t="str">
        <x:v>AQUALINE ETIDE polcos mosdószekrény, 81,5x86x44cm, matt fehér</x:v>
      </x:c>
      <x:c t="str">
        <x:v>AQUALINE</x:v>
      </x:c>
      <x:c t="str">
        <x:v>8590913858741</x:v>
      </x:c>
      <x:c t="str">
        <x:v>db        </x:v>
      </x:c>
      <x:c t="str">
        <x:v>94036090</x:v>
      </x:c>
      <x:c t="n">
        <x:v>18.8500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92000.0000</x:v>
      </x:c>
      <x:c t="str">
        <x:v>kiárusítás: 2026.02</x:v>
      </x:c>
    </x:row>
    <x:row>
      <x:c t="str">
        <x:v>EV014BR</x:v>
      </x:c>
      <x:c t="str">
        <x:v>AVENUE mosogató-csaptelep, bronz</x:v>
      </x:c>
      <x:c t="str">
        <x:v>SAPHO</x:v>
      </x:c>
      <x:c t="str">
        <x:v>8590913115899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394000.0000</x:v>
      </x:c>
      <x:c t="str">
        <x:v>újdonság: 2025.05</x:v>
      </x:c>
    </x:row>
    <x:row>
      <x:c t="str">
        <x:v>EV014GR</x:v>
      </x:c>
      <x:c t="str">
        <x:v>AVENUE mosogató-csaptelep, grafit</x:v>
      </x:c>
      <x:c t="str">
        <x:v>SAPHO</x:v>
      </x:c>
      <x:c t="str">
        <x:v>8590913112591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444000.0000</x:v>
      </x:c>
      <x:c t="str">
        <x:v>újdonság: 2025.03</x:v>
      </x:c>
    </x:row>
    <x:row>
      <x:c t="str">
        <x:v>EV014PG</x:v>
      </x:c>
      <x:c t="str">
        <x:v>AVENUE mosogató-csaptelep, réz</x:v>
      </x:c>
      <x:c t="str">
        <x:v>SAPHO</x:v>
      </x:c>
      <x:c t="str">
        <x:v>8590913112584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399000.0000</x:v>
      </x:c>
      <x:c t="str">
        <x:v>újdonság: 2025.03</x:v>
      </x:c>
    </x:row>
    <x:row>
      <x:c t="str">
        <x:v>EV125</x:v>
      </x:c>
      <x:c t="str">
        <x:v>ATON mosogató-csaptelep, króm</x:v>
      </x:c>
      <x:c t="str">
        <x:v>SAPHO</x:v>
      </x:c>
      <x:c t="str">
        <x:v>8590913111938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43000.0000</x:v>
      </x:c>
      <x:c t="str">
        <x:v>újdonság: 2025.05</x:v>
      </x:c>
    </x:row>
    <x:row>
      <x:c t="str">
        <x:v>EV125B</x:v>
      </x:c>
      <x:c t="str">
        <x:v>ATON mosogató-csaptelep, matt fekete</x:v>
      </x:c>
      <x:c t="str">
        <x:v>SAPHO</x:v>
      </x:c>
      <x:c t="str">
        <x:v>8590913111945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újdonság: 2025.05</x:v>
      </x:c>
    </x:row>
    <x:row>
      <x:c t="str">
        <x:v>EVKK7215</x:v>
      </x:c>
      <x:c t="str">
        <x:v>TYANA WC-ülőke, easy take, soft close, duroplast </x:v>
      </x:c>
      <x:c t="str">
        <x:v>SAPHO</x:v>
      </x:c>
      <x:c t="str">
        <x:v>8694675078437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25300.0000</x:v>
      </x:c>
      <x:c t="str">
        <x:v>kifutott: 2026.02</x:v>
      </x:c>
    </x:row>
    <x:row>
      <x:c t="str">
        <x:v>EZ101-1111</x:v>
      </x:c>
      <x:c t="str">
        <x:v>EZARA mosdótartó szekrény, 99,8x52x46cm, ezüst tölgy</x:v>
      </x:c>
      <x:c t="str">
        <x:v>SAPHO</x:v>
      </x:c>
      <x:c t="str">
        <x:v>8590913113765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EZ101-1616</x:v>
      </x:c>
      <x:c t="str">
        <x:v>EZARA mosdótartó szekrény, 99,8x52x46cm, rusztikus fenyő</x:v>
      </x:c>
      <x:c t="str">
        <x:v>SAPHO</x:v>
      </x:c>
      <x:c t="str">
        <x:v>8590913113772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EZ101-2222</x:v>
      </x:c>
      <x:c t="str">
        <x:v>EZARA mosdótartó szekrény, 99,8x52x46cm, alabama tölgy</x:v>
      </x:c>
      <x:c t="str">
        <x:v>SAPHO</x:v>
      </x:c>
      <x:c t="str">
        <x:v>8590913113789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EZ101-2525</x:v>
      </x:c>
      <x:c t="str">
        <x:v>EZARA mosdótartó szekrény, 99,8x52x46cm, cuneo tölgy</x:v>
      </x:c>
      <x:c t="str">
        <x:v>SAPHO</x:v>
      </x:c>
      <x:c t="str">
        <x:v>8590913113796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EZ101-3030</x:v>
      </x:c>
      <x:c t="str">
        <x:v>EZARA mosdótartó szekrény, 99,8x52x46cm, fényes fehér</x:v>
      </x:c>
      <x:c t="str">
        <x:v>SAPHO</x:v>
      </x:c>
      <x:c t="str">
        <x:v>8590913113802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EZ121-1111</x:v>
      </x:c>
      <x:c t="str">
        <x:v>EZARA mosdótartó szekrény, 120x55x46cm, ezüst tölgy</x:v>
      </x:c>
      <x:c t="str">
        <x:v>SAPHO</x:v>
      </x:c>
      <x:c t="str">
        <x:v>8590913113819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EZ121-1616</x:v>
      </x:c>
      <x:c t="str">
        <x:v>EZARA mosdótartó szekrény, 120x55x46cm, rusztikus fenyő</x:v>
      </x:c>
      <x:c t="str">
        <x:v>SAPHO</x:v>
      </x:c>
      <x:c t="str">
        <x:v>8590913113826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EZ121-2222</x:v>
      </x:c>
      <x:c t="str">
        <x:v>EZARA mosdótartó szekrény, 120x55x46cm, alabama tölgy</x:v>
      </x:c>
      <x:c t="str">
        <x:v>SAPHO</x:v>
      </x:c>
      <x:c t="str">
        <x:v>8590913991103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EZ121-2525</x:v>
      </x:c>
      <x:c t="str">
        <x:v>EZARA mosdótartó szekrény, 120x55x46cm, cuneo tölgy</x:v>
      </x:c>
      <x:c t="str">
        <x:v>SAPHO</x:v>
      </x:c>
      <x:c t="str">
        <x:v>8590913113833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EZ121-3030</x:v>
      </x:c>
      <x:c t="str">
        <x:v>EZARA mosdótartó szekrény, 120x55x46cm, fényes fehér</x:v>
      </x:c>
      <x:c t="str">
        <x:v>SAPHO</x:v>
      </x:c>
      <x:c t="str">
        <x:v>8590913113840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EZ141-1111</x:v>
      </x:c>
      <x:c t="str">
        <x:v>EZARA mosdótartó szekrény, 140x55x46cm, ezüst tölgy</x:v>
      </x:c>
      <x:c t="str">
        <x:v>SAPHO</x:v>
      </x:c>
      <x:c t="str">
        <x:v>8590913113857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EZ141-1616</x:v>
      </x:c>
      <x:c t="str">
        <x:v>EZARA mosdótartó szekrény, 140x55x46cm, rusztikus fenyő</x:v>
      </x:c>
      <x:c t="str">
        <x:v>SAPHO</x:v>
      </x:c>
      <x:c t="str">
        <x:v>8590913113864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EZ141-2222</x:v>
      </x:c>
      <x:c t="str">
        <x:v>EZARA mosdótartó szekrény, 140x55x46cm, alabama tölgy</x:v>
      </x:c>
      <x:c t="str">
        <x:v>SAPHO</x:v>
      </x:c>
      <x:c t="str">
        <x:v>8590913113871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EZ141-2525</x:v>
      </x:c>
      <x:c t="str">
        <x:v>EZARA mosdótartó szekrény, 140x55x46cm, cuneo tölgy</x:v>
      </x:c>
      <x:c t="str">
        <x:v>SAPHO</x:v>
      </x:c>
      <x:c t="str">
        <x:v>8590913113888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EZ141-3030</x:v>
      </x:c>
      <x:c t="str">
        <x:v>EZARA mosdótartó szekrény, 140x55x46cm, fényes fehér</x:v>
      </x:c>
      <x:c t="str">
        <x:v>SAPHO</x:v>
      </x:c>
      <x:c t="str">
        <x:v>8590913113895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EZ492-1111</x:v>
      </x:c>
      <x:c t="str">
        <x:v>EZARA mosdótartó szekrény, 48x54x39cm, ezüst tölgy</x:v>
      </x:c>
      <x:c t="str">
        <x:v>SAPHO</x:v>
      </x:c>
      <x:c t="str">
        <x:v>8590913113901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EZ492-1616</x:v>
      </x:c>
      <x:c t="str">
        <x:v>EZARA mosdótartó szekrény, 48x54x39cm, rusztikus fenyő</x:v>
      </x:c>
      <x:c t="str">
        <x:v>SAPHO</x:v>
      </x:c>
      <x:c t="str">
        <x:v>8590913113918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EZ492-2222</x:v>
      </x:c>
      <x:c t="str">
        <x:v>EZARA mosdótartó szekrény, 48x54x39cm, alabama tölgy</x:v>
      </x:c>
      <x:c t="str">
        <x:v>SAPHO</x:v>
      </x:c>
      <x:c t="str">
        <x:v>8590913113925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EZ492-2525</x:v>
      </x:c>
      <x:c t="str">
        <x:v>EZARA mosdótartó szekrény, 48x54x39cm, cuneo tölgy</x:v>
      </x:c>
      <x:c t="str">
        <x:v>SAPHO</x:v>
      </x:c>
      <x:c t="str">
        <x:v>8590913113932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EZ492-3030</x:v>
      </x:c>
      <x:c t="str">
        <x:v>EZARA mosdótartó szekrény, 48x54x39cm, fényes fehér</x:v>
      </x:c>
      <x:c t="str">
        <x:v>SAPHO</x:v>
      </x:c>
      <x:c t="str">
        <x:v>8590913113949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EZ592-1111</x:v>
      </x:c>
      <x:c t="str">
        <x:v>EZARA mosdótartó szekrény, 58x54x39cm, ezüst tölgy</x:v>
      </x:c>
      <x:c t="str">
        <x:v>SAPHO</x:v>
      </x:c>
      <x:c t="str">
        <x:v>8590913113956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EZ592-1616</x:v>
      </x:c>
      <x:c t="str">
        <x:v>EZARA mosdótartó szekrény, 58x54x39cm, rusztikus fenyő</x:v>
      </x:c>
      <x:c t="str">
        <x:v>SAPHO</x:v>
      </x:c>
      <x:c t="str">
        <x:v>8590913113963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EZ592-2222</x:v>
      </x:c>
      <x:c t="str">
        <x:v>EZARA mosdótartó szekrény, 58x54x39cm, alabama tölgy</x:v>
      </x:c>
      <x:c t="str">
        <x:v>SAPHO</x:v>
      </x:c>
      <x:c t="str">
        <x:v>8590913113970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EZ592-2525</x:v>
      </x:c>
      <x:c t="str">
        <x:v>EZARA mosdótartó szekrény, 58x54x39cm, cuneo tölgy</x:v>
      </x:c>
      <x:c t="str">
        <x:v>SAPHO</x:v>
      </x:c>
      <x:c t="str">
        <x:v>8590913113987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EZ592-3030</x:v>
      </x:c>
      <x:c t="str">
        <x:v>EZARA mosdótartó szekrény, 58x54x39cm, fényes fehér</x:v>
      </x:c>
      <x:c t="str">
        <x:v>SAPHO</x:v>
      </x:c>
      <x:c t="str">
        <x:v>8590913113994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EZ601-1111</x:v>
      </x:c>
      <x:c t="str">
        <x:v>EZARA mosdótartó szekrény, 59,2x64x46cm, ezüst tölgy</x:v>
      </x:c>
      <x:c t="str">
        <x:v>SAPHO</x:v>
      </x:c>
      <x:c t="str">
        <x:v>8590913114007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EZ601-1616</x:v>
      </x:c>
      <x:c t="str">
        <x:v>EZARA mosdótartó szekrény, 59,2x64x46cm, rusztikus fenyő</x:v>
      </x:c>
      <x:c t="str">
        <x:v>SAPHO</x:v>
      </x:c>
      <x:c t="str">
        <x:v>8590913114014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EZ601-2222</x:v>
      </x:c>
      <x:c t="str">
        <x:v>EZARA mosdótartó szekrény, 59,2x64x46cm, alabama tölgy</x:v>
      </x:c>
      <x:c t="str">
        <x:v>SAPHO</x:v>
      </x:c>
      <x:c t="str">
        <x:v>8590913114021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EZ601-2525</x:v>
      </x:c>
      <x:c t="str">
        <x:v>EZARA mosdótartó szekrény, 59,2x64x46cm, cuneo tölgy</x:v>
      </x:c>
      <x:c t="str">
        <x:v>SAPHO</x:v>
      </x:c>
      <x:c t="str">
        <x:v>8590913114038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EZ601-3030</x:v>
      </x:c>
      <x:c t="str">
        <x:v>EZARA mosdótartó szekrény, 59,2x64x46cm, fényes fehér</x:v>
      </x:c>
      <x:c t="str">
        <x:v>SAPHO</x:v>
      </x:c>
      <x:c t="str">
        <x:v>8590913991073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EZ701-1111</x:v>
      </x:c>
      <x:c t="str">
        <x:v>EZARA mosdótartó szekrény, 69,8x52x46cm, ezüst tölgy</x:v>
      </x:c>
      <x:c t="str">
        <x:v>SAPHO</x:v>
      </x:c>
      <x:c t="str">
        <x:v>8590913114045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EZ701-1616</x:v>
      </x:c>
      <x:c t="str">
        <x:v>EZARA mosdótartó szekrény, 69,8x52x46cm, rusztikus fenyő</x:v>
      </x:c>
      <x:c t="str">
        <x:v>SAPHO</x:v>
      </x:c>
      <x:c t="str">
        <x:v>8590913114052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EZ701-2222</x:v>
      </x:c>
      <x:c t="str">
        <x:v>EZARA mosdótartó szekrény, 69,8x52x46cm, alabama tölgy</x:v>
      </x:c>
      <x:c t="str">
        <x:v>SAPHO</x:v>
      </x:c>
      <x:c t="str">
        <x:v>8590913114069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EZ701-2525</x:v>
      </x:c>
      <x:c t="str">
        <x:v>EZARA mosdótartó szekrény, 69,8x52x46cm, cuneo tölgy</x:v>
      </x:c>
      <x:c t="str">
        <x:v>SAPHO</x:v>
      </x:c>
      <x:c t="str">
        <x:v>8590913114076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EZ701-3030</x:v>
      </x:c>
      <x:c t="str">
        <x:v>EZARA mosdótartó szekrény, 69,8x52x46cm, fényes fehér</x:v>
      </x:c>
      <x:c t="str">
        <x:v>SAPHO</x:v>
      </x:c>
      <x:c t="str">
        <x:v>8590913114083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EZ792-1111</x:v>
      </x:c>
      <x:c t="str">
        <x:v>EZARA mosdótartó szekrény, 78x54x39cm, ezüst tölgy</x:v>
      </x:c>
      <x:c t="str">
        <x:v>SAPHO</x:v>
      </x:c>
      <x:c t="str">
        <x:v>8590913114090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EZ792-1616</x:v>
      </x:c>
      <x:c t="str">
        <x:v>EZARA mosdótartó szekrény, 78x54x39cm, rusztikus fenyő</x:v>
      </x:c>
      <x:c t="str">
        <x:v>SAPHO</x:v>
      </x:c>
      <x:c t="str">
        <x:v>8590913114106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EZ792-2222</x:v>
      </x:c>
      <x:c t="str">
        <x:v>EZARA mosdótartó szekrény, 78x54x39cm, alabama tölgy</x:v>
      </x:c>
      <x:c t="str">
        <x:v>SAPHO</x:v>
      </x:c>
      <x:c t="str">
        <x:v>8590913114113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EZ792-2525</x:v>
      </x:c>
      <x:c t="str">
        <x:v>EZARA mosdótartó szekrény, 78x54x39cm, cuneo tölgy</x:v>
      </x:c>
      <x:c t="str">
        <x:v>SAPHO</x:v>
      </x:c>
      <x:c t="str">
        <x:v>8590913114120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EZ792-3030</x:v>
      </x:c>
      <x:c t="str">
        <x:v>EZARA mosdótartó szekrény, 78x54x39cm, fényes fehér</x:v>
      </x:c>
      <x:c t="str">
        <x:v>SAPHO</x:v>
      </x:c>
      <x:c t="str">
        <x:v>8590913114137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EZ801-1111</x:v>
      </x:c>
      <x:c t="str">
        <x:v>EZARA mosdótartó szekrény, 79,8x52x46cm, ezüst tölgy</x:v>
      </x:c>
      <x:c t="str">
        <x:v>SAPHO</x:v>
      </x:c>
      <x:c t="str">
        <x:v>8590913991080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EZ801-1616</x:v>
      </x:c>
      <x:c t="str">
        <x:v>EZARA mosdótartó szekrény, 79,8x52x46cm, rusztikus fenyő</x:v>
      </x:c>
      <x:c t="str">
        <x:v>SAPHO</x:v>
      </x:c>
      <x:c t="str">
        <x:v>8590913114144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EZ801-2222</x:v>
      </x:c>
      <x:c t="str">
        <x:v>EZARA mosdótartó szekrény, 79,8x52x46cm, alabama tölgy</x:v>
      </x:c>
      <x:c t="str">
        <x:v>SAPHO</x:v>
      </x:c>
      <x:c t="str">
        <x:v>8590913114151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EZ801-2525</x:v>
      </x:c>
      <x:c t="str">
        <x:v>EZARA mosdótartó szekrény, 79,8x52x46cm, cuneo tölgy</x:v>
      </x:c>
      <x:c t="str">
        <x:v>SAPHO</x:v>
      </x:c>
      <x:c t="str">
        <x:v>8590913114168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EZ801-3030</x:v>
      </x:c>
      <x:c t="str">
        <x:v>EZARA mosdótartó szekrény, 79,8x52x46cm, fényes fehér</x:v>
      </x:c>
      <x:c t="str">
        <x:v>SAPHO</x:v>
      </x:c>
      <x:c t="str">
        <x:v>8590913114175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EZD121-1111</x:v>
      </x:c>
      <x:c t="str">
        <x:v>EZARA DTDL pult, 121,6x1,8x47cm, ezüst tölgy</x:v>
      </x:c>
      <x:c t="str">
        <x:v>SAPHO</x:v>
      </x:c>
      <x:c t="str">
        <x:v>8590913114182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EZD121-1616</x:v>
      </x:c>
      <x:c t="str">
        <x:v>EZARA DTDL pult, 121,6x1,8x47cm, rusztikus fenyő</x:v>
      </x:c>
      <x:c t="str">
        <x:v>SAPHO</x:v>
      </x:c>
      <x:c t="str">
        <x:v>8590913114199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EZD121-2222</x:v>
      </x:c>
      <x:c t="str">
        <x:v>EZARA DTDL pult, 121,6x1,8x47cm, alabama tölgy</x:v>
      </x:c>
      <x:c t="str">
        <x:v>SAPHO</x:v>
      </x:c>
      <x:c t="str">
        <x:v>8590913114205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EZD121-2525</x:v>
      </x:c>
      <x:c t="str">
        <x:v>EZARA DTDL pult, 121,6x1,8x47cm, cuneo tölgy</x:v>
      </x:c>
      <x:c t="str">
        <x:v>SAPHO</x:v>
      </x:c>
      <x:c t="str">
        <x:v>8590913114212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2025.07</x:v>
      </x:c>
    </x:row>
    <x:row>
      <x:c t="str">
        <x:v>EZD121-3030</x:v>
      </x:c>
      <x:c t="str">
        <x:v>EZARA DTDL pult, 121,6x1,8x47cm, fényes fehér</x:v>
      </x:c>
      <x:c t="str">
        <x:v>SAPHO</x:v>
      </x:c>
      <x:c t="str">
        <x:v>8590913114229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EZD141-1111</x:v>
      </x:c>
      <x:c t="str">
        <x:v>EZARA DTDL pult, 141,6x1,8x47cm, ezüst tölgy</x:v>
      </x:c>
      <x:c t="str">
        <x:v>SAPHO</x:v>
      </x:c>
      <x:c t="str">
        <x:v>8590913114236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EZD141-1616</x:v>
      </x:c>
      <x:c t="str">
        <x:v>EZARA DTDL pult, 141,6x1,8x47cm, rusztikus fenyő</x:v>
      </x:c>
      <x:c t="str">
        <x:v>SAPHO</x:v>
      </x:c>
      <x:c t="str">
        <x:v>8590913114243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EZD141-2222</x:v>
      </x:c>
      <x:c t="str">
        <x:v>EZARA DTDL pult, 141,6x1,8x47cm, alabama tölgy</x:v>
      </x:c>
      <x:c t="str">
        <x:v>SAPHO</x:v>
      </x:c>
      <x:c t="str">
        <x:v>8590913114250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EZD141-2525</x:v>
      </x:c>
      <x:c t="str">
        <x:v>EZARA DTDL pult, 141,6x1,8x47cm, cuneo tölgy</x:v>
      </x:c>
      <x:c t="str">
        <x:v>SAPHO</x:v>
      </x:c>
      <x:c t="str">
        <x:v>8590913114267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2025.07</x:v>
      </x:c>
    </x:row>
    <x:row>
      <x:c t="str">
        <x:v>EZD141-3030</x:v>
      </x:c>
      <x:c t="str">
        <x:v>EZARA DTDL pult, 141,6x1,8x47cm, fényes fehér</x:v>
      </x:c>
      <x:c t="str">
        <x:v>SAPHO</x:v>
      </x:c>
      <x:c t="str">
        <x:v>8590913114274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EZR121-0101</x:v>
      </x:c>
      <x:c t="str">
        <x:v>EZARA Rockstone pult, 121,6x1,2x47cm, matt fehér</x:v>
      </x:c>
      <x:c t="str">
        <x:v>SAPHO</x:v>
      </x:c>
      <x:c t="str">
        <x:v>8590913114281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2025.05</x:v>
      </x:c>
    </x:row>
    <x:row>
      <x:c t="str">
        <x:v>EZR141-0101</x:v>
      </x:c>
      <x:c t="str">
        <x:v>EZARA Rockstone pult, 141,6x1,2x47cm, matt fehér</x:v>
      </x:c>
      <x:c t="str">
        <x:v>SAPHO</x:v>
      </x:c>
      <x:c t="str">
        <x:v>8590913114298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2025.05</x:v>
      </x:c>
    </x:row>
    <x:row>
      <x:c t="str">
        <x:v>F102-10</x:v>
      </x:c>
      <x:c t="str">
        <x:v>Réz közcsavar, 1/2", 10 mm </x:v>
      </x:c>
      <x:c t="str">
        <x:v>SAPHO</x:v>
      </x:c>
      <x:c t="str">
        <x:v>8590913803888</x:v>
      </x:c>
      <x:c t="str">
        <x:v>db        </x:v>
      </x:c>
      <x:c t="str">
        <x:v>74122000</x:v>
      </x:c>
      <x:c t="n">
        <x:v>0.0250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550.0000</x:v>
      </x:c>
      <x:c t="str">
        <x:v/>
      </x:c>
    </x:row>
    <x:row>
      <x:c t="str">
        <x:v>F102-100</x:v>
      </x:c>
      <x:c t="str">
        <x:v>Réz közcsavar, 1/2", 100 mm </x:v>
      </x:c>
      <x:c t="str">
        <x:v>SAPHO</x:v>
      </x:c>
      <x:c t="str">
        <x:v>8590913803963</x:v>
      </x:c>
      <x:c t="str">
        <x:v>db        </x:v>
      </x:c>
      <x:c t="str">
        <x:v>74122000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F102-15</x:v>
      </x:c>
      <x:c t="str">
        <x:v>Réz közcsavar, 1/2", 15 mm </x:v>
      </x:c>
      <x:c t="str">
        <x:v>SAPHO</x:v>
      </x:c>
      <x:c t="str">
        <x:v>8590913803895</x:v>
      </x:c>
      <x:c t="str">
        <x:v>db        </x:v>
      </x:c>
      <x:c t="str">
        <x:v>74122000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650.0000</x:v>
      </x:c>
      <x:c t="str">
        <x:v/>
      </x:c>
    </x:row>
    <x:row>
      <x:c t="str">
        <x:v>F102-20</x:v>
      </x:c>
      <x:c t="str">
        <x:v>Réz közcsavar, 1/2", 20 mm </x:v>
      </x:c>
      <x:c t="str">
        <x:v>SAPHO</x:v>
      </x:c>
      <x:c t="str">
        <x:v>8590913803901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700.0000</x:v>
      </x:c>
      <x:c t="str">
        <x:v/>
      </x:c>
    </x:row>
    <x:row>
      <x:c t="str">
        <x:v>F102-25</x:v>
      </x:c>
      <x:c t="str">
        <x:v>Réz közcsavar, 1/2", 25 mm </x:v>
      </x:c>
      <x:c t="str">
        <x:v>SAPHO</x:v>
      </x:c>
      <x:c t="str">
        <x:v>8590913803918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/>
      </x:c>
    </x:row>
    <x:row>
      <x:c t="str">
        <x:v>F102-30</x:v>
      </x:c>
      <x:c t="str">
        <x:v>Réz közcsavar, 1/2", 30 mm </x:v>
      </x:c>
      <x:c t="str">
        <x:v>SAPHO</x:v>
      </x:c>
      <x:c t="str">
        <x:v>8590913803925</x:v>
      </x:c>
      <x:c t="str">
        <x:v>db        </x:v>
      </x:c>
      <x:c t="str">
        <x:v>74122000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/>
      </x:c>
    </x:row>
    <x:row>
      <x:c t="str">
        <x:v>F102-40</x:v>
      </x:c>
      <x:c t="str">
        <x:v>Réz közcsavar, 1/2", 40 mm </x:v>
      </x:c>
      <x:c t="str">
        <x:v>SAPHO</x:v>
      </x:c>
      <x:c t="str">
        <x:v>8590913803932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/>
      </x:c>
    </x:row>
    <x:row>
      <x:c t="str">
        <x:v>F102-50</x:v>
      </x:c>
      <x:c t="str">
        <x:v>Réz közcsavar, 1/2", 50 mm </x:v>
      </x:c>
      <x:c t="str">
        <x:v>SAPHO</x:v>
      </x:c>
      <x:c t="str">
        <x:v>8590913803949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F102-80</x:v>
      </x:c>
      <x:c t="str">
        <x:v>Réz közcsavar, 1/2", 80 mm </x:v>
      </x:c>
      <x:c t="str">
        <x:v>SAPHO</x:v>
      </x:c>
      <x:c t="str">
        <x:v>8590913803956</x:v>
      </x:c>
      <x:c t="str">
        <x:v>db        </x:v>
      </x:c>
      <x:c t="str">
        <x:v>74122000</x:v>
      </x:c>
      <x:c t="n">
        <x:v>0.2100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F28</x:v>
      </x:c>
      <x:c t="str">
        <x:v>kézizuhany, 1 funkció, 22cm, ABS/króm</x:v>
      </x:c>
      <x:c t="str">
        <x:v>SAPHO</x:v>
      </x:c>
      <x:c t="str">
        <x:v>8590913808173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zuhanyszettek</x:v>
      </x:c>
      <x:c t="str">
        <x:v>kézizuhany</x:v>
      </x:c>
      <x:c t="n">
        <x:v>2900.0000</x:v>
      </x:c>
      <x:c t="n">
        <x:v>4100.0000</x:v>
      </x:c>
      <x:c t="str">
        <x:v/>
      </x:c>
    </x:row>
    <x:row>
      <x:c t="str">
        <x:v>FA060</x:v>
      </x:c>
      <x:c t="str">
        <x:v>AQUALINE FAGO LED tükör, 60x80cm, szenzoros, dimmelhető</x:v>
      </x:c>
      <x:c t="str">
        <x:v>AQUALINE</x:v>
      </x:c>
      <x:c t="str">
        <x:v>8590913970177</x:v>
      </x:c>
      <x:c t="str">
        <x:v>db        </x:v>
      </x:c>
      <x:c t="str">
        <x:v>70099100</x:v>
      </x:c>
      <x:c t="n">
        <x:v>9.4000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/>
      </x:c>
    </x:row>
    <x:row>
      <x:c t="str">
        <x:v>FA115</x:v>
      </x:c>
      <x:c t="str">
        <x:v>BELLA Törölközőtartó a szekrény oldalára, 250mm, króm</x:v>
      </x:c>
      <x:c t="str">
        <x:v>SAPHO</x:v>
      </x:c>
      <x:c t="str">
        <x:v>8003062853043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FA115NE</x:v>
      </x:c>
      <x:c t="str">
        <x:v>BELLA Törölközőtartó a szekrény oldalára, 250mm, matt fekete</x:v>
      </x:c>
      <x:c t="str">
        <x:v>SAPHO</x:v>
      </x:c>
      <x:c t="str">
        <x:v>8003062856952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FA120</x:v>
      </x:c>
      <x:c t="str">
        <x:v>POLYSAN ROTA behajtható kádparaván, 1200mm, transzparent üveg</x:v>
      </x:c>
      <x:c t="str">
        <x:v>SAPHO</x:v>
      </x:c>
      <x:c t="str">
        <x:v>8590913973239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>újdonság: 2024.07</x:v>
      </x:c>
    </x:row>
    <x:row>
      <x:c t="str">
        <x:v>FA125</x:v>
      </x:c>
      <x:c t="str">
        <x:v>FRACTO mosogató csaptelep, króm</x:v>
      </x:c>
      <x:c t="str">
        <x:v>SAPHO</x:v>
      </x:c>
      <x:c t="str">
        <x:v>8590913978760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2025.02</x:v>
      </x:c>
    </x:row>
    <x:row>
      <x:c t="str">
        <x:v>FA125GM</x:v>
      </x:c>
      <x:c t="str">
        <x:v>FRACTO mosogató csaptelep, gun metal</x:v>
      </x:c>
      <x:c t="str">
        <x:v>SAPHO</x:v>
      </x:c>
      <x:c t="str">
        <x:v>8590913979286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2025.02</x:v>
      </x:c>
    </x:row>
    <x:row>
      <x:c t="str">
        <x:v>FA301</x:v>
      </x:c>
      <x:c t="str">
        <x:v>BELLA Törölközőtartó a szekrény oldalára, 340mm, króm</x:v>
      </x:c>
      <x:c t="str">
        <x:v>SAPHO</x:v>
      </x:c>
      <x:c t="str">
        <x:v>8590913909948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9900.0000</x:v>
      </x:c>
      <x:c t="str">
        <x:v>kiárusítás: 2025.03</x:v>
      </x:c>
    </x:row>
    <x:row>
      <x:c t="str">
        <x:v>FA311B</x:v>
      </x:c>
      <x:c t="str">
        <x:v>BELLA Törölközőtartó a szekrény oldalára, 400x25x70mm, matt fekete</x:v>
      </x:c>
      <x:c t="str">
        <x:v>SAPHO</x:v>
      </x:c>
      <x:c t="str">
        <x:v>8590913890161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FA311W</x:v>
      </x:c>
      <x:c t="str">
        <x:v>BELLA Törölközőtartó a szekrény oldalára, 400x25x70mm, fehér</x:v>
      </x:c>
      <x:c t="str">
        <x:v>SAPHO</x:v>
      </x:c>
      <x:c t="str">
        <x:v>8590913890178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FA312</x:v>
      </x:c>
      <x:c t="str">
        <x:v>BELLA törölközőtartó a szekrény oldalára, 400x30mm, króm</x:v>
      </x:c>
      <x:c t="str">
        <x:v>SAPHO</x:v>
      </x:c>
      <x:c t="str">
        <x:v>8590913948534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FA650</x:v>
      </x:c>
      <x:c t="str">
        <x:v>POLYSAN ROTA behajtható kádparaván, 650mm, transzparent üveg</x:v>
      </x:c>
      <x:c t="str">
        <x:v>SAPHO</x:v>
      </x:c>
      <x:c t="str">
        <x:v>8590913973178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66000.0000</x:v>
      </x:c>
      <x:c t="str">
        <x:v>újdonság: 2024.07</x:v>
      </x:c>
    </x:row>
    <x:row>
      <x:c t="str">
        <x:v>FA750</x:v>
      </x:c>
      <x:c t="str">
        <x:v>POLYSAN ROTA behajtható kádparaván, 750mm, transzparent üveg</x:v>
      </x:c>
      <x:c t="str">
        <x:v>SAPHO</x:v>
      </x:c>
      <x:c t="str">
        <x:v>8590913973185</x:v>
      </x:c>
      <x:c t="str">
        <x:v>db        </x:v>
      </x:c>
      <x:c t="str">
        <x:v>70200080</x:v>
      </x:c>
      <x:c t="n">
        <x:v>11.2300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69000.0000</x:v>
      </x:c>
      <x:c t="str">
        <x:v>újdonság: 2024.07</x:v>
      </x:c>
    </x:row>
    <x:row>
      <x:c t="str">
        <x:v>FA900</x:v>
      </x:c>
      <x:c t="str">
        <x:v>POLYSAN ROTA behajtható kádparaván, 900mm, transzparent üveg</x:v>
      </x:c>
      <x:c t="str">
        <x:v>SAPHO</x:v>
      </x:c>
      <x:c t="str">
        <x:v>8590913973215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119000.0000</x:v>
      </x:c>
      <x:c t="str">
        <x:v>újdonság: 2024.07</x:v>
      </x:c>
    </x:row>
    <x:row>
      <x:c t="str">
        <x:v>FB120</x:v>
      </x:c>
      <x:c t="str">
        <x:v>POLYSAN ROTA BLACK behajtható kádparaván, 1200mm, transzparent üveg, matt fekete profil</x:v>
      </x:c>
      <x:c t="str">
        <x:v>SAPHO</x:v>
      </x:c>
      <x:c t="str">
        <x:v>8590913973246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134000.0000</x:v>
      </x:c>
      <x:c t="str">
        <x:v>újdonság: 2024.07</x:v>
      </x:c>
    </x:row>
    <x:row>
      <x:c t="str">
        <x:v>FB48150</x:v>
      </x:c>
      <x:c t="str">
        <x:v>kerámiamosdó, átm.:40cm</x:v>
      </x:c>
      <x:c t="str">
        <x:v>SAPHO</x:v>
      </x:c>
      <x:c t="str">
        <x:v>8590913132551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2026.02</x:v>
      </x:c>
    </x:row>
    <x:row>
      <x:c t="str">
        <x:v>FB650</x:v>
      </x:c>
      <x:c t="str">
        <x:v>POLYSAN ROTA BLACK behajtható kádparaván, 650mm, transzparent üveg, matt fekete profil</x:v>
      </x:c>
      <x:c t="str">
        <x:v>SAPHO</x:v>
      </x:c>
      <x:c t="str">
        <x:v>8590913973192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70000.0000</x:v>
      </x:c>
      <x:c t="str">
        <x:v>újdonság: 2024.07</x:v>
      </x:c>
    </x:row>
    <x:row>
      <x:c t="str">
        <x:v>FB750</x:v>
      </x:c>
      <x:c t="str">
        <x:v>POLYSAN ROTA BLACK behajtható kádparaván, 750mm, transzparent üveg, matt fekete profil</x:v>
      </x:c>
      <x:c t="str">
        <x:v>SAPHO</x:v>
      </x:c>
      <x:c t="str">
        <x:v>8590913973208</x:v>
      </x:c>
      <x:c t="str">
        <x:v>db        </x:v>
      </x:c>
      <x:c t="str">
        <x:v>70200080</x:v>
      </x:c>
      <x:c t="n">
        <x:v>12.2300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>újdonság: 2024.07</x:v>
      </x:c>
    </x:row>
    <x:row>
      <x:c t="str">
        <x:v>FB900</x:v>
      </x:c>
      <x:c t="str">
        <x:v>POLYSAN ROTA BLACK behajtható kádparaván, 900mm, transzparent üveg, matt fekete profil</x:v>
      </x:c>
      <x:c t="str">
        <x:v>SAPHO</x:v>
      </x:c>
      <x:c t="str">
        <x:v>8590913973222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127000.0000</x:v>
      </x:c>
      <x:c t="str">
        <x:v>újdonság: 2024.07</x:v>
      </x:c>
    </x:row>
    <x:row>
      <x:c t="str">
        <x:v>FBS300</x:v>
      </x:c>
      <x:c t="str">
        <x:v>AQUALINE fali ventilátor, visszacsapószeleppel, átm:100mm, 230V, 15W, 50Hz, ABS/fehér</x:v>
      </x:c>
      <x:c t="str">
        <x:v>AQUALINE</x:v>
      </x:c>
      <x:c t="str">
        <x:v>8590913834127</x:v>
      </x:c>
      <x:c t="str">
        <x:v>db        </x:v>
      </x:c>
      <x:c t="str">
        <x:v>84145100</x:v>
      </x:c>
      <x:c t="n">
        <x:v>0.6900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5800.0000</x:v>
      </x:c>
      <x:c t="str">
        <x:v/>
      </x:c>
    </x:row>
    <x:row>
      <x:c t="str">
        <x:v>FC103</x:v>
      </x:c>
      <x:c t="str">
        <x:v>AQUALINE FACTOR mosdócsaptelep, króm</x:v>
      </x:c>
      <x:c t="str">
        <x:v>AQUALINE</x:v>
      </x:c>
      <x:c t="str">
        <x:v>8590913858604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25700.0000</x:v>
      </x:c>
      <x:c t="str">
        <x:v/>
      </x:c>
    </x:row>
    <x:row>
      <x:c t="str">
        <x:v>FC203</x:v>
      </x:c>
      <x:c t="str">
        <x:v>AQUALINE FACTOR bidécsaptelep leeresztő nélkül, króm</x:v>
      </x:c>
      <x:c t="str">
        <x:v>AQUALINE</x:v>
      </x:c>
      <x:c t="str">
        <x:v>8590913832345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26500.0000</x:v>
      </x:c>
      <x:c t="str">
        <x:v/>
      </x:c>
    </x:row>
    <x:row>
      <x:c t="str">
        <x:v>FC310</x:v>
      </x:c>
      <x:c t="str">
        <x:v>AQUALINE FACTOR kádtöltő csaptelep, króm</x:v>
      </x:c>
      <x:c t="str">
        <x:v>AQUALINE</x:v>
      </x:c>
      <x:c t="str">
        <x:v>8590913832352</x:v>
      </x:c>
      <x:c t="str">
        <x:v>db        </x:v>
      </x:c>
      <x:c t="str">
        <x:v>84818011</x:v>
      </x:c>
      <x:c t="n">
        <x:v>1.7560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/>
      </x:c>
    </x:row>
    <x:row>
      <x:c t="str">
        <x:v>FC411</x:v>
      </x:c>
      <x:c t="str">
        <x:v>AQUALINE FACTOR zuhanycsaptelep zuhanyszett nélkül, króm</x:v>
      </x:c>
      <x:c t="str">
        <x:v>AQUALINE</x:v>
      </x:c>
      <x:c t="str">
        <x:v>8590913832369</x:v>
      </x:c>
      <x:c t="str">
        <x:v>db        </x:v>
      </x:c>
      <x:c t="str">
        <x:v>84818011</x:v>
      </x:c>
      <x:c t="n">
        <x:v>1.3310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FC541</x:v>
      </x:c>
      <x:c t="str">
        <x:v>AQUALINE FACTOR falsík alatti zuhanycsaptelep, 1-irányú váltóval, króm</x:v>
      </x:c>
      <x:c t="str">
        <x:v>AQUALINE</x:v>
      </x:c>
      <x:c t="str">
        <x:v>8590913844034</x:v>
      </x:c>
      <x:c t="str">
        <x:v>db        </x:v>
      </x:c>
      <x:c t="str">
        <x:v>84818011</x:v>
      </x:c>
      <x:c t="n">
        <x:v>1.2930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kiárusítás: 2025.10</x:v>
      </x:c>
    </x:row>
    <x:row>
      <x:c t="str">
        <x:v>FC642</x:v>
      </x:c>
      <x:c t="str">
        <x:v>AQUALINE FACTOR falsík alatti zuhanycsaptelep, 2-irányú váltóval, króm</x:v>
      </x:c>
      <x:c t="str">
        <x:v>AQUALINE</x:v>
      </x:c>
      <x:c t="str">
        <x:v>8590913844041</x:v>
      </x:c>
      <x:c t="str">
        <x:v>db        </x:v>
      </x:c>
      <x:c t="str">
        <x:v>84818011</x:v>
      </x:c>
      <x:c t="n">
        <x:v>1.7940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>kiárusítás: 2025.10</x:v>
      </x:c>
    </x:row>
    <x:row>
      <x:c t="str">
        <x:v>FC960</x:v>
      </x:c>
      <x:c t="str">
        <x:v>AQUALINE FACTOR teleszkópos zuhanyoszlop csapteleppel, mag.:757-1117mm, bekötés:150mm, króm</x:v>
      </x:c>
      <x:c t="str">
        <x:v>AQUALINE</x:v>
      </x:c>
      <x:c t="str">
        <x:v>8590913808128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FD121</x:v>
      </x:c>
      <x:c t="str">
        <x:v>AQUALINE DONA WC-ülőke, soft close, easy take, PP, fehér,</x:v>
      </x:c>
      <x:c t="str">
        <x:v>AQUALINE</x:v>
      </x:c>
      <x:c t="str">
        <x:v>8590913825699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12400.0000</x:v>
      </x:c>
      <x:c t="str">
        <x:v/>
      </x:c>
    </x:row>
    <x:row>
      <x:c t="str">
        <x:v>FE030</x:v>
      </x:c>
      <x:c t="str">
        <x:v>FELINA LED lámpa, 8W, 230 V, IP44 308x15x112 mm, króm</x:v>
      </x:c>
      <x:c t="str">
        <x:v>SAPHO</x:v>
      </x:c>
      <x:c t="str">
        <x:v>8590913846533</x:v>
      </x:c>
      <x:c t="str">
        <x:v>db        </x:v>
      </x:c>
      <x:c t="str">
        <x:v>94051140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16000.0000</x:v>
      </x:c>
      <x:c t="str">
        <x:v/>
      </x:c>
    </x:row>
    <x:row>
      <x:c t="str">
        <x:v>FE045</x:v>
      </x:c>
      <x:c t="str">
        <x:v>FELINA LED lámpa, 10W, 230 V, IP44 458x15x112 mm, króm</x:v>
      </x:c>
      <x:c t="str">
        <x:v>SAPHO</x:v>
      </x:c>
      <x:c t="str">
        <x:v>8590913846540</x:v>
      </x:c>
      <x:c t="str">
        <x:v>db        </x:v>
      </x:c>
      <x:c t="str">
        <x:v>94051140</x:v>
      </x:c>
      <x:c t="n">
        <x:v>0.4000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20900.0000</x:v>
      </x:c>
      <x:c t="str">
        <x:v/>
      </x:c>
    </x:row>
    <x:row>
      <x:c t="str">
        <x:v>FE060</x:v>
      </x:c>
      <x:c t="str">
        <x:v>FELINA LED, 12W, 230 V, IP44 608x15x112 mm, króm</x:v>
      </x:c>
      <x:c t="str">
        <x:v>SAPHO</x:v>
      </x:c>
      <x:c t="str">
        <x:v>8590913846557</x:v>
      </x:c>
      <x:c t="str">
        <x:v>db        </x:v>
      </x:c>
      <x:c t="str">
        <x:v>94051140</x:v>
      </x:c>
      <x:c t="n">
        <x:v>0.5000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28000.0000</x:v>
      </x:c>
      <x:c t="str">
        <x:v/>
      </x:c>
    </x:row>
    <x:row>
      <x:c t="str">
        <x:v>FF125</x:v>
      </x:c>
      <x:c t="str">
        <x:v>MOOVAN mosogató-csaptelep, króm</x:v>
      </x:c>
      <x:c t="str">
        <x:v>SAPHO</x:v>
      </x:c>
      <x:c t="str">
        <x:v>8590913112003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>újdonság: 2025.05</x:v>
      </x:c>
    </x:row>
    <x:row>
      <x:c t="str">
        <x:v>FG013</x:v>
      </x:c>
      <x:c t="str">
        <x:v>FORMIGO beton mosdó, 47,5x14x36,5cm, homok</x:v>
      </x:c>
      <x:c t="str">
        <x:v>SAPHO</x:v>
      </x:c>
      <x:c t="str">
        <x:v>8590913919664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FG014</x:v>
      </x:c>
      <x:c t="str">
        <x:v>FORMIGO beton mosdó, 47,5x13x36,5cm, sötét barna</x:v>
      </x:c>
      <x:c t="str">
        <x:v>SAPHO</x:v>
      </x:c>
      <x:c t="str">
        <x:v>8590913875380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2025.01</x:v>
      </x:c>
    </x:row>
    <x:row>
      <x:c t="str">
        <x:v>FG016</x:v>
      </x:c>
      <x:c t="str">
        <x:v>FORMIGO beton mosdó, 47,5x13x36,5cm, antracit</x:v>
      </x:c>
      <x:c t="str">
        <x:v>SAPHO</x:v>
      </x:c>
      <x:c t="str">
        <x:v>8590913875397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FG019</x:v>
      </x:c>
      <x:c t="str">
        <x:v>FORMIGO beton mosdó, 47,5x13x36,5cm, világos szürke</x:v>
      </x:c>
      <x:c t="str">
        <x:v>SAPHO</x:v>
      </x:c>
      <x:c t="str">
        <x:v>8590913875403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FG023</x:v>
      </x:c>
      <x:c t="str">
        <x:v>FORMIGO beton mosdó, 60x14,5x40cm, homok</x:v>
      </x:c>
      <x:c t="str">
        <x:v>SAPHO</x:v>
      </x:c>
      <x:c t="str">
        <x:v>8590913919688</x:v>
      </x:c>
      <x:c t="str">
        <x:v>db        </x:v>
      </x:c>
      <x:c t="str">
        <x:v>68109900</x:v>
      </x:c>
      <x:c t="n">
        <x:v>10.2000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FG024</x:v>
      </x:c>
      <x:c t="str">
        <x:v>FORMIGO beton mosdó, 60x14,5x40,5cm, sötét barna</x:v>
      </x:c>
      <x:c t="str">
        <x:v>SAPHO</x:v>
      </x:c>
      <x:c t="str">
        <x:v>8590913891717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2024.11</x:v>
      </x:c>
    </x:row>
    <x:row>
      <x:c t="str">
        <x:v>FG033</x:v>
      </x:c>
      <x:c t="str">
        <x:v>FORMIGO beton mosdó, átm:39x14cm, homok</x:v>
      </x:c>
      <x:c t="str">
        <x:v>SAPHO</x:v>
      </x:c>
      <x:c t="str">
        <x:v>8590913919671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FG034</x:v>
      </x:c>
      <x:c t="str">
        <x:v>FORMIGO beton mosdó, átm:39cm, sötét barna</x:v>
      </x:c>
      <x:c t="str">
        <x:v>SAPHO</x:v>
      </x:c>
      <x:c t="str">
        <x:v>8590913891649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2025.01</x:v>
      </x:c>
    </x:row>
    <x:row>
      <x:c t="str">
        <x:v>FG036</x:v>
      </x:c>
      <x:c t="str">
        <x:v>FORMIGO beton mosdó, átm:39cm, antracit</x:v>
      </x:c>
      <x:c t="str">
        <x:v>SAPHO</x:v>
      </x:c>
      <x:c t="str">
        <x:v>8590913891632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FG037</x:v>
      </x:c>
      <x:c t="str">
        <x:v>FORMIGO beton mosdó, átm:39cm, sárga</x:v>
      </x:c>
      <x:c t="str">
        <x:v>SAPHO</x:v>
      </x:c>
      <x:c t="str">
        <x:v>8590913928116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FG039</x:v>
      </x:c>
      <x:c t="str">
        <x:v>FORMIGO beton mosdó, átm:39cm, világos szürke</x:v>
      </x:c>
      <x:c t="str">
        <x:v>SAPHO</x:v>
      </x:c>
      <x:c t="str">
        <x:v>8590913891625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2024.11</x:v>
      </x:c>
    </x:row>
    <x:row>
      <x:c t="str">
        <x:v>FG111</x:v>
      </x:c>
      <x:c t="str">
        <x:v>FORMIGO beton mosdó, 47,5x13x36,5cm, arany</x:v>
      </x:c>
      <x:c t="str">
        <x:v>SAPHO</x:v>
      </x:c>
      <x:c t="str">
        <x:v>8590913891588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2024.09</x:v>
      </x:c>
    </x:row>
    <x:row>
      <x:c t="str">
        <x:v>FG112</x:v>
      </x:c>
      <x:c t="str">
        <x:v>FORMIGO beton mosdó, 47,5x13x36,5cm, ezüst</x:v>
      </x:c>
      <x:c t="str">
        <x:v>SAPHO</x:v>
      </x:c>
      <x:c t="str">
        <x:v>8590913891595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414000.0000</x:v>
      </x:c>
      <x:c t="str">
        <x:v>kifutott: 2024.09</x:v>
      </x:c>
    </x:row>
    <x:row>
      <x:c t="str">
        <x:v>FG114</x:v>
      </x:c>
      <x:c t="str">
        <x:v>FORMIGO betonmosdó, 47,5x36,5cm, homok</x:v>
      </x:c>
      <x:c t="str">
        <x:v>SAPHO</x:v>
      </x:c>
      <x:c t="str">
        <x:v>8590913970337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2024.08</x:v>
      </x:c>
    </x:row>
    <x:row>
      <x:c t="str">
        <x:v>FG115</x:v>
      </x:c>
      <x:c t="str">
        <x:v>FORMIGO betonmosdó, 47,5x36,5cm, barna</x:v>
      </x:c>
      <x:c t="str">
        <x:v>SAPHO</x:v>
      </x:c>
      <x:c t="str">
        <x:v>8590913970344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2025.02</x:v>
      </x:c>
    </x:row>
    <x:row>
      <x:c t="str">
        <x:v>FG116</x:v>
      </x:c>
      <x:c t="str">
        <x:v>FORMIGO betonmosdó, 47,5x36,5cm, antracit</x:v>
      </x:c>
      <x:c t="str">
        <x:v>SAPHO</x:v>
      </x:c>
      <x:c t="str">
        <x:v>8590913970351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FG117</x:v>
      </x:c>
      <x:c t="str">
        <x:v>FORMIGO betonmosdó, 47,5x36,5cm, szürke</x:v>
      </x:c>
      <x:c t="str">
        <x:v>SAPHO</x:v>
      </x:c>
      <x:c t="str">
        <x:v>8590913970436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FG118</x:v>
      </x:c>
      <x:c t="str">
        <x:v>FORMIGO betonmosdó, 47,5x36,5cm, arany</x:v>
      </x:c>
      <x:c t="str">
        <x:v>SAPHO</x:v>
      </x:c>
      <x:c t="str">
        <x:v>8590913970368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FG119</x:v>
      </x:c>
      <x:c t="str">
        <x:v>FORMIGO betonmosdó, 47,5x36,5cm, ezüst</x:v>
      </x:c>
      <x:c t="str">
        <x:v>SAPHO</x:v>
      </x:c>
      <x:c t="str">
        <x:v>8590913970375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FG120</x:v>
      </x:c>
      <x:c t="str">
        <x:v>FORMIGO betonmosdó, 47,5x36,5cm, réz</x:v>
      </x:c>
      <x:c t="str">
        <x:v>SAPHO</x:v>
      </x:c>
      <x:c t="str">
        <x:v>8590913970382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FG121</x:v>
      </x:c>
      <x:c t="str">
        <x:v>FORMIGO betonmosdó, 47,5x36,5cm, rózsaszín</x:v>
      </x:c>
      <x:c t="str">
        <x:v>SAPHO</x:v>
      </x:c>
      <x:c t="str">
        <x:v>8590913974038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FG121X</x:v>
      </x:c>
      <x:c t="str">
        <x:v>FORMIGO beton mosdó, 60x14,5x40,5cm, arany</x:v>
      </x:c>
      <x:c t="str">
        <x:v>SAPHO</x:v>
      </x:c>
      <x:c t="str">
        <x:v>8590913891724</x:v>
      </x:c>
      <x:c t="str">
        <x:v>db        </x:v>
      </x:c>
      <x:c t="str">
        <x:v>68109900</x:v>
      </x:c>
      <x:c t="n">
        <x:v>10.3410</x:v>
      </x:c>
      <x:c t="str">
        <x:v>FG121</x:v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2024.11</x:v>
      </x:c>
    </x:row>
    <x:row>
      <x:c t="str">
        <x:v>FG122</x:v>
      </x:c>
      <x:c t="str">
        <x:v>FORMIGO betonmosdó, 47,5x36,5cm, sárga</x:v>
      </x:c>
      <x:c t="str">
        <x:v>SAPHO</x:v>
      </x:c>
      <x:c t="str">
        <x:v>8590913974045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FG122X</x:v>
      </x:c>
      <x:c t="str">
        <x:v>FORMIGO beton mosdó, 60x14,5x40,5cm, ezüst</x:v>
      </x:c>
      <x:c t="str">
        <x:v>SAPHO</x:v>
      </x:c>
      <x:c t="str">
        <x:v>8590913891731</x:v>
      </x:c>
      <x:c t="str">
        <x:v>db        </x:v>
      </x:c>
      <x:c t="str">
        <x:v>68109900</x:v>
      </x:c>
      <x:c t="n">
        <x:v>10.2000</x:v>
      </x:c>
      <x:c t="str">
        <x:v>FG122</x:v>
      </x:c>
      <x:c t="str">
        <x:v>mosdók</x:v>
      </x:c>
      <x:c t="str">
        <x:v>mosdó pultra</x:v>
      </x:c>
      <x:c t="n">
        <x:v>0.0000</x:v>
      </x:c>
      <x:c t="n">
        <x:v>436000.0000</x:v>
      </x:c>
      <x:c t="str">
        <x:v>kifutott: 2024.09</x:v>
      </x:c>
    </x:row>
    <x:row>
      <x:c t="str">
        <x:v>FG123</x:v>
      </x:c>
      <x:c t="str">
        <x:v>FORMIGO betonmosdó, 47,5x36,5cm, zöld</x:v>
      </x:c>
      <x:c t="str">
        <x:v>SAPHO</x:v>
      </x:c>
      <x:c t="str">
        <x:v>8590913974052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FG131</x:v>
      </x:c>
      <x:c t="str">
        <x:v>FORMIGO beton mosdó, átm:39cm, arany</x:v>
      </x:c>
      <x:c t="str">
        <x:v>SAPHO</x:v>
      </x:c>
      <x:c t="str">
        <x:v>8590913891656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384000.0000</x:v>
      </x:c>
      <x:c t="str">
        <x:v>kifutott: 2024.09</x:v>
      </x:c>
    </x:row>
    <x:row>
      <x:c t="str">
        <x:v>FG132</x:v>
      </x:c>
      <x:c t="str">
        <x:v>FORMIGO beton mosdó, átm:39cm, ezüst</x:v>
      </x:c>
      <x:c t="str">
        <x:v>SAPHO</x:v>
      </x:c>
      <x:c t="str">
        <x:v>8590913891663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350000.0000</x:v>
      </x:c>
      <x:c t="str">
        <x:v>kifutott: 2024.09</x:v>
      </x:c>
    </x:row>
    <x:row>
      <x:c t="str">
        <x:v>FG214</x:v>
      </x:c>
      <x:c t="str">
        <x:v>FORMIGO betonmosdó, 60x40cm, homok</x:v>
      </x:c>
      <x:c t="str">
        <x:v>SAPHO</x:v>
      </x:c>
      <x:c t="str">
        <x:v>8590913970306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FG215</x:v>
      </x:c>
      <x:c t="str">
        <x:v>FORMIGO betonmosdó, 60x40cm, 60x40cm, barna</x:v>
      </x:c>
      <x:c t="str">
        <x:v>SAPHO</x:v>
      </x:c>
      <x:c t="str">
        <x:v>8590913970313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2024.11</x:v>
      </x:c>
    </x:row>
    <x:row>
      <x:c t="str">
        <x:v>FG216</x:v>
      </x:c>
      <x:c t="str">
        <x:v>FORMIGO betonmosdó, 60x40cm, antracit</x:v>
      </x:c>
      <x:c t="str">
        <x:v>SAPHO</x:v>
      </x:c>
      <x:c t="str">
        <x:v>8590913970320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FG217</x:v>
      </x:c>
      <x:c t="str">
        <x:v>FORMIGO betonmosdó, 60x40cm, szürke</x:v>
      </x:c>
      <x:c t="str">
        <x:v>SAPHO</x:v>
      </x:c>
      <x:c t="str">
        <x:v>8590913970399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FG218</x:v>
      </x:c>
      <x:c t="str">
        <x:v>FORMIGO betonmosdó, 60x40cm, arany</x:v>
      </x:c>
      <x:c t="str">
        <x:v>SAPHO</x:v>
      </x:c>
      <x:c t="str">
        <x:v>8590913970405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FG219</x:v>
      </x:c>
      <x:c t="str">
        <x:v>FORMIGO betonmosdó, 60x40cm, ezüst</x:v>
      </x:c>
      <x:c t="str">
        <x:v>SAPHO</x:v>
      </x:c>
      <x:c t="str">
        <x:v>8590913970412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FG220</x:v>
      </x:c>
      <x:c t="str">
        <x:v>FORMIGO betonmosdó, 60x40cm, réz</x:v>
      </x:c>
      <x:c t="str">
        <x:v>SAPHO</x:v>
      </x:c>
      <x:c t="str">
        <x:v>8590913970429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FG221</x:v>
      </x:c>
      <x:c t="str">
        <x:v>FORMIGO betonmosdó, 60x40cm, rózsaszín</x:v>
      </x:c>
      <x:c t="str">
        <x:v>SAPHO</x:v>
      </x:c>
      <x:c t="str">
        <x:v>8590913974069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FG222</x:v>
      </x:c>
      <x:c t="str">
        <x:v>FORMIGO betonmosdó, 60x40cm, sárga</x:v>
      </x:c>
      <x:c t="str">
        <x:v>SAPHO</x:v>
      </x:c>
      <x:c t="str">
        <x:v>8590913974076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FG223</x:v>
      </x:c>
      <x:c t="str">
        <x:v>FORMIGO betonmosdó, 60x40cm, zöld</x:v>
      </x:c>
      <x:c t="str">
        <x:v>SAPHO</x:v>
      </x:c>
      <x:c t="str">
        <x:v>8590913974083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FG314</x:v>
      </x:c>
      <x:c t="str">
        <x:v>FORMIGO betonmosdó, átm.:39cm, homok</x:v>
      </x:c>
      <x:c t="str">
        <x:v>SAPHO</x:v>
      </x:c>
      <x:c t="str">
        <x:v>8590913970443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>újdonság: 2024.06</x:v>
      </x:c>
    </x:row>
    <x:row>
      <x:c t="str">
        <x:v>FG315</x:v>
      </x:c>
      <x:c t="str">
        <x:v>FORMIGO betonmosdó, átm.:39cm, barna</x:v>
      </x:c>
      <x:c t="str">
        <x:v>SAPHO</x:v>
      </x:c>
      <x:c t="str">
        <x:v>8590913970450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FG316</x:v>
      </x:c>
      <x:c t="str">
        <x:v>FORMIGO betonmosdó, átm.:39cm, antracit</x:v>
      </x:c>
      <x:c t="str">
        <x:v>SAPHO</x:v>
      </x:c>
      <x:c t="str">
        <x:v>8590913970467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FG317</x:v>
      </x:c>
      <x:c t="str">
        <x:v>FORMIGO betonmosdó, átm.:39cm, szürke</x:v>
      </x:c>
      <x:c t="str">
        <x:v>SAPHO</x:v>
      </x:c>
      <x:c t="str">
        <x:v>8590913970474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2024.10</x:v>
      </x:c>
    </x:row>
    <x:row>
      <x:c t="str">
        <x:v>FG318</x:v>
      </x:c>
      <x:c t="str">
        <x:v>FORMIGO betonmosdó, átm.:39cm, arany</x:v>
      </x:c>
      <x:c t="str">
        <x:v>SAPHO</x:v>
      </x:c>
      <x:c t="str">
        <x:v>8590913970481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FG319</x:v>
      </x:c>
      <x:c t="str">
        <x:v>FORMIGO betonmosdó, átm.:39cm, ezüst</x:v>
      </x:c>
      <x:c t="str">
        <x:v>SAPHO</x:v>
      </x:c>
      <x:c t="str">
        <x:v>8590913970498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FG320</x:v>
      </x:c>
      <x:c t="str">
        <x:v>FORMIGO betonmosdó, átm.:39cm, réz</x:v>
      </x:c>
      <x:c t="str">
        <x:v>SAPHO</x:v>
      </x:c>
      <x:c t="str">
        <x:v>8590913970504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FG321</x:v>
      </x:c>
      <x:c t="str">
        <x:v>FORMIGO betonmosdó, átm.:39cm, rózsaszín</x:v>
      </x:c>
      <x:c t="str">
        <x:v>SAPHO</x:v>
      </x:c>
      <x:c t="str">
        <x:v>8590913970511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FG322</x:v>
      </x:c>
      <x:c t="str">
        <x:v>FORMIGO betonmosdó, átm.:39cm, sárga</x:v>
      </x:c>
      <x:c t="str">
        <x:v>SAPHO</x:v>
      </x:c>
      <x:c t="str">
        <x:v>8590913970528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FG323</x:v>
      </x:c>
      <x:c t="str">
        <x:v>FORMIGO betonmosdó, átm.:39cm, zöld</x:v>
      </x:c>
      <x:c t="str">
        <x:v>SAPHO</x:v>
      </x:c>
      <x:c t="str">
        <x:v>8590913970535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FG914</x:v>
      </x:c>
      <x:c t="str">
        <x:v>klik-klak mosdólefolyó túlfolyó nélkül, 5/4“, homok</x:v>
      </x:c>
      <x:c t="str">
        <x:v>SAPHO</x:v>
      </x:c>
      <x:c t="str">
        <x:v>8590913970818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FG915</x:v>
      </x:c>
      <x:c t="str">
        <x:v>klik-klak mosdólefolyó túlfolyó nélkül, 5/4“, sötétbarna</x:v>
      </x:c>
      <x:c t="str">
        <x:v>SAPHO</x:v>
      </x:c>
      <x:c t="str">
        <x:v>8590913970825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FG916</x:v>
      </x:c>
      <x:c t="str">
        <x:v>klik-klak mosdólefolyó túlfolyó nélkül, 5/4“, antracit</x:v>
      </x:c>
      <x:c t="str">
        <x:v>SAPHO</x:v>
      </x:c>
      <x:c t="str">
        <x:v>8590913970832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FG917</x:v>
      </x:c>
      <x:c t="str">
        <x:v>klik-klak mosdólefolyó túlfolyó nélkül, 5/4“, szürke</x:v>
      </x:c>
      <x:c t="str">
        <x:v>SAPHO</x:v>
      </x:c>
      <x:c t="str">
        <x:v>8590913970849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FG918</x:v>
      </x:c>
      <x:c t="str">
        <x:v>klik-klak mosdólefolyó túlfolyó nélkül, 5/4“, arany</x:v>
      </x:c>
      <x:c t="str">
        <x:v>SAPHO</x:v>
      </x:c>
      <x:c t="str">
        <x:v>8590913970894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FG919</x:v>
      </x:c>
      <x:c t="str">
        <x:v>klik-klak mosdólefolyó túlfolyó nélkül, 5/4“, ezüst</x:v>
      </x:c>
      <x:c t="str">
        <x:v>SAPHO</x:v>
      </x:c>
      <x:c t="str">
        <x:v>8590913970900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FG920</x:v>
      </x:c>
      <x:c t="str">
        <x:v>klik-klak mosdólefolyó túlfolyó nélkül, 5/4“, réz</x:v>
      </x:c>
      <x:c t="str">
        <x:v>SAPHO</x:v>
      </x:c>
      <x:c t="str">
        <x:v>8590913970917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FG921</x:v>
      </x:c>
      <x:c t="str">
        <x:v>klik-klak mosdólefolyó túlfolyó nélkül, 5/4“, rózsaszín</x:v>
      </x:c>
      <x:c t="str">
        <x:v>SAPHO</x:v>
      </x:c>
      <x:c t="str">
        <x:v>8590913970863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FG922</x:v>
      </x:c>
      <x:c t="str">
        <x:v>klik-klak mosdólefolyó túlfolyó nélkül, 5/4“, sárga</x:v>
      </x:c>
      <x:c t="str">
        <x:v>SAPHO</x:v>
      </x:c>
      <x:c t="str">
        <x:v>8590913970870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FG923</x:v>
      </x:c>
      <x:c t="str">
        <x:v>klik-klak mosdólefolyó túlfolyó nélkül, 5/4“, zöld</x:v>
      </x:c>
      <x:c t="str">
        <x:v>SAPHO</x:v>
      </x:c>
      <x:c t="str">
        <x:v>8590913970887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FID1210BS</x:v>
      </x:c>
      <x:c t="str">
        <x:v>FILENA mosdótartó szekrény, 95x51,5x43cm, strip matt fekete</x:v>
      </x:c>
      <x:c t="str">
        <x:v>SAPHO</x:v>
      </x:c>
      <x:c t="str">
        <x:v>8590913955921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FID1210D</x:v>
      </x:c>
      <x:c t="str">
        <x:v>FILENA mosdótartó szekrény, 95x51,5x43cm, tölgy</x:v>
      </x:c>
      <x:c t="str">
        <x:v>SAPHO</x:v>
      </x:c>
      <x:c t="str">
        <x:v>8590913879531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FID1210W</x:v>
      </x:c>
      <x:c t="str">
        <x:v>FILENA mosdótartó szekrény, 95x51,5x43cm, matt fehér</x:v>
      </x:c>
      <x:c t="str">
        <x:v>SAPHO</x:v>
      </x:c>
      <x:c t="str">
        <x:v>8590913955846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FID1212BS</x:v>
      </x:c>
      <x:c t="str">
        <x:v>FILENA mosdótartó szekrény, 118x51,5x43cm, strip matt fekete</x:v>
      </x:c>
      <x:c t="str">
        <x:v>SAPHO</x:v>
      </x:c>
      <x:c t="str">
        <x:v>8590913955945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FID1212D</x:v>
      </x:c>
      <x:c t="str">
        <x:v>FILENA mosdótartó szekrény, 2 fiókkal, 118x51,5x43cm, tölgy</x:v>
      </x:c>
      <x:c t="str">
        <x:v>SAPHO</x:v>
      </x:c>
      <x:c t="str">
        <x:v>8590913892912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FID1212W</x:v>
      </x:c>
      <x:c t="str">
        <x:v>FILENA mosdótartó szekrény, 118x51,5x43cm, matt fehér</x:v>
      </x:c>
      <x:c t="str">
        <x:v>SAPHO</x:v>
      </x:c>
      <x:c t="str">
        <x:v>8590913955860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354000.0000</x:v>
      </x:c>
      <x:c t="str">
        <x:v/>
      </x:c>
    </x:row>
    <x:row>
      <x:c t="str">
        <x:v>FID1260BS</x:v>
      </x:c>
      <x:c t="str">
        <x:v>FILENA mosdótartó szekrény, 57x51,5x43cm, strip matt fekete</x:v>
      </x:c>
      <x:c t="str">
        <x:v>SAPHO</x:v>
      </x:c>
      <x:c t="str">
        <x:v>8590913955877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FID1260D</x:v>
      </x:c>
      <x:c t="str">
        <x:v>FILENA mosdótartó szekrény, 57x51,5x43cm, tölgy</x:v>
      </x:c>
      <x:c t="str">
        <x:v>SAPHO</x:v>
      </x:c>
      <x:c t="str">
        <x:v>8590913879500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FID1260W</x:v>
      </x:c>
      <x:c t="str">
        <x:v>FILENA mosdótartó szekrény, 57x51,5x43cm, matt fehér</x:v>
      </x:c>
      <x:c t="str">
        <x:v>SAPHO</x:v>
      </x:c>
      <x:c t="str">
        <x:v>8590913955815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FID1270BS</x:v>
      </x:c>
      <x:c t="str">
        <x:v>FILENA mosdótartó szekrény, 67x51,5x43cm, strip matt fekete</x:v>
      </x:c>
      <x:c t="str">
        <x:v>SAPHO</x:v>
      </x:c>
      <x:c t="str">
        <x:v>8590913955884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FID1270D</x:v>
      </x:c>
      <x:c t="str">
        <x:v>FILENA mosdótartó szekrény, 67x51,5x43cm, tölgy</x:v>
      </x:c>
      <x:c t="str">
        <x:v>SAPHO</x:v>
      </x:c>
      <x:c t="str">
        <x:v>8590913879517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FID1270W</x:v>
      </x:c>
      <x:c t="str">
        <x:v>FILENA mosdótartó szekrény, 67x51,5x43cm, matt fehér</x:v>
      </x:c>
      <x:c t="str">
        <x:v>SAPHO</x:v>
      </x:c>
      <x:c t="str">
        <x:v>8590913955822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FID1285BS</x:v>
      </x:c>
      <x:c t="str">
        <x:v>FILENA mosdótartó szekrény, 82x51,5x43cm, strip matt fekete</x:v>
      </x:c>
      <x:c t="str">
        <x:v>SAPHO</x:v>
      </x:c>
      <x:c t="str">
        <x:v>8590913955891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FID1285D</x:v>
      </x:c>
      <x:c t="str">
        <x:v>FILENA mosdótartó szekrény, 82x51,5x43cm, tölgy</x:v>
      </x:c>
      <x:c t="str">
        <x:v>SAPHO</x:v>
      </x:c>
      <x:c t="str">
        <x:v>8590913879524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FID1285W</x:v>
      </x:c>
      <x:c t="str">
        <x:v>FILENA mosdótartó szekrény, 82x51,5x43cm, matt fehér</x:v>
      </x:c>
      <x:c t="str">
        <x:v>SAPHO</x:v>
      </x:c>
      <x:c t="str">
        <x:v>8590913955839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FID3540BS</x:v>
      </x:c>
      <x:c t="str">
        <x:v>FILENA felsőszekrény, 35x140x30cm, strip matt fekete</x:v>
      </x:c>
      <x:c t="str">
        <x:v>SAPHO</x:v>
      </x:c>
      <x:c t="str">
        <x:v>8590913955938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279000.0000</x:v>
      </x:c>
      <x:c t="str">
        <x:v/>
      </x:c>
    </x:row>
    <x:row>
      <x:c t="str">
        <x:v>FID3540D</x:v>
      </x:c>
      <x:c t="str">
        <x:v>FILENA felsőszekrény, 35x140x30cm, tölgy</x:v>
      </x:c>
      <x:c t="str">
        <x:v>SAPHO</x:v>
      </x:c>
      <x:c t="str">
        <x:v>8590913879548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FID3540W</x:v>
      </x:c>
      <x:c t="str">
        <x:v>FILENA felsőszekrény, 35x140x30cm, matt fehér</x:v>
      </x:c>
      <x:c t="str">
        <x:v>SAPHO</x:v>
      </x:c>
      <x:c t="str">
        <x:v>8590913955853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244000.0000</x:v>
      </x:c>
      <x:c t="str">
        <x:v/>
      </x:c>
    </x:row>
    <x:row>
      <x:c t="str">
        <x:v>FL1010L</x:v>
      </x:c>
      <x:c t="str">
        <x:v>POLYSAN FORTIS LINE zuhanyajtó, oldalfalhoz, balos, 1000mm, transzparent üveg, króm</x:v>
      </x:c>
      <x:c t="str">
        <x:v>AKCIO</x:v>
      </x:c>
      <x:c t="str">
        <x:v>8590913867910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kiárusítás: 2025.08</x:v>
      </x:c>
    </x:row>
    <x:row>
      <x:c t="str">
        <x:v>FL1010R</x:v>
      </x:c>
      <x:c t="str">
        <x:v>POLYSAN FORTIS LINE zuhanyajtó, oldalfalhoz, jobbos, 1000mm, transzparent üveg, króm</x:v>
      </x:c>
      <x:c t="str">
        <x:v>AKCIO</x:v>
      </x:c>
      <x:c t="str">
        <x:v>8590913867996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kifutott: 2026.02</x:v>
      </x:c>
    </x:row>
    <x:row>
      <x:c t="str">
        <x:v>FL1011L</x:v>
      </x:c>
      <x:c t="str">
        <x:v>POLYSAN FORTIS LINE zuhanyajtó, oldalfalhoz, balos, 1100mm, króm</x:v>
      </x:c>
      <x:c t="str">
        <x:v>AKCIO</x:v>
      </x:c>
      <x:c t="str">
        <x:v>8590913867927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2025.02</x:v>
      </x:c>
    </x:row>
    <x:row>
      <x:c t="str">
        <x:v>FL1011R</x:v>
      </x:c>
      <x:c t="str">
        <x:v>POLYSAN FORTIS LINE zuhanyajtó, oldalfalhoz, jobbos, 1100mm, transzparent üveg, króm</x:v>
      </x:c>
      <x:c t="str">
        <x:v>AKCIO</x:v>
      </x:c>
      <x:c t="str">
        <x:v>8590913868009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2025.03</x:v>
      </x:c>
    </x:row>
    <x:row>
      <x:c t="str">
        <x:v>FL1012L</x:v>
      </x:c>
      <x:c t="str">
        <x:v>POLYSAN FORTIS LINE zuhanyajtó, oldalfalhoz, balos, 1200mm, transzparent üveg, króm</x:v>
      </x:c>
      <x:c t="str">
        <x:v>AKCIO</x:v>
      </x:c>
      <x:c t="str">
        <x:v>8590913867934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kifutott: 2025.06</x:v>
      </x:c>
    </x:row>
    <x:row>
      <x:c t="str">
        <x:v>FL1012R</x:v>
      </x:c>
      <x:c t="str">
        <x:v>POLYSAN FORTIS LINE zuhanyajtó, oldalfalhoz, jobbos, 1200mm, transzparent üveg, króm</x:v>
      </x:c>
      <x:c t="str">
        <x:v>AKCIO</x:v>
      </x:c>
      <x:c t="str">
        <x:v>8590913868016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kifutott: 2025.03</x:v>
      </x:c>
    </x:row>
    <x:row>
      <x:c t="str">
        <x:v>FL1080L</x:v>
      </x:c>
      <x:c t="str">
        <x:v>POLYSAN FORTIS LINE zuhanyajtó, oldalfalhoz, balos, 800mm, transzparent üveg, króm</x:v>
      </x:c>
      <x:c t="str">
        <x:v>AKCIO</x:v>
      </x:c>
      <x:c t="str">
        <x:v>8590913867897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>kifutott: 2025.10</x:v>
      </x:c>
    </x:row>
    <x:row>
      <x:c t="str">
        <x:v>FL1080R</x:v>
      </x:c>
      <x:c t="str">
        <x:v>POLYSAN FORTIS LINE zuhanyajtó, oldalfalhoz, jobbos, 800mm, transzparent üveg, króm</x:v>
      </x:c>
      <x:c t="str">
        <x:v>AKCIO</x:v>
      </x:c>
      <x:c t="str">
        <x:v>8590913867972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>kifutott: 2025.06</x:v>
      </x:c>
    </x:row>
    <x:row>
      <x:c t="str">
        <x:v>FL1090L</x:v>
      </x:c>
      <x:c t="str">
        <x:v>POLYSAN FORTIS LINE zuhanyajtó, oldalfalhoz, balos, 900mm, transzparent üveg, króm</x:v>
      </x:c>
      <x:c t="str">
        <x:v>AKCIO</x:v>
      </x:c>
      <x:c t="str">
        <x:v>8590913867903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FL1090R</x:v>
      </x:c>
      <x:c t="str">
        <x:v>POLYSAN FORTIS LINE zuhanyajtó, oldalfalhoz, jobbos, 900mm, transzparent üveg, króm</x:v>
      </x:c>
      <x:c t="str">
        <x:v>AKCIO</x:v>
      </x:c>
      <x:c t="str">
        <x:v>8590913867989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FL1113L</x:v>
      </x:c>
      <x:c t="str">
        <x:v>POLYSAN FORTIS LINE zuhanyajtó, oldalfalhoz, balos, 1300mm, króm</x:v>
      </x:c>
      <x:c t="str">
        <x:v>AKCIO</x:v>
      </x:c>
      <x:c t="str">
        <x:v>8590913867941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FL1113R</x:v>
      </x:c>
      <x:c t="str">
        <x:v>POLYSAN FORTIS LINE zuhanyajtó, oldalfalhoz, jobbos, 1300mm, króm</x:v>
      </x:c>
      <x:c t="str">
        <x:v>AKCIO</x:v>
      </x:c>
      <x:c t="str">
        <x:v>8590913868023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FL1114L</x:v>
      </x:c>
      <x:c t="str">
        <x:v>POLYSAN FORTIS LINE zuhanyajtó, oldalfalhoz, balos, 1400mm, króm</x:v>
      </x:c>
      <x:c t="str">
        <x:v>AKCIO</x:v>
      </x:c>
      <x:c t="str">
        <x:v>8590913867958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FL1114R</x:v>
      </x:c>
      <x:c t="str">
        <x:v>POLYSAN FORTIS LINE zuhanyajtó, oldalfalhoz, jobbos, 1400mm, króm</x:v>
      </x:c>
      <x:c t="str">
        <x:v>AKCIO</x:v>
      </x:c>
      <x:c t="str">
        <x:v>8590913868030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FL1115L</x:v>
      </x:c>
      <x:c t="str">
        <x:v>POLYSAN FORTIS LINE zuhanyajtó, oldalfalhoz, balos, 1500mm, transzparent üveg, króm</x:v>
      </x:c>
      <x:c t="str">
        <x:v>AKCIO</x:v>
      </x:c>
      <x:c t="str">
        <x:v>8590913867965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>kifutott: 2025.10</x:v>
      </x:c>
    </x:row>
    <x:row>
      <x:c t="str">
        <x:v>FL1115R</x:v>
      </x:c>
      <x:c t="str">
        <x:v>POLYSAN FORTIS LINE zuhanyajtó, oldalfalhoz, jobbos, 1500mm, transzparent üveg, króm</x:v>
      </x:c>
      <x:c t="str">
        <x:v>AKCIO</x:v>
      </x:c>
      <x:c t="str">
        <x:v>8590913868047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>kifutott: 2025.10</x:v>
      </x:c>
    </x:row>
    <x:row>
      <x:c t="str">
        <x:v>FL1210L</x:v>
      </x:c>
      <x:c t="str">
        <x:v>POLYSAN FORTIS EDGE nyílóajtó sarokbelépéshez, 1000mm, transzparent üveg</x:v>
      </x:c>
      <x:c t="str">
        <x:v>SAPHO</x:v>
      </x:c>
      <x:c t="str">
        <x:v>8590913942617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>kiárusítás: 2025.10</x:v>
      </x:c>
    </x:row>
    <x:row>
      <x:c t="str">
        <x:v>FL1210R</x:v>
      </x:c>
      <x:c t="str">
        <x:v>POLYSAN FORTIS EDGE nyílóajtó sarokbelépéshez, 1000mm, transzparent üveg</x:v>
      </x:c>
      <x:c t="str">
        <x:v>SAPHO</x:v>
      </x:c>
      <x:c t="str">
        <x:v>8590913942662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>kiárusítás: 2025.10</x:v>
      </x:c>
    </x:row>
    <x:row>
      <x:c t="str">
        <x:v>FL1211L</x:v>
      </x:c>
      <x:c t="str">
        <x:v>POLYSAN FORTIS EDGE nyílóajtó sarokbelépéshez, 1100mm, transzparent üveg</x:v>
      </x:c>
      <x:c t="str">
        <x:v>SAPHO</x:v>
      </x:c>
      <x:c t="str">
        <x:v>8590913942624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2025.10</x:v>
      </x:c>
    </x:row>
    <x:row>
      <x:c t="str">
        <x:v>FL1211R</x:v>
      </x:c>
      <x:c t="str">
        <x:v>POLYSAN FORTIS EDGE nyílóajtó sarokbelépéshez, 1100mm, transzparent üveg</x:v>
      </x:c>
      <x:c t="str">
        <x:v>SAPHO</x:v>
      </x:c>
      <x:c t="str">
        <x:v>8590913942679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2025.10</x:v>
      </x:c>
    </x:row>
    <x:row>
      <x:c t="str">
        <x:v>FL1212L</x:v>
      </x:c>
      <x:c t="str">
        <x:v>POLYSAN FORTIS EDGE nyílóajtó sarokbelépéshez, 1200mm, transzparent üveg</x:v>
      </x:c>
      <x:c t="str">
        <x:v>SAPHO</x:v>
      </x:c>
      <x:c t="str">
        <x:v>8590913942631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FL1212R</x:v>
      </x:c>
      <x:c t="str">
        <x:v>POLYSAN FORTIS EDGE nyílóajtó sarokbelépéshez, 1200mm, transzparent üveg</x:v>
      </x:c>
      <x:c t="str">
        <x:v>SAPHO</x:v>
      </x:c>
      <x:c t="str">
        <x:v>8590913942686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FL1280L</x:v>
      </x:c>
      <x:c t="str">
        <x:v>POLYSAN FORTIS EDGE nyílóajtó sarokbelépéshez, 800mm, transzparent üveg</x:v>
      </x:c>
      <x:c t="str">
        <x:v>SAPHO</x:v>
      </x:c>
      <x:c t="str">
        <x:v>8590913942594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>kifutott: 2025.10</x:v>
      </x:c>
    </x:row>
    <x:row>
      <x:c t="str">
        <x:v>FL1280R</x:v>
      </x:c>
      <x:c t="str">
        <x:v>POLYSAN FORTIS EDGE nyílóajtó sarokbelépéshez, 800mm, transzparent üveg</x:v>
      </x:c>
      <x:c t="str">
        <x:v>SAPHO</x:v>
      </x:c>
      <x:c t="str">
        <x:v>8590913942648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>kifutott: 2025.10</x:v>
      </x:c>
    </x:row>
    <x:row>
      <x:c t="str">
        <x:v>FL1290L</x:v>
      </x:c>
      <x:c t="str">
        <x:v>POLYSAN FORTIS EDGE nyílóajtó sarokbelépéshez, 900mm, transzparent üveg</x:v>
      </x:c>
      <x:c t="str">
        <x:v>SAPHO</x:v>
      </x:c>
      <x:c t="str">
        <x:v>8590913942600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>kifutott: 2025.06</x:v>
      </x:c>
    </x:row>
    <x:row>
      <x:c t="str">
        <x:v>FL1290R</x:v>
      </x:c>
      <x:c t="str">
        <x:v>POLYSAN FORTIS EDGE nyílóajtó sarokbelépéshez, 900mm, transzparent üveg</x:v>
      </x:c>
      <x:c t="str">
        <x:v>SAPHO</x:v>
      </x:c>
      <x:c t="str">
        <x:v>8590913942655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>kifutott: 2026.02</x:v>
      </x:c>
    </x:row>
    <x:row>
      <x:c t="str">
        <x:v>FL1410L</x:v>
      </x:c>
      <x:c t="str">
        <x:v>POLYSAN FORTIS LINE nyílóajtó fix résszel, 2 részes, balos, 1000mm, transzparent üveg, króm</x:v>
      </x:c>
      <x:c t="str">
        <x:v>AKCIO</x:v>
      </x:c>
      <x:c t="str">
        <x:v>8590913868078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285000.0000</x:v>
      </x:c>
      <x:c t="str">
        <x:v>kifutott: 2026.02</x:v>
      </x:c>
    </x:row>
    <x:row>
      <x:c t="str">
        <x:v>FL1410R</x:v>
      </x:c>
      <x:c t="str">
        <x:v>POLYSAN FORTIS LINE nyílóajtó fix résszel, 2 részes, jobbos, 1000mm, transzparent üveg, króm</x:v>
      </x:c>
      <x:c t="str">
        <x:v>AKCIO</x:v>
      </x:c>
      <x:c t="str">
        <x:v>8590913868153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282000.0000</x:v>
      </x:c>
      <x:c t="str">
        <x:v>kiárusítás: 2026.02</x:v>
      </x:c>
    </x:row>
    <x:row>
      <x:c t="str">
        <x:v>FL1411L</x:v>
      </x:c>
      <x:c t="str">
        <x:v>POLYSAN FORTIS LINE nyílóajtó fix résszel, 2 részes, balos, 1100mm, transzparent üveg, króm</x:v>
      </x:c>
      <x:c t="str">
        <x:v>AKCIO</x:v>
      </x:c>
      <x:c t="str">
        <x:v>8590913868085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285000.0000</x:v>
      </x:c>
      <x:c t="str">
        <x:v>kifutott: 2025.10</x:v>
      </x:c>
    </x:row>
    <x:row>
      <x:c t="str">
        <x:v>FL1411R</x:v>
      </x:c>
      <x:c t="str">
        <x:v>POLYSAN FORTIS LINE nyílóajtó fix résszel, 2 részes, jobbos, 1100mm, transzparent üveg, króm</x:v>
      </x:c>
      <x:c t="str">
        <x:v>AKCIO</x:v>
      </x:c>
      <x:c t="str">
        <x:v>8590913868160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285000.0000</x:v>
      </x:c>
      <x:c t="str">
        <x:v>kifutott: 2024.11</x:v>
      </x:c>
    </x:row>
    <x:row>
      <x:c t="str">
        <x:v>FL1412L</x:v>
      </x:c>
      <x:c t="str">
        <x:v>POLYSAN FORTIS LINE nyílóajtó fix résszel, 2 részes, balos, 1200mm, transzparent üveg, króm</x:v>
      </x:c>
      <x:c t="str">
        <x:v>AKCIO</x:v>
      </x:c>
      <x:c t="str">
        <x:v>8590913868092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/>
      </x:c>
    </x:row>
    <x:row>
      <x:c t="str">
        <x:v>FL1412R</x:v>
      </x:c>
      <x:c t="str">
        <x:v>POLYSAN FORTIS LINE nyílóajtó fix résszel, 2 részes, jobbos, 1200mm, transzparent üveg, króm</x:v>
      </x:c>
      <x:c t="str">
        <x:v>AKCIO</x:v>
      </x:c>
      <x:c t="str">
        <x:v>8590913868177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>kiárusítás: 2025.10</x:v>
      </x:c>
    </x:row>
    <x:row>
      <x:c t="str">
        <x:v>FL1413L</x:v>
      </x:c>
      <x:c t="str">
        <x:v>POLYSAN FORTIS LINE nyílóajtó fix résszel, 2 részes, balos, 1300mm, transzparent üveg, króm</x:v>
      </x:c>
      <x:c t="str">
        <x:v>AKCIO</x:v>
      </x:c>
      <x:c t="str">
        <x:v>8590729001614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FL1413R</x:v>
      </x:c>
      <x:c t="str">
        <x:v>POLYSAN FORTIS LINE nyílóajtó fix résszel, 2 részes, jobbos, 1300mm, transzparent üveg, króm</x:v>
      </x:c>
      <x:c t="str">
        <x:v>AKCIO</x:v>
      </x:c>
      <x:c t="str">
        <x:v>8590729001621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FL1414L</x:v>
      </x:c>
      <x:c t="str">
        <x:v>POLYSAN FORTIS LINE nyílóajtó fix résszel, 2 részes, balos, 1400mm, transzparent üveg, króm</x:v>
      </x:c>
      <x:c t="str">
        <x:v>AKCIO</x:v>
      </x:c>
      <x:c t="str">
        <x:v>8590729001638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FL1414R</x:v>
      </x:c>
      <x:c t="str">
        <x:v>POLYSAN FORTIS LINE nyílóajtó fix résszel, 2 részes, jobbos, 1400mm, transzparent üveg, króm</x:v>
      </x:c>
      <x:c t="str">
        <x:v>AKCIO</x:v>
      </x:c>
      <x:c t="str">
        <x:v>8590729001652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FL1415L</x:v>
      </x:c>
      <x:c t="str">
        <x:v>POLYSAN FORTIS LINE nyílóajtó fix résszel, 2 részes, balos, 1500mm, transzparent üveg, króm</x:v>
      </x:c>
      <x:c t="str">
        <x:v>AKCIO</x:v>
      </x:c>
      <x:c t="str">
        <x:v>8590729001669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/>
      </x:c>
    </x:row>
    <x:row>
      <x:c t="str">
        <x:v>FL1415R</x:v>
      </x:c>
      <x:c t="str">
        <x:v>POLYSAN FORTIS LINE nyílóajtó fix résszel, 2 részes, jobbos, 1500mm, transzparent üveg, króm</x:v>
      </x:c>
      <x:c t="str">
        <x:v>AKCIO</x:v>
      </x:c>
      <x:c t="str">
        <x:v>8590729001676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/>
      </x:c>
    </x:row>
    <x:row>
      <x:c t="str">
        <x:v>FL1480L</x:v>
      </x:c>
      <x:c t="str">
        <x:v>POLYSAN FORTIS LINE nyílóajtó fix résszel, 2 részes, balos, 800mm, transzparent üveg, króm</x:v>
      </x:c>
      <x:c t="str">
        <x:v>AKCIO</x:v>
      </x:c>
      <x:c t="str">
        <x:v>8590913868054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>kifutott: 2025.10</x:v>
      </x:c>
    </x:row>
    <x:row>
      <x:c t="str">
        <x:v>FL1480R</x:v>
      </x:c>
      <x:c t="str">
        <x:v>POLYSAN FORTIS LINE nyílóajtó fix résszel, 2 részes, jobbos, 800mm, transzparent üveg, króm</x:v>
      </x:c>
      <x:c t="str">
        <x:v>AKCIO</x:v>
      </x:c>
      <x:c t="str">
        <x:v>8590913868139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>kifutott: 2025.10</x:v>
      </x:c>
    </x:row>
    <x:row>
      <x:c t="str">
        <x:v>FL1490L</x:v>
      </x:c>
      <x:c t="str">
        <x:v>POLYSAN FORTIS LINE nyílóajtó fix résszel, 2 részes, balos, 900mm, transzparent üveg, króm</x:v>
      </x:c>
      <x:c t="str">
        <x:v>AKCIO</x:v>
      </x:c>
      <x:c t="str">
        <x:v>8590913868061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>kifutott: 2025.07</x:v>
      </x:c>
    </x:row>
    <x:row>
      <x:c t="str">
        <x:v>FL1490R</x:v>
      </x:c>
      <x:c t="str">
        <x:v>POLYSAN FORTIS LINE nyílóajtó fix résszel, 2 részes, jobbos, 900mm, transzparent üveg, króm</x:v>
      </x:c>
      <x:c t="str">
        <x:v>AKCIO</x:v>
      </x:c>
      <x:c t="str">
        <x:v>8590913868146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>kifutott: 2025.10</x:v>
      </x:c>
    </x:row>
    <x:row>
      <x:c t="str">
        <x:v>FL1513L</x:v>
      </x:c>
      <x:c t="str">
        <x:v>POLYSAN FORTIS LINE nyílóajtó fix résszel, 3 részes, balos, 1300mm, transzparent üveg, króm</x:v>
      </x:c>
      <x:c t="str">
        <x:v>AKCIO</x:v>
      </x:c>
      <x:c t="str">
        <x:v>8590913868108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>kifutott: 2025.10</x:v>
      </x:c>
    </x:row>
    <x:row>
      <x:c t="str">
        <x:v>FL1513R</x:v>
      </x:c>
      <x:c t="str">
        <x:v>POLYSAN FORTIS LINE nyílóajtó fix résszel, 3 részes, jobbos, 1300mm, transzparent üveg, króm</x:v>
      </x:c>
      <x:c t="str">
        <x:v>AKCIO</x:v>
      </x:c>
      <x:c t="str">
        <x:v>8590913868184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>kifutott: 2025.10</x:v>
      </x:c>
    </x:row>
    <x:row>
      <x:c t="str">
        <x:v>FL1514L</x:v>
      </x:c>
      <x:c t="str">
        <x:v>POLYSAN FORTIS LINE nyílóajtó fix résszel, 3 részes, balos, 1400mm, transzparent üveg, króm</x:v>
      </x:c>
      <x:c t="str">
        <x:v>AKCIO</x:v>
      </x:c>
      <x:c t="str">
        <x:v>8590913868115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FL1514R</x:v>
      </x:c>
      <x:c t="str">
        <x:v>POLYSAN FORTIS LINE nyílóajtó fix résszel, 3 részes, jobbos, 1400mm, transzparent üveg, króm</x:v>
      </x:c>
      <x:c t="str">
        <x:v>AKCIO</x:v>
      </x:c>
      <x:c t="str">
        <x:v>8590913868191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FL1515L</x:v>
      </x:c>
      <x:c t="str">
        <x:v>POLYSAN FORTIS LINE nyílóajtó fix résszel, 3 részes, balos, 1500mm, transzparent üveg, króm</x:v>
      </x:c>
      <x:c t="str">
        <x:v>AKCIO</x:v>
      </x:c>
      <x:c t="str">
        <x:v>8590913868122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>kifutott: 2025.10</x:v>
      </x:c>
    </x:row>
    <x:row>
      <x:c t="str">
        <x:v>FL1515R</x:v>
      </x:c>
      <x:c t="str">
        <x:v>POLYSAN FORTIS LINE nyílóajtó fix résszel, 3 részes, jobbos, 1500mm, transzparent üveg, króm</x:v>
      </x:c>
      <x:c t="str">
        <x:v>AKCIO</x:v>
      </x:c>
      <x:c t="str">
        <x:v>8590913868207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>kifutott: 2025.10</x:v>
      </x:c>
    </x:row>
    <x:row>
      <x:c t="str">
        <x:v>FL1610L</x:v>
      </x:c>
      <x:c t="str">
        <x:v>POLYSAN FORTIS EDGE nyílóajtó fix résszel, balos, 1000mm, transzparent üveg, króm</x:v>
      </x:c>
      <x:c t="str">
        <x:v>SAPHO</x:v>
      </x:c>
      <x:c t="str">
        <x:v>8590913953965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kifutott: 2025.10</x:v>
      </x:c>
    </x:row>
    <x:row>
      <x:c t="str">
        <x:v>FL1610R</x:v>
      </x:c>
      <x:c t="str">
        <x:v>POLYSAN FORTIS EDGE nyílóajtó fix résszel, jobbos, 1000mm, transzparent üveg, króm</x:v>
      </x:c>
      <x:c t="str">
        <x:v>SAPHO</x:v>
      </x:c>
      <x:c t="str">
        <x:v>8590913954016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FL1611L</x:v>
      </x:c>
      <x:c t="str">
        <x:v>POLYSAN FORTIS EDGE nyílóajtó fix résszel, balos, 1100mm, transzparent üveg, króm</x:v>
      </x:c>
      <x:c t="str">
        <x:v>SAPHO</x:v>
      </x:c>
      <x:c t="str">
        <x:v>8590913953972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/>
      </x:c>
    </x:row>
    <x:row>
      <x:c t="str">
        <x:v>FL1611R</x:v>
      </x:c>
      <x:c t="str">
        <x:v>POLYSAN FORTIS EDGE nyílóajtó fix résszel, jobbos, 1100mm, transzparent üveg, króm</x:v>
      </x:c>
      <x:c t="str">
        <x:v>SAPHO</x:v>
      </x:c>
      <x:c t="str">
        <x:v>8590913954023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>kiárusítás: 2025.10</x:v>
      </x:c>
    </x:row>
    <x:row>
      <x:c t="str">
        <x:v>FL1612L</x:v>
      </x:c>
      <x:c t="str">
        <x:v>POLYSAN FORTIS EDGE nyílóajtó fix résszel, balos, 1200mm, transzparent üveg, króm</x:v>
      </x:c>
      <x:c t="str">
        <x:v>SAPHO</x:v>
      </x:c>
      <x:c t="str">
        <x:v>8590913953989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>kifutott: 2025.10</x:v>
      </x:c>
    </x:row>
    <x:row>
      <x:c t="str">
        <x:v>FL1612R</x:v>
      </x:c>
      <x:c t="str">
        <x:v>POLYSAN FORTIS EDGE nyílóajtó fix résszel, jobbos, 1200mm, transzparent üveg, króm</x:v>
      </x:c>
      <x:c t="str">
        <x:v>SAPHO</x:v>
      </x:c>
      <x:c t="str">
        <x:v>8590913954030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>kifutott: 2025.10</x:v>
      </x:c>
    </x:row>
    <x:row>
      <x:c t="str">
        <x:v>FL1680L</x:v>
      </x:c>
      <x:c t="str">
        <x:v>POLYSAN FORTIS EDGE nyílóajtó fix résszel, balos, 800mm, transzparent üveg, króm</x:v>
      </x:c>
      <x:c t="str">
        <x:v>SAPHO</x:v>
      </x:c>
      <x:c t="str">
        <x:v>8590913953941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>kifutott: 2025.10</x:v>
      </x:c>
    </x:row>
    <x:row>
      <x:c t="str">
        <x:v>FL1680R</x:v>
      </x:c>
      <x:c t="str">
        <x:v>POLYSAN FORTIS EDGE nyílóajtó fix résszel, jobbos, 800mm, transzparent üveg, króm</x:v>
      </x:c>
      <x:c t="str">
        <x:v>SAPHO</x:v>
      </x:c>
      <x:c t="str">
        <x:v>8590913953996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>kifutott: 2025.10</x:v>
      </x:c>
    </x:row>
    <x:row>
      <x:c t="str">
        <x:v>FL1690L</x:v>
      </x:c>
      <x:c t="str">
        <x:v>POLYSAN FORTIS EDGE nyílóajtó fix résszel, balos, 900mm, transzparent üveg, króm</x:v>
      </x:c>
      <x:c t="str">
        <x:v>SAPHO</x:v>
      </x:c>
      <x:c t="str">
        <x:v>8590913953958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293000.0000</x:v>
      </x:c>
      <x:c t="str">
        <x:v>kiárusítás: 2026.02</x:v>
      </x:c>
    </x:row>
    <x:row>
      <x:c t="str">
        <x:v>FL1690R</x:v>
      </x:c>
      <x:c t="str">
        <x:v>POLYSAN FORTIS EDGE nyílóajtó fix résszel, jobbos, 900mm, transzparent üveg, króm</x:v>
      </x:c>
      <x:c t="str">
        <x:v>SAPHO</x:v>
      </x:c>
      <x:c t="str">
        <x:v>8590913954009</x:v>
      </x:c>
      <x:c t="str">
        <x:v>db        </x:v>
      </x:c>
      <x:c t="str">
        <x:v/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kiárusítás: 2025.10</x:v>
      </x:c>
    </x:row>
    <x:row>
      <x:c t="str">
        <x:v>FL200</x:v>
      </x:c>
      <x:c t="str">
        <x:v>POLYSAN 8mm üvegfal profil rögzítő szettel, króm </x:v>
      </x:c>
      <x:c t="str">
        <x:v>SAPHO</x:v>
      </x:c>
      <x:c t="str">
        <x:v>8590729066293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66000.0000</x:v>
      </x:c>
      <x:c t="str">
        <x:v/>
      </x:c>
    </x:row>
    <x:row>
      <x:c t="str">
        <x:v>FL3510</x:v>
      </x:c>
      <x:c t="str">
        <x:v>POLYSAN FORTIS LINE oldalfal, 1000mm, transzparent üveg, króm</x:v>
      </x:c>
      <x:c t="str">
        <x:v>AKCIO</x:v>
      </x:c>
      <x:c t="str">
        <x:v>8590913863356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156000.0000</x:v>
      </x:c>
      <x:c t="n">
        <x:v>164000.0000</x:v>
      </x:c>
      <x:c t="str">
        <x:v>kiárusítás: 2026.02</x:v>
      </x:c>
    </x:row>
    <x:row>
      <x:c t="str">
        <x:v>FL3511</x:v>
      </x:c>
      <x:c t="str">
        <x:v>POLYSAN FORTIS LINE oldalfal, 1100mm, transzparent üveg, króm</x:v>
      </x:c>
      <x:c t="str">
        <x:v>AKCIO</x:v>
      </x:c>
      <x:c t="str">
        <x:v>8590913890253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oldalfal</x:v>
      </x:c>
      <x:c t="n">
        <x:v>162000.0000</x:v>
      </x:c>
      <x:c t="n">
        <x:v>169000.0000</x:v>
      </x:c>
      <x:c t="str">
        <x:v>kifutott: 2025.06</x:v>
      </x:c>
    </x:row>
    <x:row>
      <x:c t="str">
        <x:v>FL3512</x:v>
      </x:c>
      <x:c t="str">
        <x:v>POLYSAN FORTIS LINE oldalfal, 1200mm, króm</x:v>
      </x:c>
      <x:c t="str">
        <x:v>AKCIO</x:v>
      </x:c>
      <x:c t="str">
        <x:v>8590913890260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131000.0000</x:v>
      </x:c>
      <x:c t="n">
        <x:v>152000.0000</x:v>
      </x:c>
      <x:c t="str">
        <x:v>kifutott: 2025.01</x:v>
      </x:c>
    </x:row>
    <x:row>
      <x:c t="str">
        <x:v>FL3522</x:v>
      </x:c>
      <x:c t="str">
        <x:v>POLYSAN FORTIS EDGE oldalfal, 1000mm, transzparent üveg</x:v>
      </x:c>
      <x:c t="str">
        <x:v>SAPHO</x:v>
      </x:c>
      <x:c t="str">
        <x:v>8590913942587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188000.0000</x:v>
      </x:c>
      <x:c t="str">
        <x:v>kiárusítás: 2025.10</x:v>
      </x:c>
    </x:row>
    <x:row>
      <x:c t="str">
        <x:v>FL3580</x:v>
      </x:c>
      <x:c t="str">
        <x:v>POLYSAN FORTIS LINE oldalfal, 800mm, transzparent üveg, króm</x:v>
      </x:c>
      <x:c t="str">
        <x:v>AKCIO</x:v>
      </x:c>
      <x:c t="str">
        <x:v>8590913863332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141000.0000</x:v>
      </x:c>
      <x:c t="n">
        <x:v>154000.0000</x:v>
      </x:c>
      <x:c t="str">
        <x:v>kiárusítás: 2026.02</x:v>
      </x:c>
    </x:row>
    <x:row>
      <x:c t="str">
        <x:v>FL3582</x:v>
      </x:c>
      <x:c t="str">
        <x:v>POLYSAN FORTIS EDGE oldalfal, 800mm, transzparent üveg</x:v>
      </x:c>
      <x:c t="str">
        <x:v>SAPHO</x:v>
      </x:c>
      <x:c t="str">
        <x:v>8590913942532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172000.0000</x:v>
      </x:c>
      <x:c t="str">
        <x:v>kiárusítás: 2025.10</x:v>
      </x:c>
    </x:row>
    <x:row>
      <x:c t="str">
        <x:v>FL3590</x:v>
      </x:c>
      <x:c t="str">
        <x:v>POLYSAN FORTIS LINE oldalfal, 900mm, transzparent üveg, króm</x:v>
      </x:c>
      <x:c t="str">
        <x:v>AKCIO</x:v>
      </x:c>
      <x:c t="str">
        <x:v>8590913863349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151000.0000</x:v>
      </x:c>
      <x:c t="n">
        <x:v>164000.0000</x:v>
      </x:c>
      <x:c t="str">
        <x:v>kiárusítás: 2026.02</x:v>
      </x:c>
    </x:row>
    <x:row>
      <x:c t="str">
        <x:v>FL3592</x:v>
      </x:c>
      <x:c t="str">
        <x:v>POLYSAN FORTIS EDGE oldalfal, 900mm, transzparent üveg</x:v>
      </x:c>
      <x:c t="str">
        <x:v>SAPHO</x:v>
      </x:c>
      <x:c t="str">
        <x:v>8590913942549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183000.0000</x:v>
      </x:c>
      <x:c t="str">
        <x:v>kifutott: 2025.07</x:v>
      </x:c>
    </x:row>
    <x:row>
      <x:c t="str">
        <x:v>FL5090L</x:v>
      </x:c>
      <x:c t="str">
        <x:v>POLYSAN FORTIS LINE íves zuhanykabin, balos, 100x90cm</x:v>
      </x:c>
      <x:c t="str">
        <x:v>SAPHO</x:v>
      </x:c>
      <x:c t="str">
        <x:v>8590729001089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515000.0000</x:v>
      </x:c>
      <x:c t="str">
        <x:v>kifutott: 2024.11</x:v>
      </x:c>
    </x:row>
    <x:row>
      <x:c t="str">
        <x:v>FL5090R</x:v>
      </x:c>
      <x:c t="str">
        <x:v>POLYSAN FORTIS LINE íves zuhanykabin, jobbos, 1000x900mm, transzparent üveg</x:v>
      </x:c>
      <x:c t="str">
        <x:v>SAPHO</x:v>
      </x:c>
      <x:c t="str">
        <x:v>8590729001096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519000.0000</x:v>
      </x:c>
      <x:c t="str">
        <x:v>kifutott: 2025.08</x:v>
      </x:c>
    </x:row>
    <x:row>
      <x:c t="str">
        <x:v>FL5190L</x:v>
      </x:c>
      <x:c t="str">
        <x:v>POLYSAN FORTIS LINE íves zuhanykabin, balos, 110x90cm</x:v>
      </x:c>
      <x:c t="str">
        <x:v>SAPHO</x:v>
      </x:c>
      <x:c t="str">
        <x:v>8590729001102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FL5190R</x:v>
      </x:c>
      <x:c t="str">
        <x:v>POLYSAN FORTIS LINE íves zuhanykabin, jobbos, 110x90cm</x:v>
      </x:c>
      <x:c t="str">
        <x:v>SAPHO</x:v>
      </x:c>
      <x:c t="str">
        <x:v>8590729001119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FL5290L</x:v>
      </x:c>
      <x:c t="str">
        <x:v>POLYSAN FORTIS LINE íves zuhanykabin, balos, 120x90cm</x:v>
      </x:c>
      <x:c t="str">
        <x:v>SAPHO</x:v>
      </x:c>
      <x:c t="str">
        <x:v>8590729001126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FL5290R</x:v>
      </x:c>
      <x:c t="str">
        <x:v>POLYSAN FORTIS LINE íves zuhanykabin, jobbos, 120x90cm</x:v>
      </x:c>
      <x:c t="str">
        <x:v>SAPHO</x:v>
      </x:c>
      <x:c t="str">
        <x:v>8590729001133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FL5590L</x:v>
      </x:c>
      <x:c t="str">
        <x:v>POLYSAN FORTIS LINE íves zuhanykabin, balos, 90x90cm</x:v>
      </x:c>
      <x:c t="str">
        <x:v>AKCIO</x:v>
      </x:c>
      <x:c t="str">
        <x:v>8590913863363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335000.0000</x:v>
      </x:c>
      <x:c t="n">
        <x:v>399000.0000</x:v>
      </x:c>
      <x:c t="str">
        <x:v>kifutott: 2024.11</x:v>
      </x:c>
    </x:row>
    <x:row>
      <x:c t="str">
        <x:v>FL5690R</x:v>
      </x:c>
      <x:c t="str">
        <x:v>POLYSAN FORTIS LINE íves zuhanykabin, jobbos, 90x90cm</x:v>
      </x:c>
      <x:c t="str">
        <x:v>AKCIO</x:v>
      </x:c>
      <x:c t="str">
        <x:v>8590913863370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450000.0000</x:v>
      </x:c>
      <x:c t="n">
        <x:v>500000.0000</x:v>
      </x:c>
      <x:c t="str">
        <x:v>kifutott: 2024.11</x:v>
      </x:c>
    </x:row>
    <x:row>
      <x:c t="str">
        <x:v>FL80</x:v>
      </x:c>
      <x:c t="str">
        <x:v>AQUALINE sarokpolc, 230x30x230mm, ABS/átlátszó</x:v>
      </x:c>
      <x:c t="str">
        <x:v>AQUALINE</x:v>
      </x:c>
      <x:c t="str">
        <x:v>8003341281352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6900.0000</x:v>
      </x:c>
      <x:c t="str">
        <x:v>kifutott: 2025.10</x:v>
      </x:c>
    </x:row>
    <x:row>
      <x:c t="str">
        <x:v>FLE1</x:v>
      </x:c>
      <x:c t="str">
        <x:v>Gégecső kádperemből kihúzható kézizuhanyhoz, F1/2'- M15x1,150 cm, króm</x:v>
      </x:c>
      <x:c t="str">
        <x:v>SAPHO</x:v>
      </x:c>
      <x:c t="str">
        <x:v>8590913816291</x:v>
      </x:c>
      <x:c t="str">
        <x:v>db        </x:v>
      </x:c>
      <x:c t="str">
        <x:v>73269050</x:v>
      </x:c>
      <x:c t="n">
        <x:v>0.0600</x:v>
      </x:c>
      <x:c t="str">
        <x:v>NDFLE1</x:v>
      </x:c>
      <x:c t="str">
        <x:v>csövek</x:v>
      </x:c>
      <x:c t="str">
        <x:v>bekötőcső</x:v>
      </x:c>
      <x:c t="n">
        <x:v>0.0000</x:v>
      </x:c>
      <x:c t="n">
        <x:v>4400.0000</x:v>
      </x:c>
      <x:c t="str">
        <x:v>újra elérhető: 2025.03</x:v>
      </x:c>
    </x:row>
    <x:row>
      <x:c t="str">
        <x:v>FLE1019</x:v>
      </x:c>
      <x:c t="str">
        <x:v>POWERFLEX gégecső, 150cm, matt arany</x:v>
      </x:c>
      <x:c t="str">
        <x:v>SAPHO</x:v>
      </x:c>
      <x:c t="str">
        <x:v>8590913123702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16000.0000</x:v>
      </x:c>
      <x:c t="str">
        <x:v>újdonság: 2025.12</x:v>
      </x:c>
    </x:row>
    <x:row>
      <x:c t="str">
        <x:v>FLE10BI</x:v>
      </x:c>
      <x:c t="str">
        <x:v>POWERFLEX gégecső, 150cm, matt fehér</x:v>
      </x:c>
      <x:c t="str">
        <x:v>SAPHO</x:v>
      </x:c>
      <x:c t="str">
        <x:v>8590913928451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9700.0000</x:v>
      </x:c>
      <x:c t="str">
        <x:v/>
      </x:c>
    </x:row>
    <x:row>
      <x:c t="str">
        <x:v>FLE10BR</x:v>
      </x:c>
      <x:c t="str">
        <x:v>Zuhanycső 175cm, bronz </x:v>
      </x:c>
      <x:c t="str">
        <x:v>SAPHO</x:v>
      </x:c>
      <x:c t="str">
        <x:v>8024587003577</x:v>
      </x:c>
      <x:c t="str">
        <x:v>db        </x:v>
      </x:c>
      <x:c t="str">
        <x:v>84818019</x:v>
      </x:c>
      <x:c t="n">
        <x:v>0.0510</x:v>
      </x:c>
      <x:c t="str">
        <x:v>NDFLE10BRO</x:v>
      </x:c>
      <x:c t="str">
        <x:v>alkatrész</x:v>
      </x:c>
      <x:c t="str">
        <x:v>alkatrész</x:v>
      </x:c>
      <x:c t="n">
        <x:v>0.0000</x:v>
      </x:c>
      <x:c t="n">
        <x:v>22600.0000</x:v>
      </x:c>
      <x:c t="str">
        <x:v/>
      </x:c>
    </x:row>
    <x:row>
      <x:c t="str">
        <x:v>FLE10BRO</x:v>
      </x:c>
      <x:c t="str">
        <x:v>POWERFLEX gégecső, 150cm, bronz</x:v>
      </x:c>
      <x:c t="str">
        <x:v>SAPHO</x:v>
      </x:c>
      <x:c t="str">
        <x:v>8590913825422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9900.0000</x:v>
      </x:c>
      <x:c t="str">
        <x:v/>
      </x:c>
    </x:row>
    <x:row>
      <x:c t="str">
        <x:v>FLE10NK</x:v>
      </x:c>
      <x:c t="str">
        <x:v>REITANO gégecső, 175cm, nikkel</x:v>
      </x:c>
      <x:c t="str">
        <x:v>SAPHO</x:v>
      </x:c>
      <x:c t="str">
        <x:v>8590913861802</x:v>
      </x:c>
      <x:c t="str">
        <x:v>db        </x:v>
      </x:c>
      <x:c t="str">
        <x:v>84818011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FLE10RZL</x:v>
      </x:c>
      <x:c t="str">
        <x:v>REITANO gégecső, 150cm, rózsa arany</x:v>
      </x:c>
      <x:c t="str">
        <x:v>SAPHO</x:v>
      </x:c>
      <x:c t="str">
        <x:v>8590913916816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23800.0000</x:v>
      </x:c>
      <x:c t="str">
        <x:v/>
      </x:c>
    </x:row>
    <x:row>
      <x:c t="str">
        <x:v>FLE10ZL</x:v>
      </x:c>
      <x:c t="str">
        <x:v>REITANO gégecső, 175cm, arany</x:v>
      </x:c>
      <x:c t="str">
        <x:v>SAPHO</x:v>
      </x:c>
      <x:c t="str">
        <x:v>8590913860126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FLE16</x:v>
      </x:c>
      <x:c t="str">
        <x:v>gégecső kádperemre szerelt kihúzható zuhanyfejhez, 175cm, króm</x:v>
      </x:c>
      <x:c t="str">
        <x:v>SAPHO</x:v>
      </x:c>
      <x:c t="str">
        <x:v>8590913821257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FLE18</x:v>
      </x:c>
      <x:c t="str">
        <x:v>gégecső kádperemre szerelt kihúzható zuhanyfejhez, 275cm, króm</x:v>
      </x:c>
      <x:c t="str">
        <x:v>SAPHO</x:v>
      </x:c>
      <x:c t="str">
        <x:v>8590913821264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/>
      </x:c>
    </x:row>
    <x:row>
      <x:c t="str">
        <x:v>FLE1B</x:v>
      </x:c>
      <x:c t="str">
        <x:v>Gégecső kádperemből kihúzható kézizuhanyhoz, F1/2'- M15x1,150 cm, matt fekete</x:v>
      </x:c>
      <x:c t="str">
        <x:v>SAPHO</x:v>
      </x:c>
      <x:c t="str">
        <x:v>8590913111662</x:v>
      </x:c>
      <x:c t="str">
        <x:v>db        </x:v>
      </x:c>
      <x:c t="str">
        <x:v>73269050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4400.0000</x:v>
      </x:c>
      <x:c t="str">
        <x:v>újdonság: 2025.02</x:v>
      </x:c>
    </x:row>
    <x:row>
      <x:c t="str">
        <x:v>FLEX100</x:v>
      </x:c>
      <x:c t="str">
        <x:v>POWERFLEX gégecső, ANTITWIST, 100cm, króm</x:v>
      </x:c>
      <x:c t="str">
        <x:v>SAPHO</x:v>
      </x:c>
      <x:c t="str">
        <x:v>8590913820670</x:v>
      </x:c>
      <x:c t="str">
        <x:v>db        </x:v>
      </x:c>
      <x:c t="str">
        <x:v>84818019</x:v>
      </x:c>
      <x:c t="n">
        <x:v>0.1650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FLEX100B</x:v>
      </x:c>
      <x:c t="str">
        <x:v>POWERFLEX gégecső, ANTITWIST, 100cm, matt fekete</x:v>
      </x:c>
      <x:c t="str">
        <x:v>SAPHO</x:v>
      </x:c>
      <x:c t="str">
        <x:v>8590913945359</x:v>
      </x:c>
      <x:c t="str">
        <x:v>db        </x:v>
      </x:c>
      <x:c t="str">
        <x:v>84818019</x:v>
      </x:c>
      <x:c t="n">
        <x:v>0.0700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FLEX120</x:v>
      </x:c>
      <x:c t="str">
        <x:v>POWERFLEX gégecső, ANTITWIST, dupla zárral, 120cm, króm</x:v>
      </x:c>
      <x:c t="str">
        <x:v>SAPHO</x:v>
      </x:c>
      <x:c t="str">
        <x:v>8590913844768</x:v>
      </x:c>
      <x:c t="str">
        <x:v>db        </x:v>
      </x:c>
      <x:c t="str">
        <x:v>84819000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3200.0000</x:v>
      </x:c>
      <x:c t="str">
        <x:v/>
      </x:c>
    </x:row>
    <x:row>
      <x:c t="str">
        <x:v>FLEX120B</x:v>
      </x:c>
      <x:c t="str">
        <x:v>POWERFLEX gégecső, ANTITWIST, dupla zárral, 120cm, matt fekete</x:v>
      </x:c>
      <x:c t="str">
        <x:v>SAPHO</x:v>
      </x:c>
      <x:c t="str">
        <x:v>8590913945366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FLEX150</x:v>
      </x:c>
      <x:c t="str">
        <x:v>POWERFLEX gégecső, ANTITWIST, 150cm, króm</x:v>
      </x:c>
      <x:c t="str">
        <x:v>SAPHO</x:v>
      </x:c>
      <x:c t="str">
        <x:v>8590913825354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3900.0000</x:v>
      </x:c>
      <x:c t="str">
        <x:v/>
      </x:c>
    </x:row>
    <x:row>
      <x:c t="str">
        <x:v>FLEX150B</x:v>
      </x:c>
      <x:c t="str">
        <x:v>POWERFLEX gégecső, ANTITWIST, 150cm, matt fekete</x:v>
      </x:c>
      <x:c t="str">
        <x:v>SAPHO</x:v>
      </x:c>
      <x:c t="str">
        <x:v>8590913978579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>újdonság: 2024.09</x:v>
      </x:c>
    </x:row>
    <x:row>
      <x:c t="str">
        <x:v>FLEX150G</x:v>
      </x:c>
      <x:c t="str">
        <x:v>POWERFLEX gégecső, ANTITWIST, 150cm, arany</x:v>
      </x:c>
      <x:c t="str">
        <x:v>SAPHO</x:v>
      </x:c>
      <x:c t="str">
        <x:v>8590913991349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7100.0000</x:v>
      </x:c>
      <x:c t="str">
        <x:v>újdonság: 2025.06</x:v>
      </x:c>
    </x:row>
    <x:row>
      <x:c t="str">
        <x:v>FLEX150GO</x:v>
      </x:c>
      <x:c t="str">
        <x:v>POWERFLEX gégecső, 150cm, matt arany</x:v>
      </x:c>
      <x:c t="str">
        <x:v>SAPHO</x:v>
      </x:c>
      <x:c t="str">
        <x:v>8590913123849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37000.0000</x:v>
      </x:c>
      <x:c t="str">
        <x:v>újdonság: 2025.12</x:v>
      </x:c>
    </x:row>
    <x:row>
      <x:c t="str">
        <x:v>FLEX156</x:v>
      </x:c>
      <x:c t="str">
        <x:v>POWERFLEX gégecső, 150cm, fekete</x:v>
      </x:c>
      <x:c t="str">
        <x:v>SAPHO</x:v>
      </x:c>
      <x:c t="str">
        <x:v>8590913893032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>kifutott: 2024.11</x:v>
      </x:c>
    </x:row>
    <x:row>
      <x:c t="str">
        <x:v>FLEX200</x:v>
      </x:c>
      <x:c t="str">
        <x:v>POWERFLEX gégecső, ANTITWIST, 200cm, króm</x:v>
      </x:c>
      <x:c t="str">
        <x:v>SAPHO</x:v>
      </x:c>
      <x:c t="str">
        <x:v>8590913825361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4400.0000</x:v>
      </x:c>
      <x:c t="str">
        <x:v/>
      </x:c>
    </x:row>
    <x:row>
      <x:c t="str">
        <x:v>FLEX200B</x:v>
      </x:c>
      <x:c t="str">
        <x:v>POWERFLEX gégecső, ANTITWIST, 200cm, matt fekete</x:v>
      </x:c>
      <x:c t="str">
        <x:v>SAPHO</x:v>
      </x:c>
      <x:c t="str">
        <x:v>8590913123757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>újdonság: 2026.02</x:v>
      </x:c>
    </x:row>
    <x:row>
      <x:c t="str">
        <x:v>FR12070</x:v>
      </x:c>
      <x:c t="str">
        <x:v>POLYSAN lábszerkezet kádhoz, 120x70cm (LILY 120)</x:v>
      </x:c>
      <x:c t="str">
        <x:v>SAPHO</x:v>
      </x:c>
      <x:c t="str">
        <x:v>8590729024019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FR13070</x:v>
      </x:c>
      <x:c t="str">
        <x:v>POLYSAN lábszerkezet kádhoz, 130x70cm (LILY 130)</x:v>
      </x:c>
      <x:c t="str">
        <x:v>SAPHO</x:v>
      </x:c>
      <x:c t="str">
        <x:v>8590729024026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FR140140</x:v>
      </x:c>
      <x:c t="str">
        <x:v>POLYSAN lábszerkezet sarokkádhoz, 140x140cm</x:v>
      </x:c>
      <x:c t="str">
        <x:v>SAPHO</x:v>
      </x:c>
      <x:c t="str">
        <x:v>8590729085065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FR14070</x:v>
      </x:c>
      <x:c t="str">
        <x:v>POLYSAN lábszerkezet kádhoz, 140x70cm (LILY 140)</x:v>
      </x:c>
      <x:c t="str">
        <x:v>SAPHO</x:v>
      </x:c>
      <x:c t="str">
        <x:v>8590729024033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FR141141</x:v>
      </x:c>
      <x:c t="str">
        <x:v>POLYSAN lábszerkezet sarokkádhoz, 140x140cm (SIMONA)</x:v>
      </x:c>
      <x:c t="str">
        <x:v>SAPHO</x:v>
      </x:c>
      <x:c t="str">
        <x:v>8590729085089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FR150150</x:v>
      </x:c>
      <x:c t="str">
        <x:v>POLYSAN lábszerkezet sarokkádhoz, 150x150cm</x:v>
      </x:c>
      <x:c t="str">
        <x:v>SAPHO</x:v>
      </x:c>
      <x:c t="str">
        <x:v>8590729085072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FR15070</x:v>
      </x:c>
      <x:c t="str">
        <x:v>POLYSAN lábszerkezet kádhoz, 150x70cm (LILY 150)</x:v>
      </x:c>
      <x:c t="str">
        <x:v>SAPHO</x:v>
      </x:c>
      <x:c t="str">
        <x:v>8590729024040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FR15071</x:v>
      </x:c>
      <x:c t="str">
        <x:v>POLYSAN lábszerkezet kádhoz, 150x70cm (LISA 150)</x:v>
      </x:c>
      <x:c t="str">
        <x:v>SAPHO</x:v>
      </x:c>
      <x:c t="str">
        <x:v>8590729024064</x:v>
      </x:c>
      <x:c t="str">
        <x:v>db        </x:v>
      </x:c>
      <x:c t="str">
        <x:v>73249000</x:v>
      </x:c>
      <x:c t="n">
        <x:v>10.5000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FR15075</x:v>
      </x:c>
      <x:c t="str">
        <x:v>POLYSAN lábszerkezet kádhoz, 150x75cm (CLEO 150)</x:v>
      </x:c>
      <x:c t="str">
        <x:v>SAPHO</x:v>
      </x:c>
      <x:c t="str">
        <x:v>8590729024095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FR15076</x:v>
      </x:c>
      <x:c t="str">
        <x:v>POLYSAN lábszerkezet aszimetrikus kádhoz, balos/jobbos, 150x75cm</x:v>
      </x:c>
      <x:c t="str">
        <x:v>SAPHO</x:v>
      </x:c>
      <x:c t="str">
        <x:v>8590729019145</x:v>
      </x:c>
      <x:c t="str">
        <x:v>db        </x:v>
      </x:c>
      <x:c t="str">
        <x:v>73249000</x:v>
      </x:c>
      <x:c t="n">
        <x:v>7.5000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FR151151</x:v>
      </x:c>
      <x:c t="str">
        <x:v>POLYSAN lábszerkezet sarokkádhoz, 150x150cm (SIMONA)</x:v>
      </x:c>
      <x:c t="str">
        <x:v>SAPHO</x:v>
      </x:c>
      <x:c t="str">
        <x:v>8590729084785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FR160100</x:v>
      </x:c>
      <x:c t="str">
        <x:v>POLYSAN lábszerkezet kádhoz, 160x100cm</x:v>
      </x:c>
      <x:c t="str">
        <x:v>SAPHO</x:v>
      </x:c>
      <x:c t="str">
        <x:v>8590729024187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2025.02</x:v>
      </x:c>
    </x:row>
    <x:row>
      <x:c t="str">
        <x:v>FR16070</x:v>
      </x:c>
      <x:c t="str">
        <x:v>POLYSAN lábszerkezet kádhoz, 160x70cm</x:v>
      </x:c>
      <x:c t="str">
        <x:v>SAPHO</x:v>
      </x:c>
      <x:c t="str">
        <x:v>8590729084709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FR16071</x:v>
      </x:c>
      <x:c t="str">
        <x:v>POLYSAN lábszerkezet kádhoz, 160x70cm (LISA 160)</x:v>
      </x:c>
      <x:c t="str">
        <x:v>SAPHO</x:v>
      </x:c>
      <x:c t="str">
        <x:v>8590729024071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FR16072</x:v>
      </x:c>
      <x:c t="str">
        <x:v>POLYSAN lábszerkezet kádhoz, 160x70cm (CLEO 160x70)</x:v>
      </x:c>
      <x:c t="str">
        <x:v>SAPHO</x:v>
      </x:c>
      <x:c t="str">
        <x:v>8590729024101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FR16075</x:v>
      </x:c>
      <x:c t="str">
        <x:v>POLYSAN lábszerkezet kádhoz, 160x75cm (CLEO 160x75)</x:v>
      </x:c>
      <x:c t="str">
        <x:v>SAPHO</x:v>
      </x:c>
      <x:c t="str">
        <x:v>8590729024118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FR16575</x:v>
      </x:c>
      <x:c t="str">
        <x:v>POLYSAN lábszerkezet kádhoz, 165x75cm (ASTRA B)</x:v>
      </x:c>
      <x:c t="str">
        <x:v>SAPHO</x:v>
      </x:c>
      <x:c t="str">
        <x:v>8590729023876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FR16580</x:v>
      </x:c>
      <x:c t="str">
        <x:v>POLYSAN lábszerkezet kádhoz, 165x80cm (ASTRA L/R)</x:v>
      </x:c>
      <x:c t="str">
        <x:v>SAPHO</x:v>
      </x:c>
      <x:c t="str">
        <x:v>8590729001560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FR170100</x:v>
      </x:c>
      <x:c t="str">
        <x:v>POLYSAN lábszerkezet kádhoz, 170x100cm</x:v>
      </x:c>
      <x:c t="str">
        <x:v>SAPHO</x:v>
      </x:c>
      <x:c t="str">
        <x:v>8590729024194</x:v>
      </x:c>
      <x:c t="str">
        <x:v>db        </x:v>
      </x:c>
      <x:c t="str">
        <x:v>73249000</x:v>
      </x:c>
      <x:c t="n">
        <x:v>8.5000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>újdonság: 2025.02</x:v>
      </x:c>
    </x:row>
    <x:row>
      <x:c t="str">
        <x:v>FR17070</x:v>
      </x:c>
      <x:c t="str">
        <x:v>POLYSAN lábszerkezet kádhoz, 170x70cm (LILY 170)</x:v>
      </x:c>
      <x:c t="str">
        <x:v>SAPHO</x:v>
      </x:c>
      <x:c t="str">
        <x:v>8590729024057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FR17071</x:v>
      </x:c>
      <x:c t="str">
        <x:v>POLYSAN lábszerkezet kádhoz, 170x70cm (LISA 170)</x:v>
      </x:c>
      <x:c t="str">
        <x:v>SAPHO</x:v>
      </x:c>
      <x:c t="str">
        <x:v>8590729024088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FR17072</x:v>
      </x:c>
      <x:c t="str">
        <x:v>POLYSAN lábszerkezet kádhoz, 170x70cm (CLEO 170x70)</x:v>
      </x:c>
      <x:c t="str">
        <x:v>SAPHO</x:v>
      </x:c>
      <x:c t="str">
        <x:v>8590729024125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FR17075</x:v>
      </x:c>
      <x:c t="str">
        <x:v>POLYSAN lábszerkezet kádhoz, 170x75cm (CLEO 170x75)</x:v>
      </x:c>
      <x:c t="str">
        <x:v>SAPHO</x:v>
      </x:c>
      <x:c t="str">
        <x:v>8590729024132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FR17080</x:v>
      </x:c>
      <x:c t="str">
        <x:v>POLYSAN lábszerkezet kádhoz, 170x80cm (KVADRA 170)</x:v>
      </x:c>
      <x:c t="str">
        <x:v>SAPHO</x:v>
      </x:c>
      <x:c t="str">
        <x:v>8590729023883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FR17081</x:v>
      </x:c>
      <x:c t="str">
        <x:v>POLYSAN lábszerkezet aszimetrikus kádhoz, balos/jobbos, 170x80cm</x:v>
      </x:c>
      <x:c t="str">
        <x:v>SAPHO</x:v>
      </x:c>
      <x:c t="str">
        <x:v>8590729019152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FR17180</x:v>
      </x:c>
      <x:c t="str">
        <x:v>POLYSAN lábszerkezet kádhoz, 170x80cm</x:v>
      </x:c>
      <x:c t="str">
        <x:v>SAPHO</x:v>
      </x:c>
      <x:c t="str">
        <x:v>8590729012269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FR17580</x:v>
      </x:c>
      <x:c t="str">
        <x:v>POLYSAN lábszerkezet kádhoz, 175x80cm, L/R</x:v>
      </x:c>
      <x:c t="str">
        <x:v>SAPHO</x:v>
      </x:c>
      <x:c t="str">
        <x:v>8590729012238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FR180100</x:v>
      </x:c>
      <x:c t="str">
        <x:v>POLYSAN lábszerkezet kádhoz, 180x120cm</x:v>
      </x:c>
      <x:c t="str">
        <x:v>SAPHO</x:v>
      </x:c>
      <x:c t="str">
        <x:v>8590729079569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FR180120</x:v>
      </x:c>
      <x:c t="str">
        <x:v>POLYSAN lábszerkezet kádhoz, 180x120cm</x:v>
      </x:c>
      <x:c t="str">
        <x:v>SAPHO</x:v>
      </x:c>
      <x:c t="str">
        <x:v>8590729039754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FR18070</x:v>
      </x:c>
      <x:c t="str">
        <x:v>POLYSAN lábszerkezet kádhoz, 180x70cm (KRYSTA 180x70)</x:v>
      </x:c>
      <x:c t="str">
        <x:v>SAPHO</x:v>
      </x:c>
      <x:c t="str">
        <x:v>8590729024170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FR18080</x:v>
      </x:c>
      <x:c t="str">
        <x:v>POLYSAN lábszerkezet kádhoz, 180x80cm</x:v>
      </x:c>
      <x:c t="str">
        <x:v>SAPHO</x:v>
      </x:c>
      <x:c t="str">
        <x:v>8590729001683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FR18081</x:v>
      </x:c>
      <x:c t="str">
        <x:v>POLYSAN lábszerkezet kádhoz, 180x80cm (KVADRA 180)</x:v>
      </x:c>
      <x:c t="str">
        <x:v>SAPHO</x:v>
      </x:c>
      <x:c t="str">
        <x:v>8590729023890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FR18082</x:v>
      </x:c>
      <x:c t="str">
        <x:v>POLYSAN lábszerkezet kádhoz, 180x80cm (CLEO 180x80)</x:v>
      </x:c>
      <x:c t="str">
        <x:v>SAPHO</x:v>
      </x:c>
      <x:c t="str">
        <x:v>8590729024149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FR18083</x:v>
      </x:c>
      <x:c t="str">
        <x:v>POLYSAN lábszerkezet kádhoz, 180x80cm (KRYSTA 180x80)</x:v>
      </x:c>
      <x:c t="str">
        <x:v>SAPHO</x:v>
      </x:c>
      <x:c t="str">
        <x:v>8590729024163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FR18090</x:v>
      </x:c>
      <x:c t="str">
        <x:v>POLYSAN lábszerkezet kádhoz, 180x90cm (CLEO 180x90)</x:v>
      </x:c>
      <x:c t="str">
        <x:v>SAPHO</x:v>
      </x:c>
      <x:c t="str">
        <x:v>8590729024156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FR18580</x:v>
      </x:c>
      <x:c t="str">
        <x:v>POLYSAN lábszerkezet kádhoz, 185x80cm, L/R</x:v>
      </x:c>
      <x:c t="str">
        <x:v>SAPHO</x:v>
      </x:c>
      <x:c t="str">
        <x:v>8590729012245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FR18585</x:v>
      </x:c>
      <x:c t="str">
        <x:v>POLYSAN lábszerkezet kádhoz, 185x85cm</x:v>
      </x:c>
      <x:c t="str">
        <x:v>SAPHO</x:v>
      </x:c>
      <x:c t="str">
        <x:v>8590729020080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2025.08</x:v>
      </x:c>
    </x:row>
    <x:row>
      <x:c t="str">
        <x:v>FR190100</x:v>
      </x:c>
      <x:c t="str">
        <x:v>POLYSAN lábszerkezet kádhoz, 190x100cm</x:v>
      </x:c>
      <x:c t="str">
        <x:v>SAPHO</x:v>
      </x:c>
      <x:c t="str">
        <x:v>8590729001706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FR19090</x:v>
      </x:c>
      <x:c t="str">
        <x:v>POLYSAN lábszerkezet kádhoz, 190x90cm</x:v>
      </x:c>
      <x:c t="str">
        <x:v>SAPHO</x:v>
      </x:c>
      <x:c t="str">
        <x:v>8590729001690</x:v>
      </x:c>
      <x:c t="str">
        <x:v>db        </x:v>
      </x:c>
      <x:c t="str">
        <x:v>73269098</x:v>
      </x:c>
      <x:c t="n">
        <x:v>12.0000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FR20090</x:v>
      </x:c>
      <x:c t="str">
        <x:v>POLYSAN lábszerkezet kádhoz, 200x90cm (MARLENE 200)</x:v>
      </x:c>
      <x:c t="str">
        <x:v>SAPHO</x:v>
      </x:c>
      <x:c t="str">
        <x:v>8590729079576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/>
      </x:c>
    </x:row>
    <x:row>
      <x:c t="str">
        <x:v>FR2134</x:v>
      </x:c>
      <x:c t="str">
        <x:v>POLYSAN lábszerkezet DEEP zuhanytálcához, 100x75cm</x:v>
      </x:c>
      <x:c t="str">
        <x:v>SAPHO</x:v>
      </x:c>
      <x:c t="str">
        <x:v>8590729001232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FR2135</x:v>
      </x:c>
      <x:c t="str">
        <x:v>POLYSAN lábszerkezet DEEP zuhanytálcához, 110x75cm</x:v>
      </x:c>
      <x:c t="str">
        <x:v>SAPHO</x:v>
      </x:c>
      <x:c t="str">
        <x:v>8590729001225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FR2136</x:v>
      </x:c>
      <x:c t="str">
        <x:v>POLYSAN lábszerkezet DEEP zuhanytálcához, 120x75cm</x:v>
      </x:c>
      <x:c t="str">
        <x:v>SAPHO</x:v>
      </x:c>
      <x:c t="str">
        <x:v>8590729001218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FR2137</x:v>
      </x:c>
      <x:c t="str">
        <x:v>POLYSAN lábszerkezet DEEP zuhanytálcához, 130x75cm</x:v>
      </x:c>
      <x:c t="str">
        <x:v>SAPHO</x:v>
      </x:c>
      <x:c t="str">
        <x:v>8590729001201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FR2138</x:v>
      </x:c>
      <x:c t="str">
        <x:v>POLYSAN lábszerkezet DEEP zuhanytálcához, 140x75cm</x:v>
      </x:c>
      <x:c t="str">
        <x:v>SAPHO</x:v>
      </x:c>
      <x:c t="str">
        <x:v>8590729000846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FR2139</x:v>
      </x:c>
      <x:c t="str">
        <x:v>POLYSAN lábszerkezet DEEP zuhanytálcához, 150x75cm</x:v>
      </x:c>
      <x:c t="str">
        <x:v>SAPHO</x:v>
      </x:c>
      <x:c t="str">
        <x:v>8590729001508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FR2140</x:v>
      </x:c>
      <x:c t="str">
        <x:v>POLYSAN lábszerkezet DEEP zuhanytálcához, 160x75cm</x:v>
      </x:c>
      <x:c t="str">
        <x:v>SAPHO</x:v>
      </x:c>
      <x:c t="str">
        <x:v>8590729001492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FR2234</x:v>
      </x:c>
      <x:c t="str">
        <x:v>POLYSAN lábszerkezet DEEP zuhanytálcához, 100x90cm</x:v>
      </x:c>
      <x:c t="str">
        <x:v>SAPHO</x:v>
      </x:c>
      <x:c t="str">
        <x:v>8590729001249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FR2235</x:v>
      </x:c>
      <x:c t="str">
        <x:v>POLYSAN lábszerkezet DEEP zuhanytálcához, 110x90cm</x:v>
      </x:c>
      <x:c t="str">
        <x:v>SAPHO</x:v>
      </x:c>
      <x:c t="str">
        <x:v>8590729001256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FR2236</x:v>
      </x:c>
      <x:c t="str">
        <x:v>POLYSAN lábszerkezet DEEP zuhanytálcához, 120x90cm</x:v>
      </x:c>
      <x:c t="str">
        <x:v>SAPHO</x:v>
      </x:c>
      <x:c t="str">
        <x:v>8590729001263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FR3596</x:v>
      </x:c>
      <x:c t="str">
        <x:v>POLYSAN lábszerkezet SELMA zuhanytálcához, 90x90cm</x:v>
      </x:c>
      <x:c t="str">
        <x:v>SAPHO</x:v>
      </x:c>
      <x:c t="str">
        <x:v>8590729001034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FR4580</x:v>
      </x:c>
      <x:c t="str">
        <x:v>POLYSAN VISLA lábszerekezet, 80x80cm</x:v>
      </x:c>
      <x:c t="str">
        <x:v>SAPHO</x:v>
      </x:c>
      <x:c t="str">
        <x:v>8590729084792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FR4596</x:v>
      </x:c>
      <x:c t="str">
        <x:v>POLYSAN CARMEN lábszerekezet, 90x90cm</x:v>
      </x:c>
      <x:c t="str">
        <x:v>SAPHO</x:v>
      </x:c>
      <x:c t="str">
        <x:v>8590729001195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FR525</x:v>
      </x:c>
      <x:c t="str">
        <x:v>kihúzható zuhanyfej mosogató-csaptelephez, 1/2", króm</x:v>
      </x:c>
      <x:c t="str">
        <x:v>SAPHO</x:v>
      </x:c>
      <x:c t="str">
        <x:v>8590913126727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4900.0000</x:v>
      </x:c>
      <x:c t="str">
        <x:v>újdonság: 2025.10</x:v>
      </x:c>
    </x:row>
    <x:row>
      <x:c t="str">
        <x:v>FR530</x:v>
      </x:c>
      <x:c t="str">
        <x:v>kihúzható zuhanyfej mosogató-csaptelephez, 1/2", króm</x:v>
      </x:c>
      <x:c t="str">
        <x:v>SAPHO</x:v>
      </x:c>
      <x:c t="str">
        <x:v>8590913126734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4900.0000</x:v>
      </x:c>
      <x:c t="str">
        <x:v>újdonság: 2025.10</x:v>
      </x:c>
    </x:row>
    <x:row>
      <x:c t="str">
        <x:v>FR530B</x:v>
      </x:c>
      <x:c t="str">
        <x:v>kihúzható zuhanyfej mosogató-csaptelephez, 1/2", matt fekete</x:v>
      </x:c>
      <x:c t="str">
        <x:v>SAPHO</x:v>
      </x:c>
      <x:c t="str">
        <x:v>8590913126741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4900.0000</x:v>
      </x:c>
      <x:c t="str">
        <x:v>újdonság: 2025.10</x:v>
      </x:c>
    </x:row>
    <x:row>
      <x:c t="str">
        <x:v>FR576B</x:v>
      </x:c>
      <x:c t="str">
        <x:v>FLAWO mosogató-csaptelep, matt fekete</x:v>
      </x:c>
      <x:c t="str">
        <x:v>SAPHO</x:v>
      </x:c>
      <x:c t="str">
        <x:v>8590913909443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72000.0000</x:v>
      </x:c>
      <x:c t="str">
        <x:v/>
      </x:c>
    </x:row>
    <x:row>
      <x:c t="str">
        <x:v>FR576GB</x:v>
      </x:c>
      <x:c t="str">
        <x:v>FLAWO mosogató-csaptelep, matt arany</x:v>
      </x:c>
      <x:c t="str">
        <x:v>SAPHO</x:v>
      </x:c>
      <x:c t="str">
        <x:v>8590913951435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FR576GM</x:v>
      </x:c>
      <x:c t="str">
        <x:v>FLAWO mosogató-csaptelep, gun metal</x:v>
      </x:c>
      <x:c t="str">
        <x:v>SAPHO</x:v>
      </x:c>
      <x:c t="str">
        <x:v>8590913951459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FR576PG</x:v>
      </x:c>
      <x:c t="str">
        <x:v>FLAWO mosogató-csaptelep, matt réz</x:v>
      </x:c>
      <x:c t="str">
        <x:v>SAPHO</x:v>
      </x:c>
      <x:c t="str">
        <x:v>8590913951442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FR584</x:v>
      </x:c>
      <x:c t="str">
        <x:v>gégecső, 185cm</x:v>
      </x:c>
      <x:c t="str">
        <x:v>SAPHO</x:v>
      </x:c>
      <x:c t="str">
        <x:v>8590913929069</x:v>
      </x:c>
      <x:c t="str">
        <x:v>db        </x:v>
      </x:c>
      <x:c t="str">
        <x:v>84818019</x:v>
      </x:c>
      <x:c t="n">
        <x:v>0.1050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4700.0000</x:v>
      </x:c>
      <x:c t="str">
        <x:v/>
      </x:c>
    </x:row>
    <x:row>
      <x:c t="str">
        <x:v>FR589GM</x:v>
      </x:c>
      <x:c t="str">
        <x:v>kihúzható zuhanyfej mosogató-csaptelephez, 1/2", gun metal</x:v>
      </x:c>
      <x:c t="str">
        <x:v>SAPHO</x:v>
      </x:c>
      <x:c t="str">
        <x:v>8590913115790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3400.0000</x:v>
      </x:c>
      <x:c t="str">
        <x:v>újdonság: 2025.10</x:v>
      </x:c>
    </x:row>
    <x:row>
      <x:c t="str">
        <x:v>FR589NK</x:v>
      </x:c>
      <x:c t="str">
        <x:v>kihúzható zuhanyfej mosogató-csaptelephez, 1/2", nikkel</x:v>
      </x:c>
      <x:c t="str">
        <x:v>SAPHO</x:v>
      </x:c>
      <x:c t="str">
        <x:v>8590913115806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3400.0000</x:v>
      </x:c>
      <x:c t="str">
        <x:v>újdonság: 2025.10</x:v>
      </x:c>
    </x:row>
    <x:row>
      <x:c t="str">
        <x:v>FR678G</x:v>
      </x:c>
      <x:c t="str">
        <x:v>FLAWO mosdócsaptelep, matt rózsa arany</x:v>
      </x:c>
      <x:c t="str">
        <x:v>SAPHO</x:v>
      </x:c>
      <x:c t="str">
        <x:v>8590913909436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FR678GB</x:v>
      </x:c>
      <x:c t="str">
        <x:v>FLAWO mosdócsaptelep, matt arany</x:v>
      </x:c>
      <x:c t="str">
        <x:v>SAPHO</x:v>
      </x:c>
      <x:c t="str">
        <x:v>8590913932182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FR780B</x:v>
      </x:c>
      <x:c t="str">
        <x:v>kihúzható zuhanyfej mosogató-csaptelephez, 1/2", matt fekete</x:v>
      </x:c>
      <x:c t="str">
        <x:v>SAPHO</x:v>
      </x:c>
      <x:c t="str">
        <x:v>8590913126758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4900.0000</x:v>
      </x:c>
      <x:c t="str">
        <x:v>újdonság: 2025.10</x:v>
      </x:c>
    </x:row>
    <x:row>
      <x:c t="str">
        <x:v>FS1062</x:v>
      </x:c>
      <x:c t="str">
        <x:v>POLYSAN FISA kádparaván üveg, 600x1500mm, transzparent üveg</x:v>
      </x:c>
      <x:c t="str">
        <x:v>SAPHO</x:v>
      </x:c>
      <x:c t="str">
        <x:v>8590913973123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25000.0000</x:v>
      </x:c>
      <x:c t="str">
        <x:v>újdonság: 2024.07</x:v>
      </x:c>
    </x:row>
    <x:row>
      <x:c t="str">
        <x:v>FS1072</x:v>
      </x:c>
      <x:c t="str">
        <x:v>POLYSAN FISA kádparaván üveg, 700x1500mm, transzparent üveg</x:v>
      </x:c>
      <x:c t="str">
        <x:v>SAPHO</x:v>
      </x:c>
      <x:c t="str">
        <x:v>8590913973130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27000.0000</x:v>
      </x:c>
      <x:c t="str">
        <x:v>újdonság: 2024.07</x:v>
      </x:c>
    </x:row>
    <x:row>
      <x:c t="str">
        <x:v>FS1082</x:v>
      </x:c>
      <x:c t="str">
        <x:v>POLYSAN FISA kádparaván üveg, 800x1500mm, transzparent üveg</x:v>
      </x:c>
      <x:c t="str">
        <x:v>SAPHO</x:v>
      </x:c>
      <x:c t="str">
        <x:v>8590913973147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30000.0000</x:v>
      </x:c>
      <x:c t="str">
        <x:v>újdonság: 2024.07</x:v>
      </x:c>
    </x:row>
    <x:row>
      <x:c t="str">
        <x:v>FS125</x:v>
      </x:c>
      <x:c t="str">
        <x:v>AQUALINE WC-ülőke, integrált és kivehető gyerek betéttel, soft close </x:v>
      </x:c>
      <x:c t="str">
        <x:v>AQUALINE</x:v>
      </x:c>
      <x:c t="str">
        <x:v>8590913821677</x:v>
      </x:c>
      <x:c t="str">
        <x:v>db        </x:v>
      </x:c>
      <x:c t="str">
        <x:v>39222000</x:v>
      </x:c>
      <x:c t="n">
        <x:v>2.0300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FS161</x:v>
      </x:c>
      <x:c t="str">
        <x:v>AQUALINE LUIGI kerámiamosdó, 34x34cm</x:v>
      </x:c>
      <x:c t="str">
        <x:v>AQUALINE</x:v>
      </x:c>
      <x:c t="str">
        <x:v>6221006129746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21000.0000</x:v>
      </x:c>
      <x:c t="str">
        <x:v/>
      </x:c>
    </x:row>
    <x:row>
      <x:c t="str">
        <x:v>FS1PK</x:v>
      </x:c>
      <x:c t="str">
        <x:v>AQUALINE CLIFTON sarok kombi WC alsó/hátsó kifolyású, tartállyal, ülőke nélkül 36,7x74,7cm</x:v>
      </x:c>
      <x:c t="str">
        <x:v>AQUALINE</x:v>
      </x:c>
      <x:c t="str">
        <x:v>8590913951329</x:v>
      </x:c>
      <x:c t="str">
        <x:v>db        </x:v>
      </x:c>
      <x:c t="str">
        <x:v>69109000</x:v>
      </x:c>
      <x:c t="n">
        <x:v>24.9000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92000.0000</x:v>
      </x:c>
      <x:c t="str">
        <x:v/>
      </x:c>
    </x:row>
    <x:row>
      <x:c t="str">
        <x:v>FS8012</x:v>
      </x:c>
      <x:c t="str">
        <x:v>POLYSAN FISA profil és merevítő, króm</x:v>
      </x:c>
      <x:c t="str">
        <x:v>SAPHO</x:v>
      </x:c>
      <x:c t="str">
        <x:v>8590913973086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26800.0000</x:v>
      </x:c>
      <x:c t="str">
        <x:v>újdonság: 2024.07</x:v>
      </x:c>
    </x:row>
    <x:row>
      <x:c t="str">
        <x:v>FS8022</x:v>
      </x:c>
      <x:c t="str">
        <x:v>POLYSAN FISA profil és merevítő, matt fekete</x:v>
      </x:c>
      <x:c t="str">
        <x:v>SAPHO</x:v>
      </x:c>
      <x:c t="str">
        <x:v>8590913973093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FS8032</x:v>
      </x:c>
      <x:c t="str">
        <x:v>POLYSAN FISA profil és merevítő, matt fehér</x:v>
      </x:c>
      <x:c t="str">
        <x:v>SAPHO</x:v>
      </x:c>
      <x:c t="str">
        <x:v>8590913973109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FS8042</x:v>
      </x:c>
      <x:c t="str">
        <x:v>POLYSAN FISA profil és merevítő, matt arany</x:v>
      </x:c>
      <x:c t="str">
        <x:v>SAPHO</x:v>
      </x:c>
      <x:c t="str">
        <x:v>8590913973116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38000.0000</x:v>
      </x:c>
      <x:c t="str">
        <x:v>újdonság: 2024.07</x:v>
      </x:c>
    </x:row>
    <x:row>
      <x:c t="str">
        <x:v>FS981</x:v>
      </x:c>
      <x:c t="str">
        <x:v>AQUALINE MODIS kerámiamosdó, pultra vagy falra szerelhető, 45x35cm</x:v>
      </x:c>
      <x:c t="str">
        <x:v>AQUALINE</x:v>
      </x:c>
      <x:c t="str">
        <x:v>6221006169834</x:v>
      </x:c>
      <x:c t="str">
        <x:v>db        </x:v>
      </x:c>
      <x:c t="str">
        <x:v>69109000</x:v>
      </x:c>
      <x:c t="n">
        <x:v>10.5550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32000.0000</x:v>
      </x:c>
      <x:c t="str">
        <x:v>kifutott: 2024.09</x:v>
      </x:c>
    </x:row>
    <x:row>
      <x:c t="str">
        <x:v>FSACC293</x:v>
      </x:c>
      <x:c t="str">
        <x:v>AIRTECH LUX réz gégecső dupla zárral, 150-170cm, króm</x:v>
      </x:c>
      <x:c t="str">
        <x:v>AKCIO</x:v>
      </x:c>
      <x:c t="str">
        <x:v>8590913825408</x:v>
      </x:c>
      <x:c t="str">
        <x:v>db        </x:v>
      </x:c>
      <x:c t="str">
        <x:v>84818019</x:v>
      </x:c>
      <x:c t="n">
        <x:v>0.2900</x:v>
      </x:c>
      <x:c t="str">
        <x:v/>
      </x:c>
      <x:c t="str">
        <x:v>csövek</x:v>
      </x:c>
      <x:c t="str">
        <x:v>gégecső</x:v>
      </x:c>
      <x:c t="n">
        <x:v>3300.0000</x:v>
      </x:c>
      <x:c t="n">
        <x:v>4600.0000</x:v>
      </x:c>
      <x:c t="str">
        <x:v/>
      </x:c>
    </x:row>
    <x:row>
      <x:c t="str">
        <x:v>FSACC548</x:v>
      </x:c>
      <x:c t="str">
        <x:v>LUX dupla rétegű gégecső, flexibilis, 200-240cm, króm</x:v>
      </x:c>
      <x:c t="str">
        <x:v>SAPHO</x:v>
      </x:c>
      <x:c t="str">
        <x:v>8590913825415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4600.0000</x:v>
      </x:c>
      <x:c t="str">
        <x:v/>
      </x:c>
    </x:row>
    <x:row>
      <x:c t="str">
        <x:v>FT002</x:v>
      </x:c>
      <x:c t="str">
        <x:v>FORATA álló mosdócsaptelep, króm</x:v>
      </x:c>
      <x:c t="str">
        <x:v>SAPHO</x:v>
      </x:c>
      <x:c t="str">
        <x:v>8590913930843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FT002/14</x:v>
      </x:c>
      <x:c t="str">
        <x:v>FORATA álló mosdócsaptelep, matt fehér</x:v>
      </x:c>
      <x:c t="str">
        <x:v>SAPHO</x:v>
      </x:c>
      <x:c t="str">
        <x:v>8590913930850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FT002/15</x:v>
      </x:c>
      <x:c t="str">
        <x:v>FORATA álló mosdócsaptelep, matt fekete</x:v>
      </x:c>
      <x:c t="str">
        <x:v>SAPHO</x:v>
      </x:c>
      <x:c t="str">
        <x:v>8590913930973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FT003</x:v>
      </x:c>
      <x:c t="str">
        <x:v>FORATA álló bidécsaptelep, króm</x:v>
      </x:c>
      <x:c t="str">
        <x:v>SAPHO</x:v>
      </x:c>
      <x:c t="str">
        <x:v>8590913931178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/>
      </x:c>
    </x:row>
    <x:row>
      <x:c t="str">
        <x:v>FT003/14</x:v>
      </x:c>
      <x:c t="str">
        <x:v>FORATA álló bidécsaptelep, matt fehér</x:v>
      </x:c>
      <x:c t="str">
        <x:v>SAPHO</x:v>
      </x:c>
      <x:c t="str">
        <x:v>8590913931239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FT003/15</x:v>
      </x:c>
      <x:c t="str">
        <x:v>FORATA álló bidécsaptelep, matt fekete</x:v>
      </x:c>
      <x:c t="str">
        <x:v>SAPHO</x:v>
      </x:c>
      <x:c t="str">
        <x:v>8590913931277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FT007</x:v>
      </x:c>
      <x:c t="str">
        <x:v>FORATA magasított álló mosdócsaptelep, króm</x:v>
      </x:c>
      <x:c t="str">
        <x:v>SAPHO</x:v>
      </x:c>
      <x:c t="str">
        <x:v>8590913931062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FT007/14</x:v>
      </x:c>
      <x:c t="str">
        <x:v>FORATA magasított álló mosdócsaptelep, matt fehér</x:v>
      </x:c>
      <x:c t="str">
        <x:v>SAPHO</x:v>
      </x:c>
      <x:c t="str">
        <x:v>8590913931079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FT007/15</x:v>
      </x:c>
      <x:c t="str">
        <x:v>FORATA magasított álló mosdócsaptelep, matt fekete</x:v>
      </x:c>
      <x:c t="str">
        <x:v>SAPHO</x:v>
      </x:c>
      <x:c t="str">
        <x:v>8590913931086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FT010</x:v>
      </x:c>
      <x:c t="str">
        <x:v>FORATA fali kádtöltő csaptelep, króm</x:v>
      </x:c>
      <x:c t="str">
        <x:v>SAPHO</x:v>
      </x:c>
      <x:c t="str">
        <x:v>8590913931284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98000.0000</x:v>
      </x:c>
      <x:c t="str">
        <x:v/>
      </x:c>
    </x:row>
    <x:row>
      <x:c t="str">
        <x:v>FT010/14</x:v>
      </x:c>
      <x:c t="str">
        <x:v>FORATA fali kádtöltő csaptelep, matt fehér</x:v>
      </x:c>
      <x:c t="str">
        <x:v>SAPHO</x:v>
      </x:c>
      <x:c t="str">
        <x:v>8590913931291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FT010/15</x:v>
      </x:c>
      <x:c t="str">
        <x:v>FORATA fali kádtöltő csaptelep, matt fekete</x:v>
      </x:c>
      <x:c t="str">
        <x:v>SAPHO</x:v>
      </x:c>
      <x:c t="str">
        <x:v>8590913931307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FT011</x:v>
      </x:c>
      <x:c t="str">
        <x:v>FORATA fali zuhanycsaptelep, króm</x:v>
      </x:c>
      <x:c t="str">
        <x:v>SAPHO</x:v>
      </x:c>
      <x:c t="str">
        <x:v>8590913931314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FT011/14</x:v>
      </x:c>
      <x:c t="str">
        <x:v>FORATA fali zuhanycsaptelep, matt fehér</x:v>
      </x:c>
      <x:c t="str">
        <x:v>SAPHO</x:v>
      </x:c>
      <x:c t="str">
        <x:v>8590913931321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FT011/15</x:v>
      </x:c>
      <x:c t="str">
        <x:v>FORATA fali zuhanycsaptelep, matt fekete</x:v>
      </x:c>
      <x:c t="str">
        <x:v>SAPHO</x:v>
      </x:c>
      <x:c t="str">
        <x:v>8590913931338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FT016</x:v>
      </x:c>
      <x:c t="str">
        <x:v>FORATA térbenálló csaptelep, króm</x:v>
      </x:c>
      <x:c t="str">
        <x:v>SAPHO</x:v>
      </x:c>
      <x:c t="str">
        <x:v>8590913931437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456000.0000</x:v>
      </x:c>
      <x:c t="str">
        <x:v/>
      </x:c>
    </x:row>
    <x:row>
      <x:c t="str">
        <x:v>FT016/14</x:v>
      </x:c>
      <x:c t="str">
        <x:v>FORATA térbenálló csaptelep, matt fehér</x:v>
      </x:c>
      <x:c t="str">
        <x:v>SAPHO</x:v>
      </x:c>
      <x:c t="str">
        <x:v>8590913931444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FT016/15</x:v>
      </x:c>
      <x:c t="str">
        <x:v>FORATA térbenálló csaptelep, matt fekete</x:v>
      </x:c>
      <x:c t="str">
        <x:v>SAPHO</x:v>
      </x:c>
      <x:c t="str">
        <x:v>8590913931451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FT018</x:v>
      </x:c>
      <x:c t="str">
        <x:v>FORATA falsík alatti mosdócsaptelep, króm</x:v>
      </x:c>
      <x:c t="str">
        <x:v>SAPHO</x:v>
      </x:c>
      <x:c t="str">
        <x:v>8590913931093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118000.0000</x:v>
      </x:c>
      <x:c t="str">
        <x:v/>
      </x:c>
    </x:row>
    <x:row>
      <x:c t="str">
        <x:v>FT018/14</x:v>
      </x:c>
      <x:c t="str">
        <x:v>FORATA falsík alatti mosdócsaptelep, matt fehér</x:v>
      </x:c>
      <x:c t="str">
        <x:v>SAPHO</x:v>
      </x:c>
      <x:c t="str">
        <x:v>8590913931130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FT018/15</x:v>
      </x:c>
      <x:c t="str">
        <x:v>FORATA falsík alatti mosdócsaptelep, matt fekete</x:v>
      </x:c>
      <x:c t="str">
        <x:v>SAPHO</x:v>
      </x:c>
      <x:c t="str">
        <x:v>8590913931147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FT021</x:v>
      </x:c>
      <x:c t="str">
        <x:v>FORATA térbenálló kádtöltő csaptelep, króm</x:v>
      </x:c>
      <x:c t="str">
        <x:v>SAPHO</x:v>
      </x:c>
      <x:c t="str">
        <x:v>8590913931406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466000.0000</x:v>
      </x:c>
      <x:c t="str">
        <x:v/>
      </x:c>
    </x:row>
    <x:row>
      <x:c t="str">
        <x:v>FT021/14</x:v>
      </x:c>
      <x:c t="str">
        <x:v>FORATA térbenálló kádtöltő csaptelep, matt fehér</x:v>
      </x:c>
      <x:c t="str">
        <x:v>SAPHO</x:v>
      </x:c>
      <x:c t="str">
        <x:v>8590913931413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FT021/15</x:v>
      </x:c>
      <x:c t="str">
        <x:v>FORATA térbenálló kádtöltő csaptelep, matt fekete</x:v>
      </x:c>
      <x:c t="str">
        <x:v>SAPHO</x:v>
      </x:c>
      <x:c t="str">
        <x:v>8590913931420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FT041</x:v>
      </x:c>
      <x:c t="str">
        <x:v>FORATA falsík alatti zuhanycsaptelep, 1-irányú váltóval, króm</x:v>
      </x:c>
      <x:c t="str">
        <x:v>SAPHO</x:v>
      </x:c>
      <x:c t="str">
        <x:v>8590913931345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FT041/14</x:v>
      </x:c>
      <x:c t="str">
        <x:v>FORATA falsík alatti zuhanycsaptelep, 1-irányú váltóval, matt fehér</x:v>
      </x:c>
      <x:c t="str">
        <x:v>SAPHO</x:v>
      </x:c>
      <x:c t="str">
        <x:v>8590913931352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FT041/15</x:v>
      </x:c>
      <x:c t="str">
        <x:v>FORATA falsík alatti zuhanycsaptelep, 1-irányú váltóval, matt fekete</x:v>
      </x:c>
      <x:c t="str">
        <x:v>SAPHO</x:v>
      </x:c>
      <x:c t="str">
        <x:v>8590913931369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FT042</x:v>
      </x:c>
      <x:c t="str">
        <x:v>FORATA falsík alatti zuhanycsaptelep, 2-irányú váltóval, króm</x:v>
      </x:c>
      <x:c t="str">
        <x:v>SAPHO</x:v>
      </x:c>
      <x:c t="str">
        <x:v>8590913931376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80000.0000</x:v>
      </x:c>
      <x:c t="str">
        <x:v/>
      </x:c>
    </x:row>
    <x:row>
      <x:c t="str">
        <x:v>FT042/14</x:v>
      </x:c>
      <x:c t="str">
        <x:v>FORATA falsík alatti zuhanycsaptelep, 2-irányú váltóval, matt fehér</x:v>
      </x:c>
      <x:c t="str">
        <x:v>SAPHO</x:v>
      </x:c>
      <x:c t="str">
        <x:v>8590913931383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FT042/15</x:v>
      </x:c>
      <x:c t="str">
        <x:v>FORATA falsík alatti zuhanycsaptelep, 2-irányú váltóval, matt fekete</x:v>
      </x:c>
      <x:c t="str">
        <x:v>SAPHO</x:v>
      </x:c>
      <x:c t="str">
        <x:v>8590913931390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FT060</x:v>
      </x:c>
      <x:c t="str">
        <x:v>FLUT LED keretes tükör, 60x80cm, fehér</x:v>
      </x:c>
      <x:c t="str">
        <x:v>SAPHO</x:v>
      </x:c>
      <x:c t="str">
        <x:v>8590913860676</x:v>
      </x:c>
      <x:c t="str">
        <x:v>db        </x:v>
      </x:c>
      <x:c t="str">
        <x:v>70099100</x:v>
      </x:c>
      <x:c t="n">
        <x:v>12.7000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FT090</x:v>
      </x:c>
      <x:c t="str">
        <x:v>FLUT LED keretes tükör, 90x70cm, fehér</x:v>
      </x:c>
      <x:c t="str">
        <x:v>SAPHO</x:v>
      </x:c>
      <x:c t="str">
        <x:v>8590913860683</x:v>
      </x:c>
      <x:c t="str">
        <x:v>db        </x:v>
      </x:c>
      <x:c t="str">
        <x:v>70099100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/>
      </x:c>
    </x:row>
    <x:row>
      <x:c t="str">
        <x:v>FT100</x:v>
      </x:c>
      <x:c t="str">
        <x:v>FLUT LED keretes tükör, 100x70cm, fehér</x:v>
      </x:c>
      <x:c t="str">
        <x:v>SAPHO</x:v>
      </x:c>
      <x:c t="str">
        <x:v>8590913860690</x:v>
      </x:c>
      <x:c t="str">
        <x:v>db        </x:v>
      </x:c>
      <x:c t="str">
        <x:v>70099100</x:v>
      </x:c>
      <x:c t="n">
        <x:v>15.5000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FT118</x:v>
      </x:c>
      <x:c t="str">
        <x:v>FORATA falsík alatti mosdócsaptelep, króm</x:v>
      </x:c>
      <x:c t="str">
        <x:v>SAPHO</x:v>
      </x:c>
      <x:c t="str">
        <x:v>8590913932274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/>
      </x:c>
    </x:row>
    <x:row>
      <x:c t="str">
        <x:v>FT118/14</x:v>
      </x:c>
      <x:c t="str">
        <x:v>FORATA falsík alatti mosdócsaptelep, matt fehér</x:v>
      </x:c>
      <x:c t="str">
        <x:v>SAPHO</x:v>
      </x:c>
      <x:c t="str">
        <x:v>8590913932281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FT118/15</x:v>
      </x:c>
      <x:c t="str">
        <x:v>FORATA falsík alatti mosdócsaptelep, matt fekete</x:v>
      </x:c>
      <x:c t="str">
        <x:v>SAPHO</x:v>
      </x:c>
      <x:c t="str">
        <x:v>8590913932298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FT120</x:v>
      </x:c>
      <x:c t="str">
        <x:v>FLUT LED keretes tükör, 120x70cm, fehér</x:v>
      </x:c>
      <x:c t="str">
        <x:v>SAPHO</x:v>
      </x:c>
      <x:c t="str">
        <x:v>8590913860706</x:v>
      </x:c>
      <x:c t="str">
        <x:v>db        </x:v>
      </x:c>
      <x:c t="str">
        <x:v>70099100</x:v>
      </x:c>
      <x:c t="n">
        <x:v>18.1000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180000.0000</x:v>
      </x:c>
      <x:c t="str">
        <x:v/>
      </x:c>
    </x:row>
    <x:row>
      <x:c t="str">
        <x:v>FT800</x:v>
      </x:c>
      <x:c t="str">
        <x:v>FLOAT keretes tükör, LED-es háttérvilágítással, 800 mm, fehér</x:v>
      </x:c>
      <x:c t="str">
        <x:v>SAPHO</x:v>
      </x:c>
      <x:c t="str">
        <x:v>8590913923975</x:v>
      </x:c>
      <x:c t="str">
        <x:v>db        </x:v>
      </x:c>
      <x:c t="str">
        <x:v>70099200</x:v>
      </x:c>
      <x:c t="n">
        <x:v>12.1500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184000.0000</x:v>
      </x:c>
      <x:c t="str">
        <x:v>kifutott: 2025.08</x:v>
      </x:c>
    </x:row>
    <x:row>
      <x:c t="str">
        <x:v>FT801</x:v>
      </x:c>
      <x:c t="str">
        <x:v>FIASTRA kerámiamosdó, átm.:40cm</x:v>
      </x:c>
      <x:c t="str">
        <x:v>SAPHO</x:v>
      </x:c>
      <x:c t="str">
        <x:v>8590913992100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2025.03</x:v>
      </x:c>
    </x:row>
    <x:row>
      <x:c t="str">
        <x:v>FT801B</x:v>
      </x:c>
      <x:c t="str">
        <x:v>FIASTRA kerámiamosdó, átm.:40cm</x:v>
      </x:c>
      <x:c t="str">
        <x:v>SAPHO</x:v>
      </x:c>
      <x:c t="str">
        <x:v>8590913992117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49000.0000</x:v>
      </x:c>
      <x:c t="str">
        <x:v>újdonság: 2025.03</x:v>
      </x:c>
    </x:row>
    <x:row>
      <x:c t="str">
        <x:v>FT900</x:v>
      </x:c>
      <x:c t="str">
        <x:v>FLOAT keretes tükör, LED-es háttérvilágítással, 900 mm, fehér</x:v>
      </x:c>
      <x:c t="str">
        <x:v>SAPHO</x:v>
      </x:c>
      <x:c t="str">
        <x:v>8590913931598</x:v>
      </x:c>
      <x:c t="str">
        <x:v>db        </x:v>
      </x:c>
      <x:c t="str">
        <x:v>70099200</x:v>
      </x:c>
      <x:c t="n">
        <x:v>14.9000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>kifutott: 2026.02</x:v>
      </x:c>
    </x:row>
    <x:row>
      <x:c t="str">
        <x:v>FV060</x:v>
      </x:c>
      <x:c t="str">
        <x:v>AQUALINE FAVOLO keretes tükör, 60x80cm, matt fehér</x:v>
      </x:c>
      <x:c t="str">
        <x:v>AQUALINE</x:v>
      </x:c>
      <x:c t="str">
        <x:v>8590913874420</x:v>
      </x:c>
      <x:c t="str">
        <x:v>db        </x:v>
      </x:c>
      <x:c t="str">
        <x:v>70099200</x:v>
      </x:c>
      <x:c t="n">
        <x:v>6.9000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32500.0000</x:v>
      </x:c>
      <x:c t="str">
        <x:v/>
      </x:c>
    </x:row>
    <x:row>
      <x:c t="str">
        <x:v>FV080</x:v>
      </x:c>
      <x:c t="str">
        <x:v>AQUALINE FAVOLO keretes tükör, 80x80cm, matt fehér</x:v>
      </x:c>
      <x:c t="str">
        <x:v>AQUALINE</x:v>
      </x:c>
      <x:c t="str">
        <x:v>8590913874437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FV090</x:v>
      </x:c>
      <x:c t="str">
        <x:v>AQUALINE FAVOLO keretes tükör, 70x90cm, matt fehér</x:v>
      </x:c>
      <x:c t="str">
        <x:v>AQUALINE</x:v>
      </x:c>
      <x:c t="str">
        <x:v>8590913921988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43500.0000</x:v>
      </x:c>
      <x:c t="str">
        <x:v/>
      </x:c>
    </x:row>
    <x:row>
      <x:c t="str">
        <x:v>FV160</x:v>
      </x:c>
      <x:c t="str">
        <x:v>AQUALINE FAVOLO állószekrény szennyestartóval, 40x150x31cm, matt fehér</x:v>
      </x:c>
      <x:c t="str">
        <x:v>AQUALINE</x:v>
      </x:c>
      <x:c t="str">
        <x:v>8590913874406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105000.0000</x:v>
      </x:c>
      <x:c t="str">
        <x:v/>
      </x:c>
    </x:row>
    <x:row>
      <x:c t="str">
        <x:v>FV180</x:v>
      </x:c>
      <x:c t="str">
        <x:v>AQUALINE FAVOLO állószekrény szennyestartóval, 40x184x31cm, matt fehér</x:v>
      </x:c>
      <x:c t="str">
        <x:v>AQUALINE</x:v>
      </x:c>
      <x:c t="str">
        <x:v>8590913874413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124000.0000</x:v>
      </x:c>
      <x:c t="str">
        <x:v/>
      </x:c>
    </x:row>
    <x:row>
      <x:c t="str">
        <x:v>FV255</x:v>
      </x:c>
      <x:c t="str">
        <x:v>AQUALINE FAVOLO mosdótartó szekrény, 52x72,5x44cm, matt fehér</x:v>
      </x:c>
      <x:c t="str">
        <x:v>AQUALINE</x:v>
      </x:c>
      <x:c t="str">
        <x:v>8590913874376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FV260</x:v>
      </x:c>
      <x:c t="str">
        <x:v>AQUALINE FAVOLO mosdótartó szekrény, 57x72,5x44,6cm, matt fehér</x:v>
      </x:c>
      <x:c t="str">
        <x:v>AQUALINE</x:v>
      </x:c>
      <x:c t="str">
        <x:v>8590913914751</x:v>
      </x:c>
      <x:c t="str">
        <x:v>db        </x:v>
      </x:c>
      <x:c t="str">
        <x:v>94036090</x:v>
      </x:c>
      <x:c t="n">
        <x:v>6.9000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105000.0000</x:v>
      </x:c>
      <x:c t="str">
        <x:v/>
      </x:c>
    </x:row>
    <x:row>
      <x:c t="str">
        <x:v>FV265</x:v>
      </x:c>
      <x:c t="str">
        <x:v>AQUALINE FAVOLO mosdótartó szekrény, 61,5x72,5x44cm, matt fehér</x:v>
      </x:c>
      <x:c t="str">
        <x:v>AQUALINE</x:v>
      </x:c>
      <x:c t="str">
        <x:v>8590913874383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108000.0000</x:v>
      </x:c>
      <x:c t="str">
        <x:v/>
      </x:c>
    </x:row>
    <x:row>
      <x:c t="str">
        <x:v>FV270</x:v>
      </x:c>
      <x:c t="str">
        <x:v>AQUALINE FAVOLO mosdótartó szekrény, 67x72,5x44,6cm, matt fehér</x:v>
      </x:c>
      <x:c t="str">
        <x:v>AQUALINE</x:v>
      </x:c>
      <x:c t="str">
        <x:v>8590913914768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/>
      </x:c>
    </x:row>
    <x:row>
      <x:c t="str">
        <x:v>FV280</x:v>
      </x:c>
      <x:c t="str">
        <x:v>AQUALINE FAVOLO mosdótartó szekrény, 76,5x60x44,6cm, matt fehér</x:v>
      </x:c>
      <x:c t="str">
        <x:v>AQUALINE</x:v>
      </x:c>
      <x:c t="str">
        <x:v>8590913874390</x:v>
      </x:c>
      <x:c t="str">
        <x:v>db        </x:v>
      </x:c>
      <x:c t="str">
        <x:v>94036090</x:v>
      </x:c>
      <x:c t="n">
        <x:v>13.9000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/>
      </x:c>
    </x:row>
    <x:row>
      <x:c t="str">
        <x:v>FV290</x:v>
      </x:c>
      <x:c t="str">
        <x:v>AQUALINE FAVOLO mosdótartó szekrény, 86,5x60x44,6cm, matt fehér</x:v>
      </x:c>
      <x:c t="str">
        <x:v>AQUALINE</x:v>
      </x:c>
      <x:c t="str">
        <x:v>8590913898112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FVB</x:v>
      </x:c>
      <x:c t="str">
        <x:v>GSI CLASSIC szerelőcsomag </x:v>
      </x:c>
      <x:c t="str">
        <x:v>SAPHO</x:v>
      </x:c>
      <x:c t="str">
        <x:v>8032937820200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8000.0000</x:v>
      </x:c>
      <x:c t="str">
        <x:v/>
      </x:c>
    </x:row>
    <x:row>
      <x:c t="str">
        <x:v>FVBBO</x:v>
      </x:c>
      <x:c t="str">
        <x:v>GSI CLASSIC szerelőcsomag </x:v>
      </x:c>
      <x:c t="str">
        <x:v>SAPHO</x:v>
      </x:c>
      <x:c t="str">
        <x:v>8032937817361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6900.0000</x:v>
      </x:c>
      <x:c t="str">
        <x:v/>
      </x:c>
    </x:row>
    <x:row>
      <x:c t="str">
        <x:v>FY002</x:v>
      </x:c>
      <x:c t="str">
        <x:v>AQUALINE FLERY álló mosdócsaptelep, króm</x:v>
      </x:c>
      <x:c t="str">
        <x:v>AQUALINE</x:v>
      </x:c>
      <x:c t="str">
        <x:v>8590913116889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22000.0000</x:v>
      </x:c>
      <x:c t="str">
        <x:v>újdonság: 2025.12</x:v>
      </x:c>
    </x:row>
    <x:row>
      <x:c t="str">
        <x:v>FY002GM</x:v>
      </x:c>
      <x:c t="str">
        <x:v>AQUALINE FLERY álló mosdócsaptelep, gun metal</x:v>
      </x:c>
      <x:c t="str">
        <x:v>AQUALINE</x:v>
      </x:c>
      <x:c t="str">
        <x:v>8590913116872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25000.0000</x:v>
      </x:c>
      <x:c t="str">
        <x:v>újdonság: 2025.12</x:v>
      </x:c>
    </x:row>
    <x:row>
      <x:c t="str">
        <x:v>FY006</x:v>
      </x:c>
      <x:c t="str">
        <x:v>AQUALINE FLERY álló magasított mosdócsaptelep, króm</x:v>
      </x:c>
      <x:c t="str">
        <x:v>AQUALINE</x:v>
      </x:c>
      <x:c t="str">
        <x:v>8590913116902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>újdonság: 2025.12</x:v>
      </x:c>
    </x:row>
    <x:row>
      <x:c t="str">
        <x:v>FY006GM</x:v>
      </x:c>
      <x:c t="str">
        <x:v>AQUALINE FLERY álló magasított mosdócsaptelep, gun metal</x:v>
      </x:c>
      <x:c t="str">
        <x:v>AQUALINE</x:v>
      </x:c>
      <x:c t="str">
        <x:v>8590913116896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>újdonság: 2025.12</x:v>
      </x:c>
    </x:row>
    <x:row>
      <x:c t="str">
        <x:v>FY010</x:v>
      </x:c>
      <x:c t="str">
        <x:v>AQUALINE FLERY kádtöltő csaptelep befordítható kifolyóval, króm</x:v>
      </x:c>
      <x:c t="str">
        <x:v>AQUALINE</x:v>
      </x:c>
      <x:c t="str">
        <x:v>8590913116926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>újdonság: 2025.12</x:v>
      </x:c>
    </x:row>
    <x:row>
      <x:c t="str">
        <x:v>FY010GM</x:v>
      </x:c>
      <x:c t="str">
        <x:v>AQUALINE FLERY kádtöltő csaptelep befordítható kifolyóval, gun metal</x:v>
      </x:c>
      <x:c t="str">
        <x:v>AQUALINE</x:v>
      </x:c>
      <x:c t="str">
        <x:v>8590913116919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49000.0000</x:v>
      </x:c>
      <x:c t="str">
        <x:v>újdonság: 2025.12</x:v>
      </x:c>
    </x:row>
    <x:row>
      <x:c t="str">
        <x:v>FY690</x:v>
      </x:c>
      <x:c t="str">
        <x:v>AQUALINE FLERY zuhanyoszlop fejzuhannyal és zuhanyszettel, króm</x:v>
      </x:c>
      <x:c t="str">
        <x:v>AQUALINE</x:v>
      </x:c>
      <x:c t="str">
        <x:v>8590913116940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72000.0000</x:v>
      </x:c>
      <x:c t="str">
        <x:v>újdonság: 2025.12</x:v>
      </x:c>
    </x:row>
    <x:row>
      <x:c t="str">
        <x:v>FY690GM</x:v>
      </x:c>
      <x:c t="str">
        <x:v>AQUALINE FLERY zuhanyoszlop fejzuhannyal és zuhanyszettel, gun metal</x:v>
      </x:c>
      <x:c t="str">
        <x:v>AQUALINE</x:v>
      </x:c>
      <x:c t="str">
        <x:v>8590913116933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>újdonság: 2025.12</x:v>
      </x:c>
    </x:row>
    <x:row>
      <x:c t="str">
        <x:v>G100</x:v>
      </x:c>
      <x:c t="str">
        <x:v>AQUALINE AMICO nyílóajtó fix résszel, 1040-1220x1850mm, fehér profil, transzparent üveg</x:v>
      </x:c>
      <x:c t="str">
        <x:v>AQUALINE</x:v>
      </x:c>
      <x:c t="str">
        <x:v>8590913814587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>kiárusítás: 2025.10</x:v>
      </x:c>
    </x:row>
    <x:row>
      <x:c t="str">
        <x:v>G1270</x:v>
      </x:c>
      <x:c t="str">
        <x:v>AQUALINE JIZERA kád, láb nélkül, 120x70x39cm, akril</x:v>
      </x:c>
      <x:c t="str">
        <x:v>AKCIO</x:v>
      </x:c>
      <x:c t="str">
        <x:v>8590913819797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77000.0000</x:v>
      </x:c>
      <x:c t="str">
        <x:v/>
      </x:c>
    </x:row>
    <x:row>
      <x:c t="str">
        <x:v>G1340</x:v>
      </x:c>
      <x:c t="str">
        <x:v>AQUALINE DUNAJ II kád, láb nélkül, 140x140x48cm, akril</x:v>
      </x:c>
      <x:c t="str">
        <x:v>AQUALINE</x:v>
      </x:c>
      <x:c t="str">
        <x:v>8590913840951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109000.0000</x:v>
      </x:c>
      <x:c t="str">
        <x:v/>
      </x:c>
    </x:row>
    <x:row>
      <x:c t="str">
        <x:v>G1345</x:v>
      </x:c>
      <x:c t="str">
        <x:v>AQUALINE DUNAJ II előlap, 140x57cm, akril</x:v>
      </x:c>
      <x:c t="str">
        <x:v>AQUALINE</x:v>
      </x:c>
      <x:c t="str">
        <x:v>8590913840968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G1350</x:v>
      </x:c>
      <x:c t="str">
        <x:v>AQUALINE DUNAJ II kád, láb nélkül, 150x149x47cm, akril</x:v>
      </x:c>
      <x:c t="str">
        <x:v>AQUALINE</x:v>
      </x:c>
      <x:c t="str">
        <x:v>8590913840975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124000.0000</x:v>
      </x:c>
      <x:c t="str">
        <x:v/>
      </x:c>
    </x:row>
    <x:row>
      <x:c t="str">
        <x:v>G1355</x:v>
      </x:c>
      <x:c t="str">
        <x:v>AQUALINE DUNAJ II előlap, 150x57cm, akril</x:v>
      </x:c>
      <x:c t="str">
        <x:v>AQUALINE</x:v>
      </x:c>
      <x:c t="str">
        <x:v>8590913840982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G1470</x:v>
      </x:c>
      <x:c t="str">
        <x:v>AQUALINE JIZERA kád, láb nélkül, 140x70x39cm, akril</x:v>
      </x:c>
      <x:c t="str">
        <x:v>AKCIO</x:v>
      </x:c>
      <x:c t="str">
        <x:v>8590913883804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G1570</x:v>
      </x:c>
      <x:c t="str">
        <x:v>AQUALINE JIZERA kád, láb nélkül, 150x70x39cm, akril</x:v>
      </x:c>
      <x:c t="str">
        <x:v>AKCIO</x:v>
      </x:c>
      <x:c t="str">
        <x:v>8590913814303</x:v>
      </x:c>
      <x:c t="str">
        <x:v>db        </x:v>
      </x:c>
      <x:c t="str">
        <x:v>39221000</x:v>
      </x:c>
      <x:c t="n">
        <x:v>16.7500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G1590</x:v>
      </x:c>
      <x:c t="str">
        <x:v>AQUALINE ORAVA kád, láb nélkül, bal, 148x90x38cm, akril</x:v>
      </x:c>
      <x:c t="str">
        <x:v>AQUALINE</x:v>
      </x:c>
      <x:c t="str">
        <x:v>8590913814334</x:v>
      </x:c>
      <x:c t="str">
        <x:v>db        </x:v>
      </x:c>
      <x:c t="str">
        <x:v>39221000</x:v>
      </x:c>
      <x:c t="n">
        <x:v>20.9900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G1591</x:v>
      </x:c>
      <x:c t="str">
        <x:v>AQUALINE ORAVA kád, láb nélkül, jobb, 148x90x38cm, akril</x:v>
      </x:c>
      <x:c t="str">
        <x:v>AQUALINE</x:v>
      </x:c>
      <x:c t="str">
        <x:v>8590913814341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G1593</x:v>
      </x:c>
      <x:c t="str">
        <x:v>AQUALINE ORAVA előlap, balos, 150x51cm, akril</x:v>
      </x:c>
      <x:c t="str">
        <x:v>AQUALINE</x:v>
      </x:c>
      <x:c t="str">
        <x:v>8590913814372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G1594</x:v>
      </x:c>
      <x:c t="str">
        <x:v>AQUALINE ORAVA előlap, jobbos, 150x51cm, akril</x:v>
      </x:c>
      <x:c t="str">
        <x:v>AQUALINE</x:v>
      </x:c>
      <x:c t="str">
        <x:v>8590913814389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G1670</x:v>
      </x:c>
      <x:c t="str">
        <x:v>AQUALINE JIZERA kád, láb nélkül, 160x70x39cm, akril</x:v>
      </x:c>
      <x:c t="str">
        <x:v>AKCIO</x:v>
      </x:c>
      <x:c t="str">
        <x:v>8590913814310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75000.0000</x:v>
      </x:c>
      <x:c t="n">
        <x:v>84000.0000</x:v>
      </x:c>
      <x:c t="str">
        <x:v/>
      </x:c>
    </x:row>
    <x:row>
      <x:c t="str">
        <x:v>G1770</x:v>
      </x:c>
      <x:c t="str">
        <x:v>AQUALINE JIZERA kád, láb nélkül, 170x70x39cm, akril</x:v>
      </x:c>
      <x:c t="str">
        <x:v>AKCIO</x:v>
      </x:c>
      <x:c t="str">
        <x:v>8590913814327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77000.0000</x:v>
      </x:c>
      <x:c t="n">
        <x:v>88000.0000</x:v>
      </x:c>
      <x:c t="str">
        <x:v/>
      </x:c>
    </x:row>
    <x:row>
      <x:c t="str">
        <x:v>G1780</x:v>
      </x:c>
      <x:c t="str">
        <x:v>AQUALINE JIZERA kád, láb nélkül, 170x80x39cm, akril</x:v>
      </x:c>
      <x:c t="str">
        <x:v>AQUALINE</x:v>
      </x:c>
      <x:c t="str">
        <x:v>8590913965593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101000.0000</x:v>
      </x:c>
      <x:c t="n">
        <x:v>124000.0000</x:v>
      </x:c>
      <x:c t="str">
        <x:v>újdonság: 2024.08</x:v>
      </x:c>
    </x:row>
    <x:row>
      <x:c t="str">
        <x:v>G1880</x:v>
      </x:c>
      <x:c t="str">
        <x:v>AQUALINE JIZERA kád, láb nélkül, 180x80x39cm, akril</x:v>
      </x:c>
      <x:c t="str">
        <x:v>AQUALINE</x:v>
      </x:c>
      <x:c t="str">
        <x:v>8590913819827</x:v>
      </x:c>
      <x:c t="str">
        <x:v>db        </x:v>
      </x:c>
      <x:c t="str">
        <x:v>39221000</x:v>
      </x:c>
      <x:c t="n">
        <x:v>18.7500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109000.0000</x:v>
      </x:c>
      <x:c t="str">
        <x:v/>
      </x:c>
    </x:row>
    <x:row>
      <x:c t="str">
        <x:v>G2001</x:v>
      </x:c>
      <x:c t="str">
        <x:v>AQUALINE szabadonálló kád, transzparent, szürke</x:v>
      </x:c>
      <x:c t="str">
        <x:v>AQUALINE</x:v>
      </x:c>
      <x:c t="str">
        <x:v>8590913978593</x:v>
      </x:c>
      <x:c t="str">
        <x:v>db        </x:v>
      </x:c>
      <x:c t="str">
        <x:v>70200080</x:v>
      </x:c>
      <x:c t="n">
        <x:v>115.0000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1240000.0000</x:v>
      </x:c>
      <x:c t="str">
        <x:v>kifutott: 2025.01</x:v>
      </x:c>
    </x:row>
    <x:row>
      <x:c t="str">
        <x:v>G2610</x:v>
      </x:c>
      <x:c t="str">
        <x:v>AQUALINE METUJE kád, láb nélkül, balos, 160x100x42cm, akril</x:v>
      </x:c>
      <x:c t="str">
        <x:v>AQUALINE</x:v>
      </x:c>
      <x:c t="str">
        <x:v>8590913819773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G2611</x:v>
      </x:c>
      <x:c t="str">
        <x:v>AQUALINE METUJE kád, láb nélkül, jobbos, 160x100x42cm, akril</x:v>
      </x:c>
      <x:c t="str">
        <x:v>AQUALINE</x:v>
      </x:c>
      <x:c t="str">
        <x:v>8590913819780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G3614</x:v>
      </x:c>
      <x:c t="str">
        <x:v>AQUALINE CIDLINA kád, láb nélkül, jobbos, 159x105x45cm, akril</x:v>
      </x:c>
      <x:c t="str">
        <x:v>AQUALINE</x:v>
      </x:c>
      <x:c t="str">
        <x:v>8590913819803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G3615</x:v>
      </x:c>
      <x:c t="str">
        <x:v>AQUALINE CIDLINA kád, láb nélkül, balos, 160x105x45cm, akril</x:v>
      </x:c>
      <x:c t="str">
        <x:v>AQUALINE</x:v>
      </x:c>
      <x:c t="str">
        <x:v>8590913819810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G3617</x:v>
      </x:c>
      <x:c t="str">
        <x:v>AQUALINE CIDLINA előlap, univerzális, 160x54cm, akril</x:v>
      </x:c>
      <x:c t="str">
        <x:v>AQUALINE</x:v>
      </x:c>
      <x:c t="str">
        <x:v>8590913820083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G3618</x:v>
      </x:c>
      <x:c t="str">
        <x:v>AQUALINE CIDLINA kád, láb nélkül, balos, 150x105x45cm, akril</x:v>
      </x:c>
      <x:c t="str">
        <x:v>AQUALINE</x:v>
      </x:c>
      <x:c t="str">
        <x:v>8590913829468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94000.0000</x:v>
      </x:c>
      <x:c t="str">
        <x:v/>
      </x:c>
    </x:row>
    <x:row>
      <x:c t="str">
        <x:v>G3619</x:v>
      </x:c>
      <x:c t="str">
        <x:v>AQUALINE CIDLINA kád, láb nélkül, jobbos, 148x105x45cm, akril</x:v>
      </x:c>
      <x:c t="str">
        <x:v>AQUALINE</x:v>
      </x:c>
      <x:c t="str">
        <x:v>8590913829475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94000.0000</x:v>
      </x:c>
      <x:c t="str">
        <x:v/>
      </x:c>
    </x:row>
    <x:row>
      <x:c t="str">
        <x:v>G3620</x:v>
      </x:c>
      <x:c t="str">
        <x:v>AQUALINE CIDLINA előlap, univerzális, 150x54cm, akril</x:v>
      </x:c>
      <x:c t="str">
        <x:v>AQUALINE</x:v>
      </x:c>
      <x:c t="str">
        <x:v>8590913829451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G70</x:v>
      </x:c>
      <x:c t="str">
        <x:v>AQUALINE AMICO nyílóajtó fix résszel, 740-820x1850mm, fehér profil, transzparent üveg</x:v>
      </x:c>
      <x:c t="str">
        <x:v>AQUALINE</x:v>
      </x:c>
      <x:c t="str">
        <x:v>8590913828812</x:v>
      </x:c>
      <x:c t="str">
        <x:v>db        </x:v>
      </x:c>
      <x:c t="str">
        <x:v>76109090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79000.0000</x:v>
      </x:c>
      <x:c t="str">
        <x:v>kifutott: 2026.02</x:v>
      </x:c>
    </x:row>
    <x:row>
      <x:c t="str">
        <x:v>G80</x:v>
      </x:c>
      <x:c t="str">
        <x:v>AQUALINE AMICO nyílóajtó fix résszel, 820-1020x1850mm, fehér profil, transzparent üveg</x:v>
      </x:c>
      <x:c t="str">
        <x:v>AQUALINE</x:v>
      </x:c>
      <x:c t="str">
        <x:v>8590913814433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>kifutott: 2025.10</x:v>
      </x:c>
    </x:row>
    <x:row>
      <x:c t="str">
        <x:v>GA009</x:v>
      </x:c>
      <x:c t="str">
        <x:v>GELCO ANETA szögletes zuhanytálca, 90x90cm</x:v>
      </x:c>
      <x:c t="str">
        <x:v>SAPHO</x:v>
      </x:c>
      <x:c t="str">
        <x:v>8590913800795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GA1210</x:v>
      </x:c>
      <x:c t="str">
        <x:v>AQUALINE SIMPLE LINE szögletes WC-kefe, 95x95x38cm, fényes inox</x:v>
      </x:c>
      <x:c t="str">
        <x:v>AQUALINE</x:v>
      </x:c>
      <x:c t="str">
        <x:v>8590913804380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3500.0000</x:v>
      </x:c>
      <x:c t="str">
        <x:v/>
      </x:c>
    </x:row>
    <x:row>
      <x:c t="str">
        <x:v>GA1210B</x:v>
      </x:c>
      <x:c t="str">
        <x:v>AQUALINE SIMPLE LINE szögletes WC-kefe, matt fekete</x:v>
      </x:c>
      <x:c t="str">
        <x:v>AQUALINE</x:v>
      </x:c>
      <x:c t="str">
        <x:v>8590913997457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4500.0000</x:v>
      </x:c>
      <x:c t="str">
        <x:v>újdonság: 2025.07</x:v>
      </x:c>
    </x:row>
    <x:row>
      <x:c t="str">
        <x:v>GA1223</x:v>
      </x:c>
      <x:c t="str">
        <x:v>AQUALINE SIMPLE LINE fali WC-kefe, átm:100x380mm, fényes inox</x:v>
      </x:c>
      <x:c t="str">
        <x:v>AQUALINE</x:v>
      </x:c>
      <x:c t="str">
        <x:v>8590913815829</x:v>
      </x:c>
      <x:c t="str">
        <x:v>db        </x:v>
      </x:c>
      <x:c t="str">
        <x:v>96039091</x:v>
      </x:c>
      <x:c t="n">
        <x:v>0.5500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3000.0000</x:v>
      </x:c>
      <x:c t="str">
        <x:v>kiárusítás: 2025.03</x:v>
      </x:c>
    </x:row>
    <x:row>
      <x:c t="str">
        <x:v>GA1304</x:v>
      </x:c>
      <x:c t="str">
        <x:v>AQUALINE álló WC-kefe és tartó, 125x345x110mm, műnyag/króm</x:v>
      </x:c>
      <x:c t="str">
        <x:v>AQUALINE</x:v>
      </x:c>
      <x:c t="str">
        <x:v>8590913874451</x:v>
      </x:c>
      <x:c t="str">
        <x:v>db        </x:v>
      </x:c>
      <x:c t="str">
        <x:v>96039091</x:v>
      </x:c>
      <x:c t="n">
        <x:v>0.3100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2300.0000</x:v>
      </x:c>
      <x:c t="str">
        <x:v/>
      </x:c>
    </x:row>
    <x:row>
      <x:c t="str">
        <x:v>GA1311</x:v>
      </x:c>
      <x:c t="str">
        <x:v>álló WC-kefe és tartó, 115x360x115mm, inox</x:v>
      </x:c>
      <x:c t="str">
        <x:v>SAPHO</x:v>
      </x:c>
      <x:c t="str">
        <x:v>8590913874468</x:v>
      </x:c>
      <x:c t="str">
        <x:v>db        </x:v>
      </x:c>
      <x:c t="str">
        <x:v>96039091</x:v>
      </x:c>
      <x:c t="n">
        <x:v>0.7500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4950.0000</x:v>
      </x:c>
      <x:c t="str">
        <x:v/>
      </x:c>
    </x:row>
    <x:row>
      <x:c t="str">
        <x:v>GAQ003</x:v>
      </x:c>
      <x:c t="str">
        <x:v>AQUALINE SIMPLE LINE szögletes szemetes, 160x250x160mm, 3l, fényes inox</x:v>
      </x:c>
      <x:c t="str">
        <x:v>AKCIO</x:v>
      </x:c>
      <x:c t="str">
        <x:v>8590913815614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5600.0000</x:v>
      </x:c>
      <x:c t="n">
        <x:v>7200.0000</x:v>
      </x:c>
      <x:c t="str">
        <x:v>kifutott: 2025.08</x:v>
      </x:c>
    </x:row>
    <x:row>
      <x:c t="str">
        <x:v>GAQ005</x:v>
      </x:c>
      <x:c t="str">
        <x:v>AQUALINE SIMPLE LINE szögletes szemetes, 140x305x250mm, 5l, fényes inox</x:v>
      </x:c>
      <x:c t="str">
        <x:v>AQUALINE</x:v>
      </x:c>
      <x:c t="str">
        <x:v>8590913855207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/>
      </x:c>
    </x:row>
    <x:row>
      <x:c t="str">
        <x:v>GAQ005B</x:v>
      </x:c>
      <x:c t="str">
        <x:v>AQUALINE SIMPLE LINE szögletes szemetes kosár, 5l, matt fekete</x:v>
      </x:c>
      <x:c t="str">
        <x:v>AQUALINE</x:v>
      </x:c>
      <x:c t="str">
        <x:v>8590913997402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GAQ005W</x:v>
      </x:c>
      <x:c t="str">
        <x:v>AQUALINE SIMPLE LINE szögletes szemetes kosár, 5l, matt fehér</x:v>
      </x:c>
      <x:c t="str">
        <x:v>AQUALINE</x:v>
      </x:c>
      <x:c t="str">
        <x:v>8590913997440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GAQ006</x:v>
      </x:c>
      <x:c t="str">
        <x:v>AQUALINE SIMPLE LINE szögletes szemetes, 190x300x190mm, 6l, fényes inox</x:v>
      </x:c>
      <x:c t="str">
        <x:v>AQUALINE</x:v>
      </x:c>
      <x:c t="str">
        <x:v>8590913815621</x:v>
      </x:c>
      <x:c t="str">
        <x:v>db        </x:v>
      </x:c>
      <x:c t="str">
        <x:v>73249000</x:v>
      </x:c>
      <x:c t="n">
        <x:v>1.6800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7400.0000</x:v>
      </x:c>
      <x:c t="str">
        <x:v>kifutott: 2024.11</x:v>
      </x:c>
    </x:row>
    <x:row>
      <x:c t="str">
        <x:v>GC321</x:v>
      </x:c>
      <x:c t="str">
        <x:v>CREAVIT GLANC fali rimless WC, 37x51,3cm</x:v>
      </x:c>
      <x:c t="str">
        <x:v>AKCIO</x:v>
      </x:c>
      <x:c t="str">
        <x:v>8698531150541</x:v>
      </x:c>
      <x:c t="str">
        <x:v>db        </x:v>
      </x:c>
      <x:c t="str">
        <x:v>69109000</x:v>
      </x:c>
      <x:c t="n">
        <x:v>27.6000</x:v>
      </x:c>
      <x:c t="str">
        <x:v/>
      </x:c>
      <x:c t="str">
        <x:v>WC, bidé, piszoár</x:v>
      </x:c>
      <x:c t="str">
        <x:v>fali WC</x:v>
      </x:c>
      <x:c t="n">
        <x:v>99000.0000</x:v>
      </x:c>
      <x:c t="n">
        <x:v>107000.0000</x:v>
      </x:c>
      <x:c t="str">
        <x:v/>
      </x:c>
    </x:row>
    <x:row>
      <x:c t="str">
        <x:v>GC5030</x:v>
      </x:c>
      <x:c t="str">
        <x:v>CREAVIT GLANC WC-ülőke, Slim soft close, duroplast, fehér</x:v>
      </x:c>
      <x:c t="str">
        <x:v>AKCIO</x:v>
      </x:c>
      <x:c t="str">
        <x:v>8698531153528</x:v>
      </x:c>
      <x:c t="str">
        <x:v>db        </x:v>
      </x:c>
      <x:c t="str">
        <x:v>39222000</x:v>
      </x:c>
      <x:c t="n">
        <x:v>3.8000</x:v>
      </x:c>
      <x:c t="str">
        <x:v/>
      </x:c>
      <x:c t="str">
        <x:v>ülőke</x:v>
      </x:c>
      <x:c t="str">
        <x:v>WC-ülőke</x:v>
      </x:c>
      <x:c t="n">
        <x:v>27500.0000</x:v>
      </x:c>
      <x:c t="n">
        <x:v>36000.0000</x:v>
      </x:c>
      <x:c t="str">
        <x:v/>
      </x:c>
    </x:row>
    <x:row>
      <x:c t="str">
        <x:v>GC510</x:v>
      </x:c>
      <x:c t="str">
        <x:v>CREAVIT GLANC fali bidé, 37x51,5cm</x:v>
      </x:c>
      <x:c t="str">
        <x:v>SAPHO</x:v>
      </x:c>
      <x:c t="str">
        <x:v>8698531150558</x:v>
      </x:c>
      <x:c t="str">
        <x:v>db        </x:v>
      </x:c>
      <x:c t="str">
        <x:v>69109000</x:v>
      </x:c>
      <x:c t="n">
        <x:v>24.0800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95000.0000</x:v>
      </x:c>
      <x:c t="str">
        <x:v/>
      </x:c>
    </x:row>
    <x:row>
      <x:c t="str">
        <x:v>GC559</x:v>
      </x:c>
      <x:c t="str">
        <x:v>ERIKA íves zuhanytálca, 90x90cm, R550</x:v>
      </x:c>
      <x:c t="str">
        <x:v>SAPHO</x:v>
      </x:c>
      <x:c t="str">
        <x:v>5903163203804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86000.0000</x:v>
      </x:c>
      <x:c t="str">
        <x:v>újdonság: 2025.06</x:v>
      </x:c>
    </x:row>
    <x:row>
      <x:c t="str">
        <x:v>GD009</x:v>
      </x:c>
      <x:c t="str">
        <x:v>GELCO DIONA90 öntöttmárvány zuhanytálca, 90x90x7,5cm</x:v>
      </x:c>
      <x:c t="str">
        <x:v>SAPHO</x:v>
      </x:c>
      <x:c t="str">
        <x:v>8590913832598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GD4210</x:v>
      </x:c>
      <x:c t="str">
        <x:v>GELCO DRAGON tolóajtó, 1000mm, transzparent üveg</x:v>
      </x:c>
      <x:c t="str">
        <x:v>SAPHO</x:v>
      </x:c>
      <x:c t="str">
        <x:v>8590913872600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/>
      </x:c>
    </x:row>
    <x:row>
      <x:c t="str">
        <x:v>GD4210B</x:v>
      </x:c>
      <x:c t="str">
        <x:v>GELCO DRAGON tolóajtó, 1000mm, matt fekete profil/transzparent üveg</x:v>
      </x:c>
      <x:c t="str">
        <x:v>SAPHO</x:v>
      </x:c>
      <x:c t="str">
        <x:v>8590913974212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>újdonság: 2024.07</x:v>
      </x:c>
    </x:row>
    <x:row>
      <x:c t="str">
        <x:v>GD4211</x:v>
      </x:c>
      <x:c t="str">
        <x:v>GELCO DRAGON tolóajtó, 1100mm, transzparent üveg</x:v>
      </x:c>
      <x:c t="str">
        <x:v>SAPHO</x:v>
      </x:c>
      <x:c t="str">
        <x:v>8590913872617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/>
      </x:c>
    </x:row>
    <x:row>
      <x:c t="str">
        <x:v>GD4212</x:v>
      </x:c>
      <x:c t="str">
        <x:v>GELCO DRAGON tolóajtó, 1200mm, transzparent üveg</x:v>
      </x:c>
      <x:c t="str">
        <x:v>SAPHO</x:v>
      </x:c>
      <x:c t="str">
        <x:v>8590913872624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/>
      </x:c>
    </x:row>
    <x:row>
      <x:c t="str">
        <x:v>GD4280</x:v>
      </x:c>
      <x:c t="str">
        <x:v>GELCO DRAGON tolóajtó, 800mm, transzparent üveg</x:v>
      </x:c>
      <x:c t="str">
        <x:v>SAPHO</x:v>
      </x:c>
      <x:c t="str">
        <x:v>8590913872587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GD4280B</x:v>
      </x:c>
      <x:c t="str">
        <x:v>GELCO DRAGON tolóajtó, 800mm, matt fekete profil/transzparent üveg</x:v>
      </x:c>
      <x:c t="str">
        <x:v>SAPHO</x:v>
      </x:c>
      <x:c t="str">
        <x:v>8590913974229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>újdonság: 2024.07</x:v>
      </x:c>
    </x:row>
    <x:row>
      <x:c t="str">
        <x:v>GD4290</x:v>
      </x:c>
      <x:c t="str">
        <x:v>GELCO DRAGON tolóajtó, 900mm, transzparent üveg</x:v>
      </x:c>
      <x:c t="str">
        <x:v>SAPHO</x:v>
      </x:c>
      <x:c t="str">
        <x:v>8590913872594</x:v>
      </x:c>
      <x:c t="str">
        <x:v>db        </x:v>
      </x:c>
      <x:c t="str">
        <x:v>70200080</x:v>
      </x:c>
      <x:c t="n">
        <x:v>40.5190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194000.0000</x:v>
      </x:c>
      <x:c t="str">
        <x:v/>
      </x:c>
    </x:row>
    <x:row>
      <x:c t="str">
        <x:v>GD4290B</x:v>
      </x:c>
      <x:c t="str">
        <x:v>GELCO DRAGON tolóajtó, 900mm, matt fekete profil/transzparent üveg</x:v>
      </x:c>
      <x:c t="str">
        <x:v>SAPHO</x:v>
      </x:c>
      <x:c t="str">
        <x:v>8590913974236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>újdonság: 2024.07</x:v>
      </x:c>
    </x:row>
    <x:row>
      <x:c t="str">
        <x:v>GD4490</x:v>
      </x:c>
      <x:c t="str">
        <x:v>GELCO DRAGON íves zuhanykabin, 2 ajtós, transzparent üveg, 900x900mm, transzparent üveg</x:v>
      </x:c>
      <x:c t="str">
        <x:v>SAPHO</x:v>
      </x:c>
      <x:c t="str">
        <x:v>8590913865855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342000.0000</x:v>
      </x:c>
      <x:c t="str">
        <x:v/>
      </x:c>
    </x:row>
    <x:row>
      <x:c t="str">
        <x:v>GD4611</x:v>
      </x:c>
      <x:c t="str">
        <x:v>GELCO DRAGON tolóajtó, 1100mm, transzparent üveg</x:v>
      </x:c>
      <x:c t="str">
        <x:v>SAPHO</x:v>
      </x:c>
      <x:c t="str">
        <x:v>8590913816994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GD4611B</x:v>
      </x:c>
      <x:c t="str">
        <x:v>GELCO DRAGON tolóajtó, 1100mm, matt fekete profil/transzparent üveg</x:v>
      </x:c>
      <x:c t="str">
        <x:v>SAPHO</x:v>
      </x:c>
      <x:c t="str">
        <x:v>8590913974243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GD4612</x:v>
      </x:c>
      <x:c t="str">
        <x:v>GELCO DRAGON tolóajtó, 1200mm, transzparent üveg</x:v>
      </x:c>
      <x:c t="str">
        <x:v>SAPHO</x:v>
      </x:c>
      <x:c t="str">
        <x:v>8590913815430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GD4612B</x:v>
      </x:c>
      <x:c t="str">
        <x:v>GELCO DRAGON tolóajtó, 1200mm, matt fekete profil/transzparent üveg</x:v>
      </x:c>
      <x:c t="str">
        <x:v>SAPHO</x:v>
      </x:c>
      <x:c t="str">
        <x:v>8590913974250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GD4613</x:v>
      </x:c>
      <x:c t="str">
        <x:v>GELCO DRAGON tolóajtó, 1300mm, transzparent üveg</x:v>
      </x:c>
      <x:c t="str">
        <x:v>SAPHO</x:v>
      </x:c>
      <x:c t="str">
        <x:v>8590913815447</x:v>
      </x:c>
      <x:c t="str">
        <x:v>db        </x:v>
      </x:c>
      <x:c t="str">
        <x:v>70200080</x:v>
      </x:c>
      <x:c t="n">
        <x:v>58.0600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/>
      </x:c>
    </x:row>
    <x:row>
      <x:c t="str">
        <x:v>GD4613B</x:v>
      </x:c>
      <x:c t="str">
        <x:v>GELCO DRAGON tolóajtó, 1300mm, matt fekete profil/transzparent üveg</x:v>
      </x:c>
      <x:c t="str">
        <x:v>SAPHO</x:v>
      </x:c>
      <x:c t="str">
        <x:v>8590913974267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277000.0000</x:v>
      </x:c>
      <x:c t="str">
        <x:v>újdonság: 2024.07</x:v>
      </x:c>
    </x:row>
    <x:row>
      <x:c t="str">
        <x:v>GD4614</x:v>
      </x:c>
      <x:c t="str">
        <x:v>GELCO DRAGON tolóajtó, 1400mm, transzparent üveg</x:v>
      </x:c>
      <x:c t="str">
        <x:v>SAPHO</x:v>
      </x:c>
      <x:c t="str">
        <x:v>8590913815454</x:v>
      </x:c>
      <x:c t="str">
        <x:v>db        </x:v>
      </x:c>
      <x:c t="str">
        <x:v>70200080</x:v>
      </x:c>
      <x:c t="n">
        <x:v>62.4810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/>
      </x:c>
    </x:row>
    <x:row>
      <x:c t="str">
        <x:v>GD4614B</x:v>
      </x:c>
      <x:c t="str">
        <x:v>GELCO DRAGON tolóajtó, 1400mm, matt fekete profil/transzparent üveg</x:v>
      </x:c>
      <x:c t="str">
        <x:v>SAPHO</x:v>
      </x:c>
      <x:c t="str">
        <x:v>8590913974274</x:v>
      </x:c>
      <x:c t="str">
        <x:v>db        </x:v>
      </x:c>
      <x:c t="str">
        <x:v>70200080</x:v>
      </x:c>
      <x:c t="n">
        <x:v>62.4810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282000.0000</x:v>
      </x:c>
      <x:c t="str">
        <x:v>újdonság: 2024.07</x:v>
      </x:c>
    </x:row>
    <x:row>
      <x:c t="str">
        <x:v>GD4615</x:v>
      </x:c>
      <x:c t="str">
        <x:v>GELCO DRAGON tolóajtó, 1500mm, transzparent üveg</x:v>
      </x:c>
      <x:c t="str">
        <x:v>SAPHO</x:v>
      </x:c>
      <x:c t="str">
        <x:v>8590913817007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290000.0000</x:v>
      </x:c>
      <x:c t="str">
        <x:v/>
      </x:c>
    </x:row>
    <x:row>
      <x:c t="str">
        <x:v>GD4615B</x:v>
      </x:c>
      <x:c t="str">
        <x:v>GELCO DRAGON tolóajtó, 1500mm, matt fekete profil/transzparent üveg</x:v>
      </x:c>
      <x:c t="str">
        <x:v>SAPHO</x:v>
      </x:c>
      <x:c t="str">
        <x:v>8590913974281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301000.0000</x:v>
      </x:c>
      <x:c t="str">
        <x:v>újdonság: 2024.07</x:v>
      </x:c>
    </x:row>
    <x:row>
      <x:c t="str">
        <x:v>GD4616</x:v>
      </x:c>
      <x:c t="str">
        <x:v>GELCO DRAGON tolóajtó, 1600mm, transzparent üveg</x:v>
      </x:c>
      <x:c t="str">
        <x:v>SAPHO</x:v>
      </x:c>
      <x:c t="str">
        <x:v>8590913817014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295000.0000</x:v>
      </x:c>
      <x:c t="str">
        <x:v/>
      </x:c>
    </x:row>
    <x:row>
      <x:c t="str">
        <x:v>GD4616B</x:v>
      </x:c>
      <x:c t="str">
        <x:v>GELCO DRAGON tolóajtó, 1600mm, matt fekete profil/transzparent üveg</x:v>
      </x:c>
      <x:c t="str">
        <x:v>SAPHO</x:v>
      </x:c>
      <x:c t="str">
        <x:v>8590913974304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306000.0000</x:v>
      </x:c>
      <x:c t="str">
        <x:v>újdonság: 2024.07</x:v>
      </x:c>
    </x:row>
    <x:row>
      <x:c t="str">
        <x:v>GD4810</x:v>
      </x:c>
      <x:c t="str">
        <x:v>GELCO DRAGON tolóajtó, 1800mm, transzparent üveg</x:v>
      </x:c>
      <x:c t="str">
        <x:v>SAPHO</x:v>
      </x:c>
      <x:c t="str">
        <x:v>8590913817021</x:v>
      </x:c>
      <x:c t="str">
        <x:v>db        </x:v>
      </x:c>
      <x:c t="str">
        <x:v>70200080</x:v>
      </x:c>
      <x:c t="n">
        <x:v>83.2570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347000.0000</x:v>
      </x:c>
      <x:c t="str">
        <x:v/>
      </x:c>
    </x:row>
    <x:row>
      <x:c t="str">
        <x:v>GD4870</x:v>
      </x:c>
      <x:c t="str">
        <x:v>GELCO DRAGON tolóajtó, 1700mm, transzparent üveg</x:v>
      </x:c>
      <x:c t="str">
        <x:v>SAPHO</x:v>
      </x:c>
      <x:c t="str">
        <x:v>8590913825347</x:v>
      </x:c>
      <x:c t="str">
        <x:v>db        </x:v>
      </x:c>
      <x:c t="str">
        <x:v>70200080</x:v>
      </x:c>
      <x:c t="n">
        <x:v>72.9680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337000.0000</x:v>
      </x:c>
      <x:c t="str">
        <x:v/>
      </x:c>
    </x:row>
    <x:row>
      <x:c t="str">
        <x:v>GD7210</x:v>
      </x:c>
      <x:c t="str">
        <x:v>GELCO DRAGON oldalfal, 1000mm, transzparent üveg</x:v>
      </x:c>
      <x:c t="str">
        <x:v>SAPHO</x:v>
      </x:c>
      <x:c t="str">
        <x:v>8590913820335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131000.0000</x:v>
      </x:c>
      <x:c t="str">
        <x:v/>
      </x:c>
    </x:row>
    <x:row>
      <x:c t="str">
        <x:v>GD7270</x:v>
      </x:c>
      <x:c t="str">
        <x:v>GELCO DRAGON oldalfal, 700mm, transzparent üveg</x:v>
      </x:c>
      <x:c t="str">
        <x:v>SAPHO</x:v>
      </x:c>
      <x:c t="str">
        <x:v>8590913821240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109000.0000</x:v>
      </x:c>
      <x:c t="str">
        <x:v/>
      </x:c>
    </x:row>
    <x:row>
      <x:c t="str">
        <x:v>GD7280</x:v>
      </x:c>
      <x:c t="str">
        <x:v>GELCO DRAGON oldalfal, 800mm, transzparent üveg</x:v>
      </x:c>
      <x:c t="str">
        <x:v>SAPHO</x:v>
      </x:c>
      <x:c t="str">
        <x:v>8590913815461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116000.0000</x:v>
      </x:c>
      <x:c t="str">
        <x:v/>
      </x:c>
    </x:row>
    <x:row>
      <x:c t="str">
        <x:v>GD7280B</x:v>
      </x:c>
      <x:c t="str">
        <x:v>GELCO DRAGON oldalfal, 800mm, matt fekete profil/transzparent üveg</x:v>
      </x:c>
      <x:c t="str">
        <x:v>SAPHO</x:v>
      </x:c>
      <x:c t="str">
        <x:v>8590913974311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120000.0000</x:v>
      </x:c>
      <x:c t="str">
        <x:v>újdonság: 2024.07</x:v>
      </x:c>
    </x:row>
    <x:row>
      <x:c t="str">
        <x:v>GD7290</x:v>
      </x:c>
      <x:c t="str">
        <x:v>GELCO DRAGON oldalfal, 900mm, transzparent üveg</x:v>
      </x:c>
      <x:c t="str">
        <x:v>SAPHO</x:v>
      </x:c>
      <x:c t="str">
        <x:v>8590913815478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124000.0000</x:v>
      </x:c>
      <x:c t="str">
        <x:v/>
      </x:c>
    </x:row>
    <x:row>
      <x:c t="str">
        <x:v>GD7290B</x:v>
      </x:c>
      <x:c t="str">
        <x:v>GELCO DRAGON oldalfal, 900mm, matt fekete profil/transzparent üveg</x:v>
      </x:c>
      <x:c t="str">
        <x:v>SAPHO</x:v>
      </x:c>
      <x:c t="str">
        <x:v>8590913974328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129000.0000</x:v>
      </x:c>
      <x:c t="str">
        <x:v>újdonság: 2024.07</x:v>
      </x:c>
    </x:row>
    <x:row>
      <x:c t="str">
        <x:v>GDV300</x:v>
      </x:c>
      <x:c t="str">
        <x:v>GELCO DRAGON zuhanykabinhoz merevítő 300x150mm, króm</x:v>
      </x:c>
      <x:c t="str">
        <x:v>SAPHO</x:v>
      </x:c>
      <x:c t="str">
        <x:v>8590913817038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19400.0000</x:v>
      </x:c>
      <x:c t="str">
        <x:v/>
      </x:c>
    </x:row>
    <x:row>
      <x:c t="str">
        <x:v>GDV300B</x:v>
      </x:c>
      <x:c t="str">
        <x:v>GELCO DRAGON zuhanykabinhoz merevítő 300x150mm, matt fekete</x:v>
      </x:c>
      <x:c t="str">
        <x:v>SAPHO</x:v>
      </x:c>
      <x:c t="str">
        <x:v>8590913974335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20800.0000</x:v>
      </x:c>
      <x:c t="str">
        <x:v>újdonság: 2024.07</x:v>
      </x:c>
    </x:row>
    <x:row>
      <x:c t="str">
        <x:v>GE90EXN MINUS</x:v>
      </x:c>
      <x:c t="str">
        <x:v>GELCO IRENA zuhanytálca szifon 90mm, extra slim</x:v>
      </x:c>
      <x:c t="str">
        <x:v>SAPHO</x:v>
      </x:c>
      <x:c t="str">
        <x:v>8590913847165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13000.0000</x:v>
      </x:c>
      <x:c t="str">
        <x:v/>
      </x:c>
    </x:row>
    <x:row>
      <x:c t="str">
        <x:v>GF5001</x:v>
      </x:c>
      <x:c t="str">
        <x:v>GELCO FONDURA oldalfal, 1000mm, transzparent üveg</x:v>
      </x:c>
      <x:c t="str">
        <x:v>SAPHO</x:v>
      </x:c>
      <x:c t="str">
        <x:v>8590913824449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112000.0000</x:v>
      </x:c>
      <x:c t="str">
        <x:v>kiárusítás: 2025.03</x:v>
      </x:c>
    </x:row>
    <x:row>
      <x:c t="str">
        <x:v>GF5011</x:v>
      </x:c>
      <x:c t="str">
        <x:v>GELCO FONDURA tolóajtó, 1100mm, transzparent üveg</x:v>
      </x:c>
      <x:c t="str">
        <x:v>SAPHO</x:v>
      </x:c>
      <x:c t="str">
        <x:v>8590913824388</x:v>
      </x:c>
      <x:c t="str">
        <x:v>db        </x:v>
      </x:c>
      <x:c t="str">
        <x:v>70200080</x:v>
      </x:c>
      <x:c t="n">
        <x:v>51.5000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253000.0000</x:v>
      </x:c>
      <x:c t="str">
        <x:v>kiárusítás: 2025.03</x:v>
      </x:c>
    </x:row>
    <x:row>
      <x:c t="str">
        <x:v>GF5012</x:v>
      </x:c>
      <x:c t="str">
        <x:v>GELCO FONDURA tolóajtó, 1200mm, transzparent üveg</x:v>
      </x:c>
      <x:c t="str">
        <x:v>SAPHO</x:v>
      </x:c>
      <x:c t="str">
        <x:v>8590913824395</x:v>
      </x:c>
      <x:c t="str">
        <x:v>db        </x:v>
      </x:c>
      <x:c t="str">
        <x:v>70200080</x:v>
      </x:c>
      <x:c t="n">
        <x:v>56.5000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kifutott: 2024.11</x:v>
      </x:c>
    </x:row>
    <x:row>
      <x:c t="str">
        <x:v>GF5013</x:v>
      </x:c>
      <x:c t="str">
        <x:v>GELCO FONDURA tolóajtó, 1300mm, transzparent üveg</x:v>
      </x:c>
      <x:c t="str">
        <x:v>SAPHO</x:v>
      </x:c>
      <x:c t="str">
        <x:v>8590913824401</x:v>
      </x:c>
      <x:c t="str">
        <x:v>db        </x:v>
      </x:c>
      <x:c t="str">
        <x:v>70200080</x:v>
      </x:c>
      <x:c t="n">
        <x:v>60.5000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>kifutott: 2025.10</x:v>
      </x:c>
    </x:row>
    <x:row>
      <x:c t="str">
        <x:v>GF5014</x:v>
      </x:c>
      <x:c t="str">
        <x:v>GELCO FONDURA tolóajtó, 1400mm, transzparent üveg</x:v>
      </x:c>
      <x:c t="str">
        <x:v>SAPHO</x:v>
      </x:c>
      <x:c t="str">
        <x:v>8590913824418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>kifutott: 2025.03</x:v>
      </x:c>
    </x:row>
    <x:row>
      <x:c t="str">
        <x:v>GF5080</x:v>
      </x:c>
      <x:c t="str">
        <x:v>GELCO FONDURA oldalfal, 800mm, transzparent üveg</x:v>
      </x:c>
      <x:c t="str">
        <x:v>SAPHO</x:v>
      </x:c>
      <x:c t="str">
        <x:v>8590913824425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99000.0000</x:v>
      </x:c>
      <x:c t="str">
        <x:v>kifutott: 2025.12</x:v>
      </x:c>
    </x:row>
    <x:row>
      <x:c t="str">
        <x:v>GF5090</x:v>
      </x:c>
      <x:c t="str">
        <x:v>GELCO FONDURA oldalfal, 900mm, transzparent üveg</x:v>
      </x:c>
      <x:c t="str">
        <x:v>SAPHO</x:v>
      </x:c>
      <x:c t="str">
        <x:v>8590913824432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107000.0000</x:v>
      </x:c>
      <x:c t="str">
        <x:v>kiárusítás: 2025.03</x:v>
      </x:c>
    </x:row>
    <x:row>
      <x:c t="str">
        <x:v>GG612BR</x:v>
      </x:c>
      <x:c t="str">
        <x:v>EGEUS fürdőszobai radiátor, 595x1154mm, 1031 W, bronz</x:v>
      </x:c>
      <x:c t="str">
        <x:v>SAPHO</x:v>
      </x:c>
      <x:c t="str">
        <x:v>8590913862144</x:v>
      </x:c>
      <x:c t="str">
        <x:v>db        </x:v>
      </x:c>
      <x:c t="str">
        <x:v>73221900</x:v>
      </x:c>
      <x:c t="n">
        <x:v>16.0900</x:v>
      </x:c>
      <x:c t="str">
        <x:v>FXB-612BR</x:v>
      </x:c>
      <x:c t="str">
        <x:v>radiátorok</x:v>
      </x:c>
      <x:c t="str">
        <x:v>radiátor</x:v>
      </x:c>
      <x:c t="n">
        <x:v>0.0000</x:v>
      </x:c>
      <x:c t="n">
        <x:v>313000.0000</x:v>
      </x:c>
      <x:c t="str">
        <x:v>kifutott: 2024.09</x:v>
      </x:c>
    </x:row>
    <x:row>
      <x:c t="str">
        <x:v>GG617BR</x:v>
      </x:c>
      <x:c t="str">
        <x:v>EGEUS fürdőszobai radiátor, 595x1742mm, 1031 W, bronz</x:v>
      </x:c>
      <x:c t="str">
        <x:v>SAPHO</x:v>
      </x:c>
      <x:c t="str">
        <x:v>8590913862151</x:v>
      </x:c>
      <x:c t="str">
        <x:v>db        </x:v>
      </x:c>
      <x:c t="str">
        <x:v>73221900</x:v>
      </x:c>
      <x:c t="n">
        <x:v>23.8200</x:v>
      </x:c>
      <x:c t="str">
        <x:v>FXB-617BR</x:v>
      </x:c>
      <x:c t="str">
        <x:v>radiátorok</x:v>
      </x:c>
      <x:c t="str">
        <x:v>radiátor</x:v>
      </x:c>
      <x:c t="n">
        <x:v>0.0000</x:v>
      </x:c>
      <x:c t="n">
        <x:v>360000.0000</x:v>
      </x:c>
      <x:c t="str">
        <x:v>kifutott: 2024.09</x:v>
      </x:c>
    </x:row>
    <x:row>
      <x:c t="str">
        <x:v>GH126</x:v>
      </x:c>
      <x:c t="str">
        <x:v>AQUALINE ARETA kádtöltő csaptelep zuhanyszett nélkül, króm</x:v>
      </x:c>
      <x:c t="str">
        <x:v>AQUALINE</x:v>
      </x:c>
      <x:c t="str">
        <x:v>8590913824494</x:v>
      </x:c>
      <x:c t="str">
        <x:v>db        </x:v>
      </x:c>
      <x:c t="str">
        <x:v>84818011</x:v>
      </x:c>
      <x:c t="n">
        <x:v>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>kifutott: 2024.09</x:v>
      </x:c>
    </x:row>
    <x:row>
      <x:c t="str">
        <x:v>GH368</x:v>
      </x:c>
      <x:c t="str">
        <x:v>AQUALINE ARETA 35 mosdócsaptelep, leeresztő nélkül, króm</x:v>
      </x:c>
      <x:c t="str">
        <x:v>AQUALINE</x:v>
      </x:c>
      <x:c t="str">
        <x:v>8590913824456</x:v>
      </x:c>
      <x:c t="str">
        <x:v>db        </x:v>
      </x:c>
      <x:c t="str">
        <x:v>84818011</x:v>
      </x:c>
      <x:c t="n">
        <x:v>1.0450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23900.0000</x:v>
      </x:c>
      <x:c t="str">
        <x:v>kifutott: 2024.09</x:v>
      </x:c>
    </x:row>
    <x:row>
      <x:c t="str">
        <x:v>GH422</x:v>
      </x:c>
      <x:c t="str">
        <x:v>AQUALINE ARETA 40 mosdócsaptelep, leeresztő nélkül, króm</x:v>
      </x:c>
      <x:c t="str">
        <x:v>AQUALINE</x:v>
      </x:c>
      <x:c t="str">
        <x:v>8590913824463</x:v>
      </x:c>
      <x:c t="str">
        <x:v>db        </x:v>
      </x:c>
      <x:c t="str">
        <x:v>84818011</x:v>
      </x:c>
      <x:c t="n">
        <x:v>1.3190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kifutott: 2024.09</x:v>
      </x:c>
    </x:row>
    <x:row>
      <x:c t="str">
        <x:v>GH465</x:v>
      </x:c>
      <x:c t="str">
        <x:v>AQUALINE ARETA 40 bidécsaptelep, leeresztő nélkül, króm</x:v>
      </x:c>
      <x:c t="str">
        <x:v>AQUALINE</x:v>
      </x:c>
      <x:c t="str">
        <x:v>8590913824470</x:v>
      </x:c>
      <x:c t="str">
        <x:v>db        </x:v>
      </x:c>
      <x:c t="str">
        <x:v>84818011</x:v>
      </x:c>
      <x:c t="n">
        <x:v>1.2760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25700.0000</x:v>
      </x:c>
      <x:c t="str">
        <x:v>kifutott: 2024.11</x:v>
      </x:c>
    </x:row>
    <x:row>
      <x:c t="str">
        <x:v>GH559</x:v>
      </x:c>
      <x:c t="str">
        <x:v>GELCO HERA90 öntöttmárvány zuhanytálca, 90x90x7,5cm, R550</x:v>
      </x:c>
      <x:c t="str">
        <x:v>SAPHO</x:v>
      </x:c>
      <x:c t="str">
        <x:v>8590913832604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243000.0000</x:v>
      </x:c>
      <x:c t="str">
        <x:v/>
      </x:c>
    </x:row>
    <x:row>
      <x:c t="str">
        <x:v>GH659</x:v>
      </x:c>
      <x:c t="str">
        <x:v>AQUALINE ARETA 35 mosdócsaptelep, leeresztő nélkül, króm</x:v>
      </x:c>
      <x:c t="str">
        <x:v>AQUALINE</x:v>
      </x:c>
      <x:c t="str">
        <x:v>8590913843822</x:v>
      </x:c>
      <x:c t="str">
        <x:v>db        </x:v>
      </x:c>
      <x:c t="str">
        <x:v>84818011</x:v>
      </x:c>
      <x:c t="n">
        <x:v>1.7750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2024.09</x:v>
      </x:c>
    </x:row>
    <x:row>
      <x:c t="str">
        <x:v>GJ002GB</x:v>
      </x:c>
      <x:c t="str">
        <x:v>SOLITER KRONY mosdócsaptelep, matt arany</x:v>
      </x:c>
      <x:c t="str">
        <x:v>SAPHO</x:v>
      </x:c>
      <x:c t="str">
        <x:v>8590913116995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2026.02</x:v>
      </x:c>
    </x:row>
    <x:row>
      <x:c t="str">
        <x:v>GJ002GM</x:v>
      </x:c>
      <x:c t="str">
        <x:v>SOLITER KRONY mosdócsaptelep, gun metal</x:v>
      </x:c>
      <x:c t="str">
        <x:v>SAPHO</x:v>
      </x:c>
      <x:c t="str">
        <x:v>8590913116971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2026.02</x:v>
      </x:c>
    </x:row>
    <x:row>
      <x:c t="str">
        <x:v>GL1110</x:v>
      </x:c>
      <x:c t="str">
        <x:v>GELCO LEGRO zuhanyajtó, 1000mm, transzparent üveg</x:v>
      </x:c>
      <x:c t="str">
        <x:v>SAPHO</x:v>
      </x:c>
      <x:c t="str">
        <x:v>8590913810558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>kifutott: 2024.11</x:v>
      </x:c>
    </x:row>
    <x:row>
      <x:c t="str">
        <x:v>GL1111</x:v>
      </x:c>
      <x:c t="str">
        <x:v>GELCO LEGRO zuhanyajtó, 1100mm, transzparent üveg</x:v>
      </x:c>
      <x:c t="str">
        <x:v>SAPHO</x:v>
      </x:c>
      <x:c t="str">
        <x:v>8590913810565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>kifutott: 2025.08</x:v>
      </x:c>
    </x:row>
    <x:row>
      <x:c t="str">
        <x:v>GL1112</x:v>
      </x:c>
      <x:c t="str">
        <x:v>GELCO LEGRO zuhanyajtó, 1200mm, transzparent üveg</x:v>
      </x:c>
      <x:c t="str">
        <x:v>SAPHO</x:v>
      </x:c>
      <x:c t="str">
        <x:v>8590913810572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158000.0000</x:v>
      </x:c>
      <x:c t="str">
        <x:v>kifutott: 2025.06</x:v>
      </x:c>
    </x:row>
    <x:row>
      <x:c t="str">
        <x:v>GL1190</x:v>
      </x:c>
      <x:c t="str">
        <x:v>GELCO LEGRO zuhanyajtó, 900mm, transzparent üveg</x:v>
      </x:c>
      <x:c t="str">
        <x:v>SAPHO</x:v>
      </x:c>
      <x:c t="str">
        <x:v>8590913810541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145000.0000</x:v>
      </x:c>
      <x:c t="str">
        <x:v>kifutott: 2024.11</x:v>
      </x:c>
    </x:row>
    <x:row>
      <x:c t="str">
        <x:v>GL1210</x:v>
      </x:c>
      <x:c t="str">
        <x:v>GELCO LEGRO nyílóajtó fix résszel, 1000mm, transzparent üveg, króm</x:v>
      </x:c>
      <x:c t="str">
        <x:v>SAPHO</x:v>
      </x:c>
      <x:c t="str">
        <x:v>8590913810626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2024.11</x:v>
      </x:c>
    </x:row>
    <x:row>
      <x:c t="str">
        <x:v>GL1211</x:v>
      </x:c>
      <x:c t="str">
        <x:v>GELCO LEGRO nyílóajtó fix résszel, 1100mm, transzparent üveg, króm</x:v>
      </x:c>
      <x:c t="str">
        <x:v>SAPHO</x:v>
      </x:c>
      <x:c t="str">
        <x:v>8590913810633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156000.0000</x:v>
      </x:c>
      <x:c t="str">
        <x:v>kifutott: 2024.11</x:v>
      </x:c>
    </x:row>
    <x:row>
      <x:c t="str">
        <x:v>GL1212</x:v>
      </x:c>
      <x:c t="str">
        <x:v>GELCO LEGRO nyílóajtó fix résszel, 1200mm, transzparent üveg, króm</x:v>
      </x:c>
      <x:c t="str">
        <x:v>SAPHO</x:v>
      </x:c>
      <x:c t="str">
        <x:v>8590913823268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kifutott: 2025.02</x:v>
      </x:c>
    </x:row>
    <x:row>
      <x:c t="str">
        <x:v>GL1280</x:v>
      </x:c>
      <x:c t="str">
        <x:v>GELCO LEGRO nyílóajtó fix résszel, 800mm, transzparent üveg, króm</x:v>
      </x:c>
      <x:c t="str">
        <x:v>SAPHO</x:v>
      </x:c>
      <x:c t="str">
        <x:v>8590913810602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148000.0000</x:v>
      </x:c>
      <x:c t="str">
        <x:v>kifutott: 2024.11</x:v>
      </x:c>
    </x:row>
    <x:row>
      <x:c t="str">
        <x:v>GL1290</x:v>
      </x:c>
      <x:c t="str">
        <x:v>GELCO LEGRO nyílóajtó fix résszel, 900mm, transzparent üveg, króm</x:v>
      </x:c>
      <x:c t="str">
        <x:v>SAPHO</x:v>
      </x:c>
      <x:c t="str">
        <x:v>8590913810619</x:v>
      </x:c>
      <x:c t="str">
        <x:v>db        </x:v>
      </x:c>
      <x:c t="str">
        <x:v>70200080</x:v>
      </x:c>
      <x:c t="n">
        <x:v>32.5000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152000.0000</x:v>
      </x:c>
      <x:c t="str">
        <x:v>kifutott: 2024.11</x:v>
      </x:c>
    </x:row>
    <x:row>
      <x:c t="str">
        <x:v>GL135</x:v>
      </x:c>
      <x:c t="str">
        <x:v>GIANLUCA fürdőszobai radiátor, 500x1350mm, matt fehér</x:v>
      </x:c>
      <x:c t="str">
        <x:v>SAPHO</x:v>
      </x:c>
      <x:c t="str">
        <x:v>8590913988363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GL135B</x:v>
      </x:c>
      <x:c t="str">
        <x:v>GIANLUCA fürdőszobai radiátor, 500x1350mm, matt fekete</x:v>
      </x:c>
      <x:c t="str">
        <x:v>SAPHO</x:v>
      </x:c>
      <x:c t="str">
        <x:v>8590913988387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</x:v>
      </x:c>
      <x:c t="str">
        <x:v>GIANLUCA fürdőszobai radiátor, 400x1590 mm, matt fehér</x:v>
      </x:c>
      <x:c t="str">
        <x:v>SAPHO</x:v>
      </x:c>
      <x:c t="str">
        <x:v>8590913988349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GL159B</x:v>
      </x:c>
      <x:c t="str">
        <x:v>GIANLUCA fürdőszobai radiátor, 400x1590mm, matt fekete</x:v>
      </x:c>
      <x:c t="str">
        <x:v>SAPHO</x:v>
      </x:c>
      <x:c t="str">
        <x:v>8590913988356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GL2290</x:v>
      </x:c>
      <x:c t="str">
        <x:v>GELCO LEGRO szögletes zuhanykabin, 900x900mm</x:v>
      </x:c>
      <x:c t="str">
        <x:v>SAPHO</x:v>
      </x:c>
      <x:c t="str">
        <x:v>8590913810527</x:v>
      </x:c>
      <x:c t="str">
        <x:v>db        </x:v>
      </x:c>
      <x:c t="str">
        <x:v>70200080</x:v>
      </x:c>
      <x:c t="n">
        <x:v>58.5190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232000.0000</x:v>
      </x:c>
      <x:c t="str">
        <x:v>kifutott: 2025.03</x:v>
      </x:c>
    </x:row>
    <x:row>
      <x:c t="str">
        <x:v>GL5510</x:v>
      </x:c>
      <x:c t="str">
        <x:v>GELCO LEGRO kétajtós íves zuhanykabin, 1000x1000mm</x:v>
      </x:c>
      <x:c t="str">
        <x:v>SAPHO</x:v>
      </x:c>
      <x:c t="str">
        <x:v>8590913823220</x:v>
      </x:c>
      <x:c t="str">
        <x:v>db        </x:v>
      </x:c>
      <x:c t="str">
        <x:v>70200080</x:v>
      </x:c>
      <x:c t="n">
        <x:v>64.0190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>kifutott: 2024.09</x:v>
      </x:c>
    </x:row>
    <x:row>
      <x:c t="str">
        <x:v>GL5590</x:v>
      </x:c>
      <x:c t="str">
        <x:v>GELCO LEGRO kétajtós íves zuhanykabin, 900x900mm</x:v>
      </x:c>
      <x:c t="str">
        <x:v>SAPHO</x:v>
      </x:c>
      <x:c t="str">
        <x:v>8590913810534</x:v>
      </x:c>
      <x:c t="str">
        <x:v>db        </x:v>
      </x:c>
      <x:c t="str">
        <x:v>70200080</x:v>
      </x:c>
      <x:c t="n">
        <x:v>53.4320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232000.0000</x:v>
      </x:c>
      <x:c t="str">
        <x:v>kifutott: 2024.11</x:v>
      </x:c>
    </x:row>
    <x:row>
      <x:c t="str">
        <x:v>GL5610</x:v>
      </x:c>
      <x:c t="str">
        <x:v>GELCO LEGRO oldalfal, 1000mm, transzparent üveg</x:v>
      </x:c>
      <x:c t="str">
        <x:v>SAPHO</x:v>
      </x:c>
      <x:c t="str">
        <x:v>8590913823251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100000.0000</x:v>
      </x:c>
      <x:c t="str">
        <x:v>kifutott: 2024.11</x:v>
      </x:c>
    </x:row>
    <x:row>
      <x:c t="str">
        <x:v>GL5612</x:v>
      </x:c>
      <x:c t="str">
        <x:v>GELCO LEGRO oldalfal, 1200mm, transzparent üveg</x:v>
      </x:c>
      <x:c t="str">
        <x:v>SAPHO</x:v>
      </x:c>
      <x:c t="str">
        <x:v>8590913830778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125000.0000</x:v>
      </x:c>
      <x:c t="str">
        <x:v>kifutott: 2025.08</x:v>
      </x:c>
    </x:row>
    <x:row>
      <x:c t="str">
        <x:v>GL5670</x:v>
      </x:c>
      <x:c t="str">
        <x:v>GELCO LEGRO oldalfal, 700mm, transzparent üveg</x:v>
      </x:c>
      <x:c t="str">
        <x:v>SAPHO</x:v>
      </x:c>
      <x:c t="str">
        <x:v>8590913823244</x:v>
      </x:c>
      <x:c t="str">
        <x:v>db        </x:v>
      </x:c>
      <x:c t="str">
        <x:v>70200080</x:v>
      </x:c>
      <x:c t="n">
        <x:v>28.6000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kifutott: 2025.10</x:v>
      </x:c>
    </x:row>
    <x:row>
      <x:c t="str">
        <x:v>GL5680</x:v>
      </x:c>
      <x:c t="str">
        <x:v>GELCO LEGRO oldalfal, 800mm, transzparent üveg</x:v>
      </x:c>
      <x:c t="str">
        <x:v>SAPHO</x:v>
      </x:c>
      <x:c t="str">
        <x:v>8590913810589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91000.0000</x:v>
      </x:c>
      <x:c t="str">
        <x:v>kifutott: 2025.06</x:v>
      </x:c>
    </x:row>
    <x:row>
      <x:c t="str">
        <x:v>GL5690</x:v>
      </x:c>
      <x:c t="str">
        <x:v>GELCO LEGRO oldalfal, 900mm, transzparent üveg</x:v>
      </x:c>
      <x:c t="str">
        <x:v>SAPHO</x:v>
      </x:c>
      <x:c t="str">
        <x:v>8590913810596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95000.0000</x:v>
      </x:c>
      <x:c t="str">
        <x:v>kifutott: 2025.08</x:v>
      </x:c>
    </x:row>
    <x:row>
      <x:c t="str">
        <x:v>GL6590</x:v>
      </x:c>
      <x:c t="str">
        <x:v>GELCO LEGRO íves zuhanykabin, 900x900mm</x:v>
      </x:c>
      <x:c t="str">
        <x:v>SAPHO</x:v>
      </x:c>
      <x:c t="str">
        <x:v>8590913823237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264000.0000</x:v>
      </x:c>
      <x:c t="str">
        <x:v>kifutott: 2025.01</x:v>
      </x:c>
    </x:row>
    <x:row>
      <x:c t="str">
        <x:v>GLAMTECH3</x:v>
      </x:c>
      <x:c t="str">
        <x:v>GLAM 3 részes kádperemre szerelhető kádtöltő csaptelep, króm</x:v>
      </x:c>
      <x:c t="str">
        <x:v>SAPHO</x:v>
      </x:c>
      <x:c t="str">
        <x:v>8590913867590</x:v>
      </x:c>
      <x:c t="str">
        <x:v>db        </x:v>
      </x:c>
      <x:c t="str">
        <x:v>84818011</x:v>
      </x:c>
      <x:c t="n">
        <x:v>4.6300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259000.0000</x:v>
      </x:c>
      <x:c t="str">
        <x:v>kifutott: 2025.03</x:v>
      </x:c>
    </x:row>
    <x:row>
      <x:c t="str">
        <x:v>GLAMTECH4</x:v>
      </x:c>
      <x:c t="str">
        <x:v>GLAM 4 részes kádperemre szerelhető termosztátos kádtöltő csaptelep, króm</x:v>
      </x:c>
      <x:c t="str">
        <x:v>SAPHO</x:v>
      </x:c>
      <x:c t="str">
        <x:v>8024559638325</x:v>
      </x:c>
      <x:c t="str">
        <x:v>db        </x:v>
      </x:c>
      <x:c t="str">
        <x:v>84818011</x:v>
      </x:c>
      <x:c t="n">
        <x:v>4.4960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274000.0000</x:v>
      </x:c>
      <x:c t="str">
        <x:v>kifutott: 2025.06</x:v>
      </x:c>
    </x:row>
    <x:row>
      <x:c t="str">
        <x:v>GM040</x:v>
      </x:c>
      <x:c t="str">
        <x:v>GEMINI II tükör LED világítással, 40x60cm</x:v>
      </x:c>
      <x:c t="str">
        <x:v>SAPHO</x:v>
      </x:c>
      <x:c t="str">
        <x:v>8590913825934</x:v>
      </x:c>
      <x:c t="str">
        <x:v>db        </x:v>
      </x:c>
      <x:c t="str">
        <x:v>70099100</x:v>
      </x:c>
      <x:c t="n">
        <x:v>5.0000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74000.0000</x:v>
      </x:c>
      <x:c t="str">
        <x:v/>
      </x:c>
    </x:row>
    <x:row>
      <x:c t="str">
        <x:v>GM050</x:v>
      </x:c>
      <x:c t="str">
        <x:v>GEMINI II tükör LED világítással, 50x70cm</x:v>
      </x:c>
      <x:c t="str">
        <x:v>SAPHO</x:v>
      </x:c>
      <x:c t="str">
        <x:v>8590913825941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81000.0000</x:v>
      </x:c>
      <x:c t="str">
        <x:v/>
      </x:c>
    </x:row>
    <x:row>
      <x:c t="str">
        <x:v>GM055</x:v>
      </x:c>
      <x:c t="str">
        <x:v>GEMINI II tükör LED világítással, 55x55cm</x:v>
      </x:c>
      <x:c t="str">
        <x:v>SAPHO</x:v>
      </x:c>
      <x:c t="str">
        <x:v>8590913825965</x:v>
      </x:c>
      <x:c t="str">
        <x:v>db        </x:v>
      </x:c>
      <x:c t="str">
        <x:v>70099100</x:v>
      </x:c>
      <x:c t="n">
        <x:v>6.1300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/>
      </x:c>
    </x:row>
    <x:row>
      <x:c t="str">
        <x:v>GM060</x:v>
      </x:c>
      <x:c t="str">
        <x:v>GEMINI II tükör LED világítással, 60x80cm</x:v>
      </x:c>
      <x:c t="str">
        <x:v>SAPHO</x:v>
      </x:c>
      <x:c t="str">
        <x:v>8590913825958</x:v>
      </x:c>
      <x:c t="str">
        <x:v>db        </x:v>
      </x:c>
      <x:c t="str">
        <x:v>70099100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93000.0000</x:v>
      </x:c>
      <x:c t="str">
        <x:v/>
      </x:c>
    </x:row>
    <x:row>
      <x:c t="str">
        <x:v>GM070</x:v>
      </x:c>
      <x:c t="str">
        <x:v>GEMINI II tükör LED világítással, 70x70cm</x:v>
      </x:c>
      <x:c t="str">
        <x:v>SAPHO</x:v>
      </x:c>
      <x:c t="str">
        <x:v>8590913825972</x:v>
      </x:c>
      <x:c t="str">
        <x:v>db        </x:v>
      </x:c>
      <x:c t="str">
        <x:v>70099100</x:v>
      </x:c>
      <x:c t="n">
        <x:v>7.2600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GM090</x:v>
      </x:c>
      <x:c t="str">
        <x:v>GEMINI II tükör LED világítással, 90x50cm</x:v>
      </x:c>
      <x:c t="str">
        <x:v>SAPHO</x:v>
      </x:c>
      <x:c t="str">
        <x:v>8590913825989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GM092</x:v>
      </x:c>
      <x:c t="str">
        <x:v>GEMINI II tükör LED világítással, 90x90cm</x:v>
      </x:c>
      <x:c t="str">
        <x:v>SAPHO</x:v>
      </x:c>
      <x:c t="str">
        <x:v>8590913856518</x:v>
      </x:c>
      <x:c t="str">
        <x:v>db        </x:v>
      </x:c>
      <x:c t="str">
        <x:v>70099100</x:v>
      </x:c>
      <x:c t="n">
        <x:v>12.9000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GM100</x:v>
      </x:c>
      <x:c t="str">
        <x:v>GEMINI II tükör LED világítással, 100x70cm</x:v>
      </x:c>
      <x:c t="str">
        <x:v>SAPHO</x:v>
      </x:c>
      <x:c t="str">
        <x:v>8590913825996</x:v>
      </x:c>
      <x:c t="str">
        <x:v>db        </x:v>
      </x:c>
      <x:c t="str">
        <x:v>70099100</x:v>
      </x:c>
      <x:c t="n">
        <x:v>10.2600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GM100K</x:v>
      </x:c>
      <x:c t="str">
        <x:v>GEMINI II tükör LED világítással, SMART funkció, 100x70cm</x:v>
      </x:c>
      <x:c t="str">
        <x:v>SAPHO</x:v>
      </x:c>
      <x:c t="str">
        <x:v>8590913118777</x:v>
      </x:c>
      <x:c t="str">
        <x:v>db        </x:v>
      </x:c>
      <x:c t="str">
        <x:v>70099100</x:v>
      </x:c>
      <x:c t="n">
        <x:v>10.5600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164000.0000</x:v>
      </x:c>
      <x:c t="str">
        <x:v>újdonság: 2025.12</x:v>
      </x:c>
    </x:row>
    <x:row>
      <x:c t="str">
        <x:v>GM110</x:v>
      </x:c>
      <x:c t="str">
        <x:v>GEMINI II tükör LED világítással, 110x65cm</x:v>
      </x:c>
      <x:c t="str">
        <x:v>SAPHO</x:v>
      </x:c>
      <x:c t="str">
        <x:v>8590913826009</x:v>
      </x:c>
      <x:c t="str">
        <x:v>db        </x:v>
      </x:c>
      <x:c t="str">
        <x:v>70099100</x:v>
      </x:c>
      <x:c t="n">
        <x:v>10.7700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GM120</x:v>
      </x:c>
      <x:c t="str">
        <x:v>GEMINI II tükör LED világítással, 120x60cm</x:v>
      </x:c>
      <x:c t="str">
        <x:v>SAPHO</x:v>
      </x:c>
      <x:c t="str">
        <x:v>8590913826016</x:v>
      </x:c>
      <x:c t="str">
        <x:v>db        </x:v>
      </x:c>
      <x:c t="str">
        <x:v>70099100</x:v>
      </x:c>
      <x:c t="n">
        <x:v>10.2000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131000.0000</x:v>
      </x:c>
      <x:c t="str">
        <x:v/>
      </x:c>
    </x:row>
    <x:row>
      <x:c t="str">
        <x:v>GM120K</x:v>
      </x:c>
      <x:c t="str">
        <x:v>GEMINI II tükör LED világítással, SMART funkció, 120x60cm</x:v>
      </x:c>
      <x:c t="str">
        <x:v>SAPHO</x:v>
      </x:c>
      <x:c t="str">
        <x:v>8590913118784</x:v>
      </x:c>
      <x:c t="str">
        <x:v>db        </x:v>
      </x:c>
      <x:c t="str">
        <x:v>70099100</x:v>
      </x:c>
      <x:c t="n">
        <x:v>10.4930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174000.0000</x:v>
      </x:c>
      <x:c t="str">
        <x:v>újdonság: 2025.12</x:v>
      </x:c>
    </x:row>
    <x:row>
      <x:c t="str">
        <x:v>GM130</x:v>
      </x:c>
      <x:c t="str">
        <x:v>GEMINI II tükör LED világítással, 130x60cm</x:v>
      </x:c>
      <x:c t="str">
        <x:v>SAPHO</x:v>
      </x:c>
      <x:c t="str">
        <x:v>8590913826023</x:v>
      </x:c>
      <x:c t="str">
        <x:v>db        </x:v>
      </x:c>
      <x:c t="str">
        <x:v>70099100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GM140</x:v>
      </x:c>
      <x:c t="str">
        <x:v>GEMINI II tükör LED világítással, 140x55cm</x:v>
      </x:c>
      <x:c t="str">
        <x:v>SAPHO</x:v>
      </x:c>
      <x:c t="str">
        <x:v>8590913826030</x:v>
      </x:c>
      <x:c t="str">
        <x:v>db        </x:v>
      </x:c>
      <x:c t="str">
        <x:v>70099100</x:v>
      </x:c>
      <x:c t="n">
        <x:v>15.3700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GM150</x:v>
      </x:c>
      <x:c t="str">
        <x:v>GEMINI II tükör LED világítással, 150x55cm</x:v>
      </x:c>
      <x:c t="str">
        <x:v>SAPHO</x:v>
      </x:c>
      <x:c t="str">
        <x:v>8590913826047</x:v>
      </x:c>
      <x:c t="str">
        <x:v>db        </x:v>
      </x:c>
      <x:c t="str">
        <x:v>70099100</x:v>
      </x:c>
      <x:c t="n">
        <x:v>15.4900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GM160</x:v>
      </x:c>
      <x:c t="str">
        <x:v>GEMINI II tükör LED világítással, 160x55cm</x:v>
      </x:c>
      <x:c t="str">
        <x:v>SAPHO</x:v>
      </x:c>
      <x:c t="str">
        <x:v>8590913826054</x:v>
      </x:c>
      <x:c t="str">
        <x:v>db        </x:v>
      </x:c>
      <x:c t="str">
        <x:v>70099100</x:v>
      </x:c>
      <x:c t="n">
        <x:v>16.8500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GM4470</x:v>
      </x:c>
      <x:c t="str">
        <x:v>GELCO szögletes fogantyú </x:v>
      </x:c>
      <x:c t="str">
        <x:v>SAPHO</x:v>
      </x:c>
      <x:c t="str">
        <x:v>8590913872648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9000.0000</x:v>
      </x:c>
      <x:c t="str">
        <x:v>kifutott: 2025.01</x:v>
      </x:c>
    </x:row>
    <x:row>
      <x:c t="str">
        <x:v>GM5510</x:v>
      </x:c>
      <x:c t="str">
        <x:v>GELCO SIGMA SIMPLY fogantyú </x:v>
      </x:c>
      <x:c t="str">
        <x:v>SAPHO</x:v>
      </x:c>
      <x:c t="str">
        <x:v>8590913943904</x:v>
      </x:c>
      <x:c t="str">
        <x:v>db        </x:v>
      </x:c>
      <x:c t="str">
        <x:v>70200080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16000.0000</x:v>
      </x:c>
      <x:c t="str">
        <x:v/>
      </x:c>
    </x:row>
    <x:row>
      <x:c t="str">
        <x:v>GMO12</x:v>
      </x:c>
      <x:c t="str">
        <x:v>GELCO MANUS INOX padlóösszefolyó ONDA rosttal, 650x130x55mm</x:v>
      </x:c>
      <x:c t="str">
        <x:v>SAPHO</x:v>
      </x:c>
      <x:c t="str">
        <x:v>8590913817090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GMO12B</x:v>
      </x:c>
      <x:c t="str">
        <x:v>GELCO MANUS INOX padlóösszefolyó ONDA rosttal, 650x130x55mm, fekete</x:v>
      </x:c>
      <x:c t="str">
        <x:v>SAPHO</x:v>
      </x:c>
      <x:c t="str">
        <x:v>8590913877285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GMO13</x:v>
      </x:c>
      <x:c t="str">
        <x:v>GELCO MANUS INOX padlóösszefolyó ONDA rosttal, 750x130x55mm</x:v>
      </x:c>
      <x:c t="str">
        <x:v>SAPHO</x:v>
      </x:c>
      <x:c t="str">
        <x:v>8590913817106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112000.0000</x:v>
      </x:c>
      <x:c t="str">
        <x:v/>
      </x:c>
    </x:row>
    <x:row>
      <x:c t="str">
        <x:v>GMO13B</x:v>
      </x:c>
      <x:c t="str">
        <x:v>GELCO MANUS INOX padlóösszefolyó ONDA rosttal, 750x130x55mm, fekete</x:v>
      </x:c>
      <x:c t="str">
        <x:v>SAPHO</x:v>
      </x:c>
      <x:c t="str">
        <x:v>8590913877292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GMO14</x:v>
      </x:c>
      <x:c t="str">
        <x:v>GELCO MANUS INOX padlóösszefolyó ONDA rosttal, 850x130x55mm</x:v>
      </x:c>
      <x:c t="str">
        <x:v>SAPHO</x:v>
      </x:c>
      <x:c t="str">
        <x:v>8590913816789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GMO14B</x:v>
      </x:c>
      <x:c t="str">
        <x:v>GELCO MANUS INOX padlóösszefolyó ONDA rosttal, 850x130x55mm, fekete</x:v>
      </x:c>
      <x:c t="str">
        <x:v>SAPHO</x:v>
      </x:c>
      <x:c t="str">
        <x:v>8590913877308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GMO15</x:v>
      </x:c>
      <x:c t="str">
        <x:v>GELCO MANUS INOX padlóösszefolyó ONDA rosttal, 950x130x55mm</x:v>
      </x:c>
      <x:c t="str">
        <x:v>SAPHO</x:v>
      </x:c>
      <x:c t="str">
        <x:v>8590913816796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GMO15B</x:v>
      </x:c>
      <x:c t="str">
        <x:v>GELCO MANUS INOX padlóösszefolyó ONDA rosttal, 950x130x55mm, fekete</x:v>
      </x:c>
      <x:c t="str">
        <x:v>SAPHO</x:v>
      </x:c>
      <x:c t="str">
        <x:v>8590913877315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167000.0000</x:v>
      </x:c>
      <x:c t="str">
        <x:v/>
      </x:c>
    </x:row>
    <x:row>
      <x:c t="str">
        <x:v>GMO16</x:v>
      </x:c>
      <x:c t="str">
        <x:v>GELCO MANUS INOX padlóösszefolyó ONDA rosttal, 1050x130x55mm</x:v>
      </x:c>
      <x:c t="str">
        <x:v>SAPHO</x:v>
      </x:c>
      <x:c t="str">
        <x:v>8590913816802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GMO16B</x:v>
      </x:c>
      <x:c t="str">
        <x:v>GELCO MANUS INOX padlóösszefolyó ONDA rosttal, 1050x130x55mm, fekete</x:v>
      </x:c>
      <x:c t="str">
        <x:v>SAPHO</x:v>
      </x:c>
      <x:c t="str">
        <x:v>8590913877322</x:v>
      </x:c>
      <x:c t="str">
        <x:v>db        </x:v>
      </x:c>
      <x:c t="str">
        <x:v>73249000</x:v>
      </x:c>
      <x:c t="n">
        <x:v>3.1500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GMO17</x:v>
      </x:c>
      <x:c t="str">
        <x:v>GELCO MANUS INOX padlóösszefolyó ONDA rosttal, 1150x130x55mm</x:v>
      </x:c>
      <x:c t="str">
        <x:v>SAPHO</x:v>
      </x:c>
      <x:c t="str">
        <x:v>8590913817113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GMO17B</x:v>
      </x:c>
      <x:c t="str">
        <x:v>GELCO MANUS INOX padlóösszefolyó ONDA rosttal, 1150x130x55mm, fekete</x:v>
      </x:c>
      <x:c t="str">
        <x:v>SAPHO</x:v>
      </x:c>
      <x:c t="str">
        <x:v>8590913877339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182000.0000</x:v>
      </x:c>
      <x:c t="str">
        <x:v/>
      </x:c>
    </x:row>
    <x:row>
      <x:c t="str">
        <x:v>GMO18</x:v>
      </x:c>
      <x:c t="str">
        <x:v>GELCO MANUS INOX padlóösszefolyó ONDA rosttal, 1250x130x55mm</x:v>
      </x:c>
      <x:c t="str">
        <x:v>SAPHO</x:v>
      </x:c>
      <x:c t="str">
        <x:v>8590913817120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GMO18B</x:v>
      </x:c>
      <x:c t="str">
        <x:v>GELCO MANUS INOX padlóösszefolyó ONDA rosttal, 1250x130x55mm, fekete</x:v>
      </x:c>
      <x:c t="str">
        <x:v>SAPHO</x:v>
      </x:c>
      <x:c t="str">
        <x:v>8590913877346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/>
      </x:c>
    </x:row>
    <x:row>
      <x:c t="str">
        <x:v>GMO22</x:v>
      </x:c>
      <x:c t="str">
        <x:v>GELCO MANUS INOX padlóösszefolyó ONDA rosttal, fal éléhez, 650x112x55mm</x:v>
      </x:c>
      <x:c t="str">
        <x:v>SAPHO</x:v>
      </x:c>
      <x:c t="str">
        <x:v>8590913829185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110000.0000</x:v>
      </x:c>
      <x:c t="str">
        <x:v/>
      </x:c>
    </x:row>
    <x:row>
      <x:c t="str">
        <x:v>GMO22B</x:v>
      </x:c>
      <x:c t="str">
        <x:v>GELCO MANUS INOX padlóösszefolyó ONDA rosttal, fal éléhez, 650x112x55mm, fekete</x:v>
      </x:c>
      <x:c t="str">
        <x:v>SAPHO</x:v>
      </x:c>
      <x:c t="str">
        <x:v>8590913877353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GMO23</x:v>
      </x:c>
      <x:c t="str">
        <x:v>GELCO MANUS INOX padlóösszefolyó ONDA rosttal, fal éléhez, 750x112x55mm</x:v>
      </x:c>
      <x:c t="str">
        <x:v>SAPHO</x:v>
      </x:c>
      <x:c t="str">
        <x:v>8590913829192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115000.0000</x:v>
      </x:c>
      <x:c t="str">
        <x:v/>
      </x:c>
    </x:row>
    <x:row>
      <x:c t="str">
        <x:v>GMO23B</x:v>
      </x:c>
      <x:c t="str">
        <x:v>GELCO MANUS INOX padlóösszefolyó ONDA rosttal, fal éléhez, 750x112x55mm, fekete</x:v>
      </x:c>
      <x:c t="str">
        <x:v>SAPHO</x:v>
      </x:c>
      <x:c t="str">
        <x:v>8590913877360</x:v>
      </x:c>
      <x:c t="str">
        <x:v>db        </x:v>
      </x:c>
      <x:c t="str">
        <x:v>73249000</x:v>
      </x:c>
      <x:c t="n">
        <x:v>2.4700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GMO24</x:v>
      </x:c>
      <x:c t="str">
        <x:v>GELCO MANUS INOX padlóösszefolyó ONDA rosttal, fal éléhez, 850x112x55mm</x:v>
      </x:c>
      <x:c t="str">
        <x:v>SAPHO</x:v>
      </x:c>
      <x:c t="str">
        <x:v>8590913829208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GMO24B</x:v>
      </x:c>
      <x:c t="str">
        <x:v>GELCO MANUS INOX padlóösszefolyó ONDA rosttal, fal éléhez, 850x112x55mm, fekete</x:v>
      </x:c>
      <x:c t="str">
        <x:v>SAPHO</x:v>
      </x:c>
      <x:c t="str">
        <x:v>8590913877377</x:v>
      </x:c>
      <x:c t="str">
        <x:v>db        </x:v>
      </x:c>
      <x:c t="str">
        <x:v>73249000</x:v>
      </x:c>
      <x:c t="n">
        <x:v>2.6500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168000.0000</x:v>
      </x:c>
      <x:c t="str">
        <x:v/>
      </x:c>
    </x:row>
    <x:row>
      <x:c t="str">
        <x:v>GMO25</x:v>
      </x:c>
      <x:c t="str">
        <x:v>GELCO MANUS INOX padlóösszefolyó ONDA rosttal, fal éléhez, 950x112x55mm</x:v>
      </x:c>
      <x:c t="str">
        <x:v>SAPHO</x:v>
      </x:c>
      <x:c t="str">
        <x:v>8590913862113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126000.0000</x:v>
      </x:c>
      <x:c t="str">
        <x:v/>
      </x:c>
    </x:row>
    <x:row>
      <x:c t="str">
        <x:v>GMO25B</x:v>
      </x:c>
      <x:c t="str">
        <x:v>GELCO MANUS INOX padlóösszefolyó ONDA rosttal, fal éléhez, 950x112x55mm, fekete</x:v>
      </x:c>
      <x:c t="str">
        <x:v>SAPHO</x:v>
      </x:c>
      <x:c t="str">
        <x:v>8590913892806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GMO26</x:v>
      </x:c>
      <x:c t="str">
        <x:v>GELCO MANUS INOX padlóösszefolyó ONDA rosttal, fal éléhez, 1050x112x55mm</x:v>
      </x:c>
      <x:c t="str">
        <x:v>SAPHO</x:v>
      </x:c>
      <x:c t="str">
        <x:v>8590913862120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GMO26B</x:v>
      </x:c>
      <x:c t="str">
        <x:v>GELCO MANUS INOX padlóösszefolyó ONDA rosttal, fal éléhez, 1050x112x55mm, fekete</x:v>
      </x:c>
      <x:c t="str">
        <x:v>SAPHO</x:v>
      </x:c>
      <x:c t="str">
        <x:v>8590913892813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183000.0000</x:v>
      </x:c>
      <x:c t="str">
        <x:v/>
      </x:c>
    </x:row>
    <x:row>
      <x:c t="str">
        <x:v>GMO27</x:v>
      </x:c>
      <x:c t="str">
        <x:v>GELCO MANUS INOX padlóösszefolyó ONDA rosttal, fal éléhez, 1150x112x55mm</x:v>
      </x:c>
      <x:c t="str">
        <x:v>SAPHO</x:v>
      </x:c>
      <x:c t="str">
        <x:v>8590913862137</x:v>
      </x:c>
      <x:c t="str">
        <x:v>db        </x:v>
      </x:c>
      <x:c t="str">
        <x:v>73249000</x:v>
      </x:c>
      <x:c t="n">
        <x:v>3.4000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138000.0000</x:v>
      </x:c>
      <x:c t="str">
        <x:v/>
      </x:c>
    </x:row>
    <x:row>
      <x:c t="str">
        <x:v>GMO27B</x:v>
      </x:c>
      <x:c t="str">
        <x:v>GELCO MANUS INOX padlóösszefolyó ONDA rosttal, fal éléhez, 1150x112x55mm, fekete</x:v>
      </x:c>
      <x:c t="str">
        <x:v>SAPHO</x:v>
      </x:c>
      <x:c t="str">
        <x:v>8590913892820</x:v>
      </x:c>
      <x:c t="str">
        <x:v>db        </x:v>
      </x:c>
      <x:c t="str">
        <x:v>73249000</x:v>
      </x:c>
      <x:c t="n">
        <x:v>3.2550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192000.0000</x:v>
      </x:c>
      <x:c t="str">
        <x:v/>
      </x:c>
    </x:row>
    <x:row>
      <x:c t="str">
        <x:v>GMO28</x:v>
      </x:c>
      <x:c t="str">
        <x:v>GELCO MANUS INOX padlóösszefolyó ONDA rosttal, fal éléhez, 1250x112x55mm</x:v>
      </x:c>
      <x:c t="str">
        <x:v>SAPHO</x:v>
      </x:c>
      <x:c t="str">
        <x:v>8590913864964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GMO28B</x:v>
      </x:c>
      <x:c t="str">
        <x:v>GELCO MANUS INOX padlóösszefolyó ONDA rosttal, fal éléhez, 1250x112x55mm, fekete</x:v>
      </x:c>
      <x:c t="str">
        <x:v>SAPHO</x:v>
      </x:c>
      <x:c t="str">
        <x:v>8590913892837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202000.0000</x:v>
      </x:c>
      <x:c t="str">
        <x:v/>
      </x:c>
    </x:row>
    <x:row>
      <x:c t="str">
        <x:v>GMP82</x:v>
      </x:c>
      <x:c t="str">
        <x:v>GELCO MANUS Inox lefolyók PIASTRA rosttal mag.65mm, hossza: 645 mm</x:v>
      </x:c>
      <x:c t="str">
        <x:v>SAPHO</x:v>
      </x:c>
      <x:c t="str">
        <x:v>8590913817175</x:v>
      </x:c>
      <x:c t="str">
        <x:v>db        </x:v>
      </x:c>
      <x:c t="str">
        <x:v>73249000</x:v>
      </x:c>
      <x:c t="n">
        <x:v>2.0800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GMP83</x:v>
      </x:c>
      <x:c t="str">
        <x:v>GELCO MANUS Inox lefolyók PIASTRA rosttal mag.65mm, hossza: 745 mm</x:v>
      </x:c>
      <x:c t="str">
        <x:v>SAPHO</x:v>
      </x:c>
      <x:c t="str">
        <x:v>8590913817182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GMP84</x:v>
      </x:c>
      <x:c t="str">
        <x:v>GELCO MANUS Inox lefolyók PIASTRA rosttal mag.65mm, hossza: 845 mm</x:v>
      </x:c>
      <x:c t="str">
        <x:v>SAPHO</x:v>
      </x:c>
      <x:c t="str">
        <x:v>8590913816840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125000.0000</x:v>
      </x:c>
      <x:c t="str">
        <x:v/>
      </x:c>
    </x:row>
    <x:row>
      <x:c t="str">
        <x:v>GMP85</x:v>
      </x:c>
      <x:c t="str">
        <x:v>GELCO MANUS Inox lefolyók PIASTRA rosttal mag.65mm, hossza: 945 mm</x:v>
      </x:c>
      <x:c t="str">
        <x:v>SAPHO</x:v>
      </x:c>
      <x:c t="str">
        <x:v>8590913816857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GMP86</x:v>
      </x:c>
      <x:c t="str">
        <x:v>GELCO MANUS Inox lefolyók PIASTRA rosttal mag.65mm, hossza: 1045 mm</x:v>
      </x:c>
      <x:c t="str">
        <x:v>SAPHO</x:v>
      </x:c>
      <x:c t="str">
        <x:v>8590913816864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137000.0000</x:v>
      </x:c>
      <x:c t="str">
        <x:v/>
      </x:c>
    </x:row>
    <x:row>
      <x:c t="str">
        <x:v>GMP87</x:v>
      </x:c>
      <x:c t="str">
        <x:v>GELCO MANUS Inox lefolyók PIASTRA rosttal mag.65mm, hossza: 1145 mm</x:v>
      </x:c>
      <x:c t="str">
        <x:v>SAPHO</x:v>
      </x:c>
      <x:c t="str">
        <x:v>8590913817199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142000.0000</x:v>
      </x:c>
      <x:c t="str">
        <x:v/>
      </x:c>
    </x:row>
    <x:row>
      <x:c t="str">
        <x:v>GMP88</x:v>
      </x:c>
      <x:c t="str">
        <x:v>GELCO MANUS Inox lefolyók PIASTRA rosttal mag.65mm, hossza: 1245 mm</x:v>
      </x:c>
      <x:c t="str">
        <x:v>SAPHO</x:v>
      </x:c>
      <x:c t="str">
        <x:v>8590913817205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156000.0000</x:v>
      </x:c>
      <x:c t="str">
        <x:v/>
      </x:c>
    </x:row>
    <x:row>
      <x:c t="str">
        <x:v>GMP93</x:v>
      </x:c>
      <x:c t="str">
        <x:v>GELCO MANUS inox padlóösszefolyó, falhoz PIASTRA rosttal, 750x112x55mm</x:v>
      </x:c>
      <x:c t="str">
        <x:v>SAPHO</x:v>
      </x:c>
      <x:c t="str">
        <x:v>8590913829222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GMP94</x:v>
      </x:c>
      <x:c t="str">
        <x:v>GELCO MANUS inox padlóösszefolyó, falhoz PIASTRA rosttal, 850x112x55mm</x:v>
      </x:c>
      <x:c t="str">
        <x:v>SAPHO</x:v>
      </x:c>
      <x:c t="str">
        <x:v>8590913829239</x:v>
      </x:c>
      <x:c t="str">
        <x:v>db        </x:v>
      </x:c>
      <x:c t="str">
        <x:v>73249000</x:v>
      </x:c>
      <x:c t="n">
        <x:v>2.7000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/>
      </x:c>
    </x:row>
    <x:row>
      <x:c t="str">
        <x:v>GMP95</x:v>
      </x:c>
      <x:c t="str">
        <x:v>GELCO MANUS inox padlóösszefolyó, falhoz PIASTRA rosttal, 950x112x55mm</x:v>
      </x:c>
      <x:c t="str">
        <x:v>SAPHO</x:v>
      </x:c>
      <x:c t="str">
        <x:v>8590913892844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134000.0000</x:v>
      </x:c>
      <x:c t="str">
        <x:v/>
      </x:c>
    </x:row>
    <x:row>
      <x:c t="str">
        <x:v>GMP96</x:v>
      </x:c>
      <x:c t="str">
        <x:v>GELCO MANUS inox padlóösszefolyó, falhoz PIASTRA rosttal, 1050x112x55mm</x:v>
      </x:c>
      <x:c t="str">
        <x:v>SAPHO</x:v>
      </x:c>
      <x:c t="str">
        <x:v>8590913892851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139000.0000</x:v>
      </x:c>
      <x:c t="str">
        <x:v/>
      </x:c>
    </x:row>
    <x:row>
      <x:c t="str">
        <x:v>GMP97</x:v>
      </x:c>
      <x:c t="str">
        <x:v>GELCO MANUS inox padlóösszefolyó, falhoz PIASTRA rosttal, 1150x112x55mm</x:v>
      </x:c>
      <x:c t="str">
        <x:v>SAPHO</x:v>
      </x:c>
      <x:c t="str">
        <x:v>8590913892868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144000.0000</x:v>
      </x:c>
      <x:c t="str">
        <x:v/>
      </x:c>
    </x:row>
    <x:row>
      <x:c t="str">
        <x:v>GMP98</x:v>
      </x:c>
      <x:c t="str">
        <x:v>GELCO MANUS inox padlóösszefolyó, falhoz PIASTRA rosttal, 1250x112x55mm</x:v>
      </x:c>
      <x:c t="str">
        <x:v>SAPHO</x:v>
      </x:c>
      <x:c t="str">
        <x:v>8590913892875</x:v>
      </x:c>
      <x:c t="str">
        <x:v>db        </x:v>
      </x:c>
      <x:c t="str">
        <x:v>73249000</x:v>
      </x:c>
      <x:c t="n">
        <x:v>3.5700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151000.0000</x:v>
      </x:c>
      <x:c t="str">
        <x:v/>
      </x:c>
    </x:row>
    <x:row>
      <x:c t="str">
        <x:v>GMQ32</x:v>
      </x:c>
      <x:c t="str">
        <x:v>GELCO MANUS Inox lefolyók QUADRO rosttal mag.65mm, hossza: 645 mm</x:v>
      </x:c>
      <x:c t="str">
        <x:v>SAPHO</x:v>
      </x:c>
      <x:c t="str">
        <x:v>8590913817137</x:v>
      </x:c>
      <x:c t="str">
        <x:v>db        </x:v>
      </x:c>
      <x:c t="str">
        <x:v>73249000</x:v>
      </x:c>
      <x:c t="n">
        <x:v>2.1800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GMQ33</x:v>
      </x:c>
      <x:c t="str">
        <x:v>GELCO MANUS Inox lefolyók QUADRO rosttal mag.65mm, hossza: 745 mm</x:v>
      </x:c>
      <x:c t="str">
        <x:v>SAPHO</x:v>
      </x:c>
      <x:c t="str">
        <x:v>8590913817144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GMQ34</x:v>
      </x:c>
      <x:c t="str">
        <x:v>GELCO MANUS Inox lefolyók QUADRO rosttal mag.65mm, hossza: 845 mm</x:v>
      </x:c>
      <x:c t="str">
        <x:v>SAPHO</x:v>
      </x:c>
      <x:c t="str">
        <x:v>8590913816819</x:v>
      </x:c>
      <x:c t="str">
        <x:v>db        </x:v>
      </x:c>
      <x:c t="str">
        <x:v>73249000</x:v>
      </x:c>
      <x:c t="n">
        <x:v>2.5800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GMQ35</x:v>
      </x:c>
      <x:c t="str">
        <x:v>GELCO MANUS Inox lefolyók QUADRO rosttal mag.65mm, hossza: 945 mm</x:v>
      </x:c>
      <x:c t="str">
        <x:v>SAPHO</x:v>
      </x:c>
      <x:c t="str">
        <x:v>8590913816826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GMQ36</x:v>
      </x:c>
      <x:c t="str">
        <x:v>GELCO MANUS Inox lefolyók QUADRO rosttal mag.65mm, hossza: 1045 mm</x:v>
      </x:c>
      <x:c t="str">
        <x:v>SAPHO</x:v>
      </x:c>
      <x:c t="str">
        <x:v>8590913816833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GMQ37</x:v>
      </x:c>
      <x:c t="str">
        <x:v>GELCO MANUS Inox lefolyók QUADRO rosttal mag.65mm, hossza: 1145 mm</x:v>
      </x:c>
      <x:c t="str">
        <x:v>SAPHO</x:v>
      </x:c>
      <x:c t="str">
        <x:v>8590913817151</x:v>
      </x:c>
      <x:c t="str">
        <x:v>db        </x:v>
      </x:c>
      <x:c t="str">
        <x:v>73249000</x:v>
      </x:c>
      <x:c t="n">
        <x:v>3.3200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GMQ38</x:v>
      </x:c>
      <x:c t="str">
        <x:v>GELCO MANUS Inox lefolyók QUADRO rosttal mag.65mm, hossza: 1245 mm</x:v>
      </x:c>
      <x:c t="str">
        <x:v>SAPHO</x:v>
      </x:c>
      <x:c t="str">
        <x:v>8590913817168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GN1165</x:v>
      </x:c>
      <x:c t="str">
        <x:v>GELCO LORO kádparaván, 650mm, transzparent üveg</x:v>
      </x:c>
      <x:c t="str">
        <x:v>SAPHO</x:v>
      </x:c>
      <x:c t="str">
        <x:v>8590913960130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72000.0000</x:v>
      </x:c>
      <x:c t="str">
        <x:v/>
      </x:c>
    </x:row>
    <x:row>
      <x:c t="str">
        <x:v>GN1175</x:v>
      </x:c>
      <x:c t="str">
        <x:v>GELCO LORO kádparaván, 750mm, transzparent üveg</x:v>
      </x:c>
      <x:c t="str">
        <x:v>SAPHO</x:v>
      </x:c>
      <x:c t="str">
        <x:v>8590913960154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/>
      </x:c>
    </x:row>
    <x:row>
      <x:c t="str">
        <x:v>GN1190</x:v>
      </x:c>
      <x:c t="str">
        <x:v>GELCO LORO kádparaván, 900mm, transzparent üveg</x:v>
      </x:c>
      <x:c t="str">
        <x:v>SAPHO</x:v>
      </x:c>
      <x:c t="str">
        <x:v>8590913960161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/>
      </x:c>
    </x:row>
    <x:row>
      <x:c t="str">
        <x:v>GN3510</x:v>
      </x:c>
      <x:c t="str">
        <x:v>GELCO LORO oldalfal, 1000mm, transzparent</x:v>
      </x:c>
      <x:c t="str">
        <x:v>SAPHO</x:v>
      </x:c>
      <x:c t="str">
        <x:v>8590913946516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GN3512</x:v>
      </x:c>
      <x:c t="str">
        <x:v>GELCO LORO oldalfal, 1200mm, transzparent</x:v>
      </x:c>
      <x:c t="str">
        <x:v>SAPHO</x:v>
      </x:c>
      <x:c t="str">
        <x:v>8590913946523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GN3580</x:v>
      </x:c>
      <x:c t="str">
        <x:v>GELCO LORO oldalfal, 800mm, transzparent</x:v>
      </x:c>
      <x:c t="str">
        <x:v>SAPHO</x:v>
      </x:c>
      <x:c t="str">
        <x:v>8590913946486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/>
      </x:c>
    </x:row>
    <x:row>
      <x:c t="str">
        <x:v>GN3590</x:v>
      </x:c>
      <x:c t="str">
        <x:v>GELCO LORO oldalfal, 900mm, transzparent</x:v>
      </x:c>
      <x:c t="str">
        <x:v>SAPHO</x:v>
      </x:c>
      <x:c t="str">
        <x:v>8590913946509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GN4310</x:v>
      </x:c>
      <x:c t="str">
        <x:v>GELCO LORO duplaszárnyas nyílóajtó, 1000mm, transzparent üveg</x:v>
      </x:c>
      <x:c t="str">
        <x:v>SAPHO</x:v>
      </x:c>
      <x:c t="str">
        <x:v>8590913971044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GN4311</x:v>
      </x:c>
      <x:c t="str">
        <x:v>GELCO LORO duplaszárnyas nyílóajtó, 1100mm, transzparent üveg</x:v>
      </x:c>
      <x:c t="str">
        <x:v>SAPHO</x:v>
      </x:c>
      <x:c t="str">
        <x:v>8590913971051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újdonság: 2024.04</x:v>
      </x:c>
    </x:row>
    <x:row>
      <x:c t="str">
        <x:v>GN4312</x:v>
      </x:c>
      <x:c t="str">
        <x:v>GELCO LORO duplaszárnyas nyílóajtó, 1200mm, transzparent üveg</x:v>
      </x:c>
      <x:c t="str">
        <x:v>SAPHO</x:v>
      </x:c>
      <x:c t="str">
        <x:v>8590913971068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169000.0000</x:v>
      </x:c>
      <x:c t="str">
        <x:v>újdonság: 2024.04</x:v>
      </x:c>
    </x:row>
    <x:row>
      <x:c t="str">
        <x:v>GN4380</x:v>
      </x:c>
      <x:c t="str">
        <x:v>GELCO LORO duplaszárnyas nyílóajtó, 800mm, transzparent üveg</x:v>
      </x:c>
      <x:c t="str">
        <x:v>SAPHO</x:v>
      </x:c>
      <x:c t="str">
        <x:v>8590913971020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>újdonság: 2024.04</x:v>
      </x:c>
    </x:row>
    <x:row>
      <x:c t="str">
        <x:v>GN4390</x:v>
      </x:c>
      <x:c t="str">
        <x:v>GELCO LORO duplaszárnyas nyílóajtó, 900mm, transzparent üveg</x:v>
      </x:c>
      <x:c t="str">
        <x:v>SAPHO</x:v>
      </x:c>
      <x:c t="str">
        <x:v>8590913971037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GN4470</x:v>
      </x:c>
      <x:c t="str">
        <x:v>GELCO LORO nyílóajtó, 700mm, transzparent</x:v>
      </x:c>
      <x:c t="str">
        <x:v>SAPHO</x:v>
      </x:c>
      <x:c t="str">
        <x:v>8590913946387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GN4480</x:v>
      </x:c>
      <x:c t="str">
        <x:v>GELCO LORO nyílóajtó, 800mm, transzparent</x:v>
      </x:c>
      <x:c t="str">
        <x:v>SAPHO</x:v>
      </x:c>
      <x:c t="str">
        <x:v>8590913946394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GN4490</x:v>
      </x:c>
      <x:c t="str">
        <x:v>GELCO LORO nyílóajtó, 900mm, transzparent</x:v>
      </x:c>
      <x:c t="str">
        <x:v>SAPHO</x:v>
      </x:c>
      <x:c t="str">
        <x:v>8590913946400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128000.0000</x:v>
      </x:c>
      <x:c t="str">
        <x:v/>
      </x:c>
    </x:row>
    <x:row>
      <x:c t="str">
        <x:v>GN4510</x:v>
      </x:c>
      <x:c t="str">
        <x:v>GELCO LORO harmónikaajtó, 1000mm, transzparent</x:v>
      </x:c>
      <x:c t="str">
        <x:v>SAPHO</x:v>
      </x:c>
      <x:c t="str">
        <x:v>8590913120442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újdonság: 2025.10</x:v>
      </x:c>
    </x:row>
    <x:row>
      <x:c t="str">
        <x:v>GN4570</x:v>
      </x:c>
      <x:c t="str">
        <x:v>GELCO LORO harmónikaajtó, 700mm, transzparent</x:v>
      </x:c>
      <x:c t="str">
        <x:v>SAPHO</x:v>
      </x:c>
      <x:c t="str">
        <x:v>8590913946417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/>
      </x:c>
    </x:row>
    <x:row>
      <x:c t="str">
        <x:v>GN4580</x:v>
      </x:c>
      <x:c t="str">
        <x:v>GELCO LORO harmónikaajtó, 800mm, transzparent</x:v>
      </x:c>
      <x:c t="str">
        <x:v>SAPHO</x:v>
      </x:c>
      <x:c t="str">
        <x:v>8590913946424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GN4590</x:v>
      </x:c>
      <x:c t="str">
        <x:v>GELCO LORO harmónikaajtó, 900mm, transzparent</x:v>
      </x:c>
      <x:c t="str">
        <x:v>SAPHO</x:v>
      </x:c>
      <x:c t="str">
        <x:v>8590913946431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/>
      </x:c>
    </x:row>
    <x:row>
      <x:c t="str">
        <x:v>GN4610</x:v>
      </x:c>
      <x:c t="str">
        <x:v>GELCO LORO nyílóajtó fix résszel, 1000mm, transzparent üveg, króm</x:v>
      </x:c>
      <x:c t="str">
        <x:v>SAPHO</x:v>
      </x:c>
      <x:c t="str">
        <x:v>8590913946455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/>
      </x:c>
    </x:row>
    <x:row>
      <x:c t="str">
        <x:v>GN4611</x:v>
      </x:c>
      <x:c t="str">
        <x:v>GELCO LORO nyílóajtó fix résszel, 1100mm, transzparent üveg, króm</x:v>
      </x:c>
      <x:c t="str">
        <x:v>SAPHO</x:v>
      </x:c>
      <x:c t="str">
        <x:v>8590913946462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144000.0000</x:v>
      </x:c>
      <x:c t="str">
        <x:v/>
      </x:c>
    </x:row>
    <x:row>
      <x:c t="str">
        <x:v>GN4612</x:v>
      </x:c>
      <x:c t="str">
        <x:v>GELCO LORO nyílóajtó fix résszel, 1200mm, transzparent üveg, króm</x:v>
      </x:c>
      <x:c t="str">
        <x:v>SAPHO</x:v>
      </x:c>
      <x:c t="str">
        <x:v>8590913946479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/>
      </x:c>
    </x:row>
    <x:row>
      <x:c t="str">
        <x:v>GN4690</x:v>
      </x:c>
      <x:c t="str">
        <x:v>GELCO LORO nyílóajtó fix résszel, 900mm, transzparent üveg, króm</x:v>
      </x:c>
      <x:c t="str">
        <x:v>SAPHO</x:v>
      </x:c>
      <x:c t="str">
        <x:v>8590913946448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GN4710</x:v>
      </x:c>
      <x:c t="str">
        <x:v>GELCO LORO harmónikaajtó, sarokbelépős kabinhoz, 1000mm, transzparent</x:v>
      </x:c>
      <x:c t="str">
        <x:v>SAPHO</x:v>
      </x:c>
      <x:c t="str">
        <x:v>8590913120459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2025.10</x:v>
      </x:c>
    </x:row>
    <x:row>
      <x:c t="str">
        <x:v>GN4770</x:v>
      </x:c>
      <x:c t="str">
        <x:v>GELCO LORO harmónikaajtó, sarokbelépős kabinhoz, 700mm, transzparent</x:v>
      </x:c>
      <x:c t="str">
        <x:v>SAPHO</x:v>
      </x:c>
      <x:c t="str">
        <x:v>8590913946585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144000.0000</x:v>
      </x:c>
      <x:c t="str">
        <x:v/>
      </x:c>
    </x:row>
    <x:row>
      <x:c t="str">
        <x:v>GN4780</x:v>
      </x:c>
      <x:c t="str">
        <x:v>GELCO LORO harmónikaajtó, sarokbelépős kabinhoz, 800mm, transzparent</x:v>
      </x:c>
      <x:c t="str">
        <x:v>SAPHO</x:v>
      </x:c>
      <x:c t="str">
        <x:v>8590913946592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GN4790</x:v>
      </x:c>
      <x:c t="str">
        <x:v>GELCO LORO harmónikaajtó, sarokbelépős kabinhoz, 900mm, transzparent</x:v>
      </x:c>
      <x:c t="str">
        <x:v>SAPHO</x:v>
      </x:c>
      <x:c t="str">
        <x:v>8590913946608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GN4810</x:v>
      </x:c>
      <x:c t="str">
        <x:v>GELCO LORO nyílóajtó fixrésszel, sarokbelépős kabinhoz, 1000mm, transzparent</x:v>
      </x:c>
      <x:c t="str">
        <x:v>SAPHO</x:v>
      </x:c>
      <x:c t="str">
        <x:v>8590913946554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GN4880</x:v>
      </x:c>
      <x:c t="str">
        <x:v>GELCO LORO nyílóajtó fixrésszel, sarokbelépős kabinhoz, 800mm, transzparent</x:v>
      </x:c>
      <x:c t="str">
        <x:v>SAPHO</x:v>
      </x:c>
      <x:c t="str">
        <x:v>8590913946530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124000.0000</x:v>
      </x:c>
      <x:c t="str">
        <x:v/>
      </x:c>
    </x:row>
    <x:row>
      <x:c t="str">
        <x:v>GN4890</x:v>
      </x:c>
      <x:c t="str">
        <x:v>GELCO LORO nyílóajtó fixrésszel, sarokbelépős kabinhoz, 900mm, transzparent</x:v>
      </x:c>
      <x:c t="str">
        <x:v>SAPHO</x:v>
      </x:c>
      <x:c t="str">
        <x:v>8590913946547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GN4990</x:v>
      </x:c>
      <x:c t="str">
        <x:v>GELCO LORO nyílóajtó, sarokbelépős kabinhoz, 900mm, transzparent</x:v>
      </x:c>
      <x:c t="str">
        <x:v>SAPHO</x:v>
      </x:c>
      <x:c t="str">
        <x:v>8590913946561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GN5590</x:v>
      </x:c>
      <x:c t="str">
        <x:v>GELCO LORO íves zuhanykabin, 900x900mm, transzparent</x:v>
      </x:c>
      <x:c t="str">
        <x:v>SAPHO</x:v>
      </x:c>
      <x:c t="str">
        <x:v>8590913946578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/>
      </x:c>
    </x:row>
    <x:row>
      <x:c t="str">
        <x:v>GN600</x:v>
      </x:c>
      <x:c t="str">
        <x:v>GERANO öntöttmárvány mosdó, 60x38cm</x:v>
      </x:c>
      <x:c t="str">
        <x:v>SAPHO</x:v>
      </x:c>
      <x:c t="str">
        <x:v>8590913918711</x:v>
      </x:c>
      <x:c t="str">
        <x:v>db        </x:v>
      </x:c>
      <x:c t="str">
        <x:v>39221000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/>
      </x:c>
    </x:row>
    <x:row>
      <x:c t="str">
        <x:v>GN620</x:v>
      </x:c>
      <x:c t="str">
        <x:v>GELCO LORO toldóprofil, 20mm, króm</x:v>
      </x:c>
      <x:c t="str">
        <x:v>SAPHO</x:v>
      </x:c>
      <x:c t="str">
        <x:v>8590913993275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9900.0000</x:v>
      </x:c>
      <x:c t="str">
        <x:v>újdonság: 2025.01</x:v>
      </x:c>
    </x:row>
    <x:row>
      <x:c t="str">
        <x:v>GNN5</x:v>
      </x:c>
      <x:c t="str">
        <x:v>POLYSAN GELCO zuhanytálcaláb, 5db </x:v>
      </x:c>
      <x:c t="str">
        <x:v>SAPHO</x:v>
      </x:c>
      <x:c t="str">
        <x:v>8590913893377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12000.0000</x:v>
      </x:c>
      <x:c t="str">
        <x:v/>
      </x:c>
    </x:row>
    <x:row>
      <x:c t="str">
        <x:v>GNN6</x:v>
      </x:c>
      <x:c t="str">
        <x:v>POLYSAN GELCO zuhanytálcaláb, 6db </x:v>
      </x:c>
      <x:c t="str">
        <x:v>SAPHO</x:v>
      </x:c>
      <x:c t="str">
        <x:v>8590913893384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14200.0000</x:v>
      </x:c>
      <x:c t="str">
        <x:v/>
      </x:c>
    </x:row>
    <x:row>
      <x:c t="str">
        <x:v>GNN8</x:v>
      </x:c>
      <x:c t="str">
        <x:v>POLYSAN GELCO zuhanytálcaláb, 8db </x:v>
      </x:c>
      <x:c t="str">
        <x:v>SAPHO</x:v>
      </x:c>
      <x:c t="str">
        <x:v>8590913893391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16500.0000</x:v>
      </x:c>
      <x:c t="str">
        <x:v/>
      </x:c>
    </x:row>
    <x:row>
      <x:c t="str">
        <x:v>GO1165</x:v>
      </x:c>
      <x:c t="str">
        <x:v>GELCO ONE kádparaván 650 mm, átlátszó üveg</x:v>
      </x:c>
      <x:c t="str">
        <x:v>SAPHO</x:v>
      </x:c>
      <x:c t="str">
        <x:v>8590913825606</x:v>
      </x:c>
      <x:c t="str">
        <x:v>db        </x:v>
      </x:c>
      <x:c t="str">
        <x:v>70200080</x:v>
      </x:c>
      <x:c t="n">
        <x:v>20.0000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kifutott: 2024.09</x:v>
      </x:c>
    </x:row>
    <x:row>
      <x:c t="str">
        <x:v>GO1175</x:v>
      </x:c>
      <x:c t="str">
        <x:v>GELCO ONE kádparaván 750 mm, átlátszó üveg</x:v>
      </x:c>
      <x:c t="str">
        <x:v>SAPHO</x:v>
      </x:c>
      <x:c t="str">
        <x:v>8590913825613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124000.0000</x:v>
      </x:c>
      <x:c t="str">
        <x:v>kifutott: 2024.09</x:v>
      </x:c>
    </x:row>
    <x:row>
      <x:c t="str">
        <x:v>GO1190</x:v>
      </x:c>
      <x:c t="str">
        <x:v>GELCO ONE kádparaván 900 mm, átlátszó üveg</x:v>
      </x:c>
      <x:c t="str">
        <x:v>SAPHO</x:v>
      </x:c>
      <x:c t="str">
        <x:v>8590913825620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149000.0000</x:v>
      </x:c>
      <x:c t="str">
        <x:v>kifutott: 2025.01</x:v>
      </x:c>
    </x:row>
    <x:row>
      <x:c t="str">
        <x:v>GO2810</x:v>
      </x:c>
      <x:c t="str">
        <x:v>GELCO ONE zuhanyajtó kétszárnyú 980-1020, transzparent</x:v>
      </x:c>
      <x:c t="str">
        <x:v>SAPHO</x:v>
      </x:c>
      <x:c t="str">
        <x:v>8590913830730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kifutott: 2024.09</x:v>
      </x:c>
    </x:row>
    <x:row>
      <x:c t="str">
        <x:v>GO2812</x:v>
      </x:c>
      <x:c t="str">
        <x:v>GELCO ONE duplaszárnyas nyílóajtó, 1180-1220, transzparent üveg</x:v>
      </x:c>
      <x:c t="str">
        <x:v>SAPHO</x:v>
      </x:c>
      <x:c t="str">
        <x:v>8590913830754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171000.0000</x:v>
      </x:c>
      <x:c t="str">
        <x:v>kifutott: 2024.09</x:v>
      </x:c>
    </x:row>
    <x:row>
      <x:c t="str">
        <x:v>GO2880</x:v>
      </x:c>
      <x:c t="str">
        <x:v>GELCO ONE zuhanyajtó kétszárnyú 780-820, transzparent</x:v>
      </x:c>
      <x:c t="str">
        <x:v>SAPHO</x:v>
      </x:c>
      <x:c t="str">
        <x:v>8590913830716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2024.09</x:v>
      </x:c>
    </x:row>
    <x:row>
      <x:c t="str">
        <x:v>GO3510</x:v>
      </x:c>
      <x:c t="str">
        <x:v>GELCO ONE oldalfal, 1000mm, transzparent üveg</x:v>
      </x:c>
      <x:c t="str">
        <x:v>SAPHO</x:v>
      </x:c>
      <x:c t="str">
        <x:v>8590913823381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104000.0000</x:v>
      </x:c>
      <x:c t="str">
        <x:v>kifutott: 2024.11</x:v>
      </x:c>
    </x:row>
    <x:row>
      <x:c t="str">
        <x:v>GO3570</x:v>
      </x:c>
      <x:c t="str">
        <x:v>GELCO ONE oldalfal, 700mm, transzparent üveg</x:v>
      </x:c>
      <x:c t="str">
        <x:v>SAPHO</x:v>
      </x:c>
      <x:c t="str">
        <x:v>8590913823350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86000.0000</x:v>
      </x:c>
      <x:c t="str">
        <x:v>kiárusítás: 2025.03</x:v>
      </x:c>
    </x:row>
    <x:row>
      <x:c t="str">
        <x:v>GO3575</x:v>
      </x:c>
      <x:c t="str">
        <x:v>GELCO ONE oldalfal, 750mm, transzparent üveg</x:v>
      </x:c>
      <x:c t="str">
        <x:v>SAPHO</x:v>
      </x:c>
      <x:c t="str">
        <x:v>8590913846724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kifutott: 2024.09</x:v>
      </x:c>
    </x:row>
    <x:row>
      <x:c t="str">
        <x:v>GO4410D</x:v>
      </x:c>
      <x:c t="str">
        <x:v>GELCO ONE nyílóajtó, 1000mm, transzparent üveg, króm</x:v>
      </x:c>
      <x:c t="str">
        <x:v>SAPHO</x:v>
      </x:c>
      <x:c t="str">
        <x:v>8590913814211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166000.0000</x:v>
      </x:c>
      <x:c t="str">
        <x:v>kifutott: 2024.11</x:v>
      </x:c>
    </x:row>
    <x:row>
      <x:c t="str">
        <x:v>GO4411D</x:v>
      </x:c>
      <x:c t="str">
        <x:v>GELCO ONE nyílóajtó fix résszel, 1100mm, transzparent üveg, króm</x:v>
      </x:c>
      <x:c t="str">
        <x:v>SAPHO</x:v>
      </x:c>
      <x:c t="str">
        <x:v>8590913846571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206000.0000</x:v>
      </x:c>
      <x:c t="str">
        <x:v>kifutott: 2024.09</x:v>
      </x:c>
    </x:row>
    <x:row>
      <x:c t="str">
        <x:v>GO4412D</x:v>
      </x:c>
      <x:c t="str">
        <x:v>GELCO ONE nyílóajtó fix résszel, 1200mm, transzparent üveg, króm</x:v>
      </x:c>
      <x:c t="str">
        <x:v>SAPHO</x:v>
      </x:c>
      <x:c t="str">
        <x:v>8590913846588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215000.0000</x:v>
      </x:c>
      <x:c t="str">
        <x:v>kifutott: 2025.08</x:v>
      </x:c>
    </x:row>
    <x:row>
      <x:c t="str">
        <x:v>GO4413D</x:v>
      </x:c>
      <x:c t="str">
        <x:v>GELCO ONE nyílóajtó fix résszel, 1300mm, transzparent üveg, króm</x:v>
      </x:c>
      <x:c t="str">
        <x:v>SAPHO</x:v>
      </x:c>
      <x:c t="str">
        <x:v>8590913846595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213000.0000</x:v>
      </x:c>
      <x:c t="str">
        <x:v>kifutott: 2024.09</x:v>
      </x:c>
    </x:row>
    <x:row>
      <x:c t="str">
        <x:v>GO4414D</x:v>
      </x:c>
      <x:c t="str">
        <x:v>GELCO ONE nyílóajtó fix résszel, 1400mm, transzparent üveg, króm</x:v>
      </x:c>
      <x:c t="str">
        <x:v>SAPHO</x:v>
      </x:c>
      <x:c t="str">
        <x:v>8590913846601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225000.0000</x:v>
      </x:c>
      <x:c t="str">
        <x:v>kifutott: 2024.09</x:v>
      </x:c>
    </x:row>
    <x:row>
      <x:c t="str">
        <x:v>GO4480D</x:v>
      </x:c>
      <x:c t="str">
        <x:v>GELCO ONE nyílóajtó, 800mm, transzparent üveg, króm</x:v>
      </x:c>
      <x:c t="str">
        <x:v>SAPHO</x:v>
      </x:c>
      <x:c t="str">
        <x:v>8590913810763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kifutott: 2024.09</x:v>
      </x:c>
    </x:row>
    <x:row>
      <x:c t="str">
        <x:v>GO4810</x:v>
      </x:c>
      <x:c t="str">
        <x:v>GELCO ONE zuhanyajtó, 1000mm, transzparent üveg</x:v>
      </x:c>
      <x:c t="str">
        <x:v>SAPHO</x:v>
      </x:c>
      <x:c t="str">
        <x:v>8590913823329</x:v>
      </x:c>
      <x:c t="str">
        <x:v>db        </x:v>
      </x:c>
      <x:c t="str">
        <x:v>70200080</x:v>
      </x:c>
      <x:c t="n">
        <x:v>34.5000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172000.0000</x:v>
      </x:c>
      <x:c t="str">
        <x:v>kifutott: 2024.11</x:v>
      </x:c>
    </x:row>
    <x:row>
      <x:c t="str">
        <x:v>GO4811</x:v>
      </x:c>
      <x:c t="str">
        <x:v>GELCO ONE zuhanyajtó, 1100mm, transzparent üveg</x:v>
      </x:c>
      <x:c t="str">
        <x:v>SAPHO</x:v>
      </x:c>
      <x:c t="str">
        <x:v>8590913823336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kifutott: 2025.12</x:v>
      </x:c>
    </x:row>
    <x:row>
      <x:c t="str">
        <x:v>GO4812</x:v>
      </x:c>
      <x:c t="str">
        <x:v>GELCO ONE zuhanyajtó, 1200mm, transzparent üveg</x:v>
      </x:c>
      <x:c t="str">
        <x:v>SAPHO</x:v>
      </x:c>
      <x:c t="str">
        <x:v>8590913823343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kifutott: 2024.09</x:v>
      </x:c>
    </x:row>
    <x:row>
      <x:c t="str">
        <x:v>GO4890</x:v>
      </x:c>
      <x:c t="str">
        <x:v>GELCO ONE zuhanyajtó, 900mm, transzparent üveg</x:v>
      </x:c>
      <x:c t="str">
        <x:v>SAPHO</x:v>
      </x:c>
      <x:c t="str">
        <x:v>8590913823312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>kifutott: 2024.09</x:v>
      </x:c>
    </x:row>
    <x:row>
      <x:c t="str">
        <x:v>GOL120</x:v>
      </x:c>
      <x:c t="str">
        <x:v>GELCO Merőleges merevítő, ONE és LEGRO szériához, 120cm, króm</x:v>
      </x:c>
      <x:c t="str">
        <x:v>SAPHO</x:v>
      </x:c>
      <x:c t="str">
        <x:v>8590913836497</x:v>
      </x:c>
      <x:c t="str">
        <x:v>db        </x:v>
      </x:c>
      <x:c t="str">
        <x:v>74182000</x:v>
      </x:c>
      <x:c t="n">
        <x:v>2.2000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>kifutott: 2024.11</x:v>
      </x:c>
    </x:row>
    <x:row>
      <x:c t="str">
        <x:v>GOL25</x:v>
      </x:c>
      <x:c t="str">
        <x:v>GELCO OEN/LEGRO toldóprofil zuhanyajtókhoz, 25mm, króm</x:v>
      </x:c>
      <x:c t="str">
        <x:v>SAPHO</x:v>
      </x:c>
      <x:c t="str">
        <x:v>8590913831102</x:v>
      </x:c>
      <x:c t="str">
        <x:v>db        </x:v>
      </x:c>
      <x:c t="str">
        <x:v>73249000</x:v>
      </x:c>
      <x:c t="n">
        <x:v>1.7500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44000.0000</x:v>
      </x:c>
      <x:c t="str">
        <x:v>kiárusítás: 2025.08</x:v>
      </x:c>
    </x:row>
    <x:row>
      <x:c t="str">
        <x:v>GP001</x:v>
      </x:c>
      <x:c t="str">
        <x:v>GELCO ANETA szögletes zuhanytálca előlap, 100x100 cm</x:v>
      </x:c>
      <x:c t="str">
        <x:v>SAPHO</x:v>
      </x:c>
      <x:c t="str">
        <x:v>8590913800955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GP008</x:v>
      </x:c>
      <x:c t="str">
        <x:v>GELCO ANETA szögletes zuhanytálca előlap, 80x80 cm</x:v>
      </x:c>
      <x:c t="str">
        <x:v>SAPHO</x:v>
      </x:c>
      <x:c t="str">
        <x:v>8590913800931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GP009</x:v>
      </x:c>
      <x:c t="str">
        <x:v>GELCO ANETA szögletes zuhanytálca előlap, 90x90 cm</x:v>
      </x:c>
      <x:c t="str">
        <x:v>SAPHO</x:v>
      </x:c>
      <x:c t="str">
        <x:v>8590913800948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GP10075L</x:v>
      </x:c>
      <x:c t="str">
        <x:v>GELCO SARA előlap 100x75 cm (H)10 cm, bal</x:v>
      </x:c>
      <x:c t="str">
        <x:v>SAPHO</x:v>
      </x:c>
      <x:c t="str">
        <x:v>8590913847196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GP10075P</x:v>
      </x:c>
      <x:c t="str">
        <x:v>GELCO SARA előlap 100x75 cm (H)10 cm, jobb</x:v>
      </x:c>
      <x:c t="str">
        <x:v>SAPHO</x:v>
      </x:c>
      <x:c t="str">
        <x:v>8590913847202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GP10090L</x:v>
      </x:c>
      <x:c t="str">
        <x:v>GELCO SARA szögletes zuhanytálca előlap, 100x90 cm, bal</x:v>
      </x:c>
      <x:c t="str">
        <x:v>SAPHO</x:v>
      </x:c>
      <x:c t="str">
        <x:v>8590913872662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GP10090P</x:v>
      </x:c>
      <x:c t="str">
        <x:v>GELCO SARA szögletes zuhanytálca előlap, 100x90 cm, jobb</x:v>
      </x:c>
      <x:c t="str">
        <x:v>SAPHO</x:v>
      </x:c>
      <x:c t="str">
        <x:v>8590913872679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GP11075L</x:v>
      </x:c>
      <x:c t="str">
        <x:v>GELCO SARA előlap 110x75 cm (H)10cm, bal </x:v>
      </x:c>
      <x:c t="str">
        <x:v>SAPHO</x:v>
      </x:c>
      <x:c t="str">
        <x:v>8590913847219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GP11075P</x:v>
      </x:c>
      <x:c t="str">
        <x:v>GELCO SARA előlap 110x75 cm (H)10 cm, jobb</x:v>
      </x:c>
      <x:c t="str">
        <x:v>SAPHO</x:v>
      </x:c>
      <x:c t="str">
        <x:v>8590913847226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GP11080L</x:v>
      </x:c>
      <x:c t="str">
        <x:v>GELCO SARA szögletes zuhanytálca előlap, 110x80 cm, bal</x:v>
      </x:c>
      <x:c t="str">
        <x:v>SAPHO</x:v>
      </x:c>
      <x:c t="str">
        <x:v>8590913872686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GP11080P</x:v>
      </x:c>
      <x:c t="str">
        <x:v>GELCO SARA szögletes zuhanytálca előlap, 110x80 cm, jobb</x:v>
      </x:c>
      <x:c t="str">
        <x:v>SAPHO</x:v>
      </x:c>
      <x:c t="str">
        <x:v>8590913872693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GP11090L</x:v>
      </x:c>
      <x:c t="str">
        <x:v>GELCO Előlap panel SARA 110x90cm zuhanytálcához bal</x:v>
      </x:c>
      <x:c t="str">
        <x:v>SAPHO</x:v>
      </x:c>
      <x:c t="str">
        <x:v>8590913872709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GP11090P</x:v>
      </x:c>
      <x:c t="str">
        <x:v>GELCO Előlap panel SARA 110x90cm zuhanytálcához jobb</x:v>
      </x:c>
      <x:c t="str">
        <x:v>SAPHO</x:v>
      </x:c>
      <x:c t="str">
        <x:v>8590913872716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GP12075L</x:v>
      </x:c>
      <x:c t="str">
        <x:v>GELCO SARA előlap 120x75 cm (H)10 cm, bal</x:v>
      </x:c>
      <x:c t="str">
        <x:v>SAPHO</x:v>
      </x:c>
      <x:c t="str">
        <x:v>8590913847233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GP12075P</x:v>
      </x:c>
      <x:c t="str">
        <x:v>GELCO SARA előlap 120x75 cm (H) 10 cm, jobb</x:v>
      </x:c>
      <x:c t="str">
        <x:v>SAPHO</x:v>
      </x:c>
      <x:c t="str">
        <x:v>8590913847240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GP12080L</x:v>
      </x:c>
      <x:c t="str">
        <x:v>GELCO SARA szögletes zuhanytálca előlap, 120x80 cm, bal</x:v>
      </x:c>
      <x:c t="str">
        <x:v>SAPHO</x:v>
      </x:c>
      <x:c t="str">
        <x:v>8590913801099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GP12080P</x:v>
      </x:c>
      <x:c t="str">
        <x:v>GELCO SARA szögletes zuhanytálca előlap, 120x80 cm, jobb</x:v>
      </x:c>
      <x:c t="str">
        <x:v>SAPHO</x:v>
      </x:c>
      <x:c t="str">
        <x:v>8590913801068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GP12090L</x:v>
      </x:c>
      <x:c t="str">
        <x:v>GELCO SARA szögletes zuhanytálca előlap, 120x90 cm, bal</x:v>
      </x:c>
      <x:c t="str">
        <x:v>SAPHO</x:v>
      </x:c>
      <x:c t="str">
        <x:v>8590913801105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GP12090P</x:v>
      </x:c>
      <x:c t="str">
        <x:v>GELCO SARA szögletes zuhanytálca előlap, 120x90 cm, jobb</x:v>
      </x:c>
      <x:c t="str">
        <x:v>SAPHO</x:v>
      </x:c>
      <x:c t="str">
        <x:v>8590913801075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GP551</x:v>
      </x:c>
      <x:c t="str">
        <x:v>GELCO VIVA zuhanytálca előlap, R55, 100x100 cm</x:v>
      </x:c>
      <x:c t="str">
        <x:v>SAPHO</x:v>
      </x:c>
      <x:c t="str">
        <x:v>8590913800986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GP558</x:v>
      </x:c>
      <x:c t="str">
        <x:v>GELCO VIVA zuhanytálca előlap, R55, 80x80 cm</x:v>
      </x:c>
      <x:c t="str">
        <x:v>SAPHO</x:v>
      </x:c>
      <x:c t="str">
        <x:v>8590913800962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GP559</x:v>
      </x:c>
      <x:c t="str">
        <x:v>GELCO VIVA zuhanytálca előlap, R55, 90x90 cm</x:v>
      </x:c>
      <x:c t="str">
        <x:v>SAPHO</x:v>
      </x:c>
      <x:c t="str">
        <x:v>8590913800979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GP8090L</x:v>
      </x:c>
      <x:c t="str">
        <x:v>GELCO SARA előlap 80x90cm, mag. 10cm, bal</x:v>
      </x:c>
      <x:c t="str">
        <x:v>SAPHO</x:v>
      </x:c>
      <x:c t="str">
        <x:v>8590913828997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GP8090P</x:v>
      </x:c>
      <x:c t="str">
        <x:v>GELCO SARA előlap 80x90cm, mag. 10cm,jobb</x:v>
      </x:c>
      <x:c t="str">
        <x:v>SAPHO</x:v>
      </x:c>
      <x:c t="str">
        <x:v>8590913829000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GP9070L</x:v>
      </x:c>
      <x:c t="str">
        <x:v>GELCO SARA szögletes zuhanytálca előlap, 90x70 cm, bal</x:v>
      </x:c>
      <x:c t="str">
        <x:v>SAPHO</x:v>
      </x:c>
      <x:c t="str">
        <x:v>8590913872723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GP9070P</x:v>
      </x:c>
      <x:c t="str">
        <x:v>GELCO SARA szögletes zuhanytálca előlap, 90x70 cm, jobb</x:v>
      </x:c>
      <x:c t="str">
        <x:v>SAPHO</x:v>
      </x:c>
      <x:c t="str">
        <x:v>8590913872730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GP9075L</x:v>
      </x:c>
      <x:c t="str">
        <x:v>GELCO SARA előlap 90x75 cm, (H)10 cm, bal</x:v>
      </x:c>
      <x:c t="str">
        <x:v>SAPHO</x:v>
      </x:c>
      <x:c t="str">
        <x:v>8590913847172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GP9075P</x:v>
      </x:c>
      <x:c t="str">
        <x:v>GELCO SARA előlap 90x75 cm, (H)10 cm, jobb</x:v>
      </x:c>
      <x:c t="str">
        <x:v>SAPHO</x:v>
      </x:c>
      <x:c t="str">
        <x:v>8590913847189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GQ12080</x:v>
      </x:c>
      <x:c t="str">
        <x:v>GELCO GALLET zuhanytálca, 120x80cm</x:v>
      </x:c>
      <x:c t="str">
        <x:v>SAPHO</x:v>
      </x:c>
      <x:c t="str">
        <x:v>8590913893346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2025.01</x:v>
      </x:c>
    </x:row>
    <x:row>
      <x:c t="str">
        <x:v>GQ12090</x:v>
      </x:c>
      <x:c t="str">
        <x:v>GELCO GALLET zuhanytálca, 120x90cm</x:v>
      </x:c>
      <x:c t="str">
        <x:v>SAPHO</x:v>
      </x:c>
      <x:c t="str">
        <x:v>8590913985775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2025.01</x:v>
      </x:c>
    </x:row>
    <x:row>
      <x:c t="str">
        <x:v>GQ1280LC</x:v>
      </x:c>
      <x:c t="str">
        <x:v>GELCO ANTIQUE nyílóajtó, balos, 800mm, transzparent üveg minta nélkül, bronz</x:v>
      </x:c>
      <x:c t="str">
        <x:v>SAPHO</x:v>
      </x:c>
      <x:c t="str">
        <x:v>8590913826948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GQ1280LCL</x:v>
      </x:c>
      <x:c t="str">
        <x:v>GELCO ANTIQUE nyílóajtó, balos, 800mm, transzparent üveg minta nélkül, világos bronz</x:v>
      </x:c>
      <x:c t="str">
        <x:v>SAPHO</x:v>
      </x:c>
      <x:c t="str">
        <x:v>8590913951190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GQ1290LC</x:v>
      </x:c>
      <x:c t="str">
        <x:v>GELCO ANTIQUE nyílóajtó, balos, 900mm, transzparent üveg minta nélkül</x:v>
      </x:c>
      <x:c t="str">
        <x:v>SAPHO</x:v>
      </x:c>
      <x:c t="str">
        <x:v>8590913826955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kiárusítás: 2025.03</x:v>
      </x:c>
    </x:row>
    <x:row>
      <x:c t="str">
        <x:v>GQ1380RC</x:v>
      </x:c>
      <x:c t="str">
        <x:v>GELCO ANTIQUE nyílóajtó, jobbos, 800mm, transzparent üveg minta nélkül</x:v>
      </x:c>
      <x:c t="str">
        <x:v>SAPHO</x:v>
      </x:c>
      <x:c t="str">
        <x:v>8590913826962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GQ1380RCL</x:v>
      </x:c>
      <x:c t="str">
        <x:v>GELCO ANTIQUE nyílóajtó, jobbos, 800mm, transzparent üveg minta nélkül, világos bronz</x:v>
      </x:c>
      <x:c t="str">
        <x:v>SAPHO</x:v>
      </x:c>
      <x:c t="str">
        <x:v>8590913951183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GQ1390RC</x:v>
      </x:c>
      <x:c t="str">
        <x:v>GELCO ANTIQUE nyílóajtó, jobbos, 900mm, transzparent üveg minta nélkül, bronz</x:v>
      </x:c>
      <x:c t="str">
        <x:v>SAPHO</x:v>
      </x:c>
      <x:c t="str">
        <x:v>8590913826979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kifutott: 2025.08</x:v>
      </x:c>
    </x:row>
    <x:row>
      <x:c t="str">
        <x:v>GQ17070</x:v>
      </x:c>
      <x:c t="str">
        <x:v>GELCO GALLET zuhanytálca, 170x70cm</x:v>
      </x:c>
      <x:c t="str">
        <x:v>SAPHO</x:v>
      </x:c>
      <x:c t="str">
        <x:v>8590913985782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2025.01</x:v>
      </x:c>
    </x:row>
    <x:row>
      <x:c t="str">
        <x:v>GQ4211C</x:v>
      </x:c>
      <x:c t="str">
        <x:v>GELCO ANTIQUE tolóajtó, 1100mm, transzparent üveg, minta nélkül, bronz</x:v>
      </x:c>
      <x:c t="str">
        <x:v>SAPHO</x:v>
      </x:c>
      <x:c t="str">
        <x:v>8590913830518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386000.0000</x:v>
      </x:c>
      <x:c t="str">
        <x:v>kifutott: 2025.02</x:v>
      </x:c>
    </x:row>
    <x:row>
      <x:c t="str">
        <x:v>GQ4212C</x:v>
      </x:c>
      <x:c t="str">
        <x:v>GELCO ANTIQUE tolóajtó, 1200mm, transzparent üveg minta nélkül, bronz</x:v>
      </x:c>
      <x:c t="str">
        <x:v>SAPHO</x:v>
      </x:c>
      <x:c t="str">
        <x:v>8590913830525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GQ5210C</x:v>
      </x:c>
      <x:c t="str">
        <x:v>GELCO ANTIQUE íves zuhanykabin, eltolható kétszárnyú ajtó, 1000x1000mm, transzparent üveg minta nélkül, bronz</x:v>
      </x:c>
      <x:c t="str">
        <x:v>SAPHO</x:v>
      </x:c>
      <x:c t="str">
        <x:v>8590913830501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595000.0000</x:v>
      </x:c>
      <x:c t="str">
        <x:v>kifutott: 2026.02</x:v>
      </x:c>
    </x:row>
    <x:row>
      <x:c t="str">
        <x:v>GQ5290C</x:v>
      </x:c>
      <x:c t="str">
        <x:v>GELCO ANTIQUE íves zuhanykabin, eltolható kétszárnyú ajtó, 900x900mm, transzparent üveg minta nélkül, bronz</x:v>
      </x:c>
      <x:c t="str">
        <x:v>SAPHO</x:v>
      </x:c>
      <x:c t="str">
        <x:v>8590913830495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578000.0000</x:v>
      </x:c>
      <x:c t="str">
        <x:v>kifutott: 2025.06</x:v>
      </x:c>
    </x:row>
    <x:row>
      <x:c t="str">
        <x:v>GQ5610C</x:v>
      </x:c>
      <x:c t="str">
        <x:v>GELCO ANTIQUE oldalfal, 1000mm, transzparent üveg minta nélkül, bronz</x:v>
      </x:c>
      <x:c t="str">
        <x:v>SAPHO</x:v>
      </x:c>
      <x:c t="str">
        <x:v>8590913830488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kifutott: 2025.10</x:v>
      </x:c>
    </x:row>
    <x:row>
      <x:c t="str">
        <x:v>GQ5610CL</x:v>
      </x:c>
      <x:c t="str">
        <x:v>GELCO ANTIQUE oldalfal, 1000mm, transzparent üveg minta nélkül, világos bronz</x:v>
      </x:c>
      <x:c t="str">
        <x:v>SAPHO</x:v>
      </x:c>
      <x:c t="str">
        <x:v>8590913951213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kiárusítás: 2025.03</x:v>
      </x:c>
    </x:row>
    <x:row>
      <x:c t="str">
        <x:v>GQ5680C</x:v>
      </x:c>
      <x:c t="str">
        <x:v>GELCO ANTIQUE oldalfal, 800mm, transzparent üveg minta nélkül, bronz</x:v>
      </x:c>
      <x:c t="str">
        <x:v>SAPHO</x:v>
      </x:c>
      <x:c t="str">
        <x:v>8590913827013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GQ5680CL</x:v>
      </x:c>
      <x:c t="str">
        <x:v>GELCO ANTIQUE oldalfal, 800mm, transzparent üveg minta nélkül, világos bronz</x:v>
      </x:c>
      <x:c t="str">
        <x:v>SAPHO</x:v>
      </x:c>
      <x:c t="str">
        <x:v>8590913951206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GQ5690C</x:v>
      </x:c>
      <x:c t="str">
        <x:v>GELCO ANTIQUE oldalfal, 900mm, transzparent üveg minta nélkül, bronz</x:v>
      </x:c>
      <x:c t="str">
        <x:v>SAPHO</x:v>
      </x:c>
      <x:c t="str">
        <x:v>8590913827020</x:v>
      </x:c>
      <x:c t="str">
        <x:v>db        </x:v>
      </x:c>
      <x:c t="str">
        <x:v>76109090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185000.0000</x:v>
      </x:c>
      <x:c t="str">
        <x:v>kifutott: 2024.11</x:v>
      </x:c>
    </x:row>
    <x:row>
      <x:c t="str">
        <x:v>GQ8080</x:v>
      </x:c>
      <x:c t="str">
        <x:v>GELCO GALLET zuhanytálca, 80x80cm</x:v>
      </x:c>
      <x:c t="str">
        <x:v>SAPHO</x:v>
      </x:c>
      <x:c t="str">
        <x:v>8590913985799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109000.0000</x:v>
      </x:c>
      <x:c t="str">
        <x:v>újdonság: 2025.01</x:v>
      </x:c>
    </x:row>
    <x:row>
      <x:c t="str">
        <x:v>GQ9090</x:v>
      </x:c>
      <x:c t="str">
        <x:v>GELCO GALLET zuhanytálca, 90x90cm</x:v>
      </x:c>
      <x:c t="str">
        <x:v>SAPHO</x:v>
      </x:c>
      <x:c t="str">
        <x:v>8590913893339</x:v>
      </x:c>
      <x:c t="str">
        <x:v>db        </x:v>
      </x:c>
      <x:c t="str">
        <x:v>39221000</x:v>
      </x:c>
      <x:c t="n">
        <x:v>33.3000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>újdonság: 2025.01</x:v>
      </x:c>
    </x:row>
    <x:row>
      <x:c t="str">
        <x:v>GQV220</x:v>
      </x:c>
      <x:c t="str">
        <x:v>GELCO ANTIQUE merevítő, 400mm, bronz</x:v>
      </x:c>
      <x:c t="str">
        <x:v>SAPHO</x:v>
      </x:c>
      <x:c t="str">
        <x:v>8590913942938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54000.0000</x:v>
      </x:c>
      <x:c t="str">
        <x:v>kiárusítás: 2025.03</x:v>
      </x:c>
    </x:row>
    <x:row>
      <x:c t="str">
        <x:v>GQV320</x:v>
      </x:c>
      <x:c t="str">
        <x:v>GELCO ANTIQUE merevítő, 600m, bronz</x:v>
      </x:c>
      <x:c t="str">
        <x:v>SAPHO</x:v>
      </x:c>
      <x:c t="str">
        <x:v>8590913835681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46000.0000</x:v>
      </x:c>
      <x:c t="str">
        <x:v>kiárusítás: 2025.03</x:v>
      </x:c>
    </x:row>
    <x:row>
      <x:c t="str">
        <x:v>GR050-0031</x:v>
      </x:c>
      <x:c t="str">
        <x:v>GRETA LED tükrösszekrény, 50x70x14cm, matt fehér</x:v>
      </x:c>
      <x:c t="str">
        <x:v>SAPHO</x:v>
      </x:c>
      <x:c t="str">
        <x:v>8590913972348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151000.0000</x:v>
      </x:c>
      <x:c t="str">
        <x:v>újdonság: 2024.04</x:v>
      </x:c>
    </x:row>
    <x:row>
      <x:c t="str">
        <x:v>GR055-0035</x:v>
      </x:c>
      <x:c t="str">
        <x:v>GRETA LED tükrösszekrény, 50x70x14cm, matt fekete</x:v>
      </x:c>
      <x:c t="str">
        <x:v>SAPHO</x:v>
      </x:c>
      <x:c t="str">
        <x:v>8590913972355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>újdonság: 2024.04</x:v>
      </x:c>
    </x:row>
    <x:row>
      <x:c t="str">
        <x:v>GR060-0031</x:v>
      </x:c>
      <x:c t="str">
        <x:v>GRETA LED tükrösszekrény, 60x70x14cm, matt fehér</x:v>
      </x:c>
      <x:c t="str">
        <x:v>SAPHO</x:v>
      </x:c>
      <x:c t="str">
        <x:v>8590913972362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162000.0000</x:v>
      </x:c>
      <x:c t="str">
        <x:v>újdonság: 2024.04</x:v>
      </x:c>
    </x:row>
    <x:row>
      <x:c t="str">
        <x:v>GR065-0035</x:v>
      </x:c>
      <x:c t="str">
        <x:v>GRETA LED tükrösszekrény, 60x70x14cm, matt fekete</x:v>
      </x:c>
      <x:c t="str">
        <x:v>SAPHO</x:v>
      </x:c>
      <x:c t="str">
        <x:v>8590913972379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154000.0000</x:v>
      </x:c>
      <x:c t="str">
        <x:v>újdonság: 2024.04</x:v>
      </x:c>
    </x:row>
    <x:row>
      <x:c t="str">
        <x:v>GR080-0031</x:v>
      </x:c>
      <x:c t="str">
        <x:v>GRETA LED tükrösszekrény, 81x70x14cm, matt fehér</x:v>
      </x:c>
      <x:c t="str">
        <x:v>SAPHO</x:v>
      </x:c>
      <x:c t="str">
        <x:v>8590913972386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2024.04</x:v>
      </x:c>
    </x:row>
    <x:row>
      <x:c t="str">
        <x:v>GR085-0035</x:v>
      </x:c>
      <x:c t="str">
        <x:v>GRETA LED tükrösszekrény, 81x70x14cm, matt fekete</x:v>
      </x:c>
      <x:c t="str">
        <x:v>SAPHO</x:v>
      </x:c>
      <x:c t="str">
        <x:v>8590913972393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>újdonság: 2024.04</x:v>
      </x:c>
    </x:row>
    <x:row>
      <x:c t="str">
        <x:v>GR100-0031</x:v>
      </x:c>
      <x:c t="str">
        <x:v>GRETA LED tükrösszekrény, 101x70x14cm, matt fehér</x:v>
      </x:c>
      <x:c t="str">
        <x:v>SAPHO</x:v>
      </x:c>
      <x:c t="str">
        <x:v>8590913972409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235000.0000</x:v>
      </x:c>
      <x:c t="str">
        <x:v>újdonság: 2024.04</x:v>
      </x:c>
    </x:row>
    <x:row>
      <x:c t="str">
        <x:v>GR1001</x:v>
      </x:c>
      <x:c t="str">
        <x:v>Gránit mosogató, egymedencés, 57x51cm, fehér</x:v>
      </x:c>
      <x:c t="str">
        <x:v>AQUALINE</x:v>
      </x:c>
      <x:c t="str">
        <x:v>8590913848117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2024.11</x:v>
      </x:c>
    </x:row>
    <x:row>
      <x:c t="str">
        <x:v>GR1004</x:v>
      </x:c>
      <x:c t="str">
        <x:v>Gránit mosogató, egymedencés, 57x51cm, fekete</x:v>
      </x:c>
      <x:c t="str">
        <x:v>AQUALINE</x:v>
      </x:c>
      <x:c t="str">
        <x:v>8590913889356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2024.09</x:v>
      </x:c>
    </x:row>
    <x:row>
      <x:c t="str">
        <x:v>GR10080L</x:v>
      </x:c>
      <x:c t="str">
        <x:v>GELCO RIVA Öntöttmárvány zuhanytálca, 100x80cm, bal</x:v>
      </x:c>
      <x:c t="str">
        <x:v>SAPHO</x:v>
      </x:c>
      <x:c t="str">
        <x:v>8590913846489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GR10080R</x:v>
      </x:c>
      <x:c t="str">
        <x:v>GELCO RIVA Öntöttmárvány zuhanytálca, 100x80cm, jobb</x:v>
      </x:c>
      <x:c t="str">
        <x:v>SAPHO</x:v>
      </x:c>
      <x:c t="str">
        <x:v>8590913846472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GR1031</x:v>
      </x:c>
      <x:c t="str">
        <x:v>Gránit mosogató, egymedencés, 53x50cm, fehér</x:v>
      </x:c>
      <x:c t="str">
        <x:v>SAPHO</x:v>
      </x:c>
      <x:c t="str">
        <x:v>8590913898013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GR1032</x:v>
      </x:c>
      <x:c t="str">
        <x:v>Gránit mosogató, egymedencés, 53x50cm, beige</x:v>
      </x:c>
      <x:c t="str">
        <x:v>SAPHO</x:v>
      </x:c>
      <x:c t="str">
        <x:v>8590913898020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GR1034</x:v>
      </x:c>
      <x:c t="str">
        <x:v>Gránit mosogató, egymedencés, 53x50cm, fekete</x:v>
      </x:c>
      <x:c t="str">
        <x:v>SAPHO</x:v>
      </x:c>
      <x:c t="str">
        <x:v>8590913898037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GR1041</x:v>
      </x:c>
      <x:c t="str">
        <x:v>Gránit mosogató, egy medencés, 50x52cm, fehér</x:v>
      </x:c>
      <x:c t="str">
        <x:v>SAPHO</x:v>
      </x:c>
      <x:c t="str">
        <x:v>8590913130182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2025.10</x:v>
      </x:c>
    </x:row>
    <x:row>
      <x:c t="str">
        <x:v>GR1042</x:v>
      </x:c>
      <x:c t="str">
        <x:v>Gránit mosogató, egymedencés, 50x52cm, bézs</x:v>
      </x:c>
      <x:c t="str">
        <x:v>SAPHO</x:v>
      </x:c>
      <x:c t="str">
        <x:v>8590913118432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2025.08</x:v>
      </x:c>
    </x:row>
    <x:row>
      <x:c t="str">
        <x:v>GR1044</x:v>
      </x:c>
      <x:c t="str">
        <x:v>Gránit mosogató, egy medencés, 50x52cm, fekete</x:v>
      </x:c>
      <x:c t="str">
        <x:v>SAPHO</x:v>
      </x:c>
      <x:c t="str">
        <x:v>8590913130175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2025.10</x:v>
      </x:c>
    </x:row>
    <x:row>
      <x:c t="str">
        <x:v>GR105-0035</x:v>
      </x:c>
      <x:c t="str">
        <x:v>GRETA LED tükrösszekrény, 101x70x14cm, matt fekete</x:v>
      </x:c>
      <x:c t="str">
        <x:v>SAPHO</x:v>
      </x:c>
      <x:c t="str">
        <x:v>8590913972416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224000.0000</x:v>
      </x:c>
      <x:c t="str">
        <x:v>újdonság: 2024.04</x:v>
      </x:c>
    </x:row>
    <x:row>
      <x:c t="str">
        <x:v>GR1201</x:v>
      </x:c>
      <x:c t="str">
        <x:v>Gránit mosogató csepegtető tálcával, 86x50cm,fehér</x:v>
      </x:c>
      <x:c t="str">
        <x:v>AQUALINE</x:v>
      </x:c>
      <x:c t="str">
        <x:v>8590913830037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2024.09</x:v>
      </x:c>
    </x:row>
    <x:row>
      <x:c t="str">
        <x:v>GR1204</x:v>
      </x:c>
      <x:c t="str">
        <x:v>Gránit mosogató csepegtető tálcával, 86x50cm, fekete</x:v>
      </x:c>
      <x:c t="str">
        <x:v>AQUALINE</x:v>
      </x:c>
      <x:c t="str">
        <x:v>8590913889370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2024.11</x:v>
      </x:c>
    </x:row>
    <x:row>
      <x:c t="str">
        <x:v>GR12090L</x:v>
      </x:c>
      <x:c t="str">
        <x:v>GELCO RIVA Öntöttmárvány zuhanytálca 120x90 cm, bal</x:v>
      </x:c>
      <x:c t="str">
        <x:v>SAPHO</x:v>
      </x:c>
      <x:c t="str">
        <x:v>8590913829987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GR12090R</x:v>
      </x:c>
      <x:c t="str">
        <x:v>GELCO RIVA Öntöttmárvány zuhanytálca 120x90 cm, jobb</x:v>
      </x:c>
      <x:c t="str">
        <x:v>SAPHO</x:v>
      </x:c>
      <x:c t="str">
        <x:v>8590913829994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GR1231</x:v>
      </x:c>
      <x:c t="str">
        <x:v>Gránit mosogató, egymedencés, 61x46,5cm, fehér</x:v>
      </x:c>
      <x:c t="str">
        <x:v>AQUALINE</x:v>
      </x:c>
      <x:c t="str">
        <x:v>8590913906732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2024.09</x:v>
      </x:c>
    </x:row>
    <x:row>
      <x:c t="str">
        <x:v>GR1232</x:v>
      </x:c>
      <x:c t="str">
        <x:v>Gránit mosogató, egymedencés, 61x46,5cm, beige</x:v>
      </x:c>
      <x:c t="str">
        <x:v>AQUALINE</x:v>
      </x:c>
      <x:c t="str">
        <x:v>8590913906749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2025.01</x:v>
      </x:c>
    </x:row>
    <x:row>
      <x:c t="str">
        <x:v>GR1331</x:v>
      </x:c>
      <x:c t="str">
        <x:v>Gránit mosogató, gyümölcsmosóval, 96x48cm, fehér</x:v>
      </x:c>
      <x:c t="str">
        <x:v>SAPHO</x:v>
      </x:c>
      <x:c t="str">
        <x:v>8590913906855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GR1332</x:v>
      </x:c>
      <x:c t="str">
        <x:v>Gránit mosogató, gyümölcsmosóval, 96x48cm, beige</x:v>
      </x:c>
      <x:c t="str">
        <x:v>SAPHO</x:v>
      </x:c>
      <x:c t="str">
        <x:v>8590913906862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GR1334</x:v>
      </x:c>
      <x:c t="str">
        <x:v>Gránit mosogató, gyümölcsmosóval, 96x48cm, fekete</x:v>
      </x:c>
      <x:c t="str">
        <x:v>SAPHO</x:v>
      </x:c>
      <x:c t="str">
        <x:v>8590913906879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GR1611</x:v>
      </x:c>
      <x:c t="str">
        <x:v>Gránit mosogató, egymedencés, 97x50cm, fehér</x:v>
      </x:c>
      <x:c t="str">
        <x:v>SAPHO</x:v>
      </x:c>
      <x:c t="str">
        <x:v>8590913906824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GR1612</x:v>
      </x:c>
      <x:c t="str">
        <x:v>Gránit mosogató, egymedencés, 97x50cm, beige</x:v>
      </x:c>
      <x:c t="str">
        <x:v>SAPHO</x:v>
      </x:c>
      <x:c t="str">
        <x:v>8590913906831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GR1614</x:v>
      </x:c>
      <x:c t="str">
        <x:v>Gránit mosogató, egymedencés, 97x50cm, fekete</x:v>
      </x:c>
      <x:c t="str">
        <x:v>SAPHO</x:v>
      </x:c>
      <x:c t="str">
        <x:v>8590913906848</x:v>
      </x:c>
      <x:c t="str">
        <x:v>db        </x:v>
      </x:c>
      <x:c t="str">
        <x:v>68109900</x:v>
      </x:c>
      <x:c t="n">
        <x:v>19.0000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GR1931</x:v>
      </x:c>
      <x:c t="str">
        <x:v>Gránit mosogató, egymedencés, 114x57,5cm, fehér</x:v>
      </x:c>
      <x:c t="str">
        <x:v>SAPHO</x:v>
      </x:c>
      <x:c t="str">
        <x:v>8590913898044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>kifutott: 2026.02</x:v>
      </x:c>
    </x:row>
    <x:row>
      <x:c t="str">
        <x:v>GR1932</x:v>
      </x:c>
      <x:c t="str">
        <x:v>Gránit mosogató, egymedencés, 114x57,5cm, beige</x:v>
      </x:c>
      <x:c t="str">
        <x:v>SAPHO</x:v>
      </x:c>
      <x:c t="str">
        <x:v>8590913898051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GR1934</x:v>
      </x:c>
      <x:c t="str">
        <x:v>Gránit mosogató, egymedencés, 114x57,5cm, fekete</x:v>
      </x:c>
      <x:c t="str">
        <x:v>SAPHO</x:v>
      </x:c>
      <x:c t="str">
        <x:v>8590913898068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GR2221</x:v>
      </x:c>
      <x:c t="str">
        <x:v>Gránit mosogató, duplamedencés, 78x47,5cm, fehér</x:v>
      </x:c>
      <x:c t="str">
        <x:v>SAPHO</x:v>
      </x:c>
      <x:c t="str">
        <x:v>8590913906794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100000.0000</x:v>
      </x:c>
      <x:c t="str">
        <x:v/>
      </x:c>
    </x:row>
    <x:row>
      <x:c t="str">
        <x:v>GR2222</x:v>
      </x:c>
      <x:c t="str">
        <x:v>Gránit mosogató, duplamedencés, 78x47,5cm, beige</x:v>
      </x:c>
      <x:c t="str">
        <x:v>SAPHO</x:v>
      </x:c>
      <x:c t="str">
        <x:v>8590913906800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GR2224</x:v>
      </x:c>
      <x:c t="str">
        <x:v>Gránit mosogató, duplamedencés, 78x47,5cm, fekete</x:v>
      </x:c>
      <x:c t="str">
        <x:v>SAPHO</x:v>
      </x:c>
      <x:c t="str">
        <x:v>8590913906817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GR360</x:v>
      </x:c>
      <x:c t="str">
        <x:v>CREAVIT GRANDE XL monoblokkos WC, ülőke nélkül 42,5x73cm</x:v>
      </x:c>
      <x:c t="str">
        <x:v>KOMPONENS</x:v>
      </x:c>
      <x:c t="str">
        <x:v>8590913911460</x:v>
      </x:c>
      <x:c t="str">
        <x:v>szett     </x:v>
      </x:c>
      <x:c t="str">
        <x:v>69109000</x:v>
      </x:c>
      <x:c t="n">
        <x:v>63.1500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260500.0000</x:v>
      </x:c>
      <x:c t="str">
        <x:v/>
      </x:c>
    </x:row>
    <x:row>
      <x:c t="str">
        <x:v>GR360.11CB00E.0000</x:v>
      </x:c>
      <x:c t="str">
        <x:v>GRANDE WC-csésze </x:v>
      </x:c>
      <x:c t="str">
        <x:v>SAPHO</x:v>
      </x:c>
      <x:c t="str">
        <x:v>8698531150572</x:v>
      </x:c>
      <x:c t="str">
        <x:v>db        </x:v>
      </x:c>
      <x:c t="str">
        <x:v>69109000</x:v>
      </x:c>
      <x:c t="n">
        <x:v>43.8000</x:v>
      </x:c>
      <x:c t="str">
        <x:v>GR360-11CB00E</x:v>
      </x:c>
      <x:c t="str">
        <x:v>WC, bidé, piszoár</x:v>
      </x:c>
      <x:c t="str">
        <x:v>monoblokkos WC</x:v>
      </x:c>
      <x:c t="n">
        <x:v>0.0000</x:v>
      </x:c>
      <x:c t="n">
        <x:v>165000.0000</x:v>
      </x:c>
      <x:c t="str">
        <x:v/>
      </x:c>
    </x:row>
    <x:row>
      <x:c t="str">
        <x:v>GR410.00CB00E.0000</x:v>
      </x:c>
      <x:c t="str">
        <x:v>GRANDE tartály </x:v>
      </x:c>
      <x:c t="str">
        <x:v>SAPHO</x:v>
      </x:c>
      <x:c t="str">
        <x:v>8698531150589</x:v>
      </x:c>
      <x:c t="str">
        <x:v>db        </x:v>
      </x:c>
      <x:c t="str">
        <x:v>69109000</x:v>
      </x:c>
      <x:c t="n">
        <x:v>18.5000</x:v>
      </x:c>
      <x:c t="str">
        <x:v>GR410-00CB00E</x:v>
      </x:c>
      <x:c t="str">
        <x:v>WC, bidé, piszoár</x:v>
      </x:c>
      <x:c t="str">
        <x:v>tartály</x:v>
      </x:c>
      <x:c t="n">
        <x:v>0.0000</x:v>
      </x:c>
      <x:c t="n">
        <x:v>73000.0000</x:v>
      </x:c>
      <x:c t="str">
        <x:v/>
      </x:c>
    </x:row>
    <x:row>
      <x:c t="str">
        <x:v>GR5950</x:v>
      </x:c>
      <x:c t="str">
        <x:v>Gránit mosogató, egymedencés, 59,5x50cm, fekete</x:v>
      </x:c>
      <x:c t="str">
        <x:v>SAPHO</x:v>
      </x:c>
      <x:c t="str">
        <x:v>8590913118654</x:v>
      </x:c>
      <x:c t="str">
        <x:v>db        </x:v>
      </x:c>
      <x:c t="str">
        <x:v>68109900</x:v>
      </x:c>
      <x:c t="n">
        <x:v>17.3000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124000.0000</x:v>
      </x:c>
      <x:c t="str">
        <x:v>újdonság: 2025.08</x:v>
      </x:c>
    </x:row>
    <x:row>
      <x:c t="str">
        <x:v>GR6531</x:v>
      </x:c>
      <x:c t="str">
        <x:v>Gránit mosogató, egymedencés, 71x50cm, fehér</x:v>
      </x:c>
      <x:c t="str">
        <x:v>AQUALINE</x:v>
      </x:c>
      <x:c t="str">
        <x:v>8590913906701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GR6532</x:v>
      </x:c>
      <x:c t="str">
        <x:v>Gránit mosogató, egymedencés, 71x50cm, beige</x:v>
      </x:c>
      <x:c t="str">
        <x:v>AQUALINE</x:v>
      </x:c>
      <x:c t="str">
        <x:v>8590913906718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GR6534</x:v>
      </x:c>
      <x:c t="str">
        <x:v>Gránit mosogató, egymedencés, 71x50cm, fekete</x:v>
      </x:c>
      <x:c t="str">
        <x:v>AQUALINE</x:v>
      </x:c>
      <x:c t="str">
        <x:v>8590913906725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GR7101</x:v>
      </x:c>
      <x:c t="str">
        <x:v>GRÁNIT mosogatótálca, megfordítható beépítési irány, 86x21x50cm, fehér</x:v>
      </x:c>
      <x:c t="str">
        <x:v>AQUALINE</x:v>
      </x:c>
      <x:c t="str">
        <x:v>8590913865275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2024.11</x:v>
      </x:c>
    </x:row>
    <x:row>
      <x:c t="str">
        <x:v>GR7102</x:v>
      </x:c>
      <x:c t="str">
        <x:v>GRÁNIT mosogatótálca, megfordítható beépítési irány, 86x21x50cm, bézs</x:v>
      </x:c>
      <x:c t="str">
        <x:v>AQUALINE</x:v>
      </x:c>
      <x:c t="str">
        <x:v>8590913865282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2024.09</x:v>
      </x:c>
    </x:row>
    <x:row>
      <x:c t="str">
        <x:v>GR7201</x:v>
      </x:c>
      <x:c t="str">
        <x:v>Gránit mosogató, egymedencés, 78x44cm, fehér</x:v>
      </x:c>
      <x:c t="str">
        <x:v>SAPHO</x:v>
      </x:c>
      <x:c t="str">
        <x:v>8590913906763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GR7202</x:v>
      </x:c>
      <x:c t="str">
        <x:v>Gránit mosogató, egymedencés, 78x44cm, beige</x:v>
      </x:c>
      <x:c t="str">
        <x:v>SAPHO</x:v>
      </x:c>
      <x:c t="str">
        <x:v>8590913906770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GR7204</x:v>
      </x:c>
      <x:c t="str">
        <x:v>Gránit mosogató, egymedencés, 78x44cm, fekete</x:v>
      </x:c>
      <x:c t="str">
        <x:v>SAPHO</x:v>
      </x:c>
      <x:c t="str">
        <x:v>8590913906787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GR9102</x:v>
      </x:c>
      <x:c t="str">
        <x:v>PARGA mosogatótálca, 78x44cm, bézs gránit/rozsdamentes acél</x:v>
      </x:c>
      <x:c t="str">
        <x:v>SAPHO</x:v>
      </x:c>
      <x:c t="str">
        <x:v>8590913945014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2024.09</x:v>
      </x:c>
    </x:row>
    <x:row>
      <x:c t="str">
        <x:v>GR9104</x:v>
      </x:c>
      <x:c t="str">
        <x:v>PARGA mosogatótálca, 78x44cm, fekete gránit/rozsdamentes acél</x:v>
      </x:c>
      <x:c t="str">
        <x:v>SAPHO</x:v>
      </x:c>
      <x:c t="str">
        <x:v>8590913945021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2024.11</x:v>
      </x:c>
    </x:row>
    <x:row>
      <x:c t="str">
        <x:v>GR-S350-0250</x:v>
      </x:c>
      <x:c t="str">
        <x:v>SCHWAB öblítőmechanika </x:v>
      </x:c>
      <x:c t="str">
        <x:v>SAPHO</x:v>
      </x:c>
      <x:c t="str">
        <x:v>8681282600182</x:v>
      </x:c>
      <x:c t="str">
        <x:v>db        </x:v>
      </x:c>
      <x:c t="str">
        <x:v>84818019</x:v>
      </x:c>
      <x:c t="n">
        <x:v>0.4140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15400.0000</x:v>
      </x:c>
      <x:c t="str">
        <x:v>újdonság: 2026.02</x:v>
      </x:c>
    </x:row>
    <x:row>
      <x:c t="str">
        <x:v>GS10080</x:v>
      </x:c>
      <x:c t="str">
        <x:v>GELCO SARA szögletes zuhanytálca, 100x80 cm</x:v>
      </x:c>
      <x:c t="str">
        <x:v>SAPHO</x:v>
      </x:c>
      <x:c t="str">
        <x:v>8590913800900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GS101</x:v>
      </x:c>
      <x:c t="str">
        <x:v>GLASS ventilátor, 8W, 100mm, fehér</x:v>
      </x:c>
      <x:c t="str">
        <x:v>SAPHO</x:v>
      </x:c>
      <x:c t="str">
        <x:v>8590913885983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>kifutott: 2024.11</x:v>
      </x:c>
    </x:row>
    <x:row>
      <x:c t="str">
        <x:v>GS102</x:v>
      </x:c>
      <x:c t="str">
        <x:v>GLASS ventilátor, időzítővel, 8W, 100mm, fehér</x:v>
      </x:c>
      <x:c t="str">
        <x:v>SAPHO</x:v>
      </x:c>
      <x:c t="str">
        <x:v>8590913885631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29000.0000</x:v>
      </x:c>
      <x:c t="str">
        <x:v>kifutott: 2025.08</x:v>
      </x:c>
    </x:row>
    <x:row>
      <x:c t="str">
        <x:v>GS103</x:v>
      </x:c>
      <x:c t="str">
        <x:v>GLASS ventilátor, időzítővel, LED kijelző, 8W, 100mm, fehér</x:v>
      </x:c>
      <x:c t="str">
        <x:v>SAPHO</x:v>
      </x:c>
      <x:c t="str">
        <x:v>8590913885648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kifutott: 2025.01</x:v>
      </x:c>
    </x:row>
    <x:row>
      <x:c t="str">
        <x:v>GS1080</x:v>
      </x:c>
      <x:c t="str">
        <x:v>GELCO SIGMA SIMPLY íves zuhanykabin, 1000x800mm, R550, transzparent üveg</x:v>
      </x:c>
      <x:c t="str">
        <x:v>SAPHO</x:v>
      </x:c>
      <x:c t="str">
        <x:v>8590913879708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GS1080B</x:v>
      </x:c>
      <x:c t="str">
        <x:v>GELCO SIGMA SIMPLY íves zuhanykabin, 1000x800mm, R550, transzparent üveg, matt fekete profil</x:v>
      </x:c>
      <x:c t="str">
        <x:v>SAPHO</x:v>
      </x:c>
      <x:c t="str">
        <x:v>8590913923425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GS1110</x:v>
      </x:c>
      <x:c t="str">
        <x:v>GELCO SIGMA SIMPLY tolóajtó, 1000mm, transzparent üveg</x:v>
      </x:c>
      <x:c t="str">
        <x:v>SAPHO</x:v>
      </x:c>
      <x:c t="str">
        <x:v>8590913879715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GS1110B</x:v>
      </x:c>
      <x:c t="str">
        <x:v>GELCO SIGMA SIMPLY BLACK tolóajtó, 1000mm, transzparent üveg/matt fekete profil</x:v>
      </x:c>
      <x:c t="str">
        <x:v>SAPHO</x:v>
      </x:c>
      <x:c t="str">
        <x:v>8590913945632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138000.0000</x:v>
      </x:c>
      <x:c t="str">
        <x:v/>
      </x:c>
    </x:row>
    <x:row>
      <x:c t="str">
        <x:v>GS1111</x:v>
      </x:c>
      <x:c t="str">
        <x:v>GELCO SIGMA SIMPLY tolóajtó, 1100mm, transzparent üveg</x:v>
      </x:c>
      <x:c t="str">
        <x:v>SAPHO</x:v>
      </x:c>
      <x:c t="str">
        <x:v>8590913879722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137000.0000</x:v>
      </x:c>
      <x:c t="str">
        <x:v/>
      </x:c>
    </x:row>
    <x:row>
      <x:c t="str">
        <x:v>GS1111B</x:v>
      </x:c>
      <x:c t="str">
        <x:v>GELCO SIGMA SIMPLY BLACK tolóajtó, 1100mm, transzparent üveg/matt fekete profil</x:v>
      </x:c>
      <x:c t="str">
        <x:v>SAPHO</x:v>
      </x:c>
      <x:c t="str">
        <x:v>8590913945649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143000.0000</x:v>
      </x:c>
      <x:c t="str">
        <x:v/>
      </x:c>
    </x:row>
    <x:row>
      <x:c t="str">
        <x:v>GS1112</x:v>
      </x:c>
      <x:c t="str">
        <x:v>GELCO SIGMA SIMPLY tolóajtó, 1200mm, transzparent üveg</x:v>
      </x:c>
      <x:c t="str">
        <x:v>SAPHO</x:v>
      </x:c>
      <x:c t="str">
        <x:v>8590913879739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142000.0000</x:v>
      </x:c>
      <x:c t="str">
        <x:v/>
      </x:c>
    </x:row>
    <x:row>
      <x:c t="str">
        <x:v>GS1112B</x:v>
      </x:c>
      <x:c t="str">
        <x:v>GELCO SIGMA SIMPLY BLACK tolóajtó, 1200mm, transzparent üveg/matt fekete profil</x:v>
      </x:c>
      <x:c t="str">
        <x:v>SAPHO</x:v>
      </x:c>
      <x:c t="str">
        <x:v>8590913945656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148000.0000</x:v>
      </x:c>
      <x:c t="str">
        <x:v/>
      </x:c>
    </x:row>
    <x:row>
      <x:c t="str">
        <x:v>GS1113</x:v>
      </x:c>
      <x:c t="str">
        <x:v>GELCO SIGMA SIMPLY tolóajtó, 1300mm, transzparent üveg</x:v>
      </x:c>
      <x:c t="str">
        <x:v>SAPHO</x:v>
      </x:c>
      <x:c t="str">
        <x:v>8590913879746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146000.0000</x:v>
      </x:c>
      <x:c t="str">
        <x:v/>
      </x:c>
    </x:row>
    <x:row>
      <x:c t="str">
        <x:v>GS1114</x:v>
      </x:c>
      <x:c t="str">
        <x:v>GELCO SIGMA SIMPLY tolóajtó, 1400mm, transzparent üveg</x:v>
      </x:c>
      <x:c t="str">
        <x:v>SAPHO</x:v>
      </x:c>
      <x:c t="str">
        <x:v>8590913879753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GS12080</x:v>
      </x:c>
      <x:c t="str">
        <x:v>GELCO SARA szögletes zuhanytálca, 120x80 cm</x:v>
      </x:c>
      <x:c t="str">
        <x:v>SAPHO</x:v>
      </x:c>
      <x:c t="str">
        <x:v>8590913800917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GS12090</x:v>
      </x:c>
      <x:c t="str">
        <x:v>GELCO SARA szögletes zuhanytálca, 120x90 cm</x:v>
      </x:c>
      <x:c t="str">
        <x:v>SAPHO</x:v>
      </x:c>
      <x:c t="str">
        <x:v>8590913800924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GS120G</x:v>
      </x:c>
      <x:c t="str">
        <x:v>GELCO Lehajtható ülőke zuhanyzóba, 32,5x32,5cm, max:120kg, sötét szürke</x:v>
      </x:c>
      <x:c t="str">
        <x:v>SAPHO</x:v>
      </x:c>
      <x:c t="str">
        <x:v>8590913847141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109000.0000</x:v>
      </x:c>
      <x:c t="str">
        <x:v/>
      </x:c>
    </x:row>
    <x:row>
      <x:c t="str">
        <x:v>GS120W</x:v>
      </x:c>
      <x:c t="str">
        <x:v>GELCO Lehajtható ülőke zuhanyzóba, 32,5x32,5cm, max:120kg, fehér</x:v>
      </x:c>
      <x:c t="str">
        <x:v>SAPHO</x:v>
      </x:c>
      <x:c t="str">
        <x:v>8590913847158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/>
      </x:c>
    </x:row>
    <x:row>
      <x:c t="str">
        <x:v>GS1279</x:v>
      </x:c>
      <x:c t="str">
        <x:v>GELCO SIGMA SIMPLY nyílóajtó, 780-820mm, transzparent üveg</x:v>
      </x:c>
      <x:c t="str">
        <x:v>SAPHO</x:v>
      </x:c>
      <x:c t="str">
        <x:v>8590913879845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130000.0000</x:v>
      </x:c>
      <x:c t="str">
        <x:v>kifutott: 2024.11</x:v>
      </x:c>
    </x:row>
    <x:row>
      <x:c t="str">
        <x:v>GS1279F</x:v>
      </x:c>
      <x:c t="str">
        <x:v>GELCO SIGMA SIMPLY nyílóajtó, 800mm, transzparent üveg</x:v>
      </x:c>
      <x:c t="str">
        <x:v>SAPHO</x:v>
      </x:c>
      <x:c t="str">
        <x:v>8590913977152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>újdonság: 2024.11</x:v>
      </x:c>
    </x:row>
    <x:row>
      <x:c t="str">
        <x:v>GS1290</x:v>
      </x:c>
      <x:c t="str">
        <x:v>GELCO SIGMA SIMPLY íves zuhanykabin, 1200x900mm, R550, transzparent üveg</x:v>
      </x:c>
      <x:c t="str">
        <x:v>SAPHO</x:v>
      </x:c>
      <x:c t="str">
        <x:v>8590913879692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GS1290B</x:v>
      </x:c>
      <x:c t="str">
        <x:v>GELCO SIGMA SIMPLY íves zuhanykabin, 1200x900mm, R550, transzparent üveg, matt fekete profil</x:v>
      </x:c>
      <x:c t="str">
        <x:v>SAPHO</x:v>
      </x:c>
      <x:c t="str">
        <x:v>8590913923418</x:v>
      </x:c>
      <x:c t="str">
        <x:v>db        </x:v>
      </x:c>
      <x:c t="str">
        <x:v>70200080</x:v>
      </x:c>
      <x:c t="n">
        <x:v>59.0000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219000.0000</x:v>
      </x:c>
      <x:c t="str">
        <x:v/>
      </x:c>
    </x:row>
    <x:row>
      <x:c t="str">
        <x:v>GS1296</x:v>
      </x:c>
      <x:c t="str">
        <x:v>GELCO SIGMA SIMPLY nyílóajtó, 880-920mm, transzparent üveg</x:v>
      </x:c>
      <x:c t="str">
        <x:v>SAPHO</x:v>
      </x:c>
      <x:c t="str">
        <x:v>8590913879852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>kifutott: 2024.09</x:v>
      </x:c>
    </x:row>
    <x:row>
      <x:c t="str">
        <x:v>GS1296F</x:v>
      </x:c>
      <x:c t="str">
        <x:v>GELCO SIGMA SIMPLY nyílóajtó, 900mm, transzparent üveg</x:v>
      </x:c>
      <x:c t="str">
        <x:v>SAPHO</x:v>
      </x:c>
      <x:c t="str">
        <x:v>8590913977169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143000.0000</x:v>
      </x:c>
      <x:c t="str">
        <x:v>újdonság: 2024.11</x:v>
      </x:c>
    </x:row>
    <x:row>
      <x:c t="str">
        <x:v>GS2110</x:v>
      </x:c>
      <x:c t="str">
        <x:v>GELCO SIGMA SIMPLY tolóajtó sarokbelépéshez, 1000mm, transzparent üveg</x:v>
      </x:c>
      <x:c t="str">
        <x:v>SAPHO</x:v>
      </x:c>
      <x:c t="str">
        <x:v>8590913879838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103000.0000</x:v>
      </x:c>
      <x:c t="str">
        <x:v/>
      </x:c>
    </x:row>
    <x:row>
      <x:c t="str">
        <x:v>GS2110B</x:v>
      </x:c>
      <x:c t="str">
        <x:v>GELCO SIGMA SIMPLY tolóajtó sarokbelépéshez, 1000mm, transzparent üveg, matt fekete profil</x:v>
      </x:c>
      <x:c t="str">
        <x:v>SAPHO</x:v>
      </x:c>
      <x:c t="str">
        <x:v>8590913923456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GS2111</x:v>
      </x:c>
      <x:c t="str">
        <x:v>GELCO SIGMA SIMPLY tolóajtó sarokbelépéshez, 1100mm, transzparent üveg</x:v>
      </x:c>
      <x:c t="str">
        <x:v>SAPHO</x:v>
      </x:c>
      <x:c t="str">
        <x:v>8590913945618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107000.0000</x:v>
      </x:c>
      <x:c t="str">
        <x:v/>
      </x:c>
    </x:row>
    <x:row>
      <x:c t="str">
        <x:v>GS2111B</x:v>
      </x:c>
      <x:c t="str">
        <x:v>GELCO SIGMA SIMPLY BLACK tolóajtó sarokbelépéshez, 1100mm, transzparent üveg, matt fekete profil</x:v>
      </x:c>
      <x:c t="str">
        <x:v>SAPHO</x:v>
      </x:c>
      <x:c t="str">
        <x:v>8590913945595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119000.0000</x:v>
      </x:c>
      <x:c t="str">
        <x:v/>
      </x:c>
    </x:row>
    <x:row>
      <x:c t="str">
        <x:v>GS2112</x:v>
      </x:c>
      <x:c t="str">
        <x:v>GELCO SIGMA SIMPLY tolóajtó sarokbelépéshez, 1200mm, transzparent üveg</x:v>
      </x:c>
      <x:c t="str">
        <x:v>SAPHO</x:v>
      </x:c>
      <x:c t="str">
        <x:v>8590913945625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GS2112B</x:v>
      </x:c>
      <x:c t="str">
        <x:v>GELCO SIGMA SIMPLY BLACK tolóajtó sarokbelépéshez, 1200mm, transzparent üveg, matt fekete profil</x:v>
      </x:c>
      <x:c t="str">
        <x:v>SAPHO</x:v>
      </x:c>
      <x:c t="str">
        <x:v>8590913945601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GS2180</x:v>
      </x:c>
      <x:c t="str">
        <x:v>GELCO SIGMA SIMPLY tolóajtó sarokbelépéshez, 800mm, transzparent üveg</x:v>
      </x:c>
      <x:c t="str">
        <x:v>SAPHO</x:v>
      </x:c>
      <x:c t="str">
        <x:v>8590913879814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96000.0000</x:v>
      </x:c>
      <x:c t="str">
        <x:v/>
      </x:c>
    </x:row>
    <x:row>
      <x:c t="str">
        <x:v>GS2180B</x:v>
      </x:c>
      <x:c t="str">
        <x:v>GELCO SIGMA SIMPLY tolóajtó sarokbelépéshez, 800mm, transzparent üveg, matt fekete profil</x:v>
      </x:c>
      <x:c t="str">
        <x:v>SAPHO</x:v>
      </x:c>
      <x:c t="str">
        <x:v>8590913923432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106000.0000</x:v>
      </x:c>
      <x:c t="str">
        <x:v/>
      </x:c>
    </x:row>
    <x:row>
      <x:c t="str">
        <x:v>GS2190</x:v>
      </x:c>
      <x:c t="str">
        <x:v>GELCO SIGMA SIMPLY tolóajtó sarokbelépéshez, 900mm, transzparent üveg</x:v>
      </x:c>
      <x:c t="str">
        <x:v>SAPHO</x:v>
      </x:c>
      <x:c t="str">
        <x:v>8590913879821</x:v>
      </x:c>
      <x:c t="str">
        <x:v>db        </x:v>
      </x:c>
      <x:c t="str">
        <x:v>70200080</x:v>
      </x:c>
      <x:c t="n">
        <x:v>21.4000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101000.0000</x:v>
      </x:c>
      <x:c t="str">
        <x:v/>
      </x:c>
    </x:row>
    <x:row>
      <x:c t="str">
        <x:v>GS2190B</x:v>
      </x:c>
      <x:c t="str">
        <x:v>GELCO SIGMA SIMPLY tolóajtó sarokbelépéshez, 900mm, transzparent üveg, matt fekete profil</x:v>
      </x:c>
      <x:c t="str">
        <x:v>SAPHO</x:v>
      </x:c>
      <x:c t="str">
        <x:v>8590913923449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GS2410</x:v>
      </x:c>
      <x:c t="str">
        <x:v>GELCO SIGMA SIMPLY tolóajtó sarokbelépéshez, 1000mm, brick üveg</x:v>
      </x:c>
      <x:c t="str">
        <x:v>SAPHO</x:v>
      </x:c>
      <x:c t="str">
        <x:v>8590913879982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111000.0000</x:v>
      </x:c>
      <x:c t="str">
        <x:v/>
      </x:c>
    </x:row>
    <x:row>
      <x:c t="str">
        <x:v>GS2410B</x:v>
      </x:c>
      <x:c t="str">
        <x:v>GELCO SIGMA SIMPLY BLACK tolóajtó sarokbelépéshez, 1000mm, brick üveg/matt fekete profil</x:v>
      </x:c>
      <x:c t="str">
        <x:v>SAPHO</x:v>
      </x:c>
      <x:c t="str">
        <x:v>8590913945687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122000.0000</x:v>
      </x:c>
      <x:c t="str">
        <x:v/>
      </x:c>
    </x:row>
    <x:row>
      <x:c t="str">
        <x:v>GS2480</x:v>
      </x:c>
      <x:c t="str">
        <x:v>GELCO SIGMA SIMPLY tolóajtó sarokbelépéshez, 800mm, brick üveg</x:v>
      </x:c>
      <x:c t="str">
        <x:v>SAPHO</x:v>
      </x:c>
      <x:c t="str">
        <x:v>8590913879968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GS2480B</x:v>
      </x:c>
      <x:c t="str">
        <x:v>GELCO SIGMA SIMPLY BLACK tolóajtó sarokbelépéshez, 800mm, brick üveg/matt fekete profil</x:v>
      </x:c>
      <x:c t="str">
        <x:v>SAPHO</x:v>
      </x:c>
      <x:c t="str">
        <x:v>8590913945663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GS2490</x:v>
      </x:c>
      <x:c t="str">
        <x:v>GELCO SIGMA SIMPLY tolóajtó sarokbelépéshez, 900mm, brick üveg</x:v>
      </x:c>
      <x:c t="str">
        <x:v>SAPHO</x:v>
      </x:c>
      <x:c t="str">
        <x:v>8590913879975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GS2490B</x:v>
      </x:c>
      <x:c t="str">
        <x:v>GELCO SIGMA SIMPLY BLACK tolóajtó sarokbelépéshez, 900mm, brick üveg/matt fekete profil</x:v>
      </x:c>
      <x:c t="str">
        <x:v>SAPHO</x:v>
      </x:c>
      <x:c t="str">
        <x:v>8590913945670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GS3110</x:v>
      </x:c>
      <x:c t="str">
        <x:v>GELCO SIGMA SIMPLY oldalfal, 1000mm, transzparent üveg</x:v>
      </x:c>
      <x:c t="str">
        <x:v>SAPHO</x:v>
      </x:c>
      <x:c t="str">
        <x:v>8590913879807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GS3170</x:v>
      </x:c>
      <x:c t="str">
        <x:v>GELCO SIGMA SIMPLY oldalfal, 700mm, transzparent üveg</x:v>
      </x:c>
      <x:c t="str">
        <x:v>SAPHO</x:v>
      </x:c>
      <x:c t="str">
        <x:v>8590913879760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GS3175</x:v>
      </x:c>
      <x:c t="str">
        <x:v>GELCO SIGMA SIMPLY oldalfal, 750mm, transzparent üveg</x:v>
      </x:c>
      <x:c t="str">
        <x:v>SAPHO</x:v>
      </x:c>
      <x:c t="str">
        <x:v>8590913879777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68000.0000</x:v>
      </x:c>
      <x:c t="str">
        <x:v/>
      </x:c>
    </x:row>
    <x:row>
      <x:c t="str">
        <x:v>GS3180</x:v>
      </x:c>
      <x:c t="str">
        <x:v>GELCO SIGMA SIMPLY oldalfal, 800mm, transzparent üveg</x:v>
      </x:c>
      <x:c t="str">
        <x:v>SAPHO</x:v>
      </x:c>
      <x:c t="str">
        <x:v>8590913879784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/>
      </x:c>
    </x:row>
    <x:row>
      <x:c t="str">
        <x:v>GS3190</x:v>
      </x:c>
      <x:c t="str">
        <x:v>GELCO SIGMA SIMPLY oldalfal, 900mm, transzparent üveg</x:v>
      </x:c>
      <x:c t="str">
        <x:v>SAPHO</x:v>
      </x:c>
      <x:c t="str">
        <x:v>8590913879791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GS3888</x:v>
      </x:c>
      <x:c t="str">
        <x:v>GELCO SIGMA SIMPLY nyílóajtó, 780-820mm, brick üveg</x:v>
      </x:c>
      <x:c t="str">
        <x:v>SAPHO</x:v>
      </x:c>
      <x:c t="str">
        <x:v>8590913879999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141000.0000</x:v>
      </x:c>
      <x:c t="str">
        <x:v>kifutott: 2025.01</x:v>
      </x:c>
    </x:row>
    <x:row>
      <x:c t="str">
        <x:v>GS3888F</x:v>
      </x:c>
      <x:c t="str">
        <x:v>GELCO SIGMA SIMPLY nyílóajtó, 800mm, brick üveg</x:v>
      </x:c>
      <x:c t="str">
        <x:v>SAPHO</x:v>
      </x:c>
      <x:c t="str">
        <x:v>8590913977176</x:v>
      </x:c>
      <x:c t="str">
        <x:v>db        </x:v>
      </x:c>
      <x:c t="str">
        <x:v>70200080</x:v>
      </x:c>
      <x:c t="n">
        <x:v>19.1100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145000.0000</x:v>
      </x:c>
      <x:c t="str">
        <x:v>újdonság: 2024.11</x:v>
      </x:c>
    </x:row>
    <x:row>
      <x:c t="str">
        <x:v>GS3899</x:v>
      </x:c>
      <x:c t="str">
        <x:v>GELCO SIGMA SIMPLY nyílóajtó, 880-920mm, brick üveg</x:v>
      </x:c>
      <x:c t="str">
        <x:v>SAPHO</x:v>
      </x:c>
      <x:c t="str">
        <x:v>8590913880001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157000.0000</x:v>
      </x:c>
      <x:c t="str">
        <x:v>kifutott: 2024.11</x:v>
      </x:c>
    </x:row>
    <x:row>
      <x:c t="str">
        <x:v>GS3899F</x:v>
      </x:c>
      <x:c t="str">
        <x:v>GELCO SIGMA SIMPLY nyílóajtó, 900mm, brick üveg</x:v>
      </x:c>
      <x:c t="str">
        <x:v>SAPHO</x:v>
      </x:c>
      <x:c t="str">
        <x:v>8590913977183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újdonság: 2024.11</x:v>
      </x:c>
    </x:row>
    <x:row>
      <x:c t="str">
        <x:v>GS4210</x:v>
      </x:c>
      <x:c t="str">
        <x:v>GELCO SIGMA SIMPLY tolóajtó, 1000mm, brick üveg</x:v>
      </x:c>
      <x:c t="str">
        <x:v>SAPHO</x:v>
      </x:c>
      <x:c t="str">
        <x:v>8590913879883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147000.0000</x:v>
      </x:c>
      <x:c t="str">
        <x:v/>
      </x:c>
    </x:row>
    <x:row>
      <x:c t="str">
        <x:v>GS4211</x:v>
      </x:c>
      <x:c t="str">
        <x:v>GELCO SIGMA SIMPLY tolóajtó, 1100mm, brick üveg</x:v>
      </x:c>
      <x:c t="str">
        <x:v>SAPHO</x:v>
      </x:c>
      <x:c t="str">
        <x:v>8590913879890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152000.0000</x:v>
      </x:c>
      <x:c t="str">
        <x:v/>
      </x:c>
    </x:row>
    <x:row>
      <x:c t="str">
        <x:v>GS4212</x:v>
      </x:c>
      <x:c t="str">
        <x:v>GELCO SIGMA SIMPLY tolóajtó, 1200mm, brick üveg</x:v>
      </x:c>
      <x:c t="str">
        <x:v>SAPHO</x:v>
      </x:c>
      <x:c t="str">
        <x:v>8590913879906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162000.0000</x:v>
      </x:c>
      <x:c t="str">
        <x:v/>
      </x:c>
    </x:row>
    <x:row>
      <x:c t="str">
        <x:v>GS4310</x:v>
      </x:c>
      <x:c t="str">
        <x:v>GELCO SIGMA SIMPLY oldalfal, 1000mm, brick üveg</x:v>
      </x:c>
      <x:c t="str">
        <x:v>SAPHO</x:v>
      </x:c>
      <x:c t="str">
        <x:v>8590913879951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GS4370</x:v>
      </x:c>
      <x:c t="str">
        <x:v>GELCO SIGMA SIMPLY oldalfal, 700mm, brick üveg</x:v>
      </x:c>
      <x:c t="str">
        <x:v>SAPHO</x:v>
      </x:c>
      <x:c t="str">
        <x:v>8590913879913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GS4375</x:v>
      </x:c>
      <x:c t="str">
        <x:v>GELCO SIGMA SIMPLY oldalfal, 750mm, brick üveg</x:v>
      </x:c>
      <x:c t="str">
        <x:v>SAPHO</x:v>
      </x:c>
      <x:c t="str">
        <x:v>8590913879920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77000.0000</x:v>
      </x:c>
      <x:c t="str">
        <x:v/>
      </x:c>
    </x:row>
    <x:row>
      <x:c t="str">
        <x:v>GS4380</x:v>
      </x:c>
      <x:c t="str">
        <x:v>GELCO SIGMA SIMPLY oldalfal, 800mm, brick üveg</x:v>
      </x:c>
      <x:c t="str">
        <x:v>SAPHO</x:v>
      </x:c>
      <x:c t="str">
        <x:v>8590913879937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GS4390</x:v>
      </x:c>
      <x:c t="str">
        <x:v>GELCO SIGMA SIMPLY oldalfal, 900mm, brick üveg</x:v>
      </x:c>
      <x:c t="str">
        <x:v>SAPHO</x:v>
      </x:c>
      <x:c t="str">
        <x:v>8590913879944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GS5510</x:v>
      </x:c>
      <x:c t="str">
        <x:v>GELCO SIGMA SIMPLY íves zuhanykabin, 1000x1000mm, R550, transzparent üveg</x:v>
      </x:c>
      <x:c t="str">
        <x:v>SAPHO</x:v>
      </x:c>
      <x:c t="str">
        <x:v>8590913879685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198000.0000</x:v>
      </x:c>
      <x:c t="str">
        <x:v/>
      </x:c>
    </x:row>
    <x:row>
      <x:c t="str">
        <x:v>GS5510B</x:v>
      </x:c>
      <x:c t="str">
        <x:v>GELCO SIGMA SIMPLY íves zuhanykabin, 1000x1000mm, R550, transzparent üveg, matt fekete profil</x:v>
      </x:c>
      <x:c t="str">
        <x:v>SAPHO</x:v>
      </x:c>
      <x:c t="str">
        <x:v>8590913923401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GS5580</x:v>
      </x:c>
      <x:c t="str">
        <x:v>GELCO SIGMA SIMPLY íves zuhanykabin, 800x800mm, R550, transzparent üveg</x:v>
      </x:c>
      <x:c t="str">
        <x:v>SAPHO</x:v>
      </x:c>
      <x:c t="str">
        <x:v>8590913879661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180000.0000</x:v>
      </x:c>
      <x:c t="str">
        <x:v/>
      </x:c>
    </x:row>
    <x:row>
      <x:c t="str">
        <x:v>GS5580B</x:v>
      </x:c>
      <x:c t="str">
        <x:v>GELCO SIGMA SIMPLY íves zuhanykabin, 800x800mm, R550, transzparent üveg, matt fekete profil</x:v>
      </x:c>
      <x:c t="str">
        <x:v>SAPHO</x:v>
      </x:c>
      <x:c t="str">
        <x:v>8590913923388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</x:v>
      </x:c>
      <x:c t="str">
        <x:v>GELCO SIGMA SIMPLY íves zuhanykabin, 900x900mm, R550, transzparent üveg</x:v>
      </x:c>
      <x:c t="str">
        <x:v>SAPHO</x:v>
      </x:c>
      <x:c t="str">
        <x:v>8590913879678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GS5590B</x:v>
      </x:c>
      <x:c t="str">
        <x:v>GELCO SIGMA SIMPLY íves zuhanykabin, 900x900mm, R550, transzparent üveg, matt fekete profil</x:v>
      </x:c>
      <x:c t="str">
        <x:v>SAPHO</x:v>
      </x:c>
      <x:c t="str">
        <x:v>8590913923395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GS6525</x:v>
      </x:c>
      <x:c t="str">
        <x:v>GELCO SIGMA SIMPLY toldóprofil, 25mm, króm</x:v>
      </x:c>
      <x:c t="str">
        <x:v>SAPHO</x:v>
      </x:c>
      <x:c t="str">
        <x:v>8590913951046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GS6525B</x:v>
      </x:c>
      <x:c t="str">
        <x:v>GELCO SIGMA SIMPLY toldóprofil, 25mm, matt fekete</x:v>
      </x:c>
      <x:c t="str">
        <x:v>SAPHO</x:v>
      </x:c>
      <x:c t="str">
        <x:v>8590913932601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GS6580</x:v>
      </x:c>
      <x:c t="str">
        <x:v>GELCO SIGMA SIMPLY íves zuhanykabin, 800x800mm, R550, brick üveg</x:v>
      </x:c>
      <x:c t="str">
        <x:v>SAPHO</x:v>
      </x:c>
      <x:c t="str">
        <x:v>8590913879869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197000.0000</x:v>
      </x:c>
      <x:c t="str">
        <x:v/>
      </x:c>
    </x:row>
    <x:row>
      <x:c t="str">
        <x:v>GS6590</x:v>
      </x:c>
      <x:c t="str">
        <x:v>GELCO SIGMA SIMPLY íves zuhanykabin, 900x900mm, R550, brick üveg</x:v>
      </x:c>
      <x:c t="str">
        <x:v>SAPHO</x:v>
      </x:c>
      <x:c t="str">
        <x:v>8590913879876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GT050-0031</x:v>
      </x:c>
      <x:c t="str">
        <x:v>GRETA tükrösszekrény LED világítással, 50x70x14cm, matt fehér</x:v>
      </x:c>
      <x:c t="str">
        <x:v>SAPHO</x:v>
      </x:c>
      <x:c t="str">
        <x:v>8590913883538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178000.0000</x:v>
      </x:c>
      <x:c t="str">
        <x:v>kifutott: 2024.09</x:v>
      </x:c>
    </x:row>
    <x:row>
      <x:c t="str">
        <x:v>GT100-0031</x:v>
      </x:c>
      <x:c t="str">
        <x:v>GRETA tükrösszekrény LED világítással, 100x70x14cm, matt fehér</x:v>
      </x:c>
      <x:c t="str">
        <x:v>SAPHO</x:v>
      </x:c>
      <x:c t="str">
        <x:v>8590913892615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280000.0000</x:v>
      </x:c>
      <x:c t="str">
        <x:v>kifutott: 2024.09</x:v>
      </x:c>
    </x:row>
    <x:row>
      <x:c t="str">
        <x:v>GT1110C</x:v>
      </x:c>
      <x:c t="str">
        <x:v>GELCO TRINITY fixrész üveg, 1000mm, transzparent üveg</x:v>
      </x:c>
      <x:c t="str">
        <x:v>SAPHO</x:v>
      </x:c>
      <x:c t="str">
        <x:v>8590913981029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GT1110M</x:v>
      </x:c>
      <x:c t="str">
        <x:v>GELCO TRINITY fixrész üveg, 1000mm, matt üveg</x:v>
      </x:c>
      <x:c t="str">
        <x:v>SAPHO</x:v>
      </x:c>
      <x:c t="str">
        <x:v>8590913981333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GT1111C</x:v>
      </x:c>
      <x:c t="str">
        <x:v>GELCO TRINITY fixrész üveg, 1100mm, transzparent üveg</x:v>
      </x:c>
      <x:c t="str">
        <x:v>SAPHO</x:v>
      </x:c>
      <x:c t="str">
        <x:v>8590913981043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GT1111M</x:v>
      </x:c>
      <x:c t="str">
        <x:v>GELCO TRINITY fixrész üveg, 1100mm, matt üveg</x:v>
      </x:c>
      <x:c t="str">
        <x:v>SAPHO</x:v>
      </x:c>
      <x:c t="str">
        <x:v>8590913981340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GT1112C</x:v>
      </x:c>
      <x:c t="str">
        <x:v>GELCO TRINITY fixrész üveg, 1200mm, transzparent üveg</x:v>
      </x:c>
      <x:c t="str">
        <x:v>SAPHO</x:v>
      </x:c>
      <x:c t="str">
        <x:v>8590913981036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GT1112M</x:v>
      </x:c>
      <x:c t="str">
        <x:v>GELCO TRINITY fixrész üveg, 1200mm, matt üveg</x:v>
      </x:c>
      <x:c t="str">
        <x:v>SAPHO</x:v>
      </x:c>
      <x:c t="str">
        <x:v>8590913981357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GT1180C</x:v>
      </x:c>
      <x:c t="str">
        <x:v>GELCO TRINITY fixrész üveg, 800mm, transzparent üveg</x:v>
      </x:c>
      <x:c t="str">
        <x:v>SAPHO</x:v>
      </x:c>
      <x:c t="str">
        <x:v>8590913981005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29000.0000</x:v>
      </x:c>
      <x:c t="str">
        <x:v>újdonság: 2025.03</x:v>
      </x:c>
    </x:row>
    <x:row>
      <x:c t="str">
        <x:v>GT1180M</x:v>
      </x:c>
      <x:c t="str">
        <x:v>GELCO TRINITY fixrész üveg, 800mm, matt üveg</x:v>
      </x:c>
      <x:c t="str">
        <x:v>SAPHO</x:v>
      </x:c>
      <x:c t="str">
        <x:v>8590913981227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GT1190C</x:v>
      </x:c>
      <x:c t="str">
        <x:v>GELCO TRINITY fixrész üveg, 900mm, transzparent üveg</x:v>
      </x:c>
      <x:c t="str">
        <x:v>SAPHO</x:v>
      </x:c>
      <x:c t="str">
        <x:v>8590913981012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GT1190M</x:v>
      </x:c>
      <x:c t="str">
        <x:v>GELCO TRINITY fixrész üveg, 900mm, matt üveg</x:v>
      </x:c>
      <x:c t="str">
        <x:v>SAPHO</x:v>
      </x:c>
      <x:c t="str">
        <x:v>8590913982774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GT1200CL</x:v>
      </x:c>
      <x:c t="str">
        <x:v>GELCO TRINITY nyílóajtó üveg fixrészhez, balos, transzparent üveg</x:v>
      </x:c>
      <x:c t="str">
        <x:v>SAPHO</x:v>
      </x:c>
      <x:c t="str">
        <x:v>8590913982736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GT1200CR</x:v>
      </x:c>
      <x:c t="str">
        <x:v>GELCO TRINITY nyílóajtó üveg fixrészhez, balos, transzparent üveg</x:v>
      </x:c>
      <x:c t="str">
        <x:v>SAPHO</x:v>
      </x:c>
      <x:c t="str">
        <x:v>8590913982743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GT1200ML</x:v>
      </x:c>
      <x:c t="str">
        <x:v>GELCO TRINITY nyílóajtó üveg fixrészhez, balos, matt üveg</x:v>
      </x:c>
      <x:c t="str">
        <x:v>SAPHO</x:v>
      </x:c>
      <x:c t="str">
        <x:v>8590913982750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GT1200MR</x:v>
      </x:c>
      <x:c t="str">
        <x:v>GELCO TRINITY nyílóajtó üveg fixrészhez, balos, matt üveg</x:v>
      </x:c>
      <x:c t="str">
        <x:v>SAPHO</x:v>
      </x:c>
      <x:c t="str">
        <x:v>8590913982767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GT12LB</x:v>
      </x:c>
      <x:c t="str">
        <x:v>GELCO TRINITY szerelőcsomag, profilok ajtóhoz és fixrészhez, balos, matt fekete</x:v>
      </x:c>
      <x:c t="str">
        <x:v>SAPHO</x:v>
      </x:c>
      <x:c t="str">
        <x:v>8590913982781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GT12LCH</x:v>
      </x:c>
      <x:c t="str">
        <x:v>GELCO TRINITY szerelőcsomag, profilok ajtóhoz és fixrészhez, balos, króm</x:v>
      </x:c>
      <x:c t="str">
        <x:v>SAPHO</x:v>
      </x:c>
      <x:c t="str">
        <x:v>8590913982675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GT12LG</x:v>
      </x:c>
      <x:c t="str">
        <x:v>GELCO TRINITY szerelőcsomag, profilok ajtóhoz és fixrészhez, balos, matt arany</x:v>
      </x:c>
      <x:c t="str">
        <x:v>SAPHO</x:v>
      </x:c>
      <x:c t="str">
        <x:v>8590913982798</x:v>
      </x:c>
      <x:c t="str">
        <x:v>db        </x:v>
      </x:c>
      <x:c t="str">
        <x:v>76042100</x:v>
      </x:c>
      <x:c t="n">
        <x:v>5.0000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GT12RB</x:v>
      </x:c>
      <x:c t="str">
        <x:v>GELCO TRINITY szerelőcsomag, profilok ajtóhoz és fixrészhez, jobbos, matt fekete</x:v>
      </x:c>
      <x:c t="str">
        <x:v>SAPHO</x:v>
      </x:c>
      <x:c t="str">
        <x:v>8590913981418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GT12RCH</x:v>
      </x:c>
      <x:c t="str">
        <x:v>GELCO TRINITY szerelőcsomag, profilok ajtóhoz és fixrészhez, jobbos, króm</x:v>
      </x:c>
      <x:c t="str">
        <x:v>SAPHO</x:v>
      </x:c>
      <x:c t="str">
        <x:v>8590913981401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GT12RG</x:v>
      </x:c>
      <x:c t="str">
        <x:v>GELCO TRINITY szerelőcsomag, profilok ajtóhoz és fixrészhez, jobbos, matt arany</x:v>
      </x:c>
      <x:c t="str">
        <x:v>SAPHO</x:v>
      </x:c>
      <x:c t="str">
        <x:v>8590913981425</x:v>
      </x:c>
      <x:c t="str">
        <x:v>db        </x:v>
      </x:c>
      <x:c t="str">
        <x:v>76042100</x:v>
      </x:c>
      <x:c t="n">
        <x:v>38.2200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GT2200CL</x:v>
      </x:c>
      <x:c t="str">
        <x:v>GELCO TRINITY nyílóajtó üveg sarokbelépős kabinhoz, balos, transzparent üveg</x:v>
      </x:c>
      <x:c t="str">
        <x:v>SAPHO</x:v>
      </x:c>
      <x:c t="str">
        <x:v>8590913981364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GT2200CR</x:v>
      </x:c>
      <x:c t="str">
        <x:v>GELCO TRINITY nyílóajtó üveg sarokbelépős kabinhoz, jobbos, transzparent üveg</x:v>
      </x:c>
      <x:c t="str">
        <x:v>SAPHO</x:v>
      </x:c>
      <x:c t="str">
        <x:v>8590913981371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GT2200ML</x:v>
      </x:c>
      <x:c t="str">
        <x:v>GELCO TRINITY nyílóajtó üveg sarokbelépős kabinhoz, balos, matt üveg</x:v>
      </x:c>
      <x:c t="str">
        <x:v>SAPHO</x:v>
      </x:c>
      <x:c t="str">
        <x:v>8590913981395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GT2200MR</x:v>
      </x:c>
      <x:c t="str">
        <x:v>GELCO TRINITY nyílóajtó üveg sarokbelépős kabinhoz, jobbos, matt üveg</x:v>
      </x:c>
      <x:c t="str">
        <x:v>SAPHO</x:v>
      </x:c>
      <x:c t="str">
        <x:v>8590913981388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GT22B</x:v>
      </x:c>
      <x:c t="str">
        <x:v>GELCO TRINITY szerelőcsomag, profilok sarokbelépős kabinhoz, matt fekete</x:v>
      </x:c>
      <x:c t="str">
        <x:v>SAPHO</x:v>
      </x:c>
      <x:c t="str">
        <x:v>8590913981463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209000.0000</x:v>
      </x:c>
      <x:c t="str">
        <x:v>újdonság: 2025.03</x:v>
      </x:c>
    </x:row>
    <x:row>
      <x:c t="str">
        <x:v>GT22CH</x:v>
      </x:c>
      <x:c t="str">
        <x:v>GELCO TRINITY szerelőcsomag, profilok sarokbelépős kabinhoz, króm</x:v>
      </x:c>
      <x:c t="str">
        <x:v>SAPHO</x:v>
      </x:c>
      <x:c t="str">
        <x:v>8590913981449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199000.0000</x:v>
      </x:c>
      <x:c t="str">
        <x:v>újdonság: 2025.03</x:v>
      </x:c>
    </x:row>
    <x:row>
      <x:c t="str">
        <x:v>GT22G</x:v>
      </x:c>
      <x:c t="str">
        <x:v>GELCO TRINITY szerelőcsomag, profilok sarokbelépős kabinhoz, matt arany</x:v>
      </x:c>
      <x:c t="str">
        <x:v>SAPHO</x:v>
      </x:c>
      <x:c t="str">
        <x:v>8590913981456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219000.0000</x:v>
      </x:c>
      <x:c t="str">
        <x:v>újdonság: 2025.03</x:v>
      </x:c>
    </x:row>
    <x:row>
      <x:c t="str">
        <x:v>GT5610C</x:v>
      </x:c>
      <x:c t="str">
        <x:v>GELCO TRINITY oldalfal üveg, 1000mm, transzparent üveg</x:v>
      </x:c>
      <x:c t="str">
        <x:v>SAPHO</x:v>
      </x:c>
      <x:c t="str">
        <x:v>8590913980930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GT5610M</x:v>
      </x:c>
      <x:c t="str">
        <x:v>GELCO TRINITY oldalfal üveg, 1000mm, matt üveg</x:v>
      </x:c>
      <x:c t="str">
        <x:v>SAPHO</x:v>
      </x:c>
      <x:c t="str">
        <x:v>8590913980978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>újdonság: 2025.03</x:v>
      </x:c>
    </x:row>
    <x:row>
      <x:c t="str">
        <x:v>GT5612C</x:v>
      </x:c>
      <x:c t="str">
        <x:v>GELCO TRINITY oldalfal üveg, 1200mm, transzparent üveg</x:v>
      </x:c>
      <x:c t="str">
        <x:v>SAPHO</x:v>
      </x:c>
      <x:c t="str">
        <x:v>8590913980985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GT5612M</x:v>
      </x:c>
      <x:c t="str">
        <x:v>GELCO TRINITY oldalfal üveg, 1200mm, matt üveg</x:v>
      </x:c>
      <x:c t="str">
        <x:v>SAPHO</x:v>
      </x:c>
      <x:c t="str">
        <x:v>8590913982682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>újdonság: 2025.03</x:v>
      </x:c>
    </x:row>
    <x:row>
      <x:c t="str">
        <x:v>GT5680C</x:v>
      </x:c>
      <x:c t="str">
        <x:v>GELCO TRINITY oldalfal üveg, 800mm, transzparent üveg</x:v>
      </x:c>
      <x:c t="str">
        <x:v>SAPHO</x:v>
      </x:c>
      <x:c t="str">
        <x:v>8590913980992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59000.0000</x:v>
      </x:c>
      <x:c t="str">
        <x:v>újdonság: 2025.03</x:v>
      </x:c>
    </x:row>
    <x:row>
      <x:c t="str">
        <x:v>GT5680M</x:v>
      </x:c>
      <x:c t="str">
        <x:v>GELCO TRINITY oldalfal üveg, 800mm, matt üveg</x:v>
      </x:c>
      <x:c t="str">
        <x:v>SAPHO</x:v>
      </x:c>
      <x:c t="str">
        <x:v>8590913980862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GT5690C</x:v>
      </x:c>
      <x:c t="str">
        <x:v>GELCO TRINITY oldalfal üveg, 900mm, transzparent üveg</x:v>
      </x:c>
      <x:c t="str">
        <x:v>SAPHO</x:v>
      </x:c>
      <x:c t="str">
        <x:v>8590913980879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64000.0000</x:v>
      </x:c>
      <x:c t="str">
        <x:v>újdonság: 2025.03</x:v>
      </x:c>
    </x:row>
    <x:row>
      <x:c t="str">
        <x:v>GT5690M</x:v>
      </x:c>
      <x:c t="str">
        <x:v>GELCO TRINITY oldalfal üveg, 900mm, matt üveg</x:v>
      </x:c>
      <x:c t="str">
        <x:v>SAPHO</x:v>
      </x:c>
      <x:c t="str">
        <x:v>8590913980923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GT56LB</x:v>
      </x:c>
      <x:c t="str">
        <x:v>GELCO TRINITY szerelőcsomag, profilok ajtóhoz és oldalfalhoz, balos, matt fekete</x:v>
      </x:c>
      <x:c t="str">
        <x:v>SAPHO</x:v>
      </x:c>
      <x:c t="str">
        <x:v>8590913980916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GT56LCH</x:v>
      </x:c>
      <x:c t="str">
        <x:v>GELCO TRINITY szerelőcsomag, profilok ajtóhoz és oldalfalhoz, balos, króm</x:v>
      </x:c>
      <x:c t="str">
        <x:v>SAPHO</x:v>
      </x:c>
      <x:c t="str">
        <x:v>8590913980855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GT56LG</x:v>
      </x:c>
      <x:c t="str">
        <x:v>GELCO TRINITY szerelőcsomag, profilok ajtóhoz és oldalfalhoz, balos, matt arany</x:v>
      </x:c>
      <x:c t="str">
        <x:v>SAPHO</x:v>
      </x:c>
      <x:c t="str">
        <x:v>8590913980961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GT56RB</x:v>
      </x:c>
      <x:c t="str">
        <x:v>GELCO TRINITY szerelőcsomag, profilok ajtóhoz és oldalfalhoz, jobbos, matt fekete</x:v>
      </x:c>
      <x:c t="str">
        <x:v>SAPHO</x:v>
      </x:c>
      <x:c t="str">
        <x:v>8590913980909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GT56RCH</x:v>
      </x:c>
      <x:c t="str">
        <x:v>GELCO TRINITY szerelőcsomag, profilok ajtóhoz és oldalfalhoz, jobbos, króm</x:v>
      </x:c>
      <x:c t="str">
        <x:v>SAPHO</x:v>
      </x:c>
      <x:c t="str">
        <x:v>8590913980848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GT56RG</x:v>
      </x:c>
      <x:c t="str">
        <x:v>GELCO TRINITY szerelőcsomag, profilok ajtóhoz és oldalfalhoz, jobbos, matt arany</x:v>
      </x:c>
      <x:c t="str">
        <x:v>SAPHO</x:v>
      </x:c>
      <x:c t="str">
        <x:v>8590913980954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GT6590CL</x:v>
      </x:c>
      <x:c t="str">
        <x:v>GELCO TRINITY íves zuhanykabin üveg, transzparent üveg</x:v>
      </x:c>
      <x:c t="str">
        <x:v>SAPHO</x:v>
      </x:c>
      <x:c t="str">
        <x:v>8590913980831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GT6590CR</x:v>
      </x:c>
      <x:c t="str">
        <x:v>GELCO TRINITY íves zuhanykabin üveg, transzparent üveg</x:v>
      </x:c>
      <x:c t="str">
        <x:v>SAPHO</x:v>
      </x:c>
      <x:c t="str">
        <x:v>8590913980893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GT6590ML</x:v>
      </x:c>
      <x:c t="str">
        <x:v>GELCO TRINITY íves zuhanykabin üveg, matt üveg</x:v>
      </x:c>
      <x:c t="str">
        <x:v>SAPHO</x:v>
      </x:c>
      <x:c t="str">
        <x:v>8590913980947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GT6590MR</x:v>
      </x:c>
      <x:c t="str">
        <x:v>GELCO TRINITY íves zuhanykabin üveg, matt üveg</x:v>
      </x:c>
      <x:c t="str">
        <x:v>SAPHO</x:v>
      </x:c>
      <x:c t="str">
        <x:v>8590913980824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GT65LB</x:v>
      </x:c>
      <x:c t="str">
        <x:v>GELCO TRINITY szerelőcsomag, profilok íves kabinhoz, balos, matt fekete</x:v>
      </x:c>
      <x:c t="str">
        <x:v>SAPHO</x:v>
      </x:c>
      <x:c t="str">
        <x:v>8590913981432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GT65LCH</x:v>
      </x:c>
      <x:c t="str">
        <x:v>GELCO TRINITY szerelőcsomag, profilok íves kabinhoz, balos, króm</x:v>
      </x:c>
      <x:c t="str">
        <x:v>SAPHO</x:v>
      </x:c>
      <x:c t="str">
        <x:v>8590913980886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GT65LG</x:v>
      </x:c>
      <x:c t="str">
        <x:v>GELCO TRINITY szerelőcsomag, profilok íves kabinhoz, balos, matt arany</x:v>
      </x:c>
      <x:c t="str">
        <x:v>SAPHO</x:v>
      </x:c>
      <x:c t="str">
        <x:v>8590913982699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GT65RB</x:v>
      </x:c>
      <x:c t="str">
        <x:v>GELCO TRINITY szerelőcsomag, profilok íves kabinhoz, jobbos, matt fekete</x:v>
      </x:c>
      <x:c t="str">
        <x:v>SAPHO</x:v>
      </x:c>
      <x:c t="str">
        <x:v>8590913982712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GT65RCH</x:v>
      </x:c>
      <x:c t="str">
        <x:v>GELCO TRINITY szerelőcsomag, profilok íves kabinhoz, jobbos, króm</x:v>
      </x:c>
      <x:c t="str">
        <x:v>SAPHO</x:v>
      </x:c>
      <x:c t="str">
        <x:v>8590913982705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GT65RG</x:v>
      </x:c>
      <x:c t="str">
        <x:v>GELCO TRINITY szerelőcsomag, profilok íves kabinhoz, jobbos, matt arany</x:v>
      </x:c>
      <x:c t="str">
        <x:v>SAPHO</x:v>
      </x:c>
      <x:c t="str">
        <x:v>8590913982729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GU058</x:v>
      </x:c>
      <x:c t="str">
        <x:v>GODIVA öntöttmárvány mosdó, 58x44cm</x:v>
      </x:c>
      <x:c t="str">
        <x:v>SAPHO</x:v>
      </x:c>
      <x:c t="str">
        <x:v>8590913890369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GU058-0</x:v>
      </x:c>
      <x:c t="str">
        <x:v>GODIVA öntöttmárvány mosdó, csaplyuk nélkül, 58x44cm</x:v>
      </x:c>
      <x:c t="str">
        <x:v>SAPHO</x:v>
      </x:c>
      <x:c t="str">
        <x:v>8590913909849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GU068</x:v>
      </x:c>
      <x:c t="str">
        <x:v>GODIVA öntöttmárvány mosdó, 68x44cm</x:v>
      </x:c>
      <x:c t="str">
        <x:v>SAPHO</x:v>
      </x:c>
      <x:c t="str">
        <x:v>8590913890376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GU068-0</x:v>
      </x:c>
      <x:c t="str">
        <x:v>GODIVA öntöttmárvány mosdó, csaplyuk nélkül, 68x44cm</x:v>
      </x:c>
      <x:c t="str">
        <x:v>SAPHO</x:v>
      </x:c>
      <x:c t="str">
        <x:v>8590913909856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GU083L</x:v>
      </x:c>
      <x:c t="str">
        <x:v>GODIVA öntöttmárvány mosdó, 83x44cm</x:v>
      </x:c>
      <x:c t="str">
        <x:v>SAPHO</x:v>
      </x:c>
      <x:c t="str">
        <x:v>8590913890383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GU083L-0</x:v>
      </x:c>
      <x:c t="str">
        <x:v>GODIVA öntöttmárvány mosdó, csaplyuk nélkül, 83x44cm</x:v>
      </x:c>
      <x:c t="str">
        <x:v>SAPHO</x:v>
      </x:c>
      <x:c t="str">
        <x:v>8590913909863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GU096</x:v>
      </x:c>
      <x:c t="str">
        <x:v>GODIVA öntöttmárvány mosdó, 96x44cm</x:v>
      </x:c>
      <x:c t="str">
        <x:v>SAPHO</x:v>
      </x:c>
      <x:c t="str">
        <x:v>8590913890390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GU096-0</x:v>
      </x:c>
      <x:c t="str">
        <x:v>GODIVA öntöttmárvány mosdó, csaplyuk nélkül, 96x44cm</x:v>
      </x:c>
      <x:c t="str">
        <x:v>SAPHO</x:v>
      </x:c>
      <x:c t="str">
        <x:v>8590913909870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GU096-2</x:v>
      </x:c>
      <x:c t="str">
        <x:v>GODIVA öntöttmárvány mosdó 2 furattal, 96x44cm</x:v>
      </x:c>
      <x:c t="str">
        <x:v>SAPHO</x:v>
      </x:c>
      <x:c t="str">
        <x:v>8590913890406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GU119</x:v>
      </x:c>
      <x:c t="str">
        <x:v>GODIVA öntöttmárvány mosdó, 119x44cm</x:v>
      </x:c>
      <x:c t="str">
        <x:v>SAPHO</x:v>
      </x:c>
      <x:c t="str">
        <x:v>8590913890413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GU119-0</x:v>
      </x:c>
      <x:c t="str">
        <x:v>GODIVA öntöttmárvány mosdó, csaplyuk nélkül, 119x44cm</x:v>
      </x:c>
      <x:c t="str">
        <x:v>SAPHO</x:v>
      </x:c>
      <x:c t="str">
        <x:v>8590913909887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GV1014</x:v>
      </x:c>
      <x:c t="str">
        <x:v>GELCO VOLCANO tolóajtó, 1400mm, transzparent üveg, króm</x:v>
      </x:c>
      <x:c t="str">
        <x:v>AKCIO</x:v>
      </x:c>
      <x:c t="str">
        <x:v>8590913864063</x:v>
      </x:c>
      <x:c t="str">
        <x:v>db        </x:v>
      </x:c>
      <x:c t="str">
        <x:v>70200080</x:v>
      </x:c>
      <x:c t="n">
        <x:v>72.1700</x:v>
      </x:c>
      <x:c t="str">
        <x:v/>
      </x:c>
      <x:c t="str">
        <x:v>kabinok</x:v>
      </x:c>
      <x:c t="str">
        <x:v>tolóajtó</x:v>
      </x:c>
      <x:c t="n">
        <x:v>356000.0000</x:v>
      </x:c>
      <x:c t="n">
        <x:v>457000.0000</x:v>
      </x:c>
      <x:c t="str">
        <x:v>kifutott: 2024.11</x:v>
      </x:c>
    </x:row>
    <x:row>
      <x:c t="str">
        <x:v>GV1015</x:v>
      </x:c>
      <x:c t="str">
        <x:v>GELCO VOLCANO tolóajtó, 1500mm, transzparent üveg, króm</x:v>
      </x:c>
      <x:c t="str">
        <x:v>AKCIO</x:v>
      </x:c>
      <x:c t="str">
        <x:v>8590913864070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464000.0000</x:v>
      </x:c>
      <x:c t="str">
        <x:v>kiárusítás: 2025.03</x:v>
      </x:c>
    </x:row>
    <x:row>
      <x:c t="str">
        <x:v>GV1016</x:v>
      </x:c>
      <x:c t="str">
        <x:v>GELCO VOLCANO tolóajtó, 1600mm, transzparent üveg, króm</x:v>
      </x:c>
      <x:c t="str">
        <x:v>AKCIO</x:v>
      </x:c>
      <x:c t="str">
        <x:v>8590913864087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477000.0000</x:v>
      </x:c>
      <x:c t="str">
        <x:v>kifutott: 2024.09</x:v>
      </x:c>
    </x:row>
    <x:row>
      <x:c t="str">
        <x:v>GV1412</x:v>
      </x:c>
      <x:c t="str">
        <x:v>GELCO VOLCANO tolóajtó, 1200mm, transzparent üveg, matt fekete profil</x:v>
      </x:c>
      <x:c t="str">
        <x:v>AKCIO</x:v>
      </x:c>
      <x:c t="str">
        <x:v>8590913863950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470000.0000</x:v>
      </x:c>
      <x:c t="str">
        <x:v/>
      </x:c>
    </x:row>
    <x:row>
      <x:c t="str">
        <x:v>GV1413</x:v>
      </x:c>
      <x:c t="str">
        <x:v>GELCO VOLCANO tolóajtó, 1300mm, transzparent üveg, matt fekete profil</x:v>
      </x:c>
      <x:c t="str">
        <x:v>AKCIO</x:v>
      </x:c>
      <x:c t="str">
        <x:v>8590913863967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483000.0000</x:v>
      </x:c>
      <x:c t="str">
        <x:v/>
      </x:c>
    </x:row>
    <x:row>
      <x:c t="str">
        <x:v>GV1414</x:v>
      </x:c>
      <x:c t="str">
        <x:v>GELCO VOLCANO tolóajtó, 1400mm, transzparent üveg, matt fekete profil</x:v>
      </x:c>
      <x:c t="str">
        <x:v>AKCIO</x:v>
      </x:c>
      <x:c t="str">
        <x:v>8590913863974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tolóajtó</x:v>
      </x:c>
      <x:c t="n">
        <x:v>374000.0000</x:v>
      </x:c>
      <x:c t="n">
        <x:v>486000.0000</x:v>
      </x:c>
      <x:c t="str">
        <x:v/>
      </x:c>
    </x:row>
    <x:row>
      <x:c t="str">
        <x:v>GV1415</x:v>
      </x:c>
      <x:c t="str">
        <x:v>GELCO VOLCANO tolóajtó, 1500mm, transzparent üveg, matt fekete profil</x:v>
      </x:c>
      <x:c t="str">
        <x:v>AKCIO</x:v>
      </x:c>
      <x:c t="str">
        <x:v>8590913863981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391000.0000</x:v>
      </x:c>
      <x:c t="n">
        <x:v>495000.0000</x:v>
      </x:c>
      <x:c t="str">
        <x:v/>
      </x:c>
    </x:row>
    <x:row>
      <x:c t="str">
        <x:v>GV1416</x:v>
      </x:c>
      <x:c t="str">
        <x:v>GELCO VOLCANO tolóajtó, 1600mm, transzparent üveg, matt fekete profil</x:v>
      </x:c>
      <x:c t="str">
        <x:v>AKCIO</x:v>
      </x:c>
      <x:c t="str">
        <x:v>8590913863998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396000.0000</x:v>
      </x:c>
      <x:c t="n">
        <x:v>507000.0000</x:v>
      </x:c>
      <x:c t="str">
        <x:v/>
      </x:c>
    </x:row>
    <x:row>
      <x:c t="str">
        <x:v>GV1418</x:v>
      </x:c>
      <x:c t="str">
        <x:v>GELCO VOLCANO tolóajtó, 1800mm, transzparent üveg, matt fekete profil</x:v>
      </x:c>
      <x:c t="str">
        <x:v>AKCIO</x:v>
      </x:c>
      <x:c t="str">
        <x:v>8590913864001</x:v>
      </x:c>
      <x:c t="str">
        <x:v>db        </x:v>
      </x:c>
      <x:c t="str">
        <x:v>70200080</x:v>
      </x:c>
      <x:c t="n">
        <x:v>93.0000</x:v>
      </x:c>
      <x:c t="str">
        <x:v/>
      </x:c>
      <x:c t="str">
        <x:v>kabinok</x:v>
      </x:c>
      <x:c t="str">
        <x:v>tolóajtó</x:v>
      </x:c>
      <x:c t="n">
        <x:v>423000.0000</x:v>
      </x:c>
      <x:c t="n">
        <x:v>538000.0000</x:v>
      </x:c>
      <x:c t="str">
        <x:v/>
      </x:c>
    </x:row>
    <x:row>
      <x:c t="str">
        <x:v>GV3010</x:v>
      </x:c>
      <x:c t="str">
        <x:v>GELCO  VOLCANO oldalfal, 1000mm, transparent, króm</x:v>
      </x:c>
      <x:c t="str">
        <x:v>AKCIO</x:v>
      </x:c>
      <x:c t="str">
        <x:v>8590913864124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139000.0000</x:v>
      </x:c>
      <x:c t="str">
        <x:v>kifutott: 2024.09</x:v>
      </x:c>
    </x:row>
    <x:row>
      <x:c t="str">
        <x:v>GV3090</x:v>
      </x:c>
      <x:c t="str">
        <x:v>GELCO  VOLCANO oldalfal, 900mm, transzparent üveg, króm</x:v>
      </x:c>
      <x:c t="str">
        <x:v>AKCIO</x:v>
      </x:c>
      <x:c t="str">
        <x:v>8590913864117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130000.0000</x:v>
      </x:c>
      <x:c t="str">
        <x:v>kiárusítás: 2025.03</x:v>
      </x:c>
    </x:row>
    <x:row>
      <x:c t="str">
        <x:v>GV3410</x:v>
      </x:c>
      <x:c t="str">
        <x:v>GELCO  VOLCANO oldalfal, 1000mm, transzparent üveg, matt fekete profil</x:v>
      </x:c>
      <x:c t="str">
        <x:v>AKCIO</x:v>
      </x:c>
      <x:c t="str">
        <x:v>8590913864032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147000.0000</x:v>
      </x:c>
      <x:c t="str">
        <x:v/>
      </x:c>
    </x:row>
    <x:row>
      <x:c t="str">
        <x:v>GV3480</x:v>
      </x:c>
      <x:c t="str">
        <x:v>GELCO  VOLCANO oldalfal, 800mm, transzparent üveg, matt fekete profil</x:v>
      </x:c>
      <x:c t="str">
        <x:v>AKCIO</x:v>
      </x:c>
      <x:c t="str">
        <x:v>8590913864018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105000.0000</x:v>
      </x:c>
      <x:c t="n">
        <x:v>127000.0000</x:v>
      </x:c>
      <x:c t="str">
        <x:v/>
      </x:c>
    </x:row>
    <x:row>
      <x:c t="str">
        <x:v>GV3490</x:v>
      </x:c>
      <x:c t="str">
        <x:v>GELCO  VOLCANO oldalfal, 900mm, transzparent üveg, matt fekete profil</x:v>
      </x:c>
      <x:c t="str">
        <x:v>AKCIO</x:v>
      </x:c>
      <x:c t="str">
        <x:v>8590913864025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133000.0000</x:v>
      </x:c>
      <x:c t="str">
        <x:v/>
      </x:c>
    </x:row>
    <x:row>
      <x:c t="str">
        <x:v>GV559</x:v>
      </x:c>
      <x:c t="str">
        <x:v>GELCO VIVA zuhanytálca, R55, 90x90 cm </x:v>
      </x:c>
      <x:c t="str">
        <x:v>SAPHO</x:v>
      </x:c>
      <x:c t="str">
        <x:v>8590913800825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GVEL1570</x:v>
      </x:c>
      <x:c t="str">
        <x:v>GELCO ELIPSIE szabadonálló kád, 156x71x56cm, 260l, öntöttmárvány</x:v>
      </x:c>
      <x:c t="str">
        <x:v>SAPHO</x:v>
      </x:c>
      <x:c t="str">
        <x:v>8590913872747</x:v>
      </x:c>
      <x:c t="str">
        <x:v>db        </x:v>
      </x:c>
      <x:c t="str">
        <x:v>39221000</x:v>
      </x:c>
      <x:c t="n">
        <x:v>86.5000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722000.0000</x:v>
      </x:c>
      <x:c t="str">
        <x:v/>
      </x:c>
    </x:row>
    <x:row>
      <x:c t="str">
        <x:v>GVEL1700</x:v>
      </x:c>
      <x:c t="str">
        <x:v>GELCO ELIPSIE szabadonálló kád, 170x77x62cm, 330l, öntöttmárvány</x:v>
      </x:c>
      <x:c t="str">
        <x:v>SAPHO</x:v>
      </x:c>
      <x:c t="str">
        <x:v>8590913872754</x:v>
      </x:c>
      <x:c t="str">
        <x:v>db        </x:v>
      </x:c>
      <x:c t="str">
        <x:v>39221000</x:v>
      </x:c>
      <x:c t="n">
        <x:v>107.5000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769000.0000</x:v>
      </x:c>
      <x:c t="str">
        <x:v/>
      </x:c>
    </x:row>
    <x:row>
      <x:c t="str">
        <x:v>GVKV1590</x:v>
      </x:c>
      <x:c t="str">
        <x:v>GELCO KVADRIE térben álló kád, 159x65x55cm</x:v>
      </x:c>
      <x:c t="str">
        <x:v>SAPHO</x:v>
      </x:c>
      <x:c t="str">
        <x:v>8590913872761</x:v>
      </x:c>
      <x:c t="str">
        <x:v>db        </x:v>
      </x:c>
      <x:c t="str">
        <x:v>39221000</x:v>
      </x:c>
      <x:c t="n">
        <x:v>108.5000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738000.0000</x:v>
      </x:c>
      <x:c t="str">
        <x:v/>
      </x:c>
    </x:row>
    <x:row>
      <x:c t="str">
        <x:v>GX1010</x:v>
      </x:c>
      <x:c t="str">
        <x:v>GELCO VARIO Walk-In fali profil, 2000mm, króm</x:v>
      </x:c>
      <x:c t="str">
        <x:v>SAPHO</x:v>
      </x:c>
      <x:c t="str">
        <x:v>8590913887819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GX1014</x:v>
      </x:c>
      <x:c t="str">
        <x:v>GELCO VARIO Walk-In fali profil, 2000mm, matt fekete</x:v>
      </x:c>
      <x:c t="str">
        <x:v>SAPHO</x:v>
      </x:c>
      <x:c t="str">
        <x:v>8590913887826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26200.0000</x:v>
      </x:c>
      <x:c t="str">
        <x:v/>
      </x:c>
    </x:row>
    <x:row>
      <x:c t="str">
        <x:v>GX1015</x:v>
      </x:c>
      <x:c t="str">
        <x:v>GELCO VARIO Walk-In fali profil, 2000mm, matt fehér</x:v>
      </x:c>
      <x:c t="str">
        <x:v>SAPHO</x:v>
      </x:c>
      <x:c t="str">
        <x:v>8590913913877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33200.0000</x:v>
      </x:c>
      <x:c t="str">
        <x:v/>
      </x:c>
    </x:row>
    <x:row>
      <x:c t="str">
        <x:v>GX1016</x:v>
      </x:c>
      <x:c t="str">
        <x:v>GELCO VARIO Walk-In fali profil, 2000mm, arany</x:v>
      </x:c>
      <x:c t="str">
        <x:v>SAPHO</x:v>
      </x:c>
      <x:c t="str">
        <x:v>8590913891274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>kiárusítás: 2025.03</x:v>
      </x:c>
    </x:row>
    <x:row>
      <x:c t="str">
        <x:v>GX1017</x:v>
      </x:c>
      <x:c t="str">
        <x:v>GELCO VARIO Walk-In fali profil, 2000mm, matt arany</x:v>
      </x:c>
      <x:c t="str">
        <x:v>SAPHO</x:v>
      </x:c>
      <x:c t="str">
        <x:v>8590913938740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/>
      </x:c>
    </x:row>
    <x:row>
      <x:c t="str">
        <x:v>GX1210</x:v>
      </x:c>
      <x:c t="str">
        <x:v>GELCO VARIO Walk-In zuhanyfal, 1000x2000mm, transzparent, CSAK ÜVEG PROFIL NÉLKÜL!</x:v>
      </x:c>
      <x:c t="str">
        <x:v>SAPHO</x:v>
      </x:c>
      <x:c t="str">
        <x:v>8590913887604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GX1211</x:v>
      </x:c>
      <x:c t="str">
        <x:v>GELCO VARIO Walk-In zuhanyfal, 1100x2000mm, transzparent CSAK ÜVEG PROFIL NÉLKÜL!</x:v>
      </x:c>
      <x:c t="str">
        <x:v>SAPHO</x:v>
      </x:c>
      <x:c t="str">
        <x:v>8590913887611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80000.0000</x:v>
      </x:c>
      <x:c t="str">
        <x:v/>
      </x:c>
    </x:row>
    <x:row>
      <x:c t="str">
        <x:v>GX1212</x:v>
      </x:c>
      <x:c t="str">
        <x:v>GELCO VARIO Walk-In zuhanyfal, 1200x2000mm, transzparent CSAK ÜVEG PROFIL NÉLKÜL!</x:v>
      </x:c>
      <x:c t="str">
        <x:v>SAPHO</x:v>
      </x:c>
      <x:c t="str">
        <x:v>8590913887628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86000.0000</x:v>
      </x:c>
      <x:c t="str">
        <x:v/>
      </x:c>
    </x:row>
    <x:row>
      <x:c t="str">
        <x:v>GX1213</x:v>
      </x:c>
      <x:c t="str">
        <x:v>GELCO VARIO Walk-In zuhanyfal, 1300x2000mm, transzparent CSAK ÜVEG PROFIL NÉLKÜL!</x:v>
      </x:c>
      <x:c t="str">
        <x:v>SAPHO</x:v>
      </x:c>
      <x:c t="str">
        <x:v>8590913887635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/>
      </x:c>
    </x:row>
    <x:row>
      <x:c t="str">
        <x:v>GX1214</x:v>
      </x:c>
      <x:c t="str">
        <x:v>GELCO VARIO Walk-In zuhanyfal, 1400x2000mm, transzparent CSAK ÜVEG PROFIL NÉLKÜL!</x:v>
      </x:c>
      <x:c t="str">
        <x:v>SAPHO</x:v>
      </x:c>
      <x:c t="str">
        <x:v>8590913887642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98000.0000</x:v>
      </x:c>
      <x:c t="str">
        <x:v/>
      </x:c>
    </x:row>
    <x:row>
      <x:c t="str">
        <x:v>GX1270</x:v>
      </x:c>
      <x:c t="str">
        <x:v>GELCO VARIO Walk-In zuhanyfal, 700x2000mm, transzparent CSAK ÜVEG PROFIL NÉLKÜL!</x:v>
      </x:c>
      <x:c t="str">
        <x:v>SAPHO</x:v>
      </x:c>
      <x:c t="str">
        <x:v>8590913887574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54000.0000</x:v>
      </x:c>
      <x:c t="str">
        <x:v/>
      </x:c>
    </x:row>
    <x:row>
      <x:c t="str">
        <x:v>GX1280</x:v>
      </x:c>
      <x:c t="str">
        <x:v>GELCO VARIO Walk-In zuhanyfal, 800x2000mm, transzparent CSAK ÜVEG PROFIL NÉLKÜL!</x:v>
      </x:c>
      <x:c t="str">
        <x:v>SAPHO</x:v>
      </x:c>
      <x:c t="str">
        <x:v>8590913887581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60000.0000</x:v>
      </x:c>
      <x:c t="str">
        <x:v/>
      </x:c>
    </x:row>
    <x:row>
      <x:c t="str">
        <x:v>GX1290</x:v>
      </x:c>
      <x:c t="str">
        <x:v>GELCO VARIO Walk-In zuhanyfal, 900x2000mm, transzparent CSAK ÜVEG PROFIL NÉLKÜL!</x:v>
      </x:c>
      <x:c t="str">
        <x:v>SAPHO</x:v>
      </x:c>
      <x:c t="str">
        <x:v>8590913887598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67000.0000</x:v>
      </x:c>
      <x:c t="str">
        <x:v/>
      </x:c>
    </x:row>
    <x:row>
      <x:c t="str">
        <x:v>GX1310</x:v>
      </x:c>
      <x:c t="str">
        <x:v>GELCO VARIO Walk-In zuhanyfal, 1000x2000mm, füst üveg, PROFIL NÉLKÜL!</x:v>
      </x:c>
      <x:c t="str">
        <x:v>SAPHO</x:v>
      </x:c>
      <x:c t="str">
        <x:v>8590913887680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GX1311</x:v>
      </x:c>
      <x:c t="str">
        <x:v>GELCO VARIO Walk-In zuhanyfal, 1100x2000mm, füst üveg, PROFIL NÉLKÜL!</x:v>
      </x:c>
      <x:c t="str">
        <x:v>SAPHO</x:v>
      </x:c>
      <x:c t="str">
        <x:v>8590913887697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GX1312</x:v>
      </x:c>
      <x:c t="str">
        <x:v>GELCO VARIO Walk-In zuhanyfal, 1200x2000mm, füst üveg, PROFIL NÉLKÜL!</x:v>
      </x:c>
      <x:c t="str">
        <x:v>SAPHO</x:v>
      </x:c>
      <x:c t="str">
        <x:v>8590913887703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107000.0000</x:v>
      </x:c>
      <x:c t="str">
        <x:v/>
      </x:c>
    </x:row>
    <x:row>
      <x:c t="str">
        <x:v>GX1313</x:v>
      </x:c>
      <x:c t="str">
        <x:v>GELCO VARIO Walk-In zuhanyfal, 1300x2000mm, füst üveg, PROFIL NÉLKÜL!</x:v>
      </x:c>
      <x:c t="str">
        <x:v>SAPHO</x:v>
      </x:c>
      <x:c t="str">
        <x:v>8590913887710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GX1314</x:v>
      </x:c>
      <x:c t="str">
        <x:v>GELCO VARIO Walk-In zuhanyfal, 1400x2000mm, füst üveg, PROFIL NÉLKÜL!</x:v>
      </x:c>
      <x:c t="str">
        <x:v>SAPHO</x:v>
      </x:c>
      <x:c t="str">
        <x:v>8590913887727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GX1370</x:v>
      </x:c>
      <x:c t="str">
        <x:v>GELCO VARIO Walk-In zuhanyfal, 700x2000mm, füst üveg, PROFIL NÉLKÜL!</x:v>
      </x:c>
      <x:c t="str">
        <x:v>SAPHO</x:v>
      </x:c>
      <x:c t="str">
        <x:v>8590913887659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GX1380</x:v>
      </x:c>
      <x:c t="str">
        <x:v>GELCO VARIO Walk-In zuhanyfal, 800x2000mm, füst üveg, PROFIL NÉLKÜL!</x:v>
      </x:c>
      <x:c t="str">
        <x:v>SAPHO</x:v>
      </x:c>
      <x:c t="str">
        <x:v>8590913887666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GX1390</x:v>
      </x:c>
      <x:c t="str">
        <x:v>GELCO VARIO Walk-In zuhanyfal, 900x2000mm, füst üveg, PROFIL NÉLKÜL!</x:v>
      </x:c>
      <x:c t="str">
        <x:v>SAPHO</x:v>
      </x:c>
      <x:c t="str">
        <x:v>8590913887673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GX1410</x:v>
      </x:c>
      <x:c t="str">
        <x:v>GELCO VARIO Walk-In zuhanyfal, 1000x2000mm, matt üveg, PROFIL NÉLKÜL!</x:v>
      </x:c>
      <x:c t="str">
        <x:v>SAPHO</x:v>
      </x:c>
      <x:c t="str">
        <x:v>8590913887765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GX1411</x:v>
      </x:c>
      <x:c t="str">
        <x:v>GELCO VARIO Walk-In zuhanyfal, 1100x2000mm, matt üveg, PROFIL NÉLKÜL!</x:v>
      </x:c>
      <x:c t="str">
        <x:v>SAPHO</x:v>
      </x:c>
      <x:c t="str">
        <x:v>8590913887772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GX1412</x:v>
      </x:c>
      <x:c t="str">
        <x:v>GELCO VARIO Walk-In zuhanyfal, 1200x2000mm, matt üveg, PROFIL NÉLKÜL!</x:v>
      </x:c>
      <x:c t="str">
        <x:v>SAPHO</x:v>
      </x:c>
      <x:c t="str">
        <x:v>8590913887789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/>
      </x:c>
    </x:row>
    <x:row>
      <x:c t="str">
        <x:v>GX1413</x:v>
      </x:c>
      <x:c t="str">
        <x:v>GELCO VARIO Walk-In zuhanyfal, 1300x2000mm, matt üveg, PROFIL NÉLKÜL!</x:v>
      </x:c>
      <x:c t="str">
        <x:v>SAPHO</x:v>
      </x:c>
      <x:c t="str">
        <x:v>8590913887796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GX1414</x:v>
      </x:c>
      <x:c t="str">
        <x:v>GELCO VARIO Walk-In zuhanyfal, 1400x2000mm, matt üveg, PROFIL NÉLKÜL!</x:v>
      </x:c>
      <x:c t="str">
        <x:v>SAPHO</x:v>
      </x:c>
      <x:c t="str">
        <x:v>8590913887802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GX1470</x:v>
      </x:c>
      <x:c t="str">
        <x:v>GELCO VARIO Walk-In zuhanyfal, 700x2000mm, matt üveg, PROFIL NÉLKÜL!</x:v>
      </x:c>
      <x:c t="str">
        <x:v>SAPHO</x:v>
      </x:c>
      <x:c t="str">
        <x:v>8590913887734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GX1480</x:v>
      </x:c>
      <x:c t="str">
        <x:v>GELCO VARIO Walk-In zuhanyfal, 800x2000mm, matt üveg, PROFIL NÉLKÜL!</x:v>
      </x:c>
      <x:c t="str">
        <x:v>SAPHO</x:v>
      </x:c>
      <x:c t="str">
        <x:v>8590913887741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GX1490</x:v>
      </x:c>
      <x:c t="str">
        <x:v>GELCO VARIO Walk-In zuhanyfal, 900x2000mm, matt üveg, PROFIL NÉLKÜL!</x:v>
      </x:c>
      <x:c t="str">
        <x:v>SAPHO</x:v>
      </x:c>
      <x:c t="str">
        <x:v>8590913887758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GX1510</x:v>
      </x:c>
      <x:c t="str">
        <x:v>GELCO VARIO Walk-In zuhanyfal, 1000x2000mm, Nordic üveg</x:v>
      </x:c>
      <x:c t="str">
        <x:v>SAPHO</x:v>
      </x:c>
      <x:c t="str">
        <x:v>8590913943485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GX1511</x:v>
      </x:c>
      <x:c t="str">
        <x:v>GELCO VARIO Walk-In zuhanyfal, 1100x2000mm, Nordic üveg</x:v>
      </x:c>
      <x:c t="str">
        <x:v>SAPHO</x:v>
      </x:c>
      <x:c t="str">
        <x:v>8590913943492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101000.0000</x:v>
      </x:c>
      <x:c t="str">
        <x:v/>
      </x:c>
    </x:row>
    <x:row>
      <x:c t="str">
        <x:v>GX1512</x:v>
      </x:c>
      <x:c t="str">
        <x:v>GELCO VARIO Walk-In zuhanyfal, 1200x2000mm, Nordic üveg</x:v>
      </x:c>
      <x:c t="str">
        <x:v>SAPHO</x:v>
      </x:c>
      <x:c t="str">
        <x:v>8590913943508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/>
      </x:c>
    </x:row>
    <x:row>
      <x:c t="str">
        <x:v>GX1514</x:v>
      </x:c>
      <x:c t="str">
        <x:v>GELCO VARIO Walk-In zuhanyfal, 1400x2000mm, Nordic üveg</x:v>
      </x:c>
      <x:c t="str">
        <x:v>SAPHO</x:v>
      </x:c>
      <x:c t="str">
        <x:v>8590913943720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GX1570</x:v>
      </x:c>
      <x:c t="str">
        <x:v>GELCO VARIO Walk-In zuhanyfal, 700x2000mm, Nordic üveg</x:v>
      </x:c>
      <x:c t="str">
        <x:v>SAPHO</x:v>
      </x:c>
      <x:c t="str">
        <x:v>8590913943515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GX1580</x:v>
      </x:c>
      <x:c t="str">
        <x:v>GELCO VARIO Walk-In zuhanyfal, 800x2000mm, Nordic üveg</x:v>
      </x:c>
      <x:c t="str">
        <x:v>SAPHO</x:v>
      </x:c>
      <x:c t="str">
        <x:v>8590913943522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77000.0000</x:v>
      </x:c>
      <x:c t="str">
        <x:v/>
      </x:c>
    </x:row>
    <x:row>
      <x:c t="str">
        <x:v>GX1590</x:v>
      </x:c>
      <x:c t="str">
        <x:v>GELCO VARIO Walk-In zuhanyfal, 900x2000mm, Nordic üveg</x:v>
      </x:c>
      <x:c t="str">
        <x:v>SAPHO</x:v>
      </x:c>
      <x:c t="str">
        <x:v>8590913943539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GX2010</x:v>
      </x:c>
      <x:c t="str">
        <x:v>GELCO VARIO Walk-In sarok merevítő, 650mm, króm</x:v>
      </x:c>
      <x:c t="str">
        <x:v>SAPHO</x:v>
      </x:c>
      <x:c t="str">
        <x:v>8590913887833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GX2014</x:v>
      </x:c>
      <x:c t="str">
        <x:v>GELCO VARIO Walk-In sarok merevítő, 650mm, matt fekete</x:v>
      </x:c>
      <x:c t="str">
        <x:v>SAPHO</x:v>
      </x:c>
      <x:c t="str">
        <x:v>8590913887840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GX2015</x:v>
      </x:c>
      <x:c t="str">
        <x:v>GELCO VARIO Walk-In sarok merevítő, 650mm, matt fehér</x:v>
      </x:c>
      <x:c t="str">
        <x:v>SAPHO</x:v>
      </x:c>
      <x:c t="str">
        <x:v>8590913980411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GX2017</x:v>
      </x:c>
      <x:c t="str">
        <x:v>GELCO VARIO Walk-In sarok merevítő, 650mm, matt arany</x:v>
      </x:c>
      <x:c t="str">
        <x:v>SAPHO</x:v>
      </x:c>
      <x:c t="str">
        <x:v>8590913970986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GX2210</x:v>
      </x:c>
      <x:c t="str">
        <x:v>GELCO VARIO Walk-In merevítő, 1400mm, króm</x:v>
      </x:c>
      <x:c t="str">
        <x:v>SAPHO</x:v>
      </x:c>
      <x:c t="str">
        <x:v>8590913887857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GX2214</x:v>
      </x:c>
      <x:c t="str">
        <x:v>GELCO VARIO Walk-In merevítő, 1400mm, matt fekete</x:v>
      </x:c>
      <x:c t="str">
        <x:v>SAPHO</x:v>
      </x:c>
      <x:c t="str">
        <x:v>8590913887864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GX2215</x:v>
      </x:c>
      <x:c t="str">
        <x:v>GELCO VARIO Walk-In merevítő, 1400mm, matt fehér</x:v>
      </x:c>
      <x:c t="str">
        <x:v>SAPHO</x:v>
      </x:c>
      <x:c t="str">
        <x:v>8590913913884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GX2216</x:v>
      </x:c>
      <x:c t="str">
        <x:v>GELCO VARIO Walk-In merevítő, 1400mm, arany</x:v>
      </x:c>
      <x:c t="str">
        <x:v>SAPHO</x:v>
      </x:c>
      <x:c t="str">
        <x:v>8590913891281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>kifutott: 2024.11</x:v>
      </x:c>
    </x:row>
    <x:row>
      <x:c t="str">
        <x:v>GX2217</x:v>
      </x:c>
      <x:c t="str">
        <x:v>GELCO VARIO Walk-In merevítő, 1400mm, matt aranyy</x:v>
      </x:c>
      <x:c t="str">
        <x:v>SAPHO</x:v>
      </x:c>
      <x:c t="str">
        <x:v>8590913938757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/>
      </x:c>
    </x:row>
    <x:row>
      <x:c t="str">
        <x:v>GX2310</x:v>
      </x:c>
      <x:c t="str">
        <x:v>GELCO VARIO Walk-In merevítőhöz T-alakú összekötő elem, króm</x:v>
      </x:c>
      <x:c t="str">
        <x:v>SAPHO</x:v>
      </x:c>
      <x:c t="str">
        <x:v>8590913888465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GX2314</x:v>
      </x:c>
      <x:c t="str">
        <x:v>GELCO VARIO Walk-In merevítőhöz T-alakú összekötő elem, matt fekete</x:v>
      </x:c>
      <x:c t="str">
        <x:v>SAPHO</x:v>
      </x:c>
      <x:c t="str">
        <x:v>8590913888472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GX2317</x:v>
      </x:c>
      <x:c t="str">
        <x:v>GELCO VARIO Walk-In merevítőhöz T-alakú összekötő elem, matt arany</x:v>
      </x:c>
      <x:c t="str">
        <x:v>SAPHO</x:v>
      </x:c>
      <x:c t="str">
        <x:v>8590913991363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>újdonság: 2024.11</x:v>
      </x:c>
    </x:row>
    <x:row>
      <x:c t="str">
        <x:v>GX2610</x:v>
      </x:c>
      <x:c t="str">
        <x:v>VARIO HPL tábla, 1000x2000mm, matt fekete</x:v>
      </x:c>
      <x:c t="str">
        <x:v>SAPHO</x:v>
      </x:c>
      <x:c t="str">
        <x:v>8590913963834</x:v>
      </x:c>
      <x:c t="str">
        <x:v>db        </x:v>
      </x:c>
      <x:c t="str">
        <x:v>39205100</x:v>
      </x:c>
      <x:c t="n">
        <x:v>24.8190</x:v>
      </x:c>
      <x:c t="str">
        <x:v/>
      </x:c>
      <x:c t="str">
        <x:v>egyéb</x:v>
      </x:c>
      <x:c t="str">
        <x:v>egyéb</x:v>
      </x:c>
      <x:c t="n">
        <x:v>0.0000</x:v>
      </x:c>
      <x:c t="n">
        <x:v>238000.0000</x:v>
      </x:c>
      <x:c t="str">
        <x:v/>
      </x:c>
    </x:row>
    <x:row>
      <x:c t="str">
        <x:v>GX2611</x:v>
      </x:c>
      <x:c t="str">
        <x:v>VARIO HPL tábla, 1100x2000mm, matt fekete</x:v>
      </x:c>
      <x:c t="str">
        <x:v>SAPHO</x:v>
      </x:c>
      <x:c t="str">
        <x:v>8590913963841</x:v>
      </x:c>
      <x:c t="str">
        <x:v>db        </x:v>
      </x:c>
      <x:c t="str">
        <x:v>39205100</x:v>
      </x:c>
      <x:c t="n">
        <x:v>27.0150</x:v>
      </x:c>
      <x:c t="str">
        <x:v/>
      </x:c>
      <x:c t="str">
        <x:v>egyéb</x:v>
      </x:c>
      <x:c t="str">
        <x:v>egyéb</x:v>
      </x:c>
      <x:c t="n">
        <x:v>0.0000</x:v>
      </x:c>
      <x:c t="n">
        <x:v>249000.0000</x:v>
      </x:c>
      <x:c t="str">
        <x:v/>
      </x:c>
    </x:row>
    <x:row>
      <x:c t="str">
        <x:v>GX2612</x:v>
      </x:c>
      <x:c t="str">
        <x:v>VARIO HPL tábla, 1200x2000mm, matt fekete</x:v>
      </x:c>
      <x:c t="str">
        <x:v>SAPHO</x:v>
      </x:c>
      <x:c t="str">
        <x:v>8590913963858</x:v>
      </x:c>
      <x:c t="str">
        <x:v>db        </x:v>
      </x:c>
      <x:c t="str">
        <x:v>39205100</x:v>
      </x:c>
      <x:c t="n">
        <x:v>29.4430</x:v>
      </x:c>
      <x:c t="str">
        <x:v/>
      </x:c>
      <x:c t="str">
        <x:v>egyéb</x:v>
      </x:c>
      <x:c t="str">
        <x:v>egyéb</x:v>
      </x:c>
      <x:c t="n">
        <x:v>0.0000</x:v>
      </x:c>
      <x:c t="n">
        <x:v>269000.0000</x:v>
      </x:c>
      <x:c t="str">
        <x:v/>
      </x:c>
    </x:row>
    <x:row>
      <x:c t="str">
        <x:v>GX2613</x:v>
      </x:c>
      <x:c t="str">
        <x:v>VARIO HPL tábla, 1300x2000mm, matt fekete</x:v>
      </x:c>
      <x:c t="str">
        <x:v>SAPHO</x:v>
      </x:c>
      <x:c t="str">
        <x:v>8590913963865</x:v>
      </x:c>
      <x:c t="str">
        <x:v>db        </x:v>
      </x:c>
      <x:c t="str">
        <x:v>39205100</x:v>
      </x:c>
      <x:c t="n">
        <x:v>31.8710</x:v>
      </x:c>
      <x:c t="str">
        <x:v/>
      </x:c>
      <x:c t="str">
        <x:v>egyéb</x:v>
      </x:c>
      <x:c t="str">
        <x:v>egyéb</x:v>
      </x:c>
      <x:c t="n">
        <x:v>0.0000</x:v>
      </x:c>
      <x:c t="n">
        <x:v>284000.0000</x:v>
      </x:c>
      <x:c t="str">
        <x:v/>
      </x:c>
    </x:row>
    <x:row>
      <x:c t="str">
        <x:v>GX2670</x:v>
      </x:c>
      <x:c t="str">
        <x:v>VARIO HPL tábla, 700x2000mm, matt fekete</x:v>
      </x:c>
      <x:c t="str">
        <x:v>SAPHO</x:v>
      </x:c>
      <x:c t="str">
        <x:v>8590913963803</x:v>
      </x:c>
      <x:c t="str">
        <x:v>db        </x:v>
      </x:c>
      <x:c t="str">
        <x:v>39205100</x:v>
      </x:c>
      <x:c t="n">
        <x:v>17.3010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/>
      </x:c>
    </x:row>
    <x:row>
      <x:c t="str">
        <x:v>GX2680</x:v>
      </x:c>
      <x:c t="str">
        <x:v>VARIO HPL tábla, 800x2000mm, matt fekete</x:v>
      </x:c>
      <x:c t="str">
        <x:v>SAPHO</x:v>
      </x:c>
      <x:c t="str">
        <x:v>8590913963810</x:v>
      </x:c>
      <x:c t="str">
        <x:v>db        </x:v>
      </x:c>
      <x:c t="str">
        <x:v>39205100</x:v>
      </x:c>
      <x:c t="n">
        <x:v>19.7390</x:v>
      </x:c>
      <x:c t="str">
        <x:v/>
      </x:c>
      <x:c t="str">
        <x:v>egyéb</x:v>
      </x:c>
      <x:c t="str">
        <x:v>egyéb</x:v>
      </x:c>
      <x:c t="n">
        <x:v>0.0000</x:v>
      </x:c>
      <x:c t="n">
        <x:v>194000.0000</x:v>
      </x:c>
      <x:c t="str">
        <x:v/>
      </x:c>
    </x:row>
    <x:row>
      <x:c t="str">
        <x:v>GX2690</x:v>
      </x:c>
      <x:c t="str">
        <x:v>VARIO HPL tábla, 900x2000mm, matt fekete</x:v>
      </x:c>
      <x:c t="str">
        <x:v>SAPHO</x:v>
      </x:c>
      <x:c t="str">
        <x:v>8590913963827</x:v>
      </x:c>
      <x:c t="str">
        <x:v>db        </x:v>
      </x:c>
      <x:c t="str">
        <x:v>39205100</x:v>
      </x:c>
      <x:c t="n">
        <x:v>22.1670</x:v>
      </x:c>
      <x:c t="str">
        <x:v/>
      </x:c>
      <x:c t="str">
        <x:v>egyéb</x:v>
      </x:c>
      <x:c t="str">
        <x:v>egyéb</x:v>
      </x:c>
      <x:c t="n">
        <x:v>0.0000</x:v>
      </x:c>
      <x:c t="n">
        <x:v>214000.0000</x:v>
      </x:c>
      <x:c t="str">
        <x:v/>
      </x:c>
    </x:row>
    <x:row>
      <x:c t="str">
        <x:v>GX3510</x:v>
      </x:c>
      <x:c t="str">
        <x:v>GELCO VARIO oldalfal, 350mm, transzparent üveg/króm</x:v>
      </x:c>
      <x:c t="str">
        <x:v>SAPHO</x:v>
      </x:c>
      <x:c t="str">
        <x:v>8590913945571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GX3514</x:v>
      </x:c>
      <x:c t="str">
        <x:v>GELCO VARIO oldalfal, 350mm, transzparent üveg/matt fekete profil</x:v>
      </x:c>
      <x:c t="str">
        <x:v>SAPHO</x:v>
      </x:c>
      <x:c t="str">
        <x:v>8590913945588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GYHS10003</x:v>
      </x:c>
      <x:c t="str">
        <x:v>AQUALINE EASY kézizuhany, ABS/fehér</x:v>
      </x:c>
      <x:c t="str">
        <x:v>AQUALINE</x:v>
      </x:c>
      <x:c t="str">
        <x:v>8003341062203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GYHS10004</x:v>
      </x:c>
      <x:c t="str">
        <x:v>AQUALINE EASY kézizuhany, ABS/fekete</x:v>
      </x:c>
      <x:c t="str">
        <x:v>AQUALINE</x:v>
      </x:c>
      <x:c t="str">
        <x:v>8003341090664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GYHS10005</x:v>
      </x:c>
      <x:c t="str">
        <x:v>AQUALINE EASY kézizuhany, ABS/króm</x:v>
      </x:c>
      <x:c t="str">
        <x:v>AQUALINE</x:v>
      </x:c>
      <x:c t="str">
        <x:v>8003341045435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HDL</x:v>
      </x:c>
      <x:c t="str">
        <x:v>POLYSAN HYDRO Micro Slim 8+4+2 / 8+4+4 hidromasszázs rendszer, elektronikus, L t</x:v>
      </x:c>
      <x:c t="str">
        <x:v>SAPHO</x:v>
      </x:c>
      <x:c t="str">
        <x:v>8590729081678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HDN</x:v>
      </x:c>
      <x:c t="str">
        <x:v>POLYSAN Hidromasszázs rendszer, HYDRO POOL, Typ N, piezo elektronikus </x:v>
      </x:c>
      <x:c t="str">
        <x:v>SAPHO</x:v>
      </x:c>
      <x:c t="str">
        <x:v>8590913897306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683000.0000</x:v>
      </x:c>
      <x:c t="str">
        <x:v>kifutott: 2025.01</x:v>
      </x:c>
    </x:row>
    <x:row>
      <x:c t="str">
        <x:v>HDP</x:v>
      </x:c>
      <x:c t="str">
        <x:v>POLYSAN HYDRO Micro Slim 8+4+2 / 8+4+4 hidromasszázs rendszer, pneumatikus</x:v>
      </x:c>
      <x:c t="str">
        <x:v>SAPHO</x:v>
      </x:c>
      <x:c t="str">
        <x:v>8590729081685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645000.0000</x:v>
      </x:c>
      <x:c t="str">
        <x:v>kifutott: 2025.01</x:v>
      </x:c>
    </x:row>
    <x:row>
      <x:c t="str">
        <x:v>HDZ</x:v>
      </x:c>
      <x:c t="str">
        <x:v>POLYSAN HYDRO Micro Slim 8+4+2 / 8+4+4 hidromasszázs rendszer, Z</x:v>
      </x:c>
      <x:c t="str">
        <x:v>SAPHO</x:v>
      </x:c>
      <x:c t="str">
        <x:v>8590729081692</x:v>
      </x:c>
      <x:c t="str">
        <x:v>db        </x:v>
      </x:c>
      <x:c t="str">
        <x:v>85371098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HE063</x:v>
      </x:c>
      <x:c t="str">
        <x:v>HELEN öntöttmárvány mosdó, 63x43cm</x:v>
      </x:c>
      <x:c t="str">
        <x:v>SAPHO</x:v>
      </x:c>
      <x:c t="str">
        <x:v>8590913831645</x:v>
      </x:c>
      <x:c t="str">
        <x:v>db        </x:v>
      </x:c>
      <x:c t="str">
        <x:v>39221000</x:v>
      </x:c>
      <x:c t="n">
        <x:v>17.7000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HE1102</x:v>
      </x:c>
      <x:c t="str">
        <x:v>HELEN szappantartó, fehér</x:v>
      </x:c>
      <x:c t="str">
        <x:v>SAPHO</x:v>
      </x:c>
      <x:c t="str">
        <x:v>8003341306390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HE1114</x:v>
      </x:c>
      <x:c t="str">
        <x:v>HELEN szappantartó, fekete</x:v>
      </x:c>
      <x:c t="str">
        <x:v>SAPHO</x:v>
      </x:c>
      <x:c t="str">
        <x:v>8003341306475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HE3302</x:v>
      </x:c>
      <x:c t="str">
        <x:v>HELEN WC-kefe, fehér</x:v>
      </x:c>
      <x:c t="str">
        <x:v>SAPHO</x:v>
      </x:c>
      <x:c t="str">
        <x:v>8003341306406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HE3314</x:v>
      </x:c>
      <x:c t="str">
        <x:v>HELEN WC-kefe, fekete</x:v>
      </x:c>
      <x:c t="str">
        <x:v>SAPHO</x:v>
      </x:c>
      <x:c t="str">
        <x:v>8003341306482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HE8002</x:v>
      </x:c>
      <x:c t="str">
        <x:v>HELEN szappanadagoló, fehér</x:v>
      </x:c>
      <x:c t="str">
        <x:v>SAPHO</x:v>
      </x:c>
      <x:c t="str">
        <x:v>8003341306383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HE8014</x:v>
      </x:c>
      <x:c t="str">
        <x:v>HELEN szappanadagoló, fekete</x:v>
      </x:c>
      <x:c t="str">
        <x:v>SAPHO</x:v>
      </x:c>
      <x:c t="str">
        <x:v>8003341306468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HE9802</x:v>
      </x:c>
      <x:c t="str">
        <x:v>HELEN fogkefetartó, fehér</x:v>
      </x:c>
      <x:c t="str">
        <x:v>SAPHO</x:v>
      </x:c>
      <x:c t="str">
        <x:v>8003341306376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HE9814</x:v>
      </x:c>
      <x:c t="str">
        <x:v>HELEN fogkefetartó, fekete</x:v>
      </x:c>
      <x:c t="str">
        <x:v>SAPHO</x:v>
      </x:c>
      <x:c t="str">
        <x:v>8003341306451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HF090</x:v>
      </x:c>
      <x:c t="str">
        <x:v>ALMA kerámiamosdó, 50x24,5cm</x:v>
      </x:c>
      <x:c t="str">
        <x:v>SAPHO</x:v>
      </x:c>
      <x:c t="str">
        <x:v>8590913891205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>kifutott: 2025.02</x:v>
      </x:c>
    </x:row>
    <x:row>
      <x:c t="str">
        <x:v>HG460</x:v>
      </x:c>
      <x:c t="str">
        <x:v>HANG törölközőtartó mosdó alá, 460x98mm, matt fekete</x:v>
      </x:c>
      <x:c t="str">
        <x:v>SAPHO</x:v>
      </x:c>
      <x:c t="str">
        <x:v>8590913816352</x:v>
      </x:c>
      <x:c t="str">
        <x:v>db        </x:v>
      </x:c>
      <x:c t="str">
        <x:v>73269098</x:v>
      </x:c>
      <x:c t="n">
        <x:v>0.5090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HG560</x:v>
      </x:c>
      <x:c t="str">
        <x:v>HANG törölközőtartó mosdó alá, 560x98mm, matt fekete</x:v>
      </x:c>
      <x:c t="str">
        <x:v>SAPHO</x:v>
      </x:c>
      <x:c t="str">
        <x:v>8590913816369</x:v>
      </x:c>
      <x:c t="str">
        <x:v>db        </x:v>
      </x:c>
      <x:c t="str">
        <x:v>73269098</x:v>
      </x:c>
      <x:c t="n">
        <x:v>0.5710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HG665</x:v>
      </x:c>
      <x:c t="str">
        <x:v>HANG törölközőtartó mosdó alá, 665x98mm, matt fekete</x:v>
      </x:c>
      <x:c t="str">
        <x:v>SAPHO</x:v>
      </x:c>
      <x:c t="str">
        <x:v>8590913919893</x:v>
      </x:c>
      <x:c t="str">
        <x:v>db        </x:v>
      </x:c>
      <x:c t="str">
        <x:v>73269098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HI120100</x:v>
      </x:c>
      <x:c t="str">
        <x:v>GELCO IRENA öntöttmárvány zuhanytálca, 120x100x3,5cm</x:v>
      </x:c>
      <x:c t="str">
        <x:v>SAPHO</x:v>
      </x:c>
      <x:c t="str">
        <x:v>8590913828942</x:v>
      </x:c>
      <x:c t="str">
        <x:v>db        </x:v>
      </x:c>
      <x:c t="str">
        <x:v>39221000</x:v>
      </x:c>
      <x:c t="n">
        <x:v>74.0000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270000.0000</x:v>
      </x:c>
      <x:c t="str">
        <x:v/>
      </x:c>
    </x:row>
    <x:row>
      <x:c t="str">
        <x:v>HI12080</x:v>
      </x:c>
      <x:c t="str">
        <x:v>GELCO IRENA öntöttmárvány zuhanytálca, 120x80x3,5cm</x:v>
      </x:c>
      <x:c t="str">
        <x:v>SAPHO</x:v>
      </x:c>
      <x:c t="str">
        <x:v>8590913828928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222000.0000</x:v>
      </x:c>
      <x:c t="str">
        <x:v/>
      </x:c>
    </x:row>
    <x:row>
      <x:c t="str">
        <x:v>HI12090</x:v>
      </x:c>
      <x:c t="str">
        <x:v>GELCO IRENA öntöttmárvány zuhanytálca, 120x90x3,5cm</x:v>
      </x:c>
      <x:c t="str">
        <x:v>SAPHO</x:v>
      </x:c>
      <x:c t="str">
        <x:v>8590913828935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250000.0000</x:v>
      </x:c>
      <x:c t="str">
        <x:v/>
      </x:c>
    </x:row>
    <x:row>
      <x:c t="str">
        <x:v>HI130100</x:v>
      </x:c>
      <x:c t="str">
        <x:v>GELCO IRENA öntöttmárvány zuhanytálca, 130x100x3,5cm</x:v>
      </x:c>
      <x:c t="str">
        <x:v>SAPHO</x:v>
      </x:c>
      <x:c t="str">
        <x:v>8590913828959</x:v>
      </x:c>
      <x:c t="str">
        <x:v>db        </x:v>
      </x:c>
      <x:c t="str">
        <x:v>39221000</x:v>
      </x:c>
      <x:c t="n">
        <x:v>80.0000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HI13080</x:v>
      </x:c>
      <x:c t="str">
        <x:v>GELCO IRENA öntöttmárvány zuhanytálca, 130x80cm</x:v>
      </x:c>
      <x:c t="str">
        <x:v>SAPHO</x:v>
      </x:c>
      <x:c t="str">
        <x:v>8590913819872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248000.0000</x:v>
      </x:c>
      <x:c t="str">
        <x:v/>
      </x:c>
    </x:row>
    <x:row>
      <x:c t="str">
        <x:v>HI13090</x:v>
      </x:c>
      <x:c t="str">
        <x:v>GELCO IRENA öntöttmárvány zuhanytálca, 130x90cm</x:v>
      </x:c>
      <x:c t="str">
        <x:v>SAPHO</x:v>
      </x:c>
      <x:c t="str">
        <x:v>8590913819889</x:v>
      </x:c>
      <x:c t="str">
        <x:v>db        </x:v>
      </x:c>
      <x:c t="str">
        <x:v>39221000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265000.0000</x:v>
      </x:c>
      <x:c t="str">
        <x:v/>
      </x:c>
    </x:row>
    <x:row>
      <x:c t="str">
        <x:v>HI140100</x:v>
      </x:c>
      <x:c t="str">
        <x:v>GELCO IRENA öntöttmárvány zuhanytálca, 140x100x3,5cm</x:v>
      </x:c>
      <x:c t="str">
        <x:v>SAPHO</x:v>
      </x:c>
      <x:c t="str">
        <x:v>8590913828966</x:v>
      </x:c>
      <x:c t="str">
        <x:v>db        </x:v>
      </x:c>
      <x:c t="str">
        <x:v>39221000</x:v>
      </x:c>
      <x:c t="n">
        <x:v>87.0000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349000.0000</x:v>
      </x:c>
      <x:c t="str">
        <x:v/>
      </x:c>
    </x:row>
    <x:row>
      <x:c t="str">
        <x:v>HI14080</x:v>
      </x:c>
      <x:c t="str">
        <x:v>GELCO IRENA öntöttmárvány zuhanytálca, 140x80cm</x:v>
      </x:c>
      <x:c t="str">
        <x:v>SAPHO</x:v>
      </x:c>
      <x:c t="str">
        <x:v>8590913819896</x:v>
      </x:c>
      <x:c t="str">
        <x:v>db        </x:v>
      </x:c>
      <x:c t="str">
        <x:v>39221000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281000.0000</x:v>
      </x:c>
      <x:c t="str">
        <x:v/>
      </x:c>
    </x:row>
    <x:row>
      <x:c t="str">
        <x:v>HI14090</x:v>
      </x:c>
      <x:c t="str">
        <x:v>GELCO IRENA öntöttmárvány zuhanytálca, 140x90cm</x:v>
      </x:c>
      <x:c t="str">
        <x:v>SAPHO</x:v>
      </x:c>
      <x:c t="str">
        <x:v>8590913819902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HI150100</x:v>
      </x:c>
      <x:c t="str">
        <x:v>GELCO IRENA öntöttmárvány zuhanytálca, 150x100x3,5cm</x:v>
      </x:c>
      <x:c t="str">
        <x:v>SAPHO</x:v>
      </x:c>
      <x:c t="str">
        <x:v>8590913828973</x:v>
      </x:c>
      <x:c t="str">
        <x:v>db        </x:v>
      </x:c>
      <x:c t="str">
        <x:v>39221000</x:v>
      </x:c>
      <x:c t="n">
        <x:v>91.0000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385000.0000</x:v>
      </x:c>
      <x:c t="str">
        <x:v/>
      </x:c>
    </x:row>
    <x:row>
      <x:c t="str">
        <x:v>HI15080</x:v>
      </x:c>
      <x:c t="str">
        <x:v>GELCO IRENA öntöttmárvány zuhanytálca, 150x80cm</x:v>
      </x:c>
      <x:c t="str">
        <x:v>SAPHO</x:v>
      </x:c>
      <x:c t="str">
        <x:v>8590913819919</x:v>
      </x:c>
      <x:c t="str">
        <x:v>db        </x:v>
      </x:c>
      <x:c t="str">
        <x:v>39221000</x:v>
      </x:c>
      <x:c t="n">
        <x:v>88.0000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HI15090</x:v>
      </x:c>
      <x:c t="str">
        <x:v>GELCO IRENA öntöttmárvány zuhanytálca, 150x90cm</x:v>
      </x:c>
      <x:c t="str">
        <x:v>SAPHO</x:v>
      </x:c>
      <x:c t="str">
        <x:v>8590913819926</x:v>
      </x:c>
      <x:c t="str">
        <x:v>db        </x:v>
      </x:c>
      <x:c t="str">
        <x:v>39221000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HI160100</x:v>
      </x:c>
      <x:c t="str">
        <x:v>GELCO IRENA öntöttmárvány zuhanytálca, 160x100x3,5cm</x:v>
      </x:c>
      <x:c t="str">
        <x:v>SAPHO</x:v>
      </x:c>
      <x:c t="str">
        <x:v>8590913828980</x:v>
      </x:c>
      <x:c t="str">
        <x:v>db        </x:v>
      </x:c>
      <x:c t="str">
        <x:v>39221000</x:v>
      </x:c>
      <x:c t="n">
        <x:v>100.0000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411000.0000</x:v>
      </x:c>
      <x:c t="str">
        <x:v/>
      </x:c>
    </x:row>
    <x:row>
      <x:c t="str">
        <x:v>HI16090</x:v>
      </x:c>
      <x:c t="str">
        <x:v>GELCO IRENA öntöttmárvány zuhanytálca, 160x90cm</x:v>
      </x:c>
      <x:c t="str">
        <x:v>SAPHO</x:v>
      </x:c>
      <x:c t="str">
        <x:v>8590913819933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370000.0000</x:v>
      </x:c>
      <x:c t="str">
        <x:v/>
      </x:c>
    </x:row>
    <x:row>
      <x:c t="str">
        <x:v>HI31</x:v>
      </x:c>
      <x:c t="str">
        <x:v>AQUALINE HIBISCUS álló törölközőtartó, króm</x:v>
      </x:c>
      <x:c t="str">
        <x:v>AQUALINE</x:v>
      </x:c>
      <x:c t="str">
        <x:v>8003341165768</x:v>
      </x:c>
      <x:c t="str">
        <x:v>db        </x:v>
      </x:c>
      <x:c t="str">
        <x:v>73249000</x:v>
      </x:c>
      <x:c t="n">
        <x:v>3.7840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HI32</x:v>
      </x:c>
      <x:c t="str">
        <x:v>AQUALINE HIBISCUS álló WC-papír és WC-kefetartó, króm</x:v>
      </x:c>
      <x:c t="str">
        <x:v>AQUALINE</x:v>
      </x:c>
      <x:c t="str">
        <x:v>8003341168004</x:v>
      </x:c>
      <x:c t="str">
        <x:v>db        </x:v>
      </x:c>
      <x:c t="str">
        <x:v>73249000</x:v>
      </x:c>
      <x:c t="n">
        <x:v>3.6830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/>
      </x:c>
    </x:row>
    <x:row>
      <x:c t="str">
        <x:v>HJ002</x:v>
      </x:c>
      <x:c t="str">
        <x:v>KAJA mosogató-csaptelep, króm</x:v>
      </x:c>
      <x:c t="str">
        <x:v>SAPHO</x:v>
      </x:c>
      <x:c t="str">
        <x:v>8590913995439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21000.0000</x:v>
      </x:c>
      <x:c t="str">
        <x:v>újdonság: 2025.05</x:v>
      </x:c>
    </x:row>
    <x:row>
      <x:c t="str">
        <x:v>HJ002B</x:v>
      </x:c>
      <x:c t="str">
        <x:v>KAJA mosogató-csaptelep, matt fekete</x:v>
      </x:c>
      <x:c t="str">
        <x:v>SAPHO</x:v>
      </x:c>
      <x:c t="str">
        <x:v>8590913995446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25000.0000</x:v>
      </x:c>
      <x:c t="str">
        <x:v>újdonság: 2025.05</x:v>
      </x:c>
    </x:row>
    <x:row>
      <x:c t="str">
        <x:v>HLF707Y</x:v>
      </x:c>
      <x:c t="str">
        <x:v>AQUALINE AGGA zuhanykabin, 700x700mm, transzparent üveg</x:v>
      </x:c>
      <x:c t="str">
        <x:v>AQUALINE</x:v>
      </x:c>
      <x:c t="str">
        <x:v>8590913116599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2025.08</x:v>
      </x:c>
    </x:row>
    <x:row>
      <x:c t="str">
        <x:v>HLF708Y</x:v>
      </x:c>
      <x:c t="str">
        <x:v>AQUALINE AGGA zuhanykabin, 800x700mm, transzparent üveg</x:v>
      </x:c>
      <x:c t="str">
        <x:v>AQUALINE</x:v>
      </x:c>
      <x:c t="str">
        <x:v>8590913116605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77000.0000</x:v>
      </x:c>
      <x:c t="str">
        <x:v>újdonság: 2025.08</x:v>
      </x:c>
    </x:row>
    <x:row>
      <x:c t="str">
        <x:v>HLF808Y</x:v>
      </x:c>
      <x:c t="str">
        <x:v>AQUALINE AGGA zuhanykabin, 800x800mm, 5mm es transzparent üveg, króm</x:v>
      </x:c>
      <x:c t="str">
        <x:v>AQUALINE</x:v>
      </x:c>
      <x:c t="str">
        <x:v>8590913942983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78000.0000</x:v>
      </x:c>
      <x:c t="str">
        <x:v/>
      </x:c>
    </x:row>
    <x:row>
      <x:c t="str">
        <x:v>HLF809Y</x:v>
      </x:c>
      <x:c t="str">
        <x:v>AQUALINE AGGA zuhanykabin, 900x800mm, transzparent üveg</x:v>
      </x:c>
      <x:c t="str">
        <x:v>AQUALINE</x:v>
      </x:c>
      <x:c t="str">
        <x:v>8590913116612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79000.0000</x:v>
      </x:c>
      <x:c t="str">
        <x:v>újdonság: 2025.08</x:v>
      </x:c>
    </x:row>
    <x:row>
      <x:c t="str">
        <x:v>HLF909Y</x:v>
      </x:c>
      <x:c t="str">
        <x:v>AQUALINE AGGA zuhanykabin, 900x900mm, 5mm es transzparent üveg, króm</x:v>
      </x:c>
      <x:c t="str">
        <x:v>AQUALINE</x:v>
      </x:c>
      <x:c t="str">
        <x:v>8590913942990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80000.0000</x:v>
      </x:c>
      <x:c t="str">
        <x:v/>
      </x:c>
    </x:row>
    <x:row>
      <x:c t="str">
        <x:v>HLS800Y</x:v>
      </x:c>
      <x:c t="str">
        <x:v>AQUALINE ARLETA íves zuhanykabin, 800x800mm, transzparent 4mm üveg</x:v>
      </x:c>
      <x:c t="str">
        <x:v>AQUALINE</x:v>
      </x:c>
      <x:c t="str">
        <x:v>8590913942969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73000.0000</x:v>
      </x:c>
      <x:c t="str">
        <x:v/>
      </x:c>
    </x:row>
    <x:row>
      <x:c t="str">
        <x:v>HLS900Y</x:v>
      </x:c>
      <x:c t="str">
        <x:v>AQUALINE ARLETA íves zuhanykabin, 900x900mm, transzparent 4mm üveg</x:v>
      </x:c>
      <x:c t="str">
        <x:v>AQUALINE</x:v>
      </x:c>
      <x:c t="str">
        <x:v>8590913942976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74000.0000</x:v>
      </x:c>
      <x:c t="str">
        <x:v/>
      </x:c>
    </x:row>
    <x:row>
      <x:c t="str">
        <x:v>HS10075</x:v>
      </x:c>
      <x:c t="str">
        <x:v>GELCO SARA öntöttmárvány zuhanytálca, 100x75x3,5cm</x:v>
      </x:c>
      <x:c t="str">
        <x:v>SAPHO</x:v>
      </x:c>
      <x:c t="str">
        <x:v>8590913847110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HS10090</x:v>
      </x:c>
      <x:c t="str">
        <x:v>GELCO SARA öntöttmárvány zuhanytálca, 100x90cm</x:v>
      </x:c>
      <x:c t="str">
        <x:v>SAPHO</x:v>
      </x:c>
      <x:c t="str">
        <x:v>8590913872785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177000.0000</x:v>
      </x:c>
      <x:c t="str">
        <x:v/>
      </x:c>
    </x:row>
    <x:row>
      <x:c t="str">
        <x:v>HS11075</x:v>
      </x:c>
      <x:c t="str">
        <x:v>GELCO SARA öntöttmárvány zuhanytálca, 110x75x3,5cm</x:v>
      </x:c>
      <x:c t="str">
        <x:v>SAPHO</x:v>
      </x:c>
      <x:c t="str">
        <x:v>8590913847127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/>
      </x:c>
    </x:row>
    <x:row>
      <x:c t="str">
        <x:v>HS11080</x:v>
      </x:c>
      <x:c t="str">
        <x:v>GELCO SARA öntöttmárvány zuhanytálca, 110x80cm</x:v>
      </x:c>
      <x:c t="str">
        <x:v>SAPHO</x:v>
      </x:c>
      <x:c t="str">
        <x:v>8590913830433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175000.0000</x:v>
      </x:c>
      <x:c t="str">
        <x:v/>
      </x:c>
    </x:row>
    <x:row>
      <x:c t="str">
        <x:v>HS11090</x:v>
      </x:c>
      <x:c t="str">
        <x:v>GELCO SARA öntöttmárvány zuhanytálca, 110x90cm</x:v>
      </x:c>
      <x:c t="str">
        <x:v>SAPHO</x:v>
      </x:c>
      <x:c t="str">
        <x:v>8590913830440</x:v>
      </x:c>
      <x:c t="str">
        <x:v>db        </x:v>
      </x:c>
      <x:c t="str">
        <x:v>39221000</x:v>
      </x:c>
      <x:c t="n">
        <x:v>57.7900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HS12075</x:v>
      </x:c>
      <x:c t="str">
        <x:v>GELCO SARA öntöttmárvány zuhanytálca, 120x75x3,5cm</x:v>
      </x:c>
      <x:c t="str">
        <x:v>SAPHO</x:v>
      </x:c>
      <x:c t="str">
        <x:v>8590913847134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HS8090</x:v>
      </x:c>
      <x:c t="str">
        <x:v>GELCO SARA öntöttmárvány zuhanytálca, 80x90x4cm</x:v>
      </x:c>
      <x:c t="str">
        <x:v>SAPHO</x:v>
      </x:c>
      <x:c t="str">
        <x:v>8590913828911</x:v>
      </x:c>
      <x:c t="str">
        <x:v>db        </x:v>
      </x:c>
      <x:c t="str">
        <x:v>39221000</x:v>
      </x:c>
      <x:c t="n">
        <x:v>43.9000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HS9070</x:v>
      </x:c>
      <x:c t="str">
        <x:v>GELCO SARA öntöttmárvány zuhanytálca, 90x70cm</x:v>
      </x:c>
      <x:c t="str">
        <x:v>SAPHO</x:v>
      </x:c>
      <x:c t="str">
        <x:v>8590913830426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HS9075</x:v>
      </x:c>
      <x:c t="str">
        <x:v>GELCO SARA öntöttmárvány zuhanytálca, 90x75x3,5cm</x:v>
      </x:c>
      <x:c t="str">
        <x:v>SAPHO</x:v>
      </x:c>
      <x:c t="str">
        <x:v>8590913847103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153000.0000</x:v>
      </x:c>
      <x:c t="str">
        <x:v/>
      </x:c>
    </x:row>
    <x:row>
      <x:c t="str">
        <x:v>HT430</x:v>
      </x:c>
      <x:c t="str">
        <x:v>HEBE mosogató-csaptelep, króm</x:v>
      </x:c>
      <x:c t="str">
        <x:v>SAPHO</x:v>
      </x:c>
      <x:c t="str">
        <x:v>8590913111983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HT430B</x:v>
      </x:c>
      <x:c t="str">
        <x:v>HEBE mosogató-csaptelep, matt fekete</x:v>
      </x:c>
      <x:c t="str">
        <x:v>SAPHO</x:v>
      </x:c>
      <x:c t="str">
        <x:v>8590913111990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HU330</x:v>
      </x:c>
      <x:c t="str">
        <x:v>LATUS Mosogató-csaptelep, króm</x:v>
      </x:c>
      <x:c t="str">
        <x:v>SAPHO</x:v>
      </x:c>
      <x:c t="str">
        <x:v>8590913821684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HX009</x:v>
      </x:c>
      <x:c t="str">
        <x:v>GELCO XENA öntöttmárvány zuhanytálca, 90x90cm</x:v>
      </x:c>
      <x:c t="str">
        <x:v>SAPHO</x:v>
      </x:c>
      <x:c t="str">
        <x:v>8590913997945</x:v>
      </x:c>
      <x:c t="str">
        <x:v>db        </x:v>
      </x:c>
      <x:c t="str">
        <x:v>68109900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>újdonság: 2026.02</x:v>
      </x:c>
    </x:row>
    <x:row>
      <x:c t="str">
        <x:v>HX10080</x:v>
      </x:c>
      <x:c t="str">
        <x:v>GELCO XENA öntöttmárvány zuhanytálca, 100x80cm</x:v>
      </x:c>
      <x:c t="str">
        <x:v>SAPHO</x:v>
      </x:c>
      <x:c t="str">
        <x:v>8590913997976</x:v>
      </x:c>
      <x:c t="str">
        <x:v>db        </x:v>
      </x:c>
      <x:c t="str">
        <x:v>68109900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109000.0000</x:v>
      </x:c>
      <x:c t="str">
        <x:v>újdonság: 2026.02</x:v>
      </x:c>
    </x:row>
    <x:row>
      <x:c t="str">
        <x:v>HX12080</x:v>
      </x:c>
      <x:c t="str">
        <x:v>GELCO XENA öntöttmárvány zuhanytálca, 120x80cm</x:v>
      </x:c>
      <x:c t="str">
        <x:v>SAPHO</x:v>
      </x:c>
      <x:c t="str">
        <x:v>8590913997990</x:v>
      </x:c>
      <x:c t="str">
        <x:v>db        </x:v>
      </x:c>
      <x:c t="str">
        <x:v>68109900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124000.0000</x:v>
      </x:c>
      <x:c t="str">
        <x:v>újdonság: 2026.02</x:v>
      </x:c>
    </x:row>
    <x:row>
      <x:c t="str">
        <x:v>HX12090</x:v>
      </x:c>
      <x:c t="str">
        <x:v>GELCO XENA öntöttmárvány zuhanytálca, 120x90cm</x:v>
      </x:c>
      <x:c t="str">
        <x:v>SAPHO</x:v>
      </x:c>
      <x:c t="str">
        <x:v>8590913998027</x:v>
      </x:c>
      <x:c t="str">
        <x:v>db        </x:v>
      </x:c>
      <x:c t="str">
        <x:v>68109900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>újdonság: 2026.02</x:v>
      </x:c>
    </x:row>
    <x:row>
      <x:c t="str">
        <x:v>HX559</x:v>
      </x:c>
      <x:c t="str">
        <x:v>GELCO XENA íves zuhanytálca, 90x90cm, R550</x:v>
      </x:c>
      <x:c t="str">
        <x:v>SAPHO</x:v>
      </x:c>
      <x:c t="str">
        <x:v>8590913998058</x:v>
      </x:c>
      <x:c t="str">
        <x:v>db        </x:v>
      </x:c>
      <x:c t="str">
        <x:v>39221000</x:v>
      </x:c>
      <x:c t="n">
        <x:v>34.9300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97000.0000</x:v>
      </x:c>
      <x:c t="str">
        <x:v>újdonság: 2025.06</x:v>
      </x:c>
    </x:row>
    <x:row>
      <x:c t="str">
        <x:v>HXL</x:v>
      </x:c>
      <x:c t="str">
        <x:v>POLYSAN HYDRO LUX L típusú vezérlés </x:v>
      </x:c>
      <x:c t="str">
        <x:v>SAPHO</x:v>
      </x:c>
      <x:c t="str">
        <x:v>8590729081722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HXN</x:v>
      </x:c>
      <x:c t="str">
        <x:v>POLYSAN Hidromasszázs rendszer, HYDRO LUX, Typ N, piezo elektronikus </x:v>
      </x:c>
      <x:c t="str">
        <x:v>SAPHO</x:v>
      </x:c>
      <x:c t="str">
        <x:v>8590913897313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854000.0000</x:v>
      </x:c>
      <x:c t="str">
        <x:v>kifutott: 2025.01</x:v>
      </x:c>
    </x:row>
    <x:row>
      <x:c t="str">
        <x:v>HXP</x:v>
      </x:c>
      <x:c t="str">
        <x:v>POLYSAN HYDRO LUX P vezérlés </x:v>
      </x:c>
      <x:c t="str">
        <x:v>SAPHO</x:v>
      </x:c>
      <x:c t="str">
        <x:v>8590729081739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HXZ</x:v>
      </x:c>
      <x:c t="str">
        <x:v>POLYSAN HYDRO LUX Z </x:v>
      </x:c>
      <x:c t="str">
        <x:v>SAPHO</x:v>
      </x:c>
      <x:c t="str">
        <x:v>8590729081746</x:v>
      </x:c>
      <x:c t="str">
        <x:v>db        </x:v>
      </x:c>
      <x:c t="str">
        <x:v>85371098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HY1185</x:v>
      </x:c>
      <x:c t="str">
        <x:v>AQUALINE FUNNY WC-ülőke, TENGERI CSILLAG, MDF, univerzális réz pánt</x:v>
      </x:c>
      <x:c t="str">
        <x:v>AQUALINE</x:v>
      </x:c>
      <x:c t="str">
        <x:v>8590913817922</x:v>
      </x:c>
      <x:c t="str">
        <x:v>db        </x:v>
      </x:c>
      <x:c t="str">
        <x:v>39222000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/>
      </x:c>
    </x:row>
    <x:row>
      <x:c t="str">
        <x:v>HY1408</x:v>
      </x:c>
      <x:c t="str">
        <x:v>AQUALINE fali kozmetikai tükör, világítás nélkül, átm:200mm, króm</x:v>
      </x:c>
      <x:c t="str">
        <x:v>AQUALINE</x:v>
      </x:c>
      <x:c t="str">
        <x:v>8590913862885</x:v>
      </x:c>
      <x:c t="str">
        <x:v>db        </x:v>
      </x:c>
      <x:c t="str">
        <x:v>70099200</x:v>
      </x:c>
      <x:c t="n">
        <x:v>2.8000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18000.0000</x:v>
      </x:c>
      <x:c t="str">
        <x:v>kifutott: 2024.09</x:v>
      </x:c>
    </x:row>
    <x:row>
      <x:c t="str">
        <x:v>HY19</x:v>
      </x:c>
      <x:c t="str">
        <x:v>HIMALAYA polc törölközőtartóval, 400x145mm, bambusz</x:v>
      </x:c>
      <x:c t="str">
        <x:v>SAPHO</x:v>
      </x:c>
      <x:c t="str">
        <x:v>8003341335512</x:v>
      </x:c>
      <x:c t="str">
        <x:v>db        </x:v>
      </x:c>
      <x:c t="str">
        <x:v>94038200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14000.0000</x:v>
      </x:c>
      <x:c t="str">
        <x:v>újdonság: 2024.10</x:v>
      </x:c>
    </x:row>
    <x:row>
      <x:c t="str">
        <x:v>HY2130</x:v>
      </x:c>
      <x:c t="str">
        <x:v>HIMALAYA fali törölközőtartó, 300x69mm, bambusz</x:v>
      </x:c>
      <x:c t="str">
        <x:v>SAPHO</x:v>
      </x:c>
      <x:c t="str">
        <x:v>8003341302286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>újdonság: 2024.10</x:v>
      </x:c>
    </x:row>
    <x:row>
      <x:c t="str">
        <x:v>HY2140</x:v>
      </x:c>
      <x:c t="str">
        <x:v>HIMALAYA fali törölközőtartó, 400x69mm, bambusz</x:v>
      </x:c>
      <x:c t="str">
        <x:v>SAPHO</x:v>
      </x:c>
      <x:c t="str">
        <x:v>8003341302293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7900.0000</x:v>
      </x:c>
      <x:c t="str">
        <x:v>újdonság: 2024.10</x:v>
      </x:c>
    </x:row>
    <x:row>
      <x:c t="str">
        <x:v>HY24</x:v>
      </x:c>
      <x:c t="str">
        <x:v>HIMALAYA fali WC-papírtartó, bambusz</x:v>
      </x:c>
      <x:c t="str">
        <x:v>SAPHO</x:v>
      </x:c>
      <x:c t="str">
        <x:v>8003341302316</x:v>
      </x:c>
      <x:c t="str">
        <x:v>db        </x:v>
      </x:c>
      <x:c t="str">
        <x:v>44219910</x:v>
      </x:c>
      <x:c t="n">
        <x:v>0.1200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4900.0000</x:v>
      </x:c>
      <x:c t="str">
        <x:v>újdonság: 2024.10</x:v>
      </x:c>
    </x:row>
    <x:row>
      <x:c t="str">
        <x:v>HY26</x:v>
      </x:c>
      <x:c t="str">
        <x:v>HIMALAYA fogas, 2db, bambusz</x:v>
      </x:c>
      <x:c t="str">
        <x:v>SAPHO</x:v>
      </x:c>
      <x:c t="str">
        <x:v>8003341302309</x:v>
      </x:c>
      <x:c t="str">
        <x:v>db        </x:v>
      </x:c>
      <x:c t="str">
        <x:v>44219910</x:v>
      </x:c>
      <x:c t="n">
        <x:v>0.0800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>újdonság: 2024.10</x:v>
      </x:c>
    </x:row>
    <x:row>
      <x:c t="str">
        <x:v>HY70</x:v>
      </x:c>
      <x:c t="str">
        <x:v>HIMALAYA fali törölközőtartó, bambusz</x:v>
      </x:c>
      <x:c t="str">
        <x:v>SAPHO</x:v>
      </x:c>
      <x:c t="str">
        <x:v>8003341303306</x:v>
      </x:c>
      <x:c t="str">
        <x:v>db        </x:v>
      </x:c>
      <x:c t="str">
        <x:v>44219910</x:v>
      </x:c>
      <x:c t="n">
        <x:v>0.1400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5200.0000</x:v>
      </x:c>
      <x:c t="str">
        <x:v>újdonság: 2024.10</x:v>
      </x:c>
    </x:row>
    <x:row>
      <x:c t="str">
        <x:v>HY815C</x:v>
      </x:c>
      <x:c t="str">
        <x:v>AQUALINE zuhanyfej, króm</x:v>
      </x:c>
      <x:c t="str">
        <x:v>AKCIO</x:v>
      </x:c>
      <x:c t="str">
        <x:v>8590913809262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1400.0000</x:v>
      </x:c>
      <x:c t="n">
        <x:v>1800.0000</x:v>
      </x:c>
      <x:c t="str">
        <x:v/>
      </x:c>
    </x:row>
    <x:row>
      <x:c t="str">
        <x:v>HY-S115</x:v>
      </x:c>
      <x:c t="str">
        <x:v>AQUALINE FUNNY WC-ülőke, DELFIN, MDF, univerzális réz pánt</x:v>
      </x:c>
      <x:c t="str">
        <x:v>AQUALINE</x:v>
      </x:c>
      <x:c t="str">
        <x:v>8590913803574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>kifutott: 2025.12</x:v>
      </x:c>
    </x:row>
    <x:row>
      <x:c t="str">
        <x:v>HY-S351</x:v>
      </x:c>
      <x:c t="str">
        <x:v>AQUALINE FUNNY WC-ülőke, PÁLMA, MDF, univerzális réz pánt</x:v>
      </x:c>
      <x:c t="str">
        <x:v>AQUALINE</x:v>
      </x:c>
      <x:c t="str">
        <x:v>8590913803598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>kifutott: 2026.02</x:v>
      </x:c>
    </x:row>
    <x:row>
      <x:c t="str">
        <x:v>HZ202</x:v>
      </x:c>
      <x:c t="str">
        <x:v>TIGA keretes tükör, 48x67cm, króm</x:v>
      </x:c>
      <x:c t="str">
        <x:v>SAPHO</x:v>
      </x:c>
      <x:c t="str">
        <x:v>8590913877469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HZ206</x:v>
      </x:c>
      <x:c t="str">
        <x:v>TIGA keretes tükör, 48x67cm, bronz</x:v>
      </x:c>
      <x:c t="str">
        <x:v>SAPHO</x:v>
      </x:c>
      <x:c t="str">
        <x:v>8590913877476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IA0635</x:v>
      </x:c>
      <x:c t="str">
        <x:v>HIMALAYA pipere tálca, bambusz</x:v>
      </x:c>
      <x:c t="str">
        <x:v>SAPHO</x:v>
      </x:c>
      <x:c t="str">
        <x:v>8003341306789</x:v>
      </x:c>
      <x:c t="str">
        <x:v>db        </x:v>
      </x:c>
      <x:c t="str">
        <x:v>44219910</x:v>
      </x:c>
      <x:c t="n">
        <x:v>0.8000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2024.10</x:v>
      </x:c>
    </x:row>
    <x:row>
      <x:c t="str">
        <x:v>IDO-40</x:v>
      </x:c>
      <x:c t="str">
        <x:v>AQUALINE törölközőtartó íves radiátorra, 33cm, fehér</x:v>
      </x:c>
      <x:c t="str">
        <x:v>AQUALINE</x:v>
      </x:c>
      <x:c t="str">
        <x:v>8590913860713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12000.0000</x:v>
      </x:c>
      <x:c t="str">
        <x:v/>
      </x:c>
    </x:row>
    <x:row>
      <x:c t="str">
        <x:v>IDO-50</x:v>
      </x:c>
      <x:c t="str">
        <x:v>AQUALINE törölközőtartó íves radiátorra, 50cm, fehér</x:v>
      </x:c>
      <x:c t="str">
        <x:v>AQUALINE</x:v>
      </x:c>
      <x:c t="str">
        <x:v>8590913851780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IDR-40</x:v>
      </x:c>
      <x:c t="str">
        <x:v>AQUALINE törölközőtartó egyenes radiátorra, 36cm, fehér</x:v>
      </x:c>
      <x:c t="str">
        <x:v>AQUALINE</x:v>
      </x:c>
      <x:c t="str">
        <x:v>8590913860720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9900.0000</x:v>
      </x:c>
      <x:c t="str">
        <x:v/>
      </x:c>
    </x:row>
    <x:row>
      <x:c t="str">
        <x:v>IDR-40B</x:v>
      </x:c>
      <x:c t="str">
        <x:v>AQUALINE törölközőtartó egyenes radiátorra, 36cm, matt fekete</x:v>
      </x:c>
      <x:c t="str">
        <x:v>AQUALINE</x:v>
      </x:c>
      <x:c t="str">
        <x:v>8590913123535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>újdonság: 2025.10</x:v>
      </x:c>
    </x:row>
    <x:row>
      <x:c t="str">
        <x:v>IDR-50</x:v>
      </x:c>
      <x:c t="str">
        <x:v>AQUALINE törölközőtartó egyenes radiátorra, 50cm, fehér</x:v>
      </x:c>
      <x:c t="str">
        <x:v>AQUALINE</x:v>
      </x:c>
      <x:c t="str">
        <x:v>8590913851773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IDR-50B</x:v>
      </x:c>
      <x:c t="str">
        <x:v>AQUALINE törölközőtartó egyenes radiátorra, 46cm, matt fekete</x:v>
      </x:c>
      <x:c t="str">
        <x:v>AQUALINE</x:v>
      </x:c>
      <x:c t="str">
        <x:v>8590913123542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>újdonság: 2025.10</x:v>
      </x:c>
    </x:row>
    <x:row>
      <x:c t="str">
        <x:v>IF100</x:v>
      </x:c>
      <x:c t="str">
        <x:v>INFINITI Kádperemre szerelhető kádtöltő csaptelep, váltóval, kádbeömlő nélkül, króm</x:v>
      </x:c>
      <x:c t="str">
        <x:v>SAPHO</x:v>
      </x:c>
      <x:c t="str">
        <x:v>8590913854422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/>
      </x:c>
    </x:row>
    <x:row>
      <x:c t="str">
        <x:v>IFTECH4</x:v>
      </x:c>
      <x:c t="str">
        <x:v>INFINITI 4 részes kádperemre szerelhető kádtöltő csaptelep, kádbeömlő nélkül, króm</x:v>
      </x:c>
      <x:c t="str">
        <x:v>SAPHO</x:v>
      </x:c>
      <x:c t="str">
        <x:v>8590913867576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kifutott: 2024.11</x:v>
      </x:c>
    </x:row>
    <x:row>
      <x:c t="str">
        <x:v>IFTECH5</x:v>
      </x:c>
      <x:c t="str">
        <x:v>INFINITI 5 részes kádperemre szerelhető kádtöltő csaptelep, króm</x:v>
      </x:c>
      <x:c t="str">
        <x:v>SAPHO</x:v>
      </x:c>
      <x:c t="str">
        <x:v>8590913864803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329000.0000</x:v>
      </x:c>
      <x:c t="str">
        <x:v>kifutott: 2024.11</x:v>
      </x:c>
    </x:row>
    <x:row>
      <x:c t="str">
        <x:v>ILA94E</x:v>
      </x:c>
      <x:c t="str">
        <x:v>AQUALINE ORBIT Fürdőszobai radiátor, íves, 450x990mm, 432W, struktúrált ezüst</x:v>
      </x:c>
      <x:c t="str">
        <x:v>AQUALINE</x:v>
      </x:c>
      <x:c t="str">
        <x:v>8590913881800</x:v>
      </x:c>
      <x:c t="str">
        <x:v>db        </x:v>
      </x:c>
      <x:c t="str">
        <x:v>85162999</x:v>
      </x:c>
      <x:c t="n">
        <x:v>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45100.0000</x:v>
      </x:c>
      <x:c t="str">
        <x:v>kifutott: 2024.11</x:v>
      </x:c>
    </x:row>
    <x:row>
      <x:c t="str">
        <x:v>ILE34T</x:v>
      </x:c>
      <x:c t="str">
        <x:v>AQUALINE DIRECT-E elektromos fürdőszobai radiátor fűtőpatronnal, egyenes, 450x1320mm, 400W, fehér</x:v>
      </x:c>
      <x:c t="str">
        <x:v>AQUALINE</x:v>
      </x:c>
      <x:c t="str">
        <x:v>8590913881596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ILE34TB</x:v>
      </x:c>
      <x:c t="str">
        <x:v>AQUALINE DIRECT-E elektromos fürdőszobai radiátor fűtőpatronnal, egyenes, 450x1320mm, 400W, fekete</x:v>
      </x:c>
      <x:c t="str">
        <x:v>AQUALINE</x:v>
      </x:c>
      <x:c t="str">
        <x:v>8590913948084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ILE36T</x:v>
      </x:c>
      <x:c t="str">
        <x:v>AQUALINE DIRECT-E elektromos fürdőszobai radiátor fűtőpatronnal, egyenes, 600x1320mm, 600W, fehér</x:v>
      </x:c>
      <x:c t="str">
        <x:v>AQUALINE</x:v>
      </x:c>
      <x:c t="str">
        <x:v>8590913876783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ILE36TB</x:v>
      </x:c>
      <x:c t="str">
        <x:v>AQUALINE DIRECT-E elektromos fürdőszobai radiátor fűtőpatronnal, egyenes, 600x1320mm, 600W, fekete</x:v>
      </x:c>
      <x:c t="str">
        <x:v>AQUALINE</x:v>
      </x:c>
      <x:c t="str">
        <x:v>8590913948091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ILE66T</x:v>
      </x:c>
      <x:c t="str">
        <x:v>AQUALINE DIRECT-E elektromos fürdőszobai radiátor fűtőpatronnal, egyenes, 600x1680mm, 800W, fehér</x:v>
      </x:c>
      <x:c t="str">
        <x:v>AQUALINE</x:v>
      </x:c>
      <x:c t="str">
        <x:v>8590913876790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ILE66TB</x:v>
      </x:c>
      <x:c t="str">
        <x:v>AQUALINE DIRECT-E elektromos fürdőszobai radiátor fűtőpatronnal, egyenes, 600x1680mm, 800W, fekete</x:v>
      </x:c>
      <x:c t="str">
        <x:v>AQUALINE</x:v>
      </x:c>
      <x:c t="str">
        <x:v>8590913948107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ILE94T</x:v>
      </x:c>
      <x:c t="str">
        <x:v>AQUALINE DIRECT-E elektromos fürdőszobai radiátor fűtőpatronnal, egyenes, 450x960mm, 300W, fehér</x:v>
      </x:c>
      <x:c t="str">
        <x:v>AQUALINE</x:v>
      </x:c>
      <x:c t="str">
        <x:v>8590913876776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ILE94TB</x:v>
      </x:c>
      <x:c t="str">
        <x:v>AQUALINE DIRECT-E elektromos fürdőszobai radiátor fűtőpatronnal, egyenes, 450x960mm, 300W, fekete</x:v>
      </x:c>
      <x:c t="str">
        <x:v>AQUALINE</x:v>
      </x:c>
      <x:c t="str">
        <x:v>8590913948114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ILE96T</x:v>
      </x:c>
      <x:c t="str">
        <x:v>AQUALINE DIRECT-E elektromos fürdőszobai radiátor fűtőpatronnal, egyenes, 600x960mm, 400W, fehér</x:v>
      </x:c>
      <x:c t="str">
        <x:v>AQUALINE</x:v>
      </x:c>
      <x:c t="str">
        <x:v>8590913881589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ILE96TB</x:v>
      </x:c>
      <x:c t="str">
        <x:v>AQUALINE DIRECT-E elektromos fürdőszobai radiátor fűtőpatronnal, egyenes, 600x960mm, 400W, fekete</x:v>
      </x:c>
      <x:c t="str">
        <x:v>AQUALINE</x:v>
      </x:c>
      <x:c t="str">
        <x:v>8590913948121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ILEO36T</x:v>
      </x:c>
      <x:c t="str">
        <x:v>AQUALINE ORBIT-E elektromos fürdőszobai radiátor fűtőpatronnal, íves, 600x1320mm, 600W, fehér</x:v>
      </x:c>
      <x:c t="str">
        <x:v>AQUALINE</x:v>
      </x:c>
      <x:c t="str">
        <x:v>8590913881619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ILEO94T</x:v>
      </x:c>
      <x:c t="str">
        <x:v>AQUALINE ORBIT-E elektromos fürdőszobai radiátor fűtőpatronnal, íves, 450x960mm, 300W, fehér</x:v>
      </x:c>
      <x:c t="str">
        <x:v>AQUALINE</x:v>
      </x:c>
      <x:c t="str">
        <x:v>8590913881602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70000.0000</x:v>
      </x:c>
      <x:c t="str">
        <x:v/>
      </x:c>
    </x:row>
    <x:row>
      <x:c t="str">
        <x:v>ILO34T</x:v>
      </x:c>
      <x:c t="str">
        <x:v>AQUALINE ORBIT Fürdőszobai radiátor, íves, 450x1320mm, 594W, fehér (ILO34E helyett)</x:v>
      </x:c>
      <x:c t="str">
        <x:v>AQUALINE</x:v>
      </x:c>
      <x:c t="str">
        <x:v>8590913929427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35000.0000</x:v>
      </x:c>
      <x:c t="str">
        <x:v/>
      </x:c>
    </x:row>
    <x:row>
      <x:c t="str">
        <x:v>ILO36T</x:v>
      </x:c>
      <x:c t="str">
        <x:v>AQUALINE ORBIT Fürdőszobai radiátor, íves, 600x1320mm, 795W, fehér (ILO36E helyett)</x:v>
      </x:c>
      <x:c t="str">
        <x:v>AKCIO</x:v>
      </x:c>
      <x:c t="str">
        <x:v>8590913929434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34200.0000</x:v>
      </x:c>
      <x:c t="n">
        <x:v>44000.0000</x:v>
      </x:c>
      <x:c t="str">
        <x:v/>
      </x:c>
    </x:row>
    <x:row>
      <x:c t="str">
        <x:v>ILO37T</x:v>
      </x:c>
      <x:c t="str">
        <x:v>AQUALINE ORBIT Fürdőszobai radiátor, íves, 750x1320mm, 996W, fehér (ILO37E helyett)</x:v>
      </x:c>
      <x:c t="str">
        <x:v>AQUALINE</x:v>
      </x:c>
      <x:c t="str">
        <x:v>8590913929441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ILO64T</x:v>
      </x:c>
      <x:c t="str">
        <x:v>AQUALINE ORBIT Fürdőszobai radiátor, íves, 450x1680mm, 757W, fehér (ILO64E helyett)</x:v>
      </x:c>
      <x:c t="str">
        <x:v>AQUALINE</x:v>
      </x:c>
      <x:c t="str">
        <x:v>8590913929458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ILO65T</x:v>
      </x:c>
      <x:c t="str">
        <x:v>AQUALINE ORBIT Fürdőszobai radiátor, íves, 500x640mm, 360W, fehér (ILO65E helyett)</x:v>
      </x:c>
      <x:c t="str">
        <x:v>AKCIO</x:v>
      </x:c>
      <x:c t="str">
        <x:v>8590913929465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21600.0000</x:v>
      </x:c>
      <x:c t="n">
        <x:v>30000.0000</x:v>
      </x:c>
      <x:c t="str">
        <x:v/>
      </x:c>
    </x:row>
    <x:row>
      <x:c t="str">
        <x:v>ILO66T</x:v>
      </x:c>
      <x:c t="str">
        <x:v>AQUALINE ORBIT Fürdőszobai radiátor, íves, 600x1680mm, 1013W, fehér (ILO66E helyett)</x:v>
      </x:c>
      <x:c t="str">
        <x:v>AQUALINE</x:v>
      </x:c>
      <x:c t="str">
        <x:v>8590913929472</x:v>
      </x:c>
      <x:c t="str">
        <x:v>db        </x:v>
      </x:c>
      <x:c t="str">
        <x:v>73221900</x:v>
      </x:c>
      <x:c t="n">
        <x:v>16.5000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41400.0000</x:v>
      </x:c>
      <x:c t="str">
        <x:v/>
      </x:c>
    </x:row>
    <x:row>
      <x:c t="str">
        <x:v>ILO67T</x:v>
      </x:c>
      <x:c t="str">
        <x:v>AQUALINE ORBIT Fürdőszobai radiátor, íves, 750x1680mm, 1269W, fehér (ILO67E helyett)</x:v>
      </x:c>
      <x:c t="str">
        <x:v>AQUALINE</x:v>
      </x:c>
      <x:c t="str">
        <x:v>8590913929489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ILO86T</x:v>
      </x:c>
      <x:c t="str">
        <x:v>AQUALINE ORBIT Fürdőszobai radiátor, íves, 600x1850mm, 1148W, fehér (ILO86E helyett)</x:v>
      </x:c>
      <x:c t="str">
        <x:v>AQUALINE</x:v>
      </x:c>
      <x:c t="str">
        <x:v>8590913929496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48000.0000</x:v>
      </x:c>
      <x:c t="str">
        <x:v/>
      </x:c>
    </x:row>
    <x:row>
      <x:c t="str">
        <x:v>ILO87T</x:v>
      </x:c>
      <x:c t="str">
        <x:v>AQUALINE ORBIT Fürdőszobai radiátor, íves, 750x1850mm, 1439W, fehér (ILO87E helyett)</x:v>
      </x:c>
      <x:c t="str">
        <x:v>AQUALINE</x:v>
      </x:c>
      <x:c t="str">
        <x:v>8590913929526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62000.0000</x:v>
      </x:c>
      <x:c t="str">
        <x:v/>
      </x:c>
    </x:row>
    <x:row>
      <x:c t="str">
        <x:v>ILO94T</x:v>
      </x:c>
      <x:c t="str">
        <x:v>AQUALINE ORBIT Fürdőszobai radiátor, íves, 450x960mm, 447W, fehér (ILO94E helyett)</x:v>
      </x:c>
      <x:c t="str">
        <x:v>AQUALINE</x:v>
      </x:c>
      <x:c t="str">
        <x:v>8590913929502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28500.0000</x:v>
      </x:c>
      <x:c t="str">
        <x:v/>
      </x:c>
    </x:row>
    <x:row>
      <x:c t="str">
        <x:v>ILO96T</x:v>
      </x:c>
      <x:c t="str">
        <x:v>AQUALINE ORBIT Fürdőszobai radiátor, íves, 600x960mm, 597W, fehér (ILO96E helyett)</x:v>
      </x:c>
      <x:c t="str">
        <x:v>AQUALINE</x:v>
      </x:c>
      <x:c t="str">
        <x:v>8590913929519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ILR34B</x:v>
      </x:c>
      <x:c t="str">
        <x:v>AQUALINE DIRECT Fürdőszobai radiátor, egyenes, 450x1320mm, matt fekete</x:v>
      </x:c>
      <x:c t="str">
        <x:v>AQUALINE</x:v>
      </x:c>
      <x:c t="str">
        <x:v>8590913124037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>újdonság: 2025.10</x:v>
      </x:c>
    </x:row>
    <x:row>
      <x:c t="str">
        <x:v>ILR34T</x:v>
      </x:c>
      <x:c t="str">
        <x:v>AQUALINE DIRECT Fürdőszobai radiátor, egyenes, 450x1320mm, 594W, fehér (ILR34E helyett)</x:v>
      </x:c>
      <x:c t="str">
        <x:v>AQUALINE</x:v>
      </x:c>
      <x:c t="str">
        <x:v>8590913929267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/>
      </x:c>
    </x:row>
    <x:row>
      <x:c t="str">
        <x:v>ILR36B</x:v>
      </x:c>
      <x:c t="str">
        <x:v>AQUALINE DIRECT Fürdőszobai radiátor, egyenes, 600x1320mm, matt fekete</x:v>
      </x:c>
      <x:c t="str">
        <x:v>AQUALINE</x:v>
      </x:c>
      <x:c t="str">
        <x:v>8590913124051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>újdonság: 2025.10</x:v>
      </x:c>
    </x:row>
    <x:row>
      <x:c t="str">
        <x:v>ILR36T</x:v>
      </x:c>
      <x:c t="str">
        <x:v>AQUALINE DIRECT Fürdőszobai radiátor, egyenes, 600x1320mm, 795W, fehér (ILR36E helyett)</x:v>
      </x:c>
      <x:c t="str">
        <x:v>AQUALINE</x:v>
      </x:c>
      <x:c t="str">
        <x:v>8590913929274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ILR37T</x:v>
      </x:c>
      <x:c t="str">
        <x:v>AQUALINE DIRECT Fürdőszobai radiátor, egyenes, 750x1320mm, 996W, fehér (ILR37E helyett)</x:v>
      </x:c>
      <x:c t="str">
        <x:v>AQUALINE</x:v>
      </x:c>
      <x:c t="str">
        <x:v>8590913929281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36900.0000</x:v>
      </x:c>
      <x:c t="str">
        <x:v/>
      </x:c>
    </x:row>
    <x:row>
      <x:c t="str">
        <x:v>ILR64B</x:v>
      </x:c>
      <x:c t="str">
        <x:v>AQUALINE DIRECT Fürdőszobai radiátor, egyenes, 450x1680mm, matt fekete</x:v>
      </x:c>
      <x:c t="str">
        <x:v>AQUALINE</x:v>
      </x:c>
      <x:c t="str">
        <x:v>8590913124006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>újdonság: 2025.10</x:v>
      </x:c>
    </x:row>
    <x:row>
      <x:c t="str">
        <x:v>ILR64T</x:v>
      </x:c>
      <x:c t="str">
        <x:v>AQUALINE DIRECT Fürdőszobai radiátor, egyenes, 450x1680mm, 757W, fehér (ILR64E helyett)</x:v>
      </x:c>
      <x:c t="str">
        <x:v>AQUALINE</x:v>
      </x:c>
      <x:c t="str">
        <x:v>8590913929298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ILR65T</x:v>
      </x:c>
      <x:c t="str">
        <x:v>AQUALINE DIRECT Fürdőszobai radiátor, egyenes, 500x640mm, fehér (ILR65E helyett)</x:v>
      </x:c>
      <x:c t="str">
        <x:v>AKCIO</x:v>
      </x:c>
      <x:c t="str">
        <x:v>8590913929304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29300.0000</x:v>
      </x:c>
      <x:c t="n">
        <x:v>36000.0000</x:v>
      </x:c>
      <x:c t="str">
        <x:v/>
      </x:c>
    </x:row>
    <x:row>
      <x:c t="str">
        <x:v>ILR66B</x:v>
      </x:c>
      <x:c t="str">
        <x:v>AQUALINE DIRECT Fürdőszobai radiátor, egyenes, 600x1680mm, matt fekete</x:v>
      </x:c>
      <x:c t="str">
        <x:v>AKCIO</x:v>
      </x:c>
      <x:c t="str">
        <x:v>8590913124044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>újdonság: 2025.10</x:v>
      </x:c>
    </x:row>
    <x:row>
      <x:c t="str">
        <x:v>ILR66T</x:v>
      </x:c>
      <x:c t="str">
        <x:v>AQUALINE DIRECT Fürdőszobai radiátor, egyenes, 600x1680mm, 1013W, fehér (ILR66E helyett)</x:v>
      </x:c>
      <x:c t="str">
        <x:v>AKCIO</x:v>
      </x:c>
      <x:c t="str">
        <x:v>8590913929311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/>
      </x:c>
    </x:row>
    <x:row>
      <x:c t="str">
        <x:v>ILR67T</x:v>
      </x:c>
      <x:c t="str">
        <x:v>AQUALINE DIRECT Fürdőszobai radiátor, egyenes, 750x1680mm, 1269W, fehér (ILR67E helyett)</x:v>
      </x:c>
      <x:c t="str">
        <x:v>AQUALINE</x:v>
      </x:c>
      <x:c t="str">
        <x:v>8590913929328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ILR86T</x:v>
      </x:c>
      <x:c t="str">
        <x:v>AQUALINE DIRECT Fürdőszobai radiátor, egyenes, 600x1850mm, 1148W, fehér (ILR86E helyett)</x:v>
      </x:c>
      <x:c t="str">
        <x:v>AQUALINE</x:v>
      </x:c>
      <x:c t="str">
        <x:v>8590913929335</x:v>
      </x:c>
      <x:c t="str">
        <x:v>db        </x:v>
      </x:c>
      <x:c t="str">
        <x:v>73221900</x:v>
      </x:c>
      <x:c t="n">
        <x:v>18.7000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ILR87T</x:v>
      </x:c>
      <x:c t="str">
        <x:v>AQUALINE DIRECT Fürdőszobai radiátor, egyenes, 750x1850mm, 1439W, fehér (ILR87E helyett)</x:v>
      </x:c>
      <x:c t="str">
        <x:v>AQUALINE</x:v>
      </x:c>
      <x:c t="str">
        <x:v>8590913929342</x:v>
      </x:c>
      <x:c t="str">
        <x:v>db        </x:v>
      </x:c>
      <x:c t="str">
        <x:v>73221900</x:v>
      </x:c>
      <x:c t="n">
        <x:v>21.9000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ILR94B</x:v>
      </x:c>
      <x:c t="str">
        <x:v>AQUALINE DIRECT Fürdőszobai radiátor, egyenes, 450x960mm, matt fekete</x:v>
      </x:c>
      <x:c t="str">
        <x:v>AQUALINE</x:v>
      </x:c>
      <x:c t="str">
        <x:v>8590913124020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>újdonság: 2025.10</x:v>
      </x:c>
    </x:row>
    <x:row>
      <x:c t="str">
        <x:v>ILR94T</x:v>
      </x:c>
      <x:c t="str">
        <x:v>AQUALINE DIRECT Fürdőszobai radiátor, egyenes, 450x960mm, 447W, fehér (ILR94E helyett)</x:v>
      </x:c>
      <x:c t="str">
        <x:v>AQUALINE</x:v>
      </x:c>
      <x:c t="str">
        <x:v>8590913929359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/>
      </x:c>
    </x:row>
    <x:row>
      <x:c t="str">
        <x:v>ILR96B</x:v>
      </x:c>
      <x:c t="str">
        <x:v>AQUALINE DIRECT Fürdőszobai radiátor, egyenes, 600x960mm, matt fekete</x:v>
      </x:c>
      <x:c t="str">
        <x:v>AQUALINE</x:v>
      </x:c>
      <x:c t="str">
        <x:v>8590913124013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>újdonság: 2025.10</x:v>
      </x:c>
    </x:row>
    <x:row>
      <x:c t="str">
        <x:v>ILR96T</x:v>
      </x:c>
      <x:c t="str">
        <x:v>AQUALINE DIRECT Fürdőszobai radiátor, egyenes, 600x960mm, 597W, fehér (ILR96E helyett)</x:v>
      </x:c>
      <x:c t="str">
        <x:v>AQUALINE</x:v>
      </x:c>
      <x:c t="str">
        <x:v>8590913929373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/>
      </x:c>
    </x:row>
    <x:row>
      <x:c t="str">
        <x:v>ILS34E</x:v>
      </x:c>
      <x:c t="str">
        <x:v>AQUALINE Fürdőszobai radiátor, egyenes, 450x1320mm, 564W, metálezüst</x:v>
      </x:c>
      <x:c t="str">
        <x:v>AQUALINE</x:v>
      </x:c>
      <x:c t="str">
        <x:v>8590913881770</x:v>
      </x:c>
      <x:c t="str">
        <x:v>db        </x:v>
      </x:c>
      <x:c t="str">
        <x:v>85162999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kifutott: 2024.09</x:v>
      </x:c>
    </x:row>
    <x:row>
      <x:c t="str">
        <x:v>IM540</x:v>
      </x:c>
      <x:c t="str">
        <x:v>IMPALA Rockstone mosdó, túlfolyó nélkül, 58,8x35,5cm, matt fehér</x:v>
      </x:c>
      <x:c t="str">
        <x:v>SAPHO</x:v>
      </x:c>
      <x:c t="str">
        <x:v>8590913878527</x:v>
      </x:c>
      <x:c t="str">
        <x:v>db        </x:v>
      </x:c>
      <x:c t="str">
        <x:v>39205100</x:v>
      </x:c>
      <x:c t="n">
        <x:v>9.6000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129000.0000</x:v>
      </x:c>
      <x:c t="str">
        <x:v/>
      </x:c>
    </x:row>
    <x:row>
      <x:c t="str">
        <x:v>IM630</x:v>
      </x:c>
      <x:c t="str">
        <x:v>IMPALA Rockstone mosdó, túlfolyó nélkül, 67,2x35,5cm, matt fehér</x:v>
      </x:c>
      <x:c t="str">
        <x:v>SAPHO</x:v>
      </x:c>
      <x:c t="str">
        <x:v>8590913878534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IN065</x:v>
      </x:c>
      <x:c t="str">
        <x:v>INTEGRA falba építhető tükrösszekrény LED világítással, balos/jobbos 65,2x70x16,5cm</x:v>
      </x:c>
      <x:c t="str">
        <x:v>SAPHO</x:v>
      </x:c>
      <x:c t="str">
        <x:v>8590913880278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306000.0000</x:v>
      </x:c>
      <x:c t="str">
        <x:v/>
      </x:c>
    </x:row>
    <x:row>
      <x:c t="str">
        <x:v>IN085</x:v>
      </x:c>
      <x:c t="str">
        <x:v>INTEGRA falba építhető tükrösszekrény LED világítással, 85,5x70x16,5cm</x:v>
      </x:c>
      <x:c t="str">
        <x:v>SAPHO</x:v>
      </x:c>
      <x:c t="str">
        <x:v>8590913880285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391000.0000</x:v>
      </x:c>
      <x:c t="str">
        <x:v/>
      </x:c>
    </x:row>
    <x:row>
      <x:c t="str">
        <x:v>IN095</x:v>
      </x:c>
      <x:c t="str">
        <x:v>INTEGRA falba építhető tükrösszekrény LED világítással, 95,5x70x16,5cm</x:v>
      </x:c>
      <x:c t="str">
        <x:v>SAPHO</x:v>
      </x:c>
      <x:c t="str">
        <x:v>8590913880292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412000.0000</x:v>
      </x:c>
      <x:c t="str">
        <x:v/>
      </x:c>
    </x:row>
    <x:row>
      <x:c t="str">
        <x:v>IN105</x:v>
      </x:c>
      <x:c t="str">
        <x:v>INTEGRA falba építhető tükrösszekrény LED világítással, 105,5x70x16,5cm</x:v>
      </x:c>
      <x:c t="str">
        <x:v>SAPHO</x:v>
      </x:c>
      <x:c t="str">
        <x:v>8590913880308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460000.0000</x:v>
      </x:c>
      <x:c t="str">
        <x:v/>
      </x:c>
    </x:row>
    <x:row>
      <x:c t="str">
        <x:v>IN109</x:v>
      </x:c>
      <x:c t="str">
        <x:v>SAMBLUNG tükör, 40x70cm, Ezüst Antique</x:v>
      </x:c>
      <x:c t="str">
        <x:v>SAPHO</x:v>
      </x:c>
      <x:c t="str">
        <x:v>8590913842160</x:v>
      </x:c>
      <x:c t="str">
        <x:v>db        </x:v>
      </x:c>
      <x:c t="str">
        <x:v>70099200</x:v>
      </x:c>
      <x:c t="n">
        <x:v>2.9650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IN110</x:v>
      </x:c>
      <x:c t="str">
        <x:v>SAMBLUNG tükör fa kerettel, 40x70cm, arany</x:v>
      </x:c>
      <x:c t="str">
        <x:v>SAPHO</x:v>
      </x:c>
      <x:c t="str">
        <x:v>8590913881848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IN113</x:v>
      </x:c>
      <x:c t="str">
        <x:v>SAMBLUNG tükör fa kerettel, 40x70cm, fekete</x:v>
      </x:c>
      <x:c t="str">
        <x:v>SAPHO</x:v>
      </x:c>
      <x:c t="str">
        <x:v>8590913925726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19100.0000</x:v>
      </x:c>
      <x:c t="str">
        <x:v/>
      </x:c>
    </x:row>
    <x:row>
      <x:c t="str">
        <x:v>IN115</x:v>
      </x:c>
      <x:c t="str">
        <x:v>SAMBLUNG tükör, 60x80cm, Ezüst Antique</x:v>
      </x:c>
      <x:c t="str">
        <x:v>SAPHO</x:v>
      </x:c>
      <x:c t="str">
        <x:v>8590913842177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IN121</x:v>
      </x:c>
      <x:c t="str">
        <x:v>SAMBLUNG tükör fa kerettel, 60x80cm, arany</x:v>
      </x:c>
      <x:c t="str">
        <x:v>SAPHO</x:v>
      </x:c>
      <x:c t="str">
        <x:v>8590913881855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IN125</x:v>
      </x:c>
      <x:c t="str">
        <x:v>INTEGRA falba építhető tükrösszekrény LED világítással, 125,6x70x16,5cm</x:v>
      </x:c>
      <x:c t="str">
        <x:v>SAPHO</x:v>
      </x:c>
      <x:c t="str">
        <x:v>8590913880315</x:v>
      </x:c>
      <x:c t="str">
        <x:v>db        </x:v>
      </x:c>
      <x:c t="str">
        <x:v>70099100</x:v>
      </x:c>
      <x:c t="n">
        <x:v>35.0000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508000.0000</x:v>
      </x:c>
      <x:c t="str">
        <x:v/>
      </x:c>
    </x:row>
    <x:row>
      <x:c t="str">
        <x:v>IN128</x:v>
      </x:c>
      <x:c t="str">
        <x:v>SAMBLUNG tükör, 60x80cm, fekete</x:v>
      </x:c>
      <x:c t="str">
        <x:v>SAPHO</x:v>
      </x:c>
      <x:c t="str">
        <x:v>8590913925733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34000.0000</x:v>
      </x:c>
      <x:c t="str">
        <x:v/>
      </x:c>
    </x:row>
    <x:row>
      <x:c t="str">
        <x:v>IN156</x:v>
      </x:c>
      <x:c t="str">
        <x:v>SCULE keretes tükör, 70x100cm, Ezüst Antique</x:v>
      </x:c>
      <x:c t="str">
        <x:v>SAPHO</x:v>
      </x:c>
      <x:c t="str">
        <x:v>8590913842214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IN163</x:v>
      </x:c>
      <x:c t="str">
        <x:v>SCULE keretes tükör, 70x100cm, Arany Antique</x:v>
      </x:c>
      <x:c t="str">
        <x:v>SAPHO</x:v>
      </x:c>
      <x:c t="str">
        <x:v>8590913842221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IN167</x:v>
      </x:c>
      <x:c t="str">
        <x:v>SCULE keretes tükör, 70x100cm, fekete</x:v>
      </x:c>
      <x:c t="str">
        <x:v>SAPHO</x:v>
      </x:c>
      <x:c t="str">
        <x:v>8590913925740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IN171</x:v>
      </x:c>
      <x:c t="str">
        <x:v>SCULE keretes tükör, 70x100cm,fehér</x:v>
      </x:c>
      <x:c t="str">
        <x:v>SAPHO</x:v>
      </x:c>
      <x:c t="str">
        <x:v>8590913842238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IN308</x:v>
      </x:c>
      <x:c t="str">
        <x:v>SCULE keretes tükör, 80x120cm, Silver Antique</x:v>
      </x:c>
      <x:c t="str">
        <x:v>SAPHO</x:v>
      </x:c>
      <x:c t="str">
        <x:v>8590913857027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IN316</x:v>
      </x:c>
      <x:c t="str">
        <x:v>SCULE keretes tükör, 80x120cm, Silver Antique</x:v>
      </x:c>
      <x:c t="str">
        <x:v>SAPHO</x:v>
      </x:c>
      <x:c t="str">
        <x:v>8590913857034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IN324</x:v>
      </x:c>
      <x:c t="str">
        <x:v>SCULE keretes tükör, 80x120cm, fehér</x:v>
      </x:c>
      <x:c t="str">
        <x:v>SAPHO</x:v>
      </x:c>
      <x:c t="str">
        <x:v>8590913857041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IN328</x:v>
      </x:c>
      <x:c t="str">
        <x:v>SCULE tükör fa kerettel, 80x150cm, fehér</x:v>
      </x:c>
      <x:c t="str">
        <x:v>SAPHO</x:v>
      </x:c>
      <x:c t="str">
        <x:v>8590913881862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IN334</x:v>
      </x:c>
      <x:c t="str">
        <x:v>SCULE tükör fa kerettel, 80x150cm, antik ezüst</x:v>
      </x:c>
      <x:c t="str">
        <x:v>SAPHO</x:v>
      </x:c>
      <x:c t="str">
        <x:v>8590913881879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IN338</x:v>
      </x:c>
      <x:c t="str">
        <x:v>SCULE tükör fa kerettel, 80x150cm, arany</x:v>
      </x:c>
      <x:c t="str">
        <x:v>SAPHO</x:v>
      </x:c>
      <x:c t="str">
        <x:v>8590913881886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IN344</x:v>
      </x:c>
      <x:c t="str">
        <x:v>DESNA keretes tükör, 80x100cm, ezüst</x:v>
      </x:c>
      <x:c t="str">
        <x:v>SAPHO</x:v>
      </x:c>
      <x:c t="str">
        <x:v>8590913858895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71000.0000</x:v>
      </x:c>
      <x:c t="str">
        <x:v/>
      </x:c>
    </x:row>
    <x:row>
      <x:c t="str">
        <x:v>IN352</x:v>
      </x:c>
      <x:c t="str">
        <x:v>DESNA keretes tükör, 80x100cm, arany</x:v>
      </x:c>
      <x:c t="str">
        <x:v>SAPHO</x:v>
      </x:c>
      <x:c t="str">
        <x:v>8590913858901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71000.0000</x:v>
      </x:c>
      <x:c t="str">
        <x:v/>
      </x:c>
    </x:row>
    <x:row>
      <x:c t="str">
        <x:v>IN357</x:v>
      </x:c>
      <x:c t="str">
        <x:v>DESNA keretes tükör, 80x100cm, fekete</x:v>
      </x:c>
      <x:c t="str">
        <x:v>SAPHO</x:v>
      </x:c>
      <x:c t="str">
        <x:v>8590913925757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70000.0000</x:v>
      </x:c>
      <x:c t="str">
        <x:v/>
      </x:c>
    </x:row>
    <x:row>
      <x:c t="str">
        <x:v>IN395</x:v>
      </x:c>
      <x:c t="str">
        <x:v>ZEEGRAS tükör fa kerettel, 90x90cm, fehér</x:v>
      </x:c>
      <x:c t="str">
        <x:v>SAPHO</x:v>
      </x:c>
      <x:c t="str">
        <x:v>8590913881893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54000.0000</x:v>
      </x:c>
      <x:c t="str">
        <x:v>kifutott: 2024.11</x:v>
      </x:c>
    </x:row>
    <x:row>
      <x:c t="str">
        <x:v>IN401</x:v>
      </x:c>
      <x:c t="str">
        <x:v>ZEEGRAS tükör fa kerettel, 90x90cm, antik ezüst</x:v>
      </x:c>
      <x:c t="str">
        <x:v>SAPHO</x:v>
      </x:c>
      <x:c t="str">
        <x:v>8590913881909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>kiárusítás: 2026.02</x:v>
      </x:c>
    </x:row>
    <x:row>
      <x:c t="str">
        <x:v>IN416</x:v>
      </x:c>
      <x:c t="str">
        <x:v>ZEEGRAS tükör fa kerettel, 90x90cm, arany</x:v>
      </x:c>
      <x:c t="str">
        <x:v>SAPHO</x:v>
      </x:c>
      <x:c t="str">
        <x:v>8590913881916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IN432</x:v>
      </x:c>
      <x:c t="str">
        <x:v>ZEEGRAS tükör fa kerettel, 70x100cm, antik ezüst</x:v>
      </x:c>
      <x:c t="str">
        <x:v>SAPHO</x:v>
      </x:c>
      <x:c t="str">
        <x:v>8590913881930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>kiárusítás: 2026.02</x:v>
      </x:c>
    </x:row>
    <x:row>
      <x:c t="str">
        <x:v>IN448</x:v>
      </x:c>
      <x:c t="str">
        <x:v>ZEEGRAS tükör fa kerettel, 70x100cm, arany</x:v>
      </x:c>
      <x:c t="str">
        <x:v>SAPHO</x:v>
      </x:c>
      <x:c t="str">
        <x:v>8590913881947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IR135</x:v>
      </x:c>
      <x:c t="str">
        <x:v>MAGNIFICA fürdőszobai radiátor, 456x1206mm, 549W, texturált fehér</x:v>
      </x:c>
      <x:c t="str">
        <x:v>SAPHO</x:v>
      </x:c>
      <x:c t="str">
        <x:v>8590913819247</x:v>
      </x:c>
      <x:c t="str">
        <x:v>db        </x:v>
      </x:c>
      <x:c t="str">
        <x:v>73221900</x:v>
      </x:c>
      <x:c t="n">
        <x:v>24.0000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244000.0000</x:v>
      </x:c>
      <x:c t="str">
        <x:v/>
      </x:c>
    </x:row>
    <x:row>
      <x:c t="str">
        <x:v>IR137</x:v>
      </x:c>
      <x:c t="str">
        <x:v>MAGNIFICA fürdőszobai radiátor, 608x1806mm, 1070W, fehér texturált</x:v>
      </x:c>
      <x:c t="str">
        <x:v>SAPHO</x:v>
      </x:c>
      <x:c t="str">
        <x:v>8590913827365</x:v>
      </x:c>
      <x:c t="str">
        <x:v>db        </x:v>
      </x:c>
      <x:c t="str">
        <x:v>73221900</x:v>
      </x:c>
      <x:c t="n">
        <x:v>47.3000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324000.0000</x:v>
      </x:c>
      <x:c t="str">
        <x:v/>
      </x:c>
    </x:row>
    <x:row>
      <x:c t="str">
        <x:v>IR140</x:v>
      </x:c>
      <x:c t="str">
        <x:v>COLONNA fürdőszobai radiátor, 298x1800mm, 614W, fehér</x:v>
      </x:c>
      <x:c t="str">
        <x:v>SAPHO</x:v>
      </x:c>
      <x:c t="str">
        <x:v>8590913865145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124000.0000</x:v>
      </x:c>
      <x:c t="str">
        <x:v/>
      </x:c>
    </x:row>
    <x:row>
      <x:c t="str">
        <x:v>IR141</x:v>
      </x:c>
      <x:c t="str">
        <x:v>COLONNA fürdőszobai radiátor, 450x1800mm, 910W, fehér</x:v>
      </x:c>
      <x:c t="str">
        <x:v>SAPHO</x:v>
      </x:c>
      <x:c t="str">
        <x:v>8590913865138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/>
      </x:c>
    </x:row>
    <x:row>
      <x:c t="str">
        <x:v>IR142S</x:v>
      </x:c>
      <x:c t="str">
        <x:v>COLONNA fürdőszobai radiátor, 298x1800mm, bézs</x:v>
      </x:c>
      <x:c t="str">
        <x:v>SAPHO</x:v>
      </x:c>
      <x:c t="str">
        <x:v>8590913117923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2025.08</x:v>
      </x:c>
    </x:row>
    <x:row>
      <x:c t="str">
        <x:v>IR143</x:v>
      </x:c>
      <x:c t="str">
        <x:v>COLONNA fürdőszobai radiátor, 298x1800mm, 614W, metál ezüst</x:v>
      </x:c>
      <x:c t="str">
        <x:v>SAPHO</x:v>
      </x:c>
      <x:c t="str">
        <x:v>8590913831126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134000.0000</x:v>
      </x:c>
      <x:c t="n">
        <x:v>178000.0000</x:v>
      </x:c>
      <x:c t="str">
        <x:v/>
      </x:c>
    </x:row>
    <x:row>
      <x:c t="str">
        <x:v>IR144</x:v>
      </x:c>
      <x:c t="str">
        <x:v>COLONNA fürdőszobai radiátor, 298x1800mm, 614W, texturált pala</x:v>
      </x:c>
      <x:c t="str">
        <x:v>SAPHO</x:v>
      </x:c>
      <x:c t="str">
        <x:v>8590913831133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134000.0000</x:v>
      </x:c>
      <x:c t="n">
        <x:v>178000.0000</x:v>
      </x:c>
      <x:c t="str">
        <x:v/>
      </x:c>
    </x:row>
    <x:row>
      <x:c t="str">
        <x:v>IR145</x:v>
      </x:c>
      <x:c t="str">
        <x:v>COLONNA fürdőszobai radiátor, 450x1800mm, 910W, metál ezüst</x:v>
      </x:c>
      <x:c t="str">
        <x:v>SAPHO</x:v>
      </x:c>
      <x:c t="str">
        <x:v>8590913819261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154000.0000</x:v>
      </x:c>
      <x:c t="n">
        <x:v>209000.0000</x:v>
      </x:c>
      <x:c t="str">
        <x:v/>
      </x:c>
    </x:row>
    <x:row>
      <x:c t="str">
        <x:v>IR146</x:v>
      </x:c>
      <x:c t="str">
        <x:v>COLONNA fürdőszobai radiátor, 602x1800mm, 1205W, metál ezüst</x:v>
      </x:c>
      <x:c t="str">
        <x:v>SAPHO</x:v>
      </x:c>
      <x:c t="str">
        <x:v>8590913827372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207000.0000</x:v>
      </x:c>
      <x:c t="n">
        <x:v>257000.0000</x:v>
      </x:c>
      <x:c t="str">
        <x:v/>
      </x:c>
    </x:row>
    <x:row>
      <x:c t="str">
        <x:v>IR147</x:v>
      </x:c>
      <x:c t="str">
        <x:v>COLONNA fürdőszobai radiátor, 450x1800mm, 910W, texturált pala</x:v>
      </x:c>
      <x:c t="str">
        <x:v>SAPHO</x:v>
      </x:c>
      <x:c t="str">
        <x:v>8590913819278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154000.0000</x:v>
      </x:c>
      <x:c t="n">
        <x:v>209000.0000</x:v>
      </x:c>
      <x:c t="str">
        <x:v/>
      </x:c>
    </x:row>
    <x:row>
      <x:c t="str">
        <x:v>IR148S</x:v>
      </x:c>
      <x:c t="str">
        <x:v>COLONNA fürdőszobai radiátor, 450x1800mm, bézs</x:v>
      </x:c>
      <x:c t="str">
        <x:v>SAPHO</x:v>
      </x:c>
      <x:c t="str">
        <x:v>8590913117930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2025.08</x:v>
      </x:c>
    </x:row>
    <x:row>
      <x:c t="str">
        <x:v>IR149S</x:v>
      </x:c>
      <x:c t="str">
        <x:v>COLONNA fürdőszobai radiátor, 602x1800mm, bézs</x:v>
      </x:c>
      <x:c t="str">
        <x:v>SAPHO</x:v>
      </x:c>
      <x:c t="str">
        <x:v>8590913117947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207000.0000</x:v>
      </x:c>
      <x:c t="str">
        <x:v>újdonság: 2025.08</x:v>
      </x:c>
    </x:row>
    <x:row>
      <x:c t="str">
        <x:v>IR151B</x:v>
      </x:c>
      <x:c t="str">
        <x:v>JUSTINA fürdőszobai radiátor, 500x1510mm, matt fekete</x:v>
      </x:c>
      <x:c t="str">
        <x:v>SAPHO</x:v>
      </x:c>
      <x:c t="str">
        <x:v>8590913929816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174000.0000</x:v>
      </x:c>
      <x:c t="n">
        <x:v>209000.0000</x:v>
      </x:c>
      <x:c t="str">
        <x:v/>
      </x:c>
    </x:row>
    <x:row>
      <x:c t="str">
        <x:v>IR151W</x:v>
      </x:c>
      <x:c t="str">
        <x:v>JUSTINA fürdőszobai radiátor, 500x1510mm, matt fehér</x:v>
      </x:c>
      <x:c t="str">
        <x:v>SAPHO</x:v>
      </x:c>
      <x:c t="str">
        <x:v>8590913929809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174000.0000</x:v>
      </x:c>
      <x:c t="n">
        <x:v>209000.0000</x:v>
      </x:c>
      <x:c t="str">
        <x:v/>
      </x:c>
    </x:row>
    <x:row>
      <x:c t="str">
        <x:v>IR152S</x:v>
      </x:c>
      <x:c t="str">
        <x:v>SILVANA fürdőszobai radiátor, 500x1236mm, bézs</x:v>
      </x:c>
      <x:c t="str">
        <x:v>SAPHO</x:v>
      </x:c>
      <x:c t="str">
        <x:v>8590913969287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/>
      </x:c>
    </x:row>
    <x:row>
      <x:c t="str">
        <x:v>IR153</x:v>
      </x:c>
      <x:c t="str">
        <x:v>SILVANA fürdőszobai radiátor, 500x1236mm, 561W, metál ezüst</x:v>
      </x:c>
      <x:c t="str">
        <x:v>SAPHO</x:v>
      </x:c>
      <x:c t="str">
        <x:v>8590913827426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242000.0000</x:v>
      </x:c>
      <x:c t="str">
        <x:v/>
      </x:c>
    </x:row>
    <x:row>
      <x:c t="str">
        <x:v>IR154B</x:v>
      </x:c>
      <x:c t="str">
        <x:v>SILVANA fürdőszobai radiátor, 500x1236mm, matt fekete</x:v>
      </x:c>
      <x:c t="str">
        <x:v>SAPHO</x:v>
      </x:c>
      <x:c t="str">
        <x:v>8590913927287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175000.0000</x:v>
      </x:c>
      <x:c t="n">
        <x:v>242000.0000</x:v>
      </x:c>
      <x:c t="str">
        <x:v/>
      </x:c>
    </x:row>
    <x:row>
      <x:c t="str">
        <x:v>IR154V</x:v>
      </x:c>
      <x:c t="str">
        <x:v>SILVANA fürdőszobai radiátor, 500x1236mm, matt zöld</x:v>
      </x:c>
      <x:c t="str">
        <x:v>SAPHO</x:v>
      </x:c>
      <x:c t="str">
        <x:v>8590913115837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>újdonság: 2025.05</x:v>
      </x:c>
    </x:row>
    <x:row>
      <x:c t="str">
        <x:v>IR155</x:v>
      </x:c>
      <x:c t="str">
        <x:v>SILVANA fürdőszobai radiátor, 600x1500mm, 771W, metál ezüst</x:v>
      </x:c>
      <x:c t="str">
        <x:v>SAPHO</x:v>
      </x:c>
      <x:c t="str">
        <x:v>8590913827440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244000.0000</x:v>
      </x:c>
      <x:c t="n">
        <x:v>292000.0000</x:v>
      </x:c>
      <x:c t="str">
        <x:v/>
      </x:c>
    </x:row>
    <x:row>
      <x:c t="str">
        <x:v>IR156B</x:v>
      </x:c>
      <x:c t="str">
        <x:v>SILVANA fürdőszobai radiátor, 600x1500mm, matt fekete</x:v>
      </x:c>
      <x:c t="str">
        <x:v>SAPHO</x:v>
      </x:c>
      <x:c t="str">
        <x:v>8590913927294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206000.0000</x:v>
      </x:c>
      <x:c t="n">
        <x:v>292000.0000</x:v>
      </x:c>
      <x:c t="str">
        <x:v/>
      </x:c>
    </x:row>
    <x:row>
      <x:c t="str">
        <x:v>IR156V</x:v>
      </x:c>
      <x:c t="str">
        <x:v>SILVANA fürdőszobai radiátor, 600x1500mm, matt zöld</x:v>
      </x:c>
      <x:c t="str">
        <x:v>SAPHO</x:v>
      </x:c>
      <x:c t="str">
        <x:v>8590913115844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újdonság: 2025.05</x:v>
      </x:c>
    </x:row>
    <x:row>
      <x:c t="str">
        <x:v>IR159S</x:v>
      </x:c>
      <x:c t="str">
        <x:v>SILVANA fürdőszobai radiátor, 600x1500mm, bézs</x:v>
      </x:c>
      <x:c t="str">
        <x:v>SAPHO</x:v>
      </x:c>
      <x:c t="str">
        <x:v>8590913969294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/>
      </x:c>
    </x:row>
    <x:row>
      <x:c t="str">
        <x:v>IR160</x:v>
      </x:c>
      <x:c t="str">
        <x:v>COLONNA fürdőszobai radiátor, 602x1800mm, 1205W, fehér</x:v>
      </x:c>
      <x:c t="str">
        <x:v>SAPHO</x:v>
      </x:c>
      <x:c t="str">
        <x:v>8590913864827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IR161</x:v>
      </x:c>
      <x:c t="str">
        <x:v>SILVANA fürdőszobai radiátor, 500x1236mm, 561W, fehér</x:v>
      </x:c>
      <x:c t="str">
        <x:v>SAPHO</x:v>
      </x:c>
      <x:c t="str">
        <x:v>8590913889967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175000.0000</x:v>
      </x:c>
      <x:c t="n">
        <x:v>220000.0000</x:v>
      </x:c>
      <x:c t="str">
        <x:v/>
      </x:c>
    </x:row>
    <x:row>
      <x:c t="str">
        <x:v>IR163</x:v>
      </x:c>
      <x:c t="str">
        <x:v>SILVANA fürdőszobai radiátor, 600x1500mm, 771W, fehér</x:v>
      </x:c>
      <x:c t="str">
        <x:v>SAPHO</x:v>
      </x:c>
      <x:c t="str">
        <x:v>8590913889974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206000.0000</x:v>
      </x:c>
      <x:c t="n">
        <x:v>266000.0000</x:v>
      </x:c>
      <x:c t="str">
        <x:v/>
      </x:c>
    </x:row>
    <x:row>
      <x:c t="str">
        <x:v>IR164B</x:v>
      </x:c>
      <x:c t="str">
        <x:v>SILVANA fürdőszobai radiátor, 500x972mm, matt fekete</x:v>
      </x:c>
      <x:c t="str">
        <x:v>SAPHO</x:v>
      </x:c>
      <x:c t="str">
        <x:v>8590913117978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IR164S</x:v>
      </x:c>
      <x:c t="str">
        <x:v>SILVANA fürdőszobai radiátor, 500x972mm, bézs</x:v>
      </x:c>
      <x:c t="str">
        <x:v>SAPHO</x:v>
      </x:c>
      <x:c t="str">
        <x:v>8590913117954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IR164W</x:v>
      </x:c>
      <x:c t="str">
        <x:v>SILVANA fürdőszobai radiátor, 500x972mm, fehér</x:v>
      </x:c>
      <x:c t="str">
        <x:v>SAPHO</x:v>
      </x:c>
      <x:c t="str">
        <x:v>8590913117961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újdonság: 2025.08</x:v>
      </x:c>
    </x:row>
    <x:row>
      <x:c t="str">
        <x:v>IR181</x:v>
      </x:c>
      <x:c t="str">
        <x:v>BLOCK fürdőszobai radiátor, 280x1330mm, matt fekete</x:v>
      </x:c>
      <x:c t="str">
        <x:v>SAPHO</x:v>
      </x:c>
      <x:c t="str">
        <x:v>8590913886195</x:v>
      </x:c>
      <x:c t="str">
        <x:v>db        </x:v>
      </x:c>
      <x:c t="str">
        <x:v>73221900</x:v>
      </x:c>
      <x:c t="n">
        <x:v>12.4000</x:v>
      </x:c>
      <x:c t="str">
        <x:v/>
      </x:c>
      <x:c t="str">
        <x:v>radiátorok</x:v>
      </x:c>
      <x:c t="str">
        <x:v>radiátor</x:v>
      </x:c>
      <x:c t="n">
        <x:v>233000.0000</x:v>
      </x:c>
      <x:c t="n">
        <x:v>322000.0000</x:v>
      </x:c>
      <x:c t="str">
        <x:v/>
      </x:c>
    </x:row>
    <x:row>
      <x:c t="str">
        <x:v>IR182</x:v>
      </x:c>
      <x:c t="str">
        <x:v>BLOCK fürdőszobai radiátor, 280x1750mm, matt fekete</x:v>
      </x:c>
      <x:c t="str">
        <x:v>SAPHO</x:v>
      </x:c>
      <x:c t="str">
        <x:v>8590913887017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269000.0000</x:v>
      </x:c>
      <x:c t="n">
        <x:v>394000.0000</x:v>
      </x:c>
      <x:c t="str">
        <x:v/>
      </x:c>
    </x:row>
    <x:row>
      <x:c t="str">
        <x:v>IR183</x:v>
      </x:c>
      <x:c t="str">
        <x:v>BLOCK fürdőszobai radiátor, 280x1330mm, matt fehér</x:v>
      </x:c>
      <x:c t="str">
        <x:v>SAPHO</x:v>
      </x:c>
      <x:c t="str">
        <x:v>8590913887024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268000.0000</x:v>
      </x:c>
      <x:c t="str">
        <x:v/>
      </x:c>
    </x:row>
    <x:row>
      <x:c t="str">
        <x:v>IR184</x:v>
      </x:c>
      <x:c t="str">
        <x:v>BLOCK fürdőszobai radiátor, 280x1750mm, matt fehér</x:v>
      </x:c>
      <x:c t="str">
        <x:v>SAPHO</x:v>
      </x:c>
      <x:c t="str">
        <x:v>8590913887031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307000.0000</x:v>
      </x:c>
      <x:c t="str">
        <x:v/>
      </x:c>
    </x:row>
    <x:row>
      <x:c t="str">
        <x:v>IR185</x:v>
      </x:c>
      <x:c t="str">
        <x:v>BLOCK fürdőszobai radiátor, 500x1465mm, matt fekete</x:v>
      </x:c>
      <x:c t="str">
        <x:v>SAPHO</x:v>
      </x:c>
      <x:c t="str">
        <x:v>8590913921704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311000.0000</x:v>
      </x:c>
      <x:c t="str">
        <x:v/>
      </x:c>
    </x:row>
    <x:row>
      <x:c t="str">
        <x:v>IR191</x:v>
      </x:c>
      <x:c t="str">
        <x:v>FEDE fürdőszobai radiátor, 306x1500mm, matt fekete</x:v>
      </x:c>
      <x:c t="str">
        <x:v>SAPHO</x:v>
      </x:c>
      <x:c t="str">
        <x:v>8590913887048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324000.0000</x:v>
      </x:c>
      <x:c t="str">
        <x:v/>
      </x:c>
    </x:row>
    <x:row>
      <x:c t="str">
        <x:v>IR192</x:v>
      </x:c>
      <x:c t="str">
        <x:v>FEDE fürdőszobai radiátor, 306x1500mm, matt fehér</x:v>
      </x:c>
      <x:c t="str">
        <x:v>SAPHO</x:v>
      </x:c>
      <x:c t="str">
        <x:v>8590913887055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324000.0000</x:v>
      </x:c>
      <x:c t="str">
        <x:v/>
      </x:c>
    </x:row>
    <x:row>
      <x:c t="str">
        <x:v>IR193</x:v>
      </x:c>
      <x:c t="str">
        <x:v>FEDE fürdőszobai radiátor, 490x1500mm, matt fekete</x:v>
      </x:c>
      <x:c t="str">
        <x:v>SAPHO</x:v>
      </x:c>
      <x:c t="str">
        <x:v>8590913887062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454000.0000</x:v>
      </x:c>
      <x:c t="str">
        <x:v/>
      </x:c>
    </x:row>
    <x:row>
      <x:c t="str">
        <x:v>IR194</x:v>
      </x:c>
      <x:c t="str">
        <x:v>FEDE fürdőszobai radiátor, 490x1500mm, matt fehér</x:v>
      </x:c>
      <x:c t="str">
        <x:v>SAPHO</x:v>
      </x:c>
      <x:c t="str">
        <x:v>8590913887079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454000.0000</x:v>
      </x:c>
      <x:c t="str">
        <x:v/>
      </x:c>
    </x:row>
    <x:row>
      <x:c t="str">
        <x:v>IR195</x:v>
      </x:c>
      <x:c t="str">
        <x:v>HORIZON fürdőszobai radiátor, 330x1500mm, matt fekete</x:v>
      </x:c>
      <x:c t="str">
        <x:v>SAPHO</x:v>
      </x:c>
      <x:c t="str">
        <x:v>8590913921711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374000.0000</x:v>
      </x:c>
      <x:c t="str">
        <x:v/>
      </x:c>
    </x:row>
    <x:row>
      <x:c t="str">
        <x:v>IR363W</x:v>
      </x:c>
      <x:c t="str">
        <x:v>DINA fürdőszobai radiátor, 300x1380mm, 278W, fehér</x:v>
      </x:c>
      <x:c t="str">
        <x:v>SAPHO</x:v>
      </x:c>
      <x:c t="str">
        <x:v>8590913927300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79000.0000</x:v>
      </x:c>
      <x:c t="n">
        <x:v>104000.0000</x:v>
      </x:c>
      <x:c t="str">
        <x:v/>
      </x:c>
    </x:row>
    <x:row>
      <x:c t="str">
        <x:v>IR364W</x:v>
      </x:c>
      <x:c t="str">
        <x:v>DINA fürdőszobai radiátor, 400x1560mm, 477W, fehér</x:v>
      </x:c>
      <x:c t="str">
        <x:v>SAPHO</x:v>
      </x:c>
      <x:c t="str">
        <x:v>8590913927324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129000.0000</x:v>
      </x:c>
      <x:c t="str">
        <x:v/>
      </x:c>
    </x:row>
    <x:row>
      <x:c t="str">
        <x:v>IR366W</x:v>
      </x:c>
      <x:c t="str">
        <x:v>DINA fürdőszobai radiátor, 300x1740mm, 335W, fehér</x:v>
      </x:c>
      <x:c t="str">
        <x:v>SAPHO</x:v>
      </x:c>
      <x:c t="str">
        <x:v>8590913927331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119000.0000</x:v>
      </x:c>
      <x:c t="str">
        <x:v/>
      </x:c>
    </x:row>
    <x:row>
      <x:c t="str">
        <x:v>IR369B</x:v>
      </x:c>
      <x:c t="str">
        <x:v>DINA fürdőszobai radiátor, 500x1440mm, matt fekete</x:v>
      </x:c>
      <x:c t="str">
        <x:v>SAPHO</x:v>
      </x:c>
      <x:c t="str">
        <x:v>8590913117992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102000.0000</x:v>
      </x:c>
      <x:c t="str">
        <x:v>újdonság: 2025.08</x:v>
      </x:c>
    </x:row>
    <x:row>
      <x:c t="str">
        <x:v>IR369W</x:v>
      </x:c>
      <x:c t="str">
        <x:v>DINA fürdőszobai radiátor, 500x1440mm, fehér</x:v>
      </x:c>
      <x:c t="str">
        <x:v>SAPHO</x:v>
      </x:c>
      <x:c t="str">
        <x:v>8590913117985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>újdonság: 2025.08</x:v>
      </x:c>
    </x:row>
    <x:row>
      <x:c t="str">
        <x:v>IR373B</x:v>
      </x:c>
      <x:c t="str">
        <x:v>DINA fürdőszobai radiátor, 300x1380mm, 278W, matt fekete</x:v>
      </x:c>
      <x:c t="str">
        <x:v>SAPHO</x:v>
      </x:c>
      <x:c t="str">
        <x:v>8590913927348</x:v>
      </x:c>
      <x:c t="str">
        <x:v>db        </x:v>
      </x:c>
      <x:c t="str">
        <x:v>73221900</x:v>
      </x:c>
      <x:c t="n">
        <x:v>4.8270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129000.0000</x:v>
      </x:c>
      <x:c t="str">
        <x:v/>
      </x:c>
    </x:row>
    <x:row>
      <x:c t="str">
        <x:v>IR374</x:v>
      </x:c>
      <x:c t="str">
        <x:v>DINA fürdőszobai radiátor, 400x1560mm, 477W, metál antracit</x:v>
      </x:c>
      <x:c t="str">
        <x:v>SAPHO</x:v>
      </x:c>
      <x:c t="str">
        <x:v>8590913837920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kifutott: 2024.11</x:v>
      </x:c>
    </x:row>
    <x:row>
      <x:c t="str">
        <x:v>IR374B</x:v>
      </x:c>
      <x:c t="str">
        <x:v>DINA fürdőszobai radiátor, 400x1560mm, 477W, matt fekete</x:v>
      </x:c>
      <x:c t="str">
        <x:v>SAPHO</x:v>
      </x:c>
      <x:c t="str">
        <x:v>8590913927355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114000.0000</x:v>
      </x:c>
      <x:c t="n">
        <x:v>159000.0000</x:v>
      </x:c>
      <x:c t="str">
        <x:v/>
      </x:c>
    </x:row>
    <x:row>
      <x:c t="str">
        <x:v>IR376B</x:v>
      </x:c>
      <x:c t="str">
        <x:v>DINA fürdőszobai radiátor, 300x1740mm, 335W, matt fekete</x:v>
      </x:c>
      <x:c t="str">
        <x:v>SAPHO</x:v>
      </x:c>
      <x:c t="str">
        <x:v>8590913927362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109000.0000</x:v>
      </x:c>
      <x:c t="n">
        <x:v>149000.0000</x:v>
      </x:c>
      <x:c t="str">
        <x:v/>
      </x:c>
    </x:row>
    <x:row>
      <x:c t="str">
        <x:v>IR376V</x:v>
      </x:c>
      <x:c t="str">
        <x:v>DINA fürdőszobai radiátor, 300x1740 mm, matt zöld</x:v>
      </x:c>
      <x:c t="str">
        <x:v>SAPHO</x:v>
      </x:c>
      <x:c t="str">
        <x:v>8590913115851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újdonság: 2025.05</x:v>
      </x:c>
    </x:row>
    <x:row>
      <x:c t="str">
        <x:v>IR377TB</x:v>
      </x:c>
      <x:c t="str">
        <x:v>DINA fürdőszobai radiátor, 250x1680mm, matt fekete</x:v>
      </x:c>
      <x:c t="str">
        <x:v>SAPHO</x:v>
      </x:c>
      <x:c t="str">
        <x:v>8590913986161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IR377TW</x:v>
      </x:c>
      <x:c t="str">
        <x:v>DINA fürdőszobai radiátor, 250x1680mm, fehér</x:v>
      </x:c>
      <x:c t="str">
        <x:v>SAPHO</x:v>
      </x:c>
      <x:c t="str">
        <x:v>8590913986185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IR378TB</x:v>
      </x:c>
      <x:c t="str">
        <x:v>DINA fürdőszobai radiátor, 350x1680mm, matt fekete</x:v>
      </x:c>
      <x:c t="str">
        <x:v>SAPHO</x:v>
      </x:c>
      <x:c t="str">
        <x:v>8590913986178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IR378TW</x:v>
      </x:c>
      <x:c t="str">
        <x:v>DINA fürdőszobai radiátor, 350x1680mm, fehér</x:v>
      </x:c>
      <x:c t="str">
        <x:v>SAPHO</x:v>
      </x:c>
      <x:c t="str">
        <x:v>8590913986192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IR400T</x:v>
      </x:c>
      <x:c t="str">
        <x:v>METRO fürdőszobai radiátor, 450x890mm, fehér</x:v>
      </x:c>
      <x:c t="str">
        <x:v>SAPHO</x:v>
      </x:c>
      <x:c t="str">
        <x:v>8590913945250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IR400TB</x:v>
      </x:c>
      <x:c t="str">
        <x:v>METRO fürdőszobai radiátor, 450x890mm, matt fekete</x:v>
      </x:c>
      <x:c t="str">
        <x:v>AKCIO</x:v>
      </x:c>
      <x:c t="str">
        <x:v>8590913945069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74000.0000</x:v>
      </x:c>
      <x:c t="n">
        <x:v>119000.0000</x:v>
      </x:c>
      <x:c t="str">
        <x:v/>
      </x:c>
    </x:row>
    <x:row>
      <x:c t="str">
        <x:v>IR410T</x:v>
      </x:c>
      <x:c t="str">
        <x:v>METRO fürdőszobai radiátor, 500x1200mm, fehér</x:v>
      </x:c>
      <x:c t="str">
        <x:v>SAPHO</x:v>
      </x:c>
      <x:c t="str">
        <x:v>8590913945243</x:v>
      </x:c>
      <x:c t="str">
        <x:v>db        </x:v>
      </x:c>
      <x:c t="str">
        <x:v>73221900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IR410TB</x:v>
      </x:c>
      <x:c t="str">
        <x:v>METRO fürdőszobai radiátor, 500x1200mm, matt fekete</x:v>
      </x:c>
      <x:c t="str">
        <x:v>AKCIO</x:v>
      </x:c>
      <x:c t="str">
        <x:v>8590913945168</x:v>
      </x:c>
      <x:c t="str">
        <x:v>db        </x:v>
      </x:c>
      <x:c t="str">
        <x:v>73221900</x:v>
      </x:c>
      <x:c t="n">
        <x:v>9.3550</x:v>
      </x:c>
      <x:c t="str">
        <x:v/>
      </x:c>
      <x:c t="str">
        <x:v>radiátorok</x:v>
      </x:c>
      <x:c t="str">
        <x:v>radiátor</x:v>
      </x:c>
      <x:c t="n">
        <x:v>84000.0000</x:v>
      </x:c>
      <x:c t="n">
        <x:v>134000.0000</x:v>
      </x:c>
      <x:c t="str">
        <x:v/>
      </x:c>
    </x:row>
    <x:row>
      <x:c t="str">
        <x:v>IR420T</x:v>
      </x:c>
      <x:c t="str">
        <x:v>METRO fürdőszobai radiátor, 600x1510mm, fehér</x:v>
      </x:c>
      <x:c t="str">
        <x:v>SAPHO</x:v>
      </x:c>
      <x:c t="str">
        <x:v>8590913945267</x:v>
      </x:c>
      <x:c t="str">
        <x:v>db        </x:v>
      </x:c>
      <x:c t="str">
        <x:v>73221900</x:v>
      </x:c>
      <x:c t="n">
        <x:v>13.4000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/>
      </x:c>
    </x:row>
    <x:row>
      <x:c t="str">
        <x:v>IR420TB</x:v>
      </x:c>
      <x:c t="str">
        <x:v>METRO fürdőszobai radiátor, 600x1510mm, matt fekete</x:v>
      </x:c>
      <x:c t="str">
        <x:v>AKCIO</x:v>
      </x:c>
      <x:c t="str">
        <x:v>8590913945175</x:v>
      </x:c>
      <x:c t="str">
        <x:v>db        </x:v>
      </x:c>
      <x:c t="str">
        <x:v>73221900</x:v>
      </x:c>
      <x:c t="n">
        <x:v>13.3550</x:v>
      </x:c>
      <x:c t="str">
        <x:v/>
      </x:c>
      <x:c t="str">
        <x:v>radiátorok</x:v>
      </x:c>
      <x:c t="str">
        <x:v>radiátor</x:v>
      </x:c>
      <x:c t="n">
        <x:v>99000.0000</x:v>
      </x:c>
      <x:c t="n">
        <x:v>159000.0000</x:v>
      </x:c>
      <x:c t="str">
        <x:v/>
      </x:c>
    </x:row>
    <x:row>
      <x:c t="str">
        <x:v>IR430R</x:v>
      </x:c>
      <x:c t="str">
        <x:v>METRO DOS fürdőszobai radiátor, 550x1430mm, króm</x:v>
      </x:c>
      <x:c t="str">
        <x:v>SAPHO</x:v>
      </x:c>
      <x:c t="str">
        <x:v>8590913911811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IR430T</x:v>
      </x:c>
      <x:c t="str">
        <x:v>METRO DOS fürdőszobai radiátor, 550x1430mm, fehér</x:v>
      </x:c>
      <x:c t="str">
        <x:v>SAPHO</x:v>
      </x:c>
      <x:c t="str">
        <x:v>8590913945274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59000.0000</x:v>
      </x:c>
      <x:c t="n">
        <x:v>89000.0000</x:v>
      </x:c>
      <x:c t="str">
        <x:v/>
      </x:c>
    </x:row>
    <x:row>
      <x:c t="str">
        <x:v>IR430TB</x:v>
      </x:c>
      <x:c t="str">
        <x:v>METRO DOS fürdőszobai radiátor, 550x1430mm, matt fekete</x:v>
      </x:c>
      <x:c t="str">
        <x:v>SAPHO</x:v>
      </x:c>
      <x:c t="str">
        <x:v>8590913945182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64000.0000</x:v>
      </x:c>
      <x:c t="n">
        <x:v>94000.0000</x:v>
      </x:c>
      <x:c t="str">
        <x:v/>
      </x:c>
    </x:row>
    <x:row>
      <x:c t="str">
        <x:v>IR432R</x:v>
      </x:c>
      <x:c t="str">
        <x:v>METRO DOS fürdőszobai radiátor, 500x1100mm, króm</x:v>
      </x:c>
      <x:c t="str">
        <x:v>SAPHO</x:v>
      </x:c>
      <x:c t="str">
        <x:v>8590913911804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IR432T</x:v>
      </x:c>
      <x:c t="str">
        <x:v>METRO DOS fürdőszobai radiátor, 500x1100mm, fehér</x:v>
      </x:c>
      <x:c t="str">
        <x:v>SAPHO</x:v>
      </x:c>
      <x:c t="str">
        <x:v>8590913945281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49000.0000</x:v>
      </x:c>
      <x:c t="n">
        <x:v>84000.0000</x:v>
      </x:c>
      <x:c t="str">
        <x:v/>
      </x:c>
    </x:row>
    <x:row>
      <x:c t="str">
        <x:v>IR432TB</x:v>
      </x:c>
      <x:c t="str">
        <x:v>METRO DOS fürdőszobai radiátor, 500x1100mm, matt fekete</x:v>
      </x:c>
      <x:c t="str">
        <x:v>SAPHO</x:v>
      </x:c>
      <x:c t="str">
        <x:v>8590913945199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54000.0000</x:v>
      </x:c>
      <x:c t="n">
        <x:v>89000.0000</x:v>
      </x:c>
      <x:c t="str">
        <x:v/>
      </x:c>
    </x:row>
    <x:row>
      <x:c t="str">
        <x:v>IR438B</x:v>
      </x:c>
      <x:c t="str">
        <x:v>METRO SPACE radiátor, 550x1430mm matt fekete</x:v>
      </x:c>
      <x:c t="str">
        <x:v>SAPHO</x:v>
      </x:c>
      <x:c t="str">
        <x:v>8590913951565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/>
      </x:c>
    </x:row>
    <x:row>
      <x:c t="str">
        <x:v>IR444R</x:v>
      </x:c>
      <x:c t="str">
        <x:v>METRO LIGHT fürdőszobai radiátor, 300x1140mm, króm</x:v>
      </x:c>
      <x:c t="str">
        <x:v>SAPHO</x:v>
      </x:c>
      <x:c t="str">
        <x:v>8590913911828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/>
      </x:c>
    </x:row>
    <x:row>
      <x:c t="str">
        <x:v>IR444T</x:v>
      </x:c>
      <x:c t="str">
        <x:v>METRO LIGHT fürdőszobai radiátor, 300x1140mm, fehér</x:v>
      </x:c>
      <x:c t="str">
        <x:v>SAPHO</x:v>
      </x:c>
      <x:c t="str">
        <x:v>8590913945311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IR444TB</x:v>
      </x:c>
      <x:c t="str">
        <x:v>METRO LIGHT fürdőszobai radiátor, 300x1140mm, matt fekete</x:v>
      </x:c>
      <x:c t="str">
        <x:v>SAPHO</x:v>
      </x:c>
      <x:c t="str">
        <x:v>8590913945236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71000.0000</x:v>
      </x:c>
      <x:c t="str">
        <x:v/>
      </x:c>
    </x:row>
    <x:row>
      <x:c t="str">
        <x:v>IR445R</x:v>
      </x:c>
      <x:c t="str">
        <x:v>METRO LIGHT fürdőszobai radiátor, 400x1140mm, króm</x:v>
      </x:c>
      <x:c t="str">
        <x:v>SAPHO</x:v>
      </x:c>
      <x:c t="str">
        <x:v>8590913911835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142000.0000</x:v>
      </x:c>
      <x:c t="str">
        <x:v/>
      </x:c>
    </x:row>
    <x:row>
      <x:c t="str">
        <x:v>IR445T</x:v>
      </x:c>
      <x:c t="str">
        <x:v>METRO LIGHT fürdőszobai radiátor, 400x1140mm, fehér</x:v>
      </x:c>
      <x:c t="str">
        <x:v>SAPHO</x:v>
      </x:c>
      <x:c t="str">
        <x:v>8590913945298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IR445TB</x:v>
      </x:c>
      <x:c t="str">
        <x:v>METRO LIGHT fürdőszobai radiátor, 400x1140mm, matt fekete</x:v>
      </x:c>
      <x:c t="str">
        <x:v>SAPHO</x:v>
      </x:c>
      <x:c t="str">
        <x:v>8590913945205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IR446R</x:v>
      </x:c>
      <x:c t="str">
        <x:v>METRO LIGHT fürdőszobai radiátor, 300x1500mm, króm</x:v>
      </x:c>
      <x:c t="str">
        <x:v>SAPHO</x:v>
      </x:c>
      <x:c t="str">
        <x:v>8590913911842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IR446T</x:v>
      </x:c>
      <x:c t="str">
        <x:v>METRO LIGHT fürdőszobai radiátor, 300x1500mm, fehér</x:v>
      </x:c>
      <x:c t="str">
        <x:v>SAPHO</x:v>
      </x:c>
      <x:c t="str">
        <x:v>8590913945328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IR446TB</x:v>
      </x:c>
      <x:c t="str">
        <x:v>METRO LIGHT fürdőszobai radiátor, 300x1500mm, matt fekete</x:v>
      </x:c>
      <x:c t="str">
        <x:v>SAPHO</x:v>
      </x:c>
      <x:c t="str">
        <x:v>8590913945229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IR447R</x:v>
      </x:c>
      <x:c t="str">
        <x:v>METRO LIGHT fürdőszobai radiátor, 400x1500mm, króm</x:v>
      </x:c>
      <x:c t="str">
        <x:v>SAPHO</x:v>
      </x:c>
      <x:c t="str">
        <x:v>8590913911859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IR447T</x:v>
      </x:c>
      <x:c t="str">
        <x:v>METRO LIGHT fürdőszobai radiátor, 400x1500mm, fehér</x:v>
      </x:c>
      <x:c t="str">
        <x:v>SAPHO</x:v>
      </x:c>
      <x:c t="str">
        <x:v>8590913945304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IR447TB</x:v>
      </x:c>
      <x:c t="str">
        <x:v>METRO LIGHT fürdőszobai radiátor, 400x1500mm, matt fekete</x:v>
      </x:c>
      <x:c t="str">
        <x:v>SAPHO</x:v>
      </x:c>
      <x:c t="str">
        <x:v>8590913945212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IR511</x:v>
      </x:c>
      <x:c t="str">
        <x:v>FANTINA fürdőszobai radiátor, 500x1215mm, matt fekete</x:v>
      </x:c>
      <x:c t="str">
        <x:v>SAPHO</x:v>
      </x:c>
      <x:c t="str">
        <x:v>8590913890437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IR513</x:v>
      </x:c>
      <x:c t="str">
        <x:v>FANTINA fürdőszobai radiátor, 500x1215mm, ezüst</x:v>
      </x:c>
      <x:c t="str">
        <x:v>SAPHO</x:v>
      </x:c>
      <x:c t="str">
        <x:v>8590913890451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2024.09</x:v>
      </x:c>
    </x:row>
    <x:row>
      <x:c t="str">
        <x:v>IR515</x:v>
      </x:c>
      <x:c t="str">
        <x:v>FANTINA fürdőszobai radiátor, 500x1647mm, matt fekete</x:v>
      </x:c>
      <x:c t="str">
        <x:v>SAPHO</x:v>
      </x:c>
      <x:c t="str">
        <x:v>8590913890444</x:v>
      </x:c>
      <x:c t="str">
        <x:v>db        </x:v>
      </x:c>
      <x:c t="str">
        <x:v>73221900</x:v>
      </x:c>
      <x:c t="n">
        <x:v>20.7000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269000.0000</x:v>
      </x:c>
      <x:c t="str">
        <x:v/>
      </x:c>
    </x:row>
    <x:row>
      <x:c t="str">
        <x:v>IR546B</x:v>
      </x:c>
      <x:c t="str">
        <x:v>JUSTINA fürdőszobai radiátor, 500x1246mm, matt fekete</x:v>
      </x:c>
      <x:c t="str">
        <x:v>SAPHO</x:v>
      </x:c>
      <x:c t="str">
        <x:v>8590913929823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159000.0000</x:v>
      </x:c>
      <x:c t="n">
        <x:v>189000.0000</x:v>
      </x:c>
      <x:c t="str">
        <x:v/>
      </x:c>
    </x:row>
    <x:row>
      <x:c t="str">
        <x:v>IR546W</x:v>
      </x:c>
      <x:c t="str">
        <x:v>JUSTINA fürdőszobai radiátor, 500x1246mm, matt fehér</x:v>
      </x:c>
      <x:c t="str">
        <x:v>SAPHO</x:v>
      </x:c>
      <x:c t="str">
        <x:v>8590913929830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159000.0000</x:v>
      </x:c>
      <x:c t="n">
        <x:v>189000.0000</x:v>
      </x:c>
      <x:c t="str">
        <x:v/>
      </x:c>
    </x:row>
    <x:row>
      <x:c t="str">
        <x:v>IR701W</x:v>
      </x:c>
      <x:c t="str">
        <x:v>SOPHINA fürdőszobai radiátor, 600x1215mm, matt fehér</x:v>
      </x:c>
      <x:c t="str">
        <x:v>SAPHO</x:v>
      </x:c>
      <x:c t="str">
        <x:v>8590913927409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199000.0000</x:v>
      </x:c>
      <x:c t="n">
        <x:v>246000.0000</x:v>
      </x:c>
      <x:c t="str">
        <x:v/>
      </x:c>
    </x:row>
    <x:row>
      <x:c t="str">
        <x:v>IR702</x:v>
      </x:c>
      <x:c t="str">
        <x:v>SOPHINA fürdőszobai radiátor, 600x1215mm, matt fekete</x:v>
      </x:c>
      <x:c t="str">
        <x:v>SAPHO</x:v>
      </x:c>
      <x:c t="str">
        <x:v>8590913890529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199000.0000</x:v>
      </x:c>
      <x:c t="n">
        <x:v>269000.0000</x:v>
      </x:c>
      <x:c t="str">
        <x:v/>
      </x:c>
    </x:row>
    <x:row>
      <x:c t="str">
        <x:v>IR703W</x:v>
      </x:c>
      <x:c t="str">
        <x:v>SOPHINA fürdőszobai radiátor, 600x1647mm, matt fehér</x:v>
      </x:c>
      <x:c t="str">
        <x:v>SAPHO</x:v>
      </x:c>
      <x:c t="str">
        <x:v>8590913927416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IR704</x:v>
      </x:c>
      <x:c t="str">
        <x:v>SOPHINA fürdőszobai radiátor, 600x1647mm, matt fekete</x:v>
      </x:c>
      <x:c t="str">
        <x:v>SAPHO</x:v>
      </x:c>
      <x:c t="str">
        <x:v>8590913890543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IRPA10</x:v>
      </x:c>
      <x:c t="str">
        <x:v>COLONNA törölközőtartó radiátorra, 298x74mm, polírozott inox</x:v>
      </x:c>
      <x:c t="str">
        <x:v>SAPHO</x:v>
      </x:c>
      <x:c t="str">
        <x:v>8590913831140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48000.0000</x:v>
      </x:c>
      <x:c t="str">
        <x:v/>
      </x:c>
    </x:row>
    <x:row>
      <x:c t="str">
        <x:v>IRPA12</x:v>
      </x:c>
      <x:c t="str">
        <x:v>COLONNA törölközőtartó radiátorra, 298x74mm, csiszolt inox</x:v>
      </x:c>
      <x:c t="str">
        <x:v>SAPHO</x:v>
      </x:c>
      <x:c t="str">
        <x:v>8590913831157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34200.0000</x:v>
      </x:c>
      <x:c t="str">
        <x:v/>
      </x:c>
    </x:row>
    <x:row>
      <x:c t="str">
        <x:v>IRPA13</x:v>
      </x:c>
      <x:c t="str">
        <x:v>MAGNIFICA törölközőtartó, 456x74mm, polírozott inox</x:v>
      </x:c>
      <x:c t="str">
        <x:v>SAPHO</x:v>
      </x:c>
      <x:c t="str">
        <x:v>8590913819285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57000.0000</x:v>
      </x:c>
      <x:c t="str">
        <x:v/>
      </x:c>
    </x:row>
    <x:row>
      <x:c t="str">
        <x:v>IRPA14</x:v>
      </x:c>
      <x:c t="str">
        <x:v>COLONNA törölközőtartó radiátorra, 450x74mm, polírozott inox</x:v>
      </x:c>
      <x:c t="str">
        <x:v>SAPHO</x:v>
      </x:c>
      <x:c t="str">
        <x:v>8590913819292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56000.0000</x:v>
      </x:c>
      <x:c t="str">
        <x:v/>
      </x:c>
    </x:row>
    <x:row>
      <x:c t="str">
        <x:v>IRPA15</x:v>
      </x:c>
      <x:c t="str">
        <x:v>MAGNIFICA törölközőtartó, 456x74mm, szálcsiszolt inox</x:v>
      </x:c>
      <x:c t="str">
        <x:v>SAPHO</x:v>
      </x:c>
      <x:c t="str">
        <x:v>8590913827464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37000.0000</x:v>
      </x:c>
      <x:c t="str">
        <x:v/>
      </x:c>
    </x:row>
    <x:row>
      <x:c t="str">
        <x:v>IRPA16</x:v>
      </x:c>
      <x:c t="str">
        <x:v>COLONNA törölközőtartó radiátorra, 450x74mm, csiszolt inox</x:v>
      </x:c>
      <x:c t="str">
        <x:v>SAPHO</x:v>
      </x:c>
      <x:c t="str">
        <x:v>8590913827471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IRPA17</x:v>
      </x:c>
      <x:c t="str">
        <x:v>MAGNIFICA törölközőtartó, 608x74mm, polírozott inox</x:v>
      </x:c>
      <x:c t="str">
        <x:v>SAPHO</x:v>
      </x:c>
      <x:c t="str">
        <x:v>8590913827389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IRPA18</x:v>
      </x:c>
      <x:c t="str">
        <x:v>COLONNA törölközőtartó radiátorra, 602x74mm, polírozott inox</x:v>
      </x:c>
      <x:c t="str">
        <x:v>SAPHO</x:v>
      </x:c>
      <x:c t="str">
        <x:v>8590913827402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IRPA19</x:v>
      </x:c>
      <x:c t="str">
        <x:v>MAGNIFICA törölközőtartó, 608x74mm, szálcsiszolt inox</x:v>
      </x:c>
      <x:c t="str">
        <x:v>SAPHO</x:v>
      </x:c>
      <x:c t="str">
        <x:v>8590913827396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39000.0000</x:v>
      </x:c>
      <x:c t="str">
        <x:v/>
      </x:c>
    </x:row>
    <x:row>
      <x:c t="str">
        <x:v>IRPA20</x:v>
      </x:c>
      <x:c t="str">
        <x:v>COLONNA törölközőtartó radiátorra, 602x74mm, szálcsiszolt inox</x:v>
      </x:c>
      <x:c t="str">
        <x:v>SAPHO</x:v>
      </x:c>
      <x:c t="str">
        <x:v>8590913827419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IRPA32B</x:v>
      </x:c>
      <x:c t="str">
        <x:v>ENIS törölközőtartó radiátorra, 620x40 mm, 2db, matt fekete</x:v>
      </x:c>
      <x:c t="str">
        <x:v>SAPHO</x:v>
      </x:c>
      <x:c t="str">
        <x:v>8590913926822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45000.0000</x:v>
      </x:c>
      <x:c t="str">
        <x:v>kiárusítás: 2026.02</x:v>
      </x:c>
    </x:row>
    <x:row>
      <x:c t="str">
        <x:v>IRPA60</x:v>
      </x:c>
      <x:c t="str">
        <x:v>FEDE törölközőtartó, 320mm, matt fehér</x:v>
      </x:c>
      <x:c t="str">
        <x:v>SAPHO</x:v>
      </x:c>
      <x:c t="str">
        <x:v>8590913890475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39000.0000</x:v>
      </x:c>
      <x:c t="n">
        <x:v>49000.0000</x:v>
      </x:c>
      <x:c t="str">
        <x:v/>
      </x:c>
    </x:row>
    <x:row>
      <x:c t="str">
        <x:v>IRPA61</x:v>
      </x:c>
      <x:c t="str">
        <x:v>FEDE törölközőtartó, 320mm, matt fekete</x:v>
      </x:c>
      <x:c t="str">
        <x:v>SAPHO</x:v>
      </x:c>
      <x:c t="str">
        <x:v>8590913890482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39000.0000</x:v>
      </x:c>
      <x:c t="n">
        <x:v>53000.0000</x:v>
      </x:c>
      <x:c t="str">
        <x:v/>
      </x:c>
    </x:row>
    <x:row>
      <x:c t="str">
        <x:v>IRPA62</x:v>
      </x:c>
      <x:c t="str">
        <x:v>FEDE törölközőtartó, 504mm, matt fehér</x:v>
      </x:c>
      <x:c t="str">
        <x:v>SAPHO</x:v>
      </x:c>
      <x:c t="str">
        <x:v>8590913890499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53000.0000</x:v>
      </x:c>
      <x:c t="str">
        <x:v/>
      </x:c>
    </x:row>
    <x:row>
      <x:c t="str">
        <x:v>IRPA63</x:v>
      </x:c>
      <x:c t="str">
        <x:v>FEDE törölközőtartó, 504mm, matt fekete</x:v>
      </x:c>
      <x:c t="str">
        <x:v>SAPHO</x:v>
      </x:c>
      <x:c t="str">
        <x:v>8590913890505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49000.0000</x:v>
      </x:c>
      <x:c t="n">
        <x:v>59000.0000</x:v>
      </x:c>
      <x:c t="str">
        <x:v/>
      </x:c>
    </x:row>
    <x:row>
      <x:c t="str">
        <x:v>IS001</x:v>
      </x:c>
      <x:c t="str">
        <x:v>BEMETA TASI Fogas, 50x50x57mm, króm (154106062)</x:v>
      </x:c>
      <x:c t="str">
        <x:v>SAPHO</x:v>
      </x:c>
      <x:c t="str">
        <x:v>8592207021886</x:v>
      </x:c>
      <x:c t="str">
        <x:v>db        </x:v>
      </x:c>
      <x:c t="str">
        <x:v>74182000</x:v>
      </x:c>
      <x:c t="n">
        <x:v>0.2000</x:v>
      </x:c>
      <x:c t="str">
        <x:v>154106062</x:v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kiárusítás: 2025.11</x:v>
      </x:c>
    </x:row>
    <x:row>
      <x:c t="str">
        <x:v>IS002</x:v>
      </x:c>
      <x:c t="str">
        <x:v>BEMETA TASI Szappantartó, 110x52x129mm, króm (154108022)</x:v>
      </x:c>
      <x:c t="str">
        <x:v>SAPHO</x:v>
      </x:c>
      <x:c t="str">
        <x:v>8592207021893</x:v>
      </x:c>
      <x:c t="str">
        <x:v>db        </x:v>
      </x:c>
      <x:c t="str">
        <x:v>74182000</x:v>
      </x:c>
      <x:c t="n">
        <x:v>0.4630</x:v>
      </x:c>
      <x:c t="str">
        <x:v>154108022</x:v>
      </x:c>
      <x:c t="str">
        <x:v>kiegészítők</x:v>
      </x:c>
      <x:c t="str">
        <x:v>szappantartó</x:v>
      </x:c>
      <x:c t="n">
        <x:v>0.0000</x:v>
      </x:c>
      <x:c t="n">
        <x:v>6800.0000</x:v>
      </x:c>
      <x:c t="str">
        <x:v>kiárusítás: 2025.11</x:v>
      </x:c>
    </x:row>
    <x:row>
      <x:c t="str">
        <x:v>IS004</x:v>
      </x:c>
      <x:c t="str">
        <x:v>BEMETA TASI Pohártartó, 67x96x107mm, króm (154110012)</x:v>
      </x:c>
      <x:c t="str">
        <x:v>SAPHO</x:v>
      </x:c>
      <x:c t="str">
        <x:v>8592207021909</x:v>
      </x:c>
      <x:c t="str">
        <x:v>db        </x:v>
      </x:c>
      <x:c t="str">
        <x:v>74182000</x:v>
      </x:c>
      <x:c t="n">
        <x:v>0.4200</x:v>
      </x:c>
      <x:c t="str">
        <x:v>154110012</x:v>
      </x:c>
      <x:c t="str">
        <x:v>kiegészítők</x:v>
      </x:c>
      <x:c t="str">
        <x:v>fogkefetartó</x:v>
      </x:c>
      <x:c t="n">
        <x:v>0.0000</x:v>
      </x:c>
      <x:c t="n">
        <x:v>6800.0000</x:v>
      </x:c>
      <x:c t="str">
        <x:v>kiárusítás: 2025.11</x:v>
      </x:c>
    </x:row>
    <x:row>
      <x:c t="str">
        <x:v>IS006</x:v>
      </x:c>
      <x:c t="str">
        <x:v>BEMETA TASI Törölközőtartó, 205x146x60mm, króm (154104062)</x:v>
      </x:c>
      <x:c t="str">
        <x:v>SAPHO</x:v>
      </x:c>
      <x:c t="str">
        <x:v>8592207021855</x:v>
      </x:c>
      <x:c t="str">
        <x:v>db        </x:v>
      </x:c>
      <x:c t="str">
        <x:v>74182000</x:v>
      </x:c>
      <x:c t="n">
        <x:v>0.3200</x:v>
      </x:c>
      <x:c t="str">
        <x:v>154104062</x:v>
      </x:c>
      <x:c t="str">
        <x:v>kiegészítők</x:v>
      </x:c>
      <x:c t="str">
        <x:v>törölközőtartó</x:v>
      </x:c>
      <x:c t="n">
        <x:v>0.0000</x:v>
      </x:c>
      <x:c t="n">
        <x:v>8100.0000</x:v>
      </x:c>
      <x:c t="str">
        <x:v>kiárusítás: 2025.11</x:v>
      </x:c>
    </x:row>
    <x:row>
      <x:c t="str">
        <x:v>IS007</x:v>
      </x:c>
      <x:c t="str">
        <x:v>BEMETA TASI WC papírtartó, 137x144x78mm, króm (154112012)</x:v>
      </x:c>
      <x:c t="str">
        <x:v>SAPHO</x:v>
      </x:c>
      <x:c t="str">
        <x:v>8592207021916</x:v>
      </x:c>
      <x:c t="str">
        <x:v>db        </x:v>
      </x:c>
      <x:c t="str">
        <x:v>74182000</x:v>
      </x:c>
      <x:c t="n">
        <x:v>0.4430</x:v>
      </x:c>
      <x:c t="str">
        <x:v>154112012</x:v>
      </x:c>
      <x:c t="str">
        <x:v>kiegészítők</x:v>
      </x:c>
      <x:c t="str">
        <x:v>WC-papírtartó</x:v>
      </x:c>
      <x:c t="n">
        <x:v>0.0000</x:v>
      </x:c>
      <x:c t="n">
        <x:v>9300.0000</x:v>
      </x:c>
      <x:c t="str">
        <x:v>kiárusítás: 2025.11</x:v>
      </x:c>
    </x:row>
    <x:row>
      <x:c t="str">
        <x:v>IS008</x:v>
      </x:c>
      <x:c t="str">
        <x:v>BEMETA TASI WC kefetartó, fehér kefével, 110x370x145mm, króm (154113012)</x:v>
      </x:c>
      <x:c t="str">
        <x:v>SAPHO</x:v>
      </x:c>
      <x:c t="str">
        <x:v>8592207021824</x:v>
      </x:c>
      <x:c t="str">
        <x:v>db        </x:v>
      </x:c>
      <x:c t="str">
        <x:v>74182000</x:v>
      </x:c>
      <x:c t="n">
        <x:v>0.8730</x:v>
      </x:c>
      <x:c t="str">
        <x:v>154113012</x:v>
      </x:c>
      <x:c t="str">
        <x:v>kiegészítők</x:v>
      </x:c>
      <x:c t="str">
        <x:v>WC-kefe</x:v>
      </x:c>
      <x:c t="n">
        <x:v>0.0000</x:v>
      </x:c>
      <x:c t="n">
        <x:v>9700.0000</x:v>
      </x:c>
      <x:c t="str">
        <x:v>kiárusítás: 2025.11</x:v>
      </x:c>
    </x:row>
    <x:row>
      <x:c t="str">
        <x:v>IS009</x:v>
      </x:c>
      <x:c t="str">
        <x:v>BEMETA TASI Törölközőtartó, 656x50x87mm, króm (154104042)</x:v>
      </x:c>
      <x:c t="str">
        <x:v>SAPHO</x:v>
      </x:c>
      <x:c t="str">
        <x:v>8592207021848</x:v>
      </x:c>
      <x:c t="str">
        <x:v>db        </x:v>
      </x:c>
      <x:c t="str">
        <x:v>74182000</x:v>
      </x:c>
      <x:c t="n">
        <x:v>0.5300</x:v>
      </x:c>
      <x:c t="str">
        <x:v>154104042</x:v>
      </x:c>
      <x:c t="str">
        <x:v>kiegészítők</x:v>
      </x:c>
      <x:c t="str">
        <x:v>törölközőtartó</x:v>
      </x:c>
      <x:c t="n">
        <x:v>0.0000</x:v>
      </x:c>
      <x:c t="n">
        <x:v>9700.0000</x:v>
      </x:c>
      <x:c t="str">
        <x:v>kiárusítás: 2025.11</x:v>
      </x:c>
    </x:row>
    <x:row>
      <x:c t="str">
        <x:v>IS015</x:v>
      </x:c>
      <x:c t="str">
        <x:v>BEMETA TASI Üvegpolc, 600x50x132mm, króm (154102242)</x:v>
      </x:c>
      <x:c t="str">
        <x:v>SAPHO</x:v>
      </x:c>
      <x:c t="str">
        <x:v>8592207021831</x:v>
      </x:c>
      <x:c t="str">
        <x:v>db        </x:v>
      </x:c>
      <x:c t="str">
        <x:v>74182000</x:v>
      </x:c>
      <x:c t="n">
        <x:v>1.6000</x:v>
      </x:c>
      <x:c t="str">
        <x:v>154102242</x:v>
      </x:c>
      <x:c t="str">
        <x:v>kiegészítők</x:v>
      </x:c>
      <x:c t="str">
        <x:v>polc</x:v>
      </x:c>
      <x:c t="n">
        <x:v>0.0000</x:v>
      </x:c>
      <x:c t="n">
        <x:v>9700.0000</x:v>
      </x:c>
      <x:c t="str">
        <x:v>kiárusítás: 2025.11</x:v>
      </x:c>
    </x:row>
    <x:row>
      <x:c t="str">
        <x:v>IS017</x:v>
      </x:c>
      <x:c t="str">
        <x:v>BEMETA TASI WC papírtartó, 137x130x66mm, króm (154112022)</x:v>
      </x:c>
      <x:c t="str">
        <x:v>SAPHO</x:v>
      </x:c>
      <x:c t="str">
        <x:v>8592207021923</x:v>
      </x:c>
      <x:c t="str">
        <x:v>db        </x:v>
      </x:c>
      <x:c t="str">
        <x:v>74182000</x:v>
      </x:c>
      <x:c t="n">
        <x:v>0.2800</x:v>
      </x:c>
      <x:c t="str">
        <x:v>154112022</x:v>
      </x:c>
      <x:c t="str">
        <x:v>kiegészítők</x:v>
      </x:c>
      <x:c t="str">
        <x:v>WC-papírtartó</x:v>
      </x:c>
      <x:c t="n">
        <x:v>0.0000</x:v>
      </x:c>
      <x:c t="n">
        <x:v>6800.0000</x:v>
      </x:c>
      <x:c t="str">
        <x:v>kiárusítás: 2025.11</x:v>
      </x:c>
    </x:row>
    <x:row>
      <x:c t="str">
        <x:v>IS019</x:v>
      </x:c>
      <x:c t="str">
        <x:v>BEMETA TASI Szappanadagoló, 82x192x130mm, 230ml, króm (154109042)</x:v>
      </x:c>
      <x:c t="str">
        <x:v>SAPHO</x:v>
      </x:c>
      <x:c t="str">
        <x:v>8592207023408</x:v>
      </x:c>
      <x:c t="str">
        <x:v>db        </x:v>
      </x:c>
      <x:c t="str">
        <x:v>74182000</x:v>
      </x:c>
      <x:c t="n">
        <x:v>0.7180</x:v>
      </x:c>
      <x:c t="str">
        <x:v>154109042</x:v>
      </x:c>
      <x:c t="str">
        <x:v>kiegészítők</x:v>
      </x:c>
      <x:c t="str">
        <x:v>szappanadagoló</x:v>
      </x:c>
      <x:c t="n">
        <x:v>0.0000</x:v>
      </x:c>
      <x:c t="n">
        <x:v>10900.0000</x:v>
      </x:c>
      <x:c t="str">
        <x:v>kiárusítás: 2025.11</x:v>
      </x:c>
    </x:row>
    <x:row>
      <x:c t="str">
        <x:v>IS023</x:v>
      </x:c>
      <x:c t="str">
        <x:v>BEMETA TASI Dupla fogas, 80x50x60mm, króm (154106032)</x:v>
      </x:c>
      <x:c t="str">
        <x:v>SAPHO</x:v>
      </x:c>
      <x:c t="str">
        <x:v>8592207021879</x:v>
      </x:c>
      <x:c t="str">
        <x:v>db        </x:v>
      </x:c>
      <x:c t="str">
        <x:v>74182000</x:v>
      </x:c>
      <x:c t="n">
        <x:v>0.2310</x:v>
      </x:c>
      <x:c t="str">
        <x:v>154106032</x:v>
      </x:c>
      <x:c t="str">
        <x:v>kiegészítők</x:v>
      </x:c>
      <x:c t="str">
        <x:v>fogas</x:v>
      </x:c>
      <x:c t="n">
        <x:v>0.0000</x:v>
      </x:c>
      <x:c t="n">
        <x:v>4700.0000</x:v>
      </x:c>
      <x:c t="str">
        <x:v>kiárusítás: 2025.11</x:v>
      </x:c>
    </x:row>
    <x:row>
      <x:c t="str">
        <x:v>IS028</x:v>
      </x:c>
      <x:c t="str">
        <x:v>BEMETA TASI Törölközőtartó polc, 656x105x216mm, króm (154105262)</x:v>
      </x:c>
      <x:c t="str">
        <x:v>SAPHO</x:v>
      </x:c>
      <x:c t="str">
        <x:v>8592207021862</x:v>
      </x:c>
      <x:c t="str">
        <x:v>db        </x:v>
      </x:c>
      <x:c t="str">
        <x:v>74182000</x:v>
      </x:c>
      <x:c t="n">
        <x:v>1.2000</x:v>
      </x:c>
      <x:c t="str">
        <x:v>154105262</x:v>
      </x:c>
      <x:c t="str">
        <x:v>kiegészítők</x:v>
      </x:c>
      <x:c t="str">
        <x:v>törölközőtartó</x:v>
      </x:c>
      <x:c t="n">
        <x:v>0.0000</x:v>
      </x:c>
      <x:c t="n">
        <x:v>22500.0000</x:v>
      </x:c>
      <x:c t="str">
        <x:v>kiárusítás: 2025.11</x:v>
      </x:c>
    </x:row>
    <x:row>
      <x:c t="str">
        <x:v>IT1025</x:v>
      </x:c>
      <x:c t="str">
        <x:v>CREAVIT KID öblítőmechanika, duálgombos - 3/6 L </x:v>
      </x:c>
      <x:c t="str">
        <x:v>SAPHO</x:v>
      </x:c>
      <x:c t="str">
        <x:v>8698531164999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/>
      </x:c>
    </x:row>
    <x:row>
      <x:c t="str">
        <x:v>IT5030</x:v>
      </x:c>
      <x:c t="str">
        <x:v>CREAVIT LARA öblítőmechanika, duálgombos </x:v>
      </x:c>
      <x:c t="str">
        <x:v>SAPHO</x:v>
      </x:c>
      <x:c t="str">
        <x:v>8698531135579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újdonság: 2025.02</x:v>
      </x:c>
    </x:row>
    <x:row>
      <x:c t="str">
        <x:v>IT5130</x:v>
      </x:c>
      <x:c t="str">
        <x:v>CREAVIT LARA öblítőmechanika, duálgombos </x:v>
      </x:c>
      <x:c t="str">
        <x:v>SAPHO</x:v>
      </x:c>
      <x:c t="str">
        <x:v>8698531157922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kifutott: 2025.01</x:v>
      </x:c>
    </x:row>
    <x:row>
      <x:c t="str">
        <x:v>IZ100</x:v>
      </x:c>
      <x:c t="str">
        <x:v>MAGDALENA fürdőszobai radiátor, 500x688mm, 241W, króm</x:v>
      </x:c>
      <x:c t="str">
        <x:v>SAPHO</x:v>
      </x:c>
      <x:c t="str">
        <x:v>8590913848254</x:v>
      </x:c>
      <x:c t="str">
        <x:v>db        </x:v>
      </x:c>
      <x:c t="str">
        <x:v>73221900</x:v>
      </x:c>
      <x:c t="n">
        <x:v>5.1600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/>
      </x:c>
    </x:row>
    <x:row>
      <x:c t="str">
        <x:v>IZ101</x:v>
      </x:c>
      <x:c t="str">
        <x:v>MAGDALENA fürdőszobai radiátor, 500x1200mm, 408W, króm</x:v>
      </x:c>
      <x:c t="str">
        <x:v>SAPHO</x:v>
      </x:c>
      <x:c t="str">
        <x:v>8590913848261</x:v>
      </x:c>
      <x:c t="str">
        <x:v>db        </x:v>
      </x:c>
      <x:c t="str">
        <x:v>73221900</x:v>
      </x:c>
      <x:c t="n">
        <x:v>8.6100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IZ110</x:v>
      </x:c>
      <x:c t="str">
        <x:v>MANISA fürdőszobai radiátor három törölközőtartóval, 500x800mm, 180W, króm</x:v>
      </x:c>
      <x:c t="str">
        <x:v>SAPHO</x:v>
      </x:c>
      <x:c t="str">
        <x:v>8590913848292</x:v>
      </x:c>
      <x:c t="str">
        <x:v>db        </x:v>
      </x:c>
      <x:c t="str">
        <x:v>73221900</x:v>
      </x:c>
      <x:c t="n">
        <x:v>5.7500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90000.0000</x:v>
      </x:c>
      <x:c t="str">
        <x:v/>
      </x:c>
    </x:row>
    <x:row>
      <x:c t="str">
        <x:v>IZ111</x:v>
      </x:c>
      <x:c t="str">
        <x:v>MANISA fürdőszobai radiátor négy törölközőtartóval, 600x1328mm, 341W, króm</x:v>
      </x:c>
      <x:c t="str">
        <x:v>SAPHO</x:v>
      </x:c>
      <x:c t="str">
        <x:v>8590913848308</x:v>
      </x:c>
      <x:c t="str">
        <x:v>db        </x:v>
      </x:c>
      <x:c t="str">
        <x:v>73221900</x:v>
      </x:c>
      <x:c t="n">
        <x:v>10.7900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IZ120</x:v>
      </x:c>
      <x:c t="str">
        <x:v>PILON fürdőszobai radiátor, 270x1800mm, 660W, króm</x:v>
      </x:c>
      <x:c t="str">
        <x:v>SAPHO</x:v>
      </x:c>
      <x:c t="str">
        <x:v>8590913871900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2024.11</x:v>
      </x:c>
    </x:row>
    <x:row>
      <x:c t="str">
        <x:v>IZ120T</x:v>
      </x:c>
      <x:c t="str">
        <x:v>PILON fürdőszobai radiátor, 270x1800mm, króm</x:v>
      </x:c>
      <x:c t="str">
        <x:v>SAPHO</x:v>
      </x:c>
      <x:c t="str">
        <x:v>8590913977336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>újdonság: 2024.10</x:v>
      </x:c>
    </x:row>
    <x:row>
      <x:c t="str">
        <x:v>IZ121T</x:v>
      </x:c>
      <x:c t="str">
        <x:v>PILON fürdőszobai radiátor, 270x1800mm, matt fehér</x:v>
      </x:c>
      <x:c t="str">
        <x:v>SAPHO</x:v>
      </x:c>
      <x:c t="str">
        <x:v>8590913977343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IZ122</x:v>
      </x:c>
      <x:c t="str">
        <x:v>PILON fürdőszobai radiátor, 270x1800mm, matt fekete</x:v>
      </x:c>
      <x:c t="str">
        <x:v>SAPHO</x:v>
      </x:c>
      <x:c t="str">
        <x:v>8590913879494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kifutott: 2024.11</x:v>
      </x:c>
    </x:row>
    <x:row>
      <x:c t="str">
        <x:v>IZ122T</x:v>
      </x:c>
      <x:c t="str">
        <x:v>PILON fürdőszobai radiátor, 270x1800mm, matt fekete</x:v>
      </x:c>
      <x:c t="str">
        <x:v>SAPHO</x:v>
      </x:c>
      <x:c t="str">
        <x:v>8590913977350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IZ123</x:v>
      </x:c>
      <x:c t="str">
        <x:v>PILON fürdőszobai radiátor, 122x1800, króm</x:v>
      </x:c>
      <x:c t="str">
        <x:v>SAPHO</x:v>
      </x:c>
      <x:c t="str">
        <x:v>8590913891502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2024.11</x:v>
      </x:c>
    </x:row>
    <x:row>
      <x:c t="str">
        <x:v>IZ123T</x:v>
      </x:c>
      <x:c t="str">
        <x:v>PILON fürdőszobai radiátor, 122x1800mm, króm</x:v>
      </x:c>
      <x:c t="str">
        <x:v>SAPHO</x:v>
      </x:c>
      <x:c t="str">
        <x:v>8590913977367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2024.10</x:v>
      </x:c>
    </x:row>
    <x:row>
      <x:c t="str">
        <x:v>IZ124</x:v>
      </x:c>
      <x:c t="str">
        <x:v>PILON fürdőszobai radiátor, 122x1800, matt fekete</x:v>
      </x:c>
      <x:c t="str">
        <x:v>SAPHO</x:v>
      </x:c>
      <x:c t="str">
        <x:v>8590913891519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2024.11</x:v>
      </x:c>
    </x:row>
    <x:row>
      <x:c t="str">
        <x:v>IZ124T</x:v>
      </x:c>
      <x:c t="str">
        <x:v>PILON fürdőszobai radiátor, 122x1800mm, matt fekete</x:v>
      </x:c>
      <x:c t="str">
        <x:v>SAPHO</x:v>
      </x:c>
      <x:c t="str">
        <x:v>8590913977374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IZ125T</x:v>
      </x:c>
      <x:c t="str">
        <x:v>PILON fürdőszobai radiátor, 122x1800mm, matt fehér</x:v>
      </x:c>
      <x:c t="str">
        <x:v>SAPHO</x:v>
      </x:c>
      <x:c t="str">
        <x:v>8590913977381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IZ126T</x:v>
      </x:c>
      <x:c t="str">
        <x:v>PILON fürdőszobai radiátor, 3 fogassal, 196x1800mm, króm</x:v>
      </x:c>
      <x:c t="str">
        <x:v>SAPHO</x:v>
      </x:c>
      <x:c t="str">
        <x:v>8590913986796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2025.03</x:v>
      </x:c>
    </x:row>
    <x:row>
      <x:c t="str">
        <x:v>IZ127T</x:v>
      </x:c>
      <x:c t="str">
        <x:v>PILON fürdőszobai radiátor, 3 fogassal, 196x1800mm, matt fehér</x:v>
      </x:c>
      <x:c t="str">
        <x:v>SAPHO</x:v>
      </x:c>
      <x:c t="str">
        <x:v>8590913986819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2025.03</x:v>
      </x:c>
    </x:row>
    <x:row>
      <x:c t="str">
        <x:v>IZ128T</x:v>
      </x:c>
      <x:c t="str">
        <x:v>PILON fürdőszobai radiátor, 3 fogassal, 196x1800mm, matt fekete</x:v>
      </x:c>
      <x:c t="str">
        <x:v>SAPHO</x:v>
      </x:c>
      <x:c t="str">
        <x:v>8590913986826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2025.03</x:v>
      </x:c>
    </x:row>
    <x:row>
      <x:c t="str">
        <x:v>IZ130T</x:v>
      </x:c>
      <x:c t="str">
        <x:v>PILON fürdőszobai radiátor, 6 fogassal, 418x1800mm, króm</x:v>
      </x:c>
      <x:c t="str">
        <x:v>SAPHO</x:v>
      </x:c>
      <x:c t="str">
        <x:v>8590913130823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2026.02</x:v>
      </x:c>
    </x:row>
    <x:row>
      <x:c t="str">
        <x:v>IZ131T</x:v>
      </x:c>
      <x:c t="str">
        <x:v>PILON fürdőszobai radiátor, 6 fogassal, 418x1800mm, matt fehér</x:v>
      </x:c>
      <x:c t="str">
        <x:v>SAPHO</x:v>
      </x:c>
      <x:c t="str">
        <x:v>8590913130830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újdonság: 2026.02</x:v>
      </x:c>
    </x:row>
    <x:row>
      <x:c t="str">
        <x:v>IZ132T</x:v>
      </x:c>
      <x:c t="str">
        <x:v>PILON fürdőszobai radiátor, 6 fogassal, 418x1800mm, matt fekete</x:v>
      </x:c>
      <x:c t="str">
        <x:v>SAPHO</x:v>
      </x:c>
      <x:c t="str">
        <x:v>8590913130847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újdonság: 2026.02</x:v>
      </x:c>
    </x:row>
    <x:row>
      <x:c t="str">
        <x:v>JK125</x:v>
      </x:c>
      <x:c t="str">
        <x:v>RONA mosogató-csaptelep, króm</x:v>
      </x:c>
      <x:c t="str">
        <x:v>SAPHO</x:v>
      </x:c>
      <x:c t="str">
        <x:v>8590913995385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2025.05</x:v>
      </x:c>
    </x:row>
    <x:row>
      <x:c t="str">
        <x:v>JK125B</x:v>
      </x:c>
      <x:c t="str">
        <x:v>RONA mosogató-csaptelep, matt fekete</x:v>
      </x:c>
      <x:c t="str">
        <x:v>SAPHO</x:v>
      </x:c>
      <x:c t="str">
        <x:v>8590913995392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JK125GB</x:v>
      </x:c>
      <x:c t="str">
        <x:v>RONA mosogató-csaptelep, matt arany</x:v>
      </x:c>
      <x:c t="str">
        <x:v>SAPHO</x:v>
      </x:c>
      <x:c t="str">
        <x:v>8590913995415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JK125PG</x:v>
      </x:c>
      <x:c t="str">
        <x:v>RONA mosogató-csaptelep, matt réz</x:v>
      </x:c>
      <x:c t="str">
        <x:v>SAPHO</x:v>
      </x:c>
      <x:c t="str">
        <x:v>8590913995422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JK125W</x:v>
      </x:c>
      <x:c t="str">
        <x:v>RONA mosogató-csaptelep, matt fehér</x:v>
      </x:c>
      <x:c t="str">
        <x:v>SAPHO</x:v>
      </x:c>
      <x:c t="str">
        <x:v>8590913995408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JK649B</x:v>
      </x:c>
      <x:c t="str">
        <x:v>TRONA mosogató-csaptelep, matt fekete</x:v>
      </x:c>
      <x:c t="str">
        <x:v>SAPHO</x:v>
      </x:c>
      <x:c t="str">
        <x:v>8590913998539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24000.0000</x:v>
      </x:c>
      <x:c t="n">
        <x:v>29000.0000</x:v>
      </x:c>
      <x:c t="str">
        <x:v>újdonság: 2025.05</x:v>
      </x:c>
    </x:row>
    <x:row>
      <x:c t="str">
        <x:v>JK649NK</x:v>
      </x:c>
      <x:c t="str">
        <x:v>TRONA mosogató-csaptelep, nikkel</x:v>
      </x:c>
      <x:c t="str">
        <x:v>SAPHO</x:v>
      </x:c>
      <x:c t="str">
        <x:v>8590913998515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24000.0000</x:v>
      </x:c>
      <x:c t="n">
        <x:v>29000.0000</x:v>
      </x:c>
      <x:c t="str">
        <x:v>újdonság: 2025.05</x:v>
      </x:c>
    </x:row>
    <x:row>
      <x:c t="str">
        <x:v>JM002</x:v>
      </x:c>
      <x:c t="str">
        <x:v>JUMPER mosdócsaptelep leeresztő nélkül, króm</x:v>
      </x:c>
      <x:c t="str">
        <x:v>SAPHO</x:v>
      </x:c>
      <x:c t="str">
        <x:v>8590913862915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68000.0000</x:v>
      </x:c>
      <x:c t="str">
        <x:v>kifutott: 2025.06</x:v>
      </x:c>
    </x:row>
    <x:row>
      <x:c t="str">
        <x:v>JM003</x:v>
      </x:c>
      <x:c t="str">
        <x:v>JUMPER bidécsaptelep, leeresztő nélkül, króm</x:v>
      </x:c>
      <x:c t="str">
        <x:v>SAPHO</x:v>
      </x:c>
      <x:c t="str">
        <x:v>8590913862946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68000.0000</x:v>
      </x:c>
      <x:c t="str">
        <x:v>kifutott: 2025.06</x:v>
      </x:c>
    </x:row>
    <x:row>
      <x:c t="str">
        <x:v>JM006</x:v>
      </x:c>
      <x:c t="str">
        <x:v>JUMPER magasított mosdócsaptelep, leeresztő nélkül, króm</x:v>
      </x:c>
      <x:c t="str">
        <x:v>SAPHO</x:v>
      </x:c>
      <x:c t="str">
        <x:v>8590913862922</x:v>
      </x:c>
      <x:c t="str">
        <x:v>db        </x:v>
      </x:c>
      <x:c t="str">
        <x:v>84818011</x:v>
      </x:c>
      <x:c t="n">
        <x:v>2.4600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kifutott: 2024.09</x:v>
      </x:c>
    </x:row>
    <x:row>
      <x:c t="str">
        <x:v>JM010</x:v>
      </x:c>
      <x:c t="str">
        <x:v>JUMPER fali kádtöltő csaptelep, króm</x:v>
      </x:c>
      <x:c t="str">
        <x:v>SAPHO</x:v>
      </x:c>
      <x:c t="str">
        <x:v>8590913862953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2025.01</x:v>
      </x:c>
    </x:row>
    <x:row>
      <x:c t="str">
        <x:v>JM011</x:v>
      </x:c>
      <x:c t="str">
        <x:v>JUMPER fali zuhanycsaptelep, króm</x:v>
      </x:c>
      <x:c t="str">
        <x:v>SAPHO</x:v>
      </x:c>
      <x:c t="str">
        <x:v>8590913862960</x:v>
      </x:c>
      <x:c t="str">
        <x:v>db        </x:v>
      </x:c>
      <x:c t="str">
        <x:v>84818011</x:v>
      </x:c>
      <x:c t="n">
        <x:v>2.0700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>kifutott: 2024.09</x:v>
      </x:c>
    </x:row>
    <x:row>
      <x:c t="str">
        <x:v>JM041</x:v>
      </x:c>
      <x:c t="str">
        <x:v>JUMPER falba süllyesztett zuhanycsaptelep, 1-irányú váltóval, króm</x:v>
      </x:c>
      <x:c t="str">
        <x:v>SAPHO</x:v>
      </x:c>
      <x:c t="str">
        <x:v>8590913862977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2025.02</x:v>
      </x:c>
    </x:row>
    <x:row>
      <x:c t="str">
        <x:v>JM042</x:v>
      </x:c>
      <x:c t="str">
        <x:v>JUMPER falba süllyesztett zuhanycsaptelep, 2-irányú váltóval, króm</x:v>
      </x:c>
      <x:c t="str">
        <x:v>SAPHO</x:v>
      </x:c>
      <x:c t="str">
        <x:v>8590913862984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kifutott: 2025.06</x:v>
      </x:c>
    </x:row>
    <x:row>
      <x:c t="str">
        <x:v>JM049</x:v>
      </x:c>
      <x:c t="str">
        <x:v>JUMPER fali kádbeömlő, króm</x:v>
      </x:c>
      <x:c t="str">
        <x:v>SAPHO</x:v>
      </x:c>
      <x:c t="str">
        <x:v>8590913862991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38000.0000</x:v>
      </x:c>
      <x:c t="str">
        <x:v/>
      </x:c>
    </x:row>
    <x:row>
      <x:c t="str">
        <x:v>JM470</x:v>
      </x:c>
      <x:c t="str">
        <x:v>JUMPER fali fix kézizuhanytartó, króm</x:v>
      </x:c>
      <x:c t="str">
        <x:v>SAPHO</x:v>
      </x:c>
      <x:c t="str">
        <x:v>8590913863011</x:v>
      </x:c>
      <x:c t="str">
        <x:v>db        </x:v>
      </x:c>
      <x:c t="str">
        <x:v>74182000</x:v>
      </x:c>
      <x:c t="n">
        <x:v>0.3210</x:v>
      </x:c>
      <x:c t="str">
        <x:v/>
      </x:c>
      <x:c t="str">
        <x:v>zuhanyszettek</x:v>
      </x:c>
      <x:c t="str">
        <x:v>zuhanytartó</x:v>
      </x:c>
      <x:c t="n">
        <x:v>12000.0000</x:v>
      </x:c>
      <x:c t="n">
        <x:v>14400.0000</x:v>
      </x:c>
      <x:c t="str">
        <x:v/>
      </x:c>
    </x:row>
    <x:row>
      <x:c t="str">
        <x:v>JM540</x:v>
      </x:c>
      <x:c t="str">
        <x:v>JUMPER fali fix kézizuhanytartó, vízbekötéses csatlakozóval, króm</x:v>
      </x:c>
      <x:c t="str">
        <x:v>SAPHO</x:v>
      </x:c>
      <x:c t="str">
        <x:v>8590913863004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16000.0000</x:v>
      </x:c>
      <x:c t="n">
        <x:v>19000.0000</x:v>
      </x:c>
      <x:c t="str">
        <x:v/>
      </x:c>
    </x:row>
    <x:row>
      <x:c t="str">
        <x:v>JM650</x:v>
      </x:c>
      <x:c t="str">
        <x:v>JUMPER zuhanycsatlakozó, króm</x:v>
      </x:c>
      <x:c t="str">
        <x:v>SAPHO</x:v>
      </x:c>
      <x:c t="str">
        <x:v>8590913919916</x:v>
      </x:c>
      <x:c t="str">
        <x:v>db        </x:v>
      </x:c>
      <x:c t="str">
        <x:v>84818011</x:v>
      </x:c>
      <x:c t="n">
        <x:v>0.3500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15500.0000</x:v>
      </x:c>
      <x:c t="str">
        <x:v>kiárusítás: 2025.03</x:v>
      </x:c>
    </x:row>
    <x:row>
      <x:c t="str">
        <x:v>JS121</x:v>
      </x:c>
      <x:c t="str">
        <x:v>bidé zuhany szelep, 120cm-es gégecsővel, króm</x:v>
      </x:c>
      <x:c t="str">
        <x:v>SAPHO</x:v>
      </x:c>
      <x:c t="str">
        <x:v>8590913818103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28500.0000</x:v>
      </x:c>
      <x:c t="str">
        <x:v/>
      </x:c>
    </x:row>
    <x:row>
      <x:c t="str">
        <x:v>JS121-01</x:v>
      </x:c>
      <x:c t="str">
        <x:v>falbasüllyesztett csaptelep, bidézuhannyal, gégecsővel, króm</x:v>
      </x:c>
      <x:c t="str">
        <x:v>KOMPONENS</x:v>
      </x:c>
      <x:c t="str">
        <x:v>8590913902185</x:v>
      </x:c>
      <x:c t="str">
        <x:v>szett     </x:v>
      </x:c>
      <x:c t="str">
        <x:v/>
      </x:c>
      <x:c t="n">
        <x:v>2.1830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81000.0000</x:v>
      </x:c>
      <x:c t="str">
        <x:v/>
      </x:c>
    </x:row>
    <x:row>
      <x:c t="str">
        <x:v>JS121-02</x:v>
      </x:c>
      <x:c t="str">
        <x:v>bidézuhany szett </x:v>
      </x:c>
      <x:c t="str">
        <x:v>KOMPONENS</x:v>
      </x:c>
      <x:c t="str">
        <x:v>8590913905919</x:v>
      </x:c>
      <x:c t="str">
        <x:v>szett     </x:v>
      </x:c>
      <x:c t="str">
        <x:v/>
      </x:c>
      <x:c t="n">
        <x:v>1.2130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49500.0000</x:v>
      </x:c>
      <x:c t="str">
        <x:v/>
      </x:c>
    </x:row>
    <x:row>
      <x:c t="str">
        <x:v>JU080</x:v>
      </x:c>
      <x:c t="str">
        <x:v>JUNO öntöttmárvány mosdó , balos, 80x15x46cm</x:v>
      </x:c>
      <x:c t="str">
        <x:v>SAPHO</x:v>
      </x:c>
      <x:c t="str">
        <x:v>8590913846892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127000.0000</x:v>
      </x:c>
      <x:c t="str">
        <x:v/>
      </x:c>
    </x:row>
    <x:row>
      <x:c t="str">
        <x:v>JU081</x:v>
      </x:c>
      <x:c t="str">
        <x:v>JUNO mosdó  öntöttmárvány, jobbos, 80x15x46cm</x:v>
      </x:c>
      <x:c t="str">
        <x:v>SAPHO</x:v>
      </x:c>
      <x:c t="str">
        <x:v>8590913846908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127000.0000</x:v>
      </x:c>
      <x:c t="str">
        <x:v/>
      </x:c>
    </x:row>
    <x:row>
      <x:c t="str">
        <x:v>JU090-3030</x:v>
      </x:c>
      <x:c t="str">
        <x:v>JULIE mosdótartó szekrény, 2 fiókos, 90x50x50cm, fehér</x:v>
      </x:c>
      <x:c t="str">
        <x:v>SAPHO</x:v>
      </x:c>
      <x:c t="str">
        <x:v>8590913864971</x:v>
      </x:c>
      <x:c t="str">
        <x:v>db        </x:v>
      </x:c>
      <x:c t="str">
        <x:v>94036090</x:v>
      </x:c>
      <x:c t="n">
        <x:v>30.2700</x:v>
      </x:c>
      <x:c t="str">
        <x:v>59905</x:v>
      </x:c>
      <x:c t="str">
        <x:v>bútorok</x:v>
      </x:c>
      <x:c t="str">
        <x:v>mosdótartó szekrény</x:v>
      </x:c>
      <x:c t="n">
        <x:v>0.0000</x:v>
      </x:c>
      <x:c t="n">
        <x:v>420000.0000</x:v>
      </x:c>
      <x:c t="str">
        <x:v>kifutott: 2024.09</x:v>
      </x:c>
    </x:row>
    <x:row>
      <x:c t="str">
        <x:v>JU090-3030-01</x:v>
      </x:c>
      <x:c t="str">
        <x:v>JULIE mosdótartó szekrény, 2 fiókos, ARAS mosdóval, 90x50x50cm, fehér</x:v>
      </x:c>
      <x:c t="str">
        <x:v>KOMPONENS</x:v>
      </x:c>
      <x:c t="str">
        <x:v>8590913914218</x:v>
      </x:c>
      <x:c t="str">
        <x:v>szett     </x:v>
      </x:c>
      <x:c t="str">
        <x:v/>
      </x:c>
      <x:c t="n">
        <x:v>46.0400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514000.0000</x:v>
      </x:c>
      <x:c t="str">
        <x:v>kifutott: 2025.03</x:v>
      </x:c>
    </x:row>
    <x:row>
      <x:c t="str">
        <x:v>JU100</x:v>
      </x:c>
      <x:c t="str">
        <x:v>JUNO öntöttmárvány duplamosdó, 100x47cm</x:v>
      </x:c>
      <x:c t="str">
        <x:v>SAPHO</x:v>
      </x:c>
      <x:c t="str">
        <x:v>8590913846915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JU101</x:v>
      </x:c>
      <x:c t="str">
        <x:v>JUNO öntöttmárvány mosdó, balos, 100x47cm</x:v>
      </x:c>
      <x:c t="str">
        <x:v>SAPHO</x:v>
      </x:c>
      <x:c t="str">
        <x:v>8590913846922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JU102</x:v>
      </x:c>
      <x:c t="str">
        <x:v>JUNO öntöttmárvány mosdó, jobbos, 100x47cm</x:v>
      </x:c>
      <x:c t="str">
        <x:v>SAPHO</x:v>
      </x:c>
      <x:c t="str">
        <x:v>8590913846939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JU105-3030-01</x:v>
      </x:c>
      <x:c t="str">
        <x:v>JULIE mosdótartó szekrény, ARAS mosdóval, 100,5x55x46,50cm, bal, fehér</x:v>
      </x:c>
      <x:c t="str">
        <x:v>KOMPONENS</x:v>
      </x:c>
      <x:c t="str">
        <x:v>8590913914225</x:v>
      </x:c>
      <x:c t="str">
        <x:v>szett     </x:v>
      </x:c>
      <x:c t="str">
        <x:v/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JU106-3030-01</x:v>
      </x:c>
      <x:c t="str">
        <x:v>JULIE mosdótartó szekrény, ARAS mosdóval, 100,5x55x46,50cm, jobb, fehér</x:v>
      </x:c>
      <x:c t="str">
        <x:v>KOMPONENS</x:v>
      </x:c>
      <x:c t="str">
        <x:v>8590913914232</x:v>
      </x:c>
      <x:c t="str">
        <x:v>szett     </x:v>
      </x:c>
      <x:c t="str">
        <x:v/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JU120-3030-01</x:v>
      </x:c>
      <x:c t="str">
        <x:v>JULIE Mosdótartó szekrény, 2 ajtós, ARAS mosdóval, 120x55x50 cm, fehér</x:v>
      </x:c>
      <x:c t="str">
        <x:v>KOMPONENS</x:v>
      </x:c>
      <x:c t="str">
        <x:v>8590913914249</x:v>
      </x:c>
      <x:c t="str">
        <x:v>szett     </x:v>
      </x:c>
      <x:c t="str">
        <x:v/>
      </x:c>
      <x:c t="n">
        <x:v>46.7000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504000.0000</x:v>
      </x:c>
      <x:c t="str">
        <x:v>kifutott: 2025.03</x:v>
      </x:c>
    </x:row>
    <x:row>
      <x:c t="str">
        <x:v>JU150-3030-01</x:v>
      </x:c>
      <x:c t="str">
        <x:v>JULIE Mosdótartó szekrény, 2 ajtós, ARAS mosdóval, 150x60x50 cm, fehér</x:v>
      </x:c>
      <x:c t="str">
        <x:v>KOMPONENS</x:v>
      </x:c>
      <x:c t="str">
        <x:v>8590913914256</x:v>
      </x:c>
      <x:c t="str">
        <x:v>szett     </x:v>
      </x:c>
      <x:c t="str">
        <x:v/>
      </x:c>
      <x:c t="n">
        <x:v>50.1400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672000.0000</x:v>
      </x:c>
      <x:c t="str">
        <x:v>kifutott: 2025.03</x:v>
      </x:c>
    </x:row>
    <x:row>
      <x:c t="str">
        <x:v>JV002</x:v>
      </x:c>
      <x:c t="str">
        <x:v>TIMEA mosdócsaptelep, leeresztő nélkül, króm</x:v>
      </x:c>
      <x:c t="str">
        <x:v>SAPHO</x:v>
      </x:c>
      <x:c t="str">
        <x:v>8590913871931</x:v>
      </x:c>
      <x:c t="str">
        <x:v>db        </x:v>
      </x:c>
      <x:c t="str">
        <x:v>84818011</x:v>
      </x:c>
      <x:c t="n">
        <x:v>1.6250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kifutott: 2025.02</x:v>
      </x:c>
    </x:row>
    <x:row>
      <x:c t="str">
        <x:v>K1052</x:v>
      </x:c>
      <x:c t="str">
        <x:v>KAYRA Mosogató-csaptelep, króm</x:v>
      </x:c>
      <x:c t="str">
        <x:v>SAPHO</x:v>
      </x:c>
      <x:c t="str">
        <x:v>8590913833861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K1053</x:v>
      </x:c>
      <x:c t="str">
        <x:v>KAYRA Mosogató-csaptelep, bronz</x:v>
      </x:c>
      <x:c t="str">
        <x:v>SAPHO</x:v>
      </x:c>
      <x:c t="str">
        <x:v>8590913833939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K11-0221</x:v>
      </x:c>
      <x:c t="str">
        <x:v>ETIUDA WC mozgáskorlátozottaknak, ülőke nélkül, CLEAN ON, hátsó kifolyású, RIMLESS, 37,5x67,5cm</x:v>
      </x:c>
      <x:c t="str">
        <x:v>SAPHO</x:v>
      </x:c>
      <x:c t="str">
        <x:v>8590913129568</x:v>
      </x:c>
      <x:c t="str">
        <x:v>db        </x:v>
      </x:c>
      <x:c t="str">
        <x:v>69109000</x:v>
      </x:c>
      <x:c t="n">
        <x:v>36.4700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124000.0000</x:v>
      </x:c>
      <x:c t="str">
        <x:v/>
      </x:c>
    </x:row>
    <x:row>
      <x:c t="str">
        <x:v>K670-002</x:v>
      </x:c>
      <x:c t="str">
        <x:v>SENIOR Fali WC mozgáskorlátozottak, CLEAN ON, 37,5x73cm</x:v>
      </x:c>
      <x:c t="str">
        <x:v>SAPHO</x:v>
      </x:c>
      <x:c t="str">
        <x:v>5902115729423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122000.0000</x:v>
      </x:c>
      <x:c t="str">
        <x:v/>
      </x:c>
    </x:row>
    <x:row>
      <x:c t="str">
        <x:v>KA02</x:v>
      </x:c>
      <x:c t="str">
        <x:v>KAI mosdócsaptelep, leeresztő nélkül, króm</x:v>
      </x:c>
      <x:c t="str">
        <x:v>SAPHO</x:v>
      </x:c>
      <x:c t="str">
        <x:v>8590913831409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39500.0000</x:v>
      </x:c>
      <x:c t="str">
        <x:v/>
      </x:c>
    </x:row>
    <x:row>
      <x:c t="str">
        <x:v>KA02/15</x:v>
      </x:c>
      <x:c t="str">
        <x:v>KAI mosdócsaptelep, leeresztő nélkül, matt fekete</x:v>
      </x:c>
      <x:c t="str">
        <x:v>SAPHO</x:v>
      </x:c>
      <x:c t="str">
        <x:v>8590913875427</x:v>
      </x:c>
      <x:c t="str">
        <x:v>db        </x:v>
      </x:c>
      <x:c t="str">
        <x:v>84818011</x:v>
      </x:c>
      <x:c t="n">
        <x:v>1.2130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KA03</x:v>
      </x:c>
      <x:c t="str">
        <x:v>KAI bidécsaptelep, leeresztő nélkül, króm</x:v>
      </x:c>
      <x:c t="str">
        <x:v>SAPHO</x:v>
      </x:c>
      <x:c t="str">
        <x:v>8590913831416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37000.0000</x:v>
      </x:c>
      <x:c t="str">
        <x:v/>
      </x:c>
    </x:row>
    <x:row>
      <x:c t="str">
        <x:v>KA03/15</x:v>
      </x:c>
      <x:c t="str">
        <x:v>KAI bidécsaptelep, leeresztő nélkül, matt fekete</x:v>
      </x:c>
      <x:c t="str">
        <x:v>SAPHO</x:v>
      </x:c>
      <x:c t="str">
        <x:v>8590913875434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61000.0000</x:v>
      </x:c>
      <x:c t="str">
        <x:v/>
      </x:c>
    </x:row>
    <x:row>
      <x:c t="str">
        <x:v>KA10</x:v>
      </x:c>
      <x:c t="str">
        <x:v>KAI fali kádtöltő csaptelep, zuhanyszett nélkül, króm</x:v>
      </x:c>
      <x:c t="str">
        <x:v>SAPHO</x:v>
      </x:c>
      <x:c t="str">
        <x:v>8590913831430</x:v>
      </x:c>
      <x:c t="str">
        <x:v>db        </x:v>
      </x:c>
      <x:c t="str">
        <x:v>84818011</x:v>
      </x:c>
      <x:c t="n">
        <x:v>1.7100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52000.0000</x:v>
      </x:c>
      <x:c t="str">
        <x:v/>
      </x:c>
    </x:row>
    <x:row>
      <x:c t="str">
        <x:v>KA10/15</x:v>
      </x:c>
      <x:c t="str">
        <x:v>KAI fali kádtöltő csaptelep, zuhanyszett nélkül, matt fekete</x:v>
      </x:c>
      <x:c t="str">
        <x:v>SAPHO</x:v>
      </x:c>
      <x:c t="str">
        <x:v>8590913875458</x:v>
      </x:c>
      <x:c t="str">
        <x:v>db        </x:v>
      </x:c>
      <x:c t="str">
        <x:v>84818011</x:v>
      </x:c>
      <x:c t="n">
        <x:v>1.7140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80000.0000</x:v>
      </x:c>
      <x:c t="str">
        <x:v/>
      </x:c>
    </x:row>
    <x:row>
      <x:c t="str">
        <x:v>KA11</x:v>
      </x:c>
      <x:c t="str">
        <x:v>KAI fali zuhanycsaptelep, zuhanyszett nélkül, króm</x:v>
      </x:c>
      <x:c t="str">
        <x:v>SAPHO</x:v>
      </x:c>
      <x:c t="str">
        <x:v>8590913831423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KA11/15</x:v>
      </x:c>
      <x:c t="str">
        <x:v>KAI fali zuhanycsaptelep, zuhanyszett nélkül, matt fekete</x:v>
      </x:c>
      <x:c t="str">
        <x:v>SAPHO</x:v>
      </x:c>
      <x:c t="str">
        <x:v>8590913875441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KA400</x:v>
      </x:c>
      <x:c t="str">
        <x:v>AQUALINE KRONAS LED világítás, 6W, 400x40x100mm, króm</x:v>
      </x:c>
      <x:c t="str">
        <x:v>AKCIO</x:v>
      </x:c>
      <x:c t="str">
        <x:v>8590913862809</x:v>
      </x:c>
      <x:c t="str">
        <x:v>db        </x:v>
      </x:c>
      <x:c t="str">
        <x:v>94051140</x:v>
      </x:c>
      <x:c t="n">
        <x:v>0.3280</x:v>
      </x:c>
      <x:c t="str">
        <x:v/>
      </x:c>
      <x:c t="str">
        <x:v>világítás</x:v>
      </x:c>
      <x:c t="str">
        <x:v>lámpa</x:v>
      </x:c>
      <x:c t="n">
        <x:v>8500.0000</x:v>
      </x:c>
      <x:c t="n">
        <x:v>10500.0000</x:v>
      </x:c>
      <x:c t="str">
        <x:v/>
      </x:c>
    </x:row>
    <x:row>
      <x:c t="str">
        <x:v>KA41</x:v>
      </x:c>
      <x:c t="str">
        <x:v>KAI falsík alatti zuhanycsaptelep, zuhanyszett nélkül, króm</x:v>
      </x:c>
      <x:c t="str">
        <x:v>SAPHO</x:v>
      </x:c>
      <x:c t="str">
        <x:v>8590913831447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/>
      </x:c>
    </x:row>
    <x:row>
      <x:c t="str">
        <x:v>KA41/15</x:v>
      </x:c>
      <x:c t="str">
        <x:v>KAI falsík alatti zuhanycsaptelep, zuhanyszett nélkül, matt fekete</x:v>
      </x:c>
      <x:c t="str">
        <x:v>SAPHO</x:v>
      </x:c>
      <x:c t="str">
        <x:v>8590913875465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KA42</x:v>
      </x:c>
      <x:c t="str">
        <x:v>KAI falsík alatti zuhanycsaptelep, 2-irányú váltóval, zuhanyszett nélkül, króm</x:v>
      </x:c>
      <x:c t="str">
        <x:v>SAPHO</x:v>
      </x:c>
      <x:c t="str">
        <x:v>8590913831454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58000.0000</x:v>
      </x:c>
      <x:c t="str">
        <x:v/>
      </x:c>
    </x:row>
    <x:row>
      <x:c t="str">
        <x:v>KA42/15</x:v>
      </x:c>
      <x:c t="str">
        <x:v>KAI falsík alatti zuhanycsaptelep, 2-irányú váltóval, zuhanyszett nélkül, matt fekete</x:v>
      </x:c>
      <x:c t="str">
        <x:v>SAPHO</x:v>
      </x:c>
      <x:c t="str">
        <x:v>8590913875472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/>
      </x:c>
    </x:row>
    <x:row>
      <x:c t="str">
        <x:v>KA42/15-01</x:v>
      </x:c>
      <x:c t="str">
        <x:v>KAI falba süllyesztett zuhanycsaptelep, 2-irányú váltóval, zuhanyszettel, fejzuhannyal, matt fekete</x:v>
      </x:c>
      <x:c t="str">
        <x:v>KOMPONENS</x:v>
      </x:c>
      <x:c t="str">
        <x:v>8590913909597</x:v>
      </x:c>
      <x:c t="str">
        <x:v>szett     </x:v>
      </x:c>
      <x:c t="str">
        <x:v/>
      </x:c>
      <x:c t="n">
        <x:v>4.7710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161200.0000</x:v>
      </x:c>
      <x:c t="str">
        <x:v>kifutott: 2025.12</x:v>
      </x:c>
    </x:row>
    <x:row>
      <x:c t="str">
        <x:v>KA42-01</x:v>
      </x:c>
      <x:c t="str">
        <x:v>KAI falba süllyesztett zuhanycsaptelep, 2-irányú váltóval, zuhanyszettel, fejzuhannyal, króm</x:v>
      </x:c>
      <x:c t="str">
        <x:v>KOMPONENS</x:v>
      </x:c>
      <x:c t="str">
        <x:v>8590913909740</x:v>
      </x:c>
      <x:c t="str">
        <x:v>szett     </x:v>
      </x:c>
      <x:c t="str">
        <x:v/>
      </x:c>
      <x:c t="n">
        <x:v>5.1500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105200.0000</x:v>
      </x:c>
      <x:c t="str">
        <x:v>újra elérhető: 2025.08</x:v>
      </x:c>
    </x:row>
    <x:row>
      <x:c t="str">
        <x:v>KA43</x:v>
      </x:c>
      <x:c t="str">
        <x:v>KAI falsík alatti zuhanycsaptelep, 2-irányú váltóval, zuhanyszett nélkül, króm</x:v>
      </x:c>
      <x:c t="str">
        <x:v>SAPHO</x:v>
      </x:c>
      <x:c t="str">
        <x:v>8590913858420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KA43/15</x:v>
      </x:c>
      <x:c t="str">
        <x:v>KAI falsík alatti zuhanycsaptelep, 2-irányú váltóval, zuhanyszett nélkül, matt fekete</x:v>
      </x:c>
      <x:c t="str">
        <x:v>SAPHO</x:v>
      </x:c>
      <x:c t="str">
        <x:v>8590913914386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61000.0000</x:v>
      </x:c>
      <x:c t="str">
        <x:v/>
      </x:c>
    </x:row>
    <x:row>
      <x:c t="str">
        <x:v>KA43/15-01</x:v>
      </x:c>
      <x:c t="str">
        <x:v>KAI falba süllyesztett zuhanycsaptelep, 2-irányú váltóval, zuhanyszettel, fejzuhannyal, matt fekete</x:v>
      </x:c>
      <x:c t="str">
        <x:v>KOMPONENS</x:v>
      </x:c>
      <x:c t="str">
        <x:v>8590913914546</x:v>
      </x:c>
      <x:c t="str">
        <x:v>szett     </x:v>
      </x:c>
      <x:c t="str">
        <x:v/>
      </x:c>
      <x:c t="n">
        <x:v>4.7880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138100.0000</x:v>
      </x:c>
      <x:c t="str">
        <x:v>kifutott: 2025.12</x:v>
      </x:c>
    </x:row>
    <x:row>
      <x:c t="str">
        <x:v>KA43-01</x:v>
      </x:c>
      <x:c t="str">
        <x:v>KAI falba süllyesztett zuhanycsaptelep, 2-irányú váltóval, zuhanyszettel, fejzuhannyal, króm</x:v>
      </x:c>
      <x:c t="str">
        <x:v>KOMPONENS</x:v>
      </x:c>
      <x:c t="str">
        <x:v>8590913914553</x:v>
      </x:c>
      <x:c t="str">
        <x:v>szett     </x:v>
      </x:c>
      <x:c t="str">
        <x:v/>
      </x:c>
      <x:c t="n">
        <x:v>4.3550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113900.0000</x:v>
      </x:c>
      <x:c t="str">
        <x:v/>
      </x:c>
    </x:row>
    <x:row>
      <x:c t="str">
        <x:v>KA450</x:v>
      </x:c>
      <x:c t="str">
        <x:v>KADRIS keretes tükör LED világítással,, 45x90cm, matt fekete</x:v>
      </x:c>
      <x:c t="str">
        <x:v>SAPHO</x:v>
      </x:c>
      <x:c t="str">
        <x:v>8590913946752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2024.08</x:v>
      </x:c>
    </x:row>
    <x:row>
      <x:c t="str">
        <x:v>KA500</x:v>
      </x:c>
      <x:c t="str">
        <x:v>KAIRA LED tükör világítással, 120x50cm, matt fekete</x:v>
      </x:c>
      <x:c t="str">
        <x:v>SAPHO</x:v>
      </x:c>
      <x:c t="str">
        <x:v>8590913118531</x:v>
      </x:c>
      <x:c t="str">
        <x:v>db        </x:v>
      </x:c>
      <x:c t="str">
        <x:v>70099100</x:v>
      </x:c>
      <x:c t="n">
        <x:v>10.5220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2025.12</x:v>
      </x:c>
    </x:row>
    <x:row>
      <x:c t="str">
        <x:v>KB904</x:v>
      </x:c>
      <x:c t="str">
        <x:v>KARBO elektromos törölközőszárító radiátor, 400x1120mm, 87W, fekete</x:v>
      </x:c>
      <x:c t="str">
        <x:v>SAPHO</x:v>
      </x:c>
      <x:c t="str">
        <x:v>8590913858574</x:v>
      </x:c>
      <x:c t="str">
        <x:v>db        </x:v>
      </x:c>
      <x:c t="str">
        <x:v>85162950</x:v>
      </x:c>
      <x:c t="n">
        <x:v>3.5000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KB905</x:v>
      </x:c>
      <x:c t="str">
        <x:v>KARBO elektromos törölközőszárító radiátor, 500x1600mm, 120W, fekete</x:v>
      </x:c>
      <x:c t="str">
        <x:v>SAPHO</x:v>
      </x:c>
      <x:c t="str">
        <x:v>8590913852664</x:v>
      </x:c>
      <x:c t="str">
        <x:v>db        </x:v>
      </x:c>
      <x:c t="str">
        <x:v>85162950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189000.0000</x:v>
      </x:c>
      <x:c t="str">
        <x:v/>
      </x:c>
    </x:row>
    <x:row>
      <x:c t="str">
        <x:v>KC0303</x:v>
      </x:c>
      <x:c t="str">
        <x:v>CREAVIT ANTIK Soft Close WC-ülőke </x:v>
      </x:c>
      <x:c t="str">
        <x:v>SAPHO</x:v>
      </x:c>
      <x:c t="str">
        <x:v>8698531143147</x:v>
      </x:c>
      <x:c t="str">
        <x:v>db        </x:v>
      </x:c>
      <x:c t="str">
        <x:v>39222000</x:v>
      </x:c>
      <x:c t="n">
        <x:v>2.3000</x:v>
      </x:c>
      <x:c t="str">
        <x:v>KC3631</x:v>
      </x:c>
      <x:c t="str">
        <x:v>ülőke</x:v>
      </x:c>
      <x:c t="str">
        <x:v>WC-ülőke</x:v>
      </x:c>
      <x:c t="n">
        <x:v>0.0000</x:v>
      </x:c>
      <x:c t="n">
        <x:v>38000.0000</x:v>
      </x:c>
      <x:c t="str">
        <x:v/>
      </x:c>
    </x:row>
    <x:row>
      <x:c t="str">
        <x:v>KC0503</x:v>
      </x:c>
      <x:c t="str">
        <x:v>AQUALINE CREAVIT BENE WC-ülőke, soft close </x:v>
      </x:c>
      <x:c t="str">
        <x:v>AQUALINE</x:v>
      </x:c>
      <x:c t="str">
        <x:v>8698531146025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28000.0000</x:v>
      </x:c>
      <x:c t="str">
        <x:v/>
      </x:c>
    </x:row>
    <x:row>
      <x:c t="str">
        <x:v>KC0802.01.0</x:v>
      </x:c>
      <x:c t="str">
        <x:v>CREAVIT KID  gyermek WC-ülőke, duroplast, fém pánttal</x:v>
      </x:c>
      <x:c t="str">
        <x:v>SAPHO</x:v>
      </x:c>
      <x:c t="str">
        <x:v>8698531129226</x:v>
      </x:c>
      <x:c t="str">
        <x:v>db        </x:v>
      </x:c>
      <x:c t="str">
        <x:v>39222000</x:v>
      </x:c>
      <x:c t="n">
        <x:v>2.0000</x:v>
      </x:c>
      <x:c t="str">
        <x:v>KC3041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>kiárusítás: 2025.10</x:v>
      </x:c>
    </x:row>
    <x:row>
      <x:c t="str">
        <x:v>KC0802.01.1</x:v>
      </x:c>
      <x:c t="str">
        <x:v>CREAVIT KID  gyermek WC-ülőke, duroplast, fém pánttal, színes mintával</x:v>
      </x:c>
      <x:c t="str">
        <x:v>SAPHO</x:v>
      </x:c>
      <x:c t="str">
        <x:v>8698531136491</x:v>
      </x:c>
      <x:c t="str">
        <x:v>db        </x:v>
      </x:c>
      <x:c t="str">
        <x:v>39222000</x:v>
      </x:c>
      <x:c t="n">
        <x:v>2.0000</x:v>
      </x:c>
      <x:c t="str">
        <x:v>KC3041.0F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/>
      </x:c>
    </x:row>
    <x:row>
      <x:c t="str">
        <x:v>KC0903</x:v>
      </x:c>
      <x:c t="str">
        <x:v>CREAVIT PAULA WC ülőke, Slim soft close, duroplast, arany</x:v>
      </x:c>
      <x:c t="str">
        <x:v>SAPHO</x:v>
      </x:c>
      <x:c t="str">
        <x:v>8698531145592</x:v>
      </x:c>
      <x:c t="str">
        <x:v>db        </x:v>
      </x:c>
      <x:c t="str">
        <x:v>39222000</x:v>
      </x:c>
      <x:c t="n">
        <x:v>3.4100</x:v>
      </x:c>
      <x:c t="str">
        <x:v>KC4080.A0</x:v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/>
      </x:c>
    </x:row>
    <x:row>
      <x:c t="str">
        <x:v>KC0903.01.14</x:v>
      </x:c>
      <x:c t="str">
        <x:v>CREAVIT PAULA WC-ülőke, matt fekete</x:v>
      </x:c>
      <x:c t="str">
        <x:v>SAPHO</x:v>
      </x:c>
      <x:c t="str">
        <x:v>8698531154181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67000.0000</x:v>
      </x:c>
      <x:c t="str">
        <x:v>kifutott: 2025.06</x:v>
      </x:c>
    </x:row>
    <x:row>
      <x:c t="str">
        <x:v>KC0903.01.2100E</x:v>
      </x:c>
      <x:c t="str">
        <x:v>CREAVIT PAULA WC ülőke, Slim soft close, duroplast, matt fekete</x:v>
      </x:c>
      <x:c t="str">
        <x:v>SAPHO</x:v>
      </x:c>
      <x:c t="str">
        <x:v>8698531173540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2025.05</x:v>
      </x:c>
    </x:row>
    <x:row>
      <x:c t="str">
        <x:v>KC1403.01.0000E</x:v>
      </x:c>
      <x:c t="str">
        <x:v>CREAVIT GRANDE WC-ülőke, Soft Close </x:v>
      </x:c>
      <x:c t="str">
        <x:v>SAPHO</x:v>
      </x:c>
      <x:c t="str">
        <x:v>8698531147381</x:v>
      </x:c>
      <x:c t="str">
        <x:v>db        </x:v>
      </x:c>
      <x:c t="str">
        <x:v>39222000</x:v>
      </x:c>
      <x:c t="n">
        <x:v>4.3200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KC1603.01</x:v>
      </x:c>
      <x:c t="str">
        <x:v>CREAVIT LARA SLIM WC ülőke, Soft Close, matt fekete</x:v>
      </x:c>
      <x:c t="str">
        <x:v>SAPHO</x:v>
      </x:c>
      <x:c t="str">
        <x:v>8698531164449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62000.0000</x:v>
      </x:c>
      <x:c t="str">
        <x:v>kifutott: 2025.08</x:v>
      </x:c>
    </x:row>
    <x:row>
      <x:c t="str">
        <x:v>KC1603.01.2100E</x:v>
      </x:c>
      <x:c t="str">
        <x:v>LARA SLIM, Soft Close WC-ülőke, matt fekete</x:v>
      </x:c>
      <x:c t="str">
        <x:v>SAPHO</x:v>
      </x:c>
      <x:c t="str">
        <x:v>8698531173564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2025.08</x:v>
      </x:c>
    </x:row>
    <x:row>
      <x:c t="str">
        <x:v>KD01</x:v>
      </x:c>
      <x:c t="str">
        <x:v>KID mosdócsaptelep, leeresztő nélkül, színes/króm</x:v>
      </x:c>
      <x:c t="str">
        <x:v>SAPHO</x:v>
      </x:c>
      <x:c t="str">
        <x:v>8590913947957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23400.0000</x:v>
      </x:c>
      <x:c t="str">
        <x:v/>
      </x:c>
    </x:row>
    <x:row>
      <x:c t="str">
        <x:v>KD02</x:v>
      </x:c>
      <x:c t="str">
        <x:v>KID mosdócsaptelep, leeresztő nélkül, színes/króm</x:v>
      </x:c>
      <x:c t="str">
        <x:v>SAPHO</x:v>
      </x:c>
      <x:c t="str">
        <x:v>8590913844782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29000.0000</x:v>
      </x:c>
      <x:c t="str">
        <x:v/>
      </x:c>
    </x:row>
    <x:row>
      <x:c t="str">
        <x:v>KD060</x:v>
      </x:c>
      <x:c t="str">
        <x:v>KADRIS keretes tükör LED világítással,, átm.:60cm, matt fekete</x:v>
      </x:c>
      <x:c t="str">
        <x:v>SAPHO</x:v>
      </x:c>
      <x:c t="str">
        <x:v>8590913972980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69000.0000</x:v>
      </x:c>
      <x:c t="str">
        <x:v>újdonság: 2024.08</x:v>
      </x:c>
    </x:row>
    <x:row>
      <x:c t="str">
        <x:v>KD080</x:v>
      </x:c>
      <x:c t="str">
        <x:v>KADRIS keretes tükör LED világítással,, átm.:80cm, matt fekete</x:v>
      </x:c>
      <x:c t="str">
        <x:v>SAPHO</x:v>
      </x:c>
      <x:c t="str">
        <x:v>8590913972973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2024.08</x:v>
      </x:c>
    </x:row>
    <x:row>
      <x:c t="str">
        <x:v>KD100</x:v>
      </x:c>
      <x:c t="str">
        <x:v>KADRIS keretes tükör LED világítással,, átm.:100cm, matt fekete</x:v>
      </x:c>
      <x:c t="str">
        <x:v>SAPHO</x:v>
      </x:c>
      <x:c t="str">
        <x:v>8590913946738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2024.08</x:v>
      </x:c>
    </x:row>
    <x:row>
      <x:c t="str">
        <x:v>KE040</x:v>
      </x:c>
      <x:c t="str">
        <x:v>CITY kerámiamosdó, 40x18x35cm</x:v>
      </x:c>
      <x:c t="str">
        <x:v>SAPHO</x:v>
      </x:c>
      <x:c t="str">
        <x:v>8590913885495</x:v>
      </x:c>
      <x:c t="str">
        <x:v>db        </x:v>
      </x:c>
      <x:c t="str">
        <x:v>69109000</x:v>
      </x:c>
      <x:c t="n">
        <x:v>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39000.0000</x:v>
      </x:c>
      <x:c t="str">
        <x:v/>
      </x:c>
    </x:row>
    <x:row>
      <x:c t="str">
        <x:v>KE050</x:v>
      </x:c>
      <x:c t="str">
        <x:v>CITY kerámiamosdó, 50x40cm</x:v>
      </x:c>
      <x:c t="str">
        <x:v>SAPHO</x:v>
      </x:c>
      <x:c t="str">
        <x:v>8590913843198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42000.0000</x:v>
      </x:c>
      <x:c t="str">
        <x:v/>
      </x:c>
    </x:row>
    <x:row>
      <x:c t="str">
        <x:v>KE060</x:v>
      </x:c>
      <x:c t="str">
        <x:v>CITY kerámiamosdó, 60x45cm</x:v>
      </x:c>
      <x:c t="str">
        <x:v>SAPHO</x:v>
      </x:c>
      <x:c t="str">
        <x:v>8590913843204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KE080</x:v>
      </x:c>
      <x:c t="str">
        <x:v>CITY kerámiamosdó, 80x45cm</x:v>
      </x:c>
      <x:c t="str">
        <x:v>SAPHO</x:v>
      </x:c>
      <x:c t="str">
        <x:v>8590913843211</x:v>
      </x:c>
      <x:c t="str">
        <x:v>db        </x:v>
      </x:c>
      <x:c t="str">
        <x:v>69109000</x:v>
      </x:c>
      <x:c t="n">
        <x:v>20.3000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KE100</x:v>
      </x:c>
      <x:c t="str">
        <x:v>CITY kerámiamosdó, 100x45cm</x:v>
      </x:c>
      <x:c t="str">
        <x:v>SAPHO</x:v>
      </x:c>
      <x:c t="str">
        <x:v>8590913843228</x:v>
      </x:c>
      <x:c t="str">
        <x:v>db        </x:v>
      </x:c>
      <x:c t="str">
        <x:v>69109000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77000.0000</x:v>
      </x:c>
      <x:c t="str">
        <x:v/>
      </x:c>
    </x:row>
    <x:row>
      <x:c t="str">
        <x:v>KE320</x:v>
      </x:c>
      <x:c t="str">
        <x:v>KEA öntöttmárvány mosdó, 32x22cm</x:v>
      </x:c>
      <x:c t="str">
        <x:v>SAPHO</x:v>
      </x:c>
      <x:c t="str">
        <x:v>8590913956515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KI02B</x:v>
      </x:c>
      <x:c t="str">
        <x:v>KIRKÉ mosdócsaptelep, automata leeresztővel, bronz</x:v>
      </x:c>
      <x:c t="str">
        <x:v>SAPHO</x:v>
      </x:c>
      <x:c t="str">
        <x:v>8590913838743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KI02BB</x:v>
      </x:c>
      <x:c t="str">
        <x:v>KIRKÉ mosdócsaptelep, automata leeresztővel, fehér kerámia karral, bronz</x:v>
      </x:c>
      <x:c t="str">
        <x:v>SAPHO</x:v>
      </x:c>
      <x:c t="str">
        <x:v>8590913838903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KI02BC</x:v>
      </x:c>
      <x:c t="str">
        <x:v>KIRKÉ mosdócsaptelep, automata leeresztővel, fehér kerámia karral, króm</x:v>
      </x:c>
      <x:c t="str">
        <x:v>SAPHO</x:v>
      </x:c>
      <x:c t="str">
        <x:v>8590913838897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/>
      </x:c>
    </x:row>
    <x:row>
      <x:c t="str">
        <x:v>KI02BZ</x:v>
      </x:c>
      <x:c t="str">
        <x:v>KIRKÉ mosdócsaptelep, automata leeresztővel, fehér kerámia karral, arany</x:v>
      </x:c>
      <x:c t="str">
        <x:v>SAPHO</x:v>
      </x:c>
      <x:c t="str">
        <x:v>8590913844928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KI02C</x:v>
      </x:c>
      <x:c t="str">
        <x:v>KIRKÉ mosdócsaptelep, automata leeresztővel, króm</x:v>
      </x:c>
      <x:c t="str">
        <x:v>SAPHO</x:v>
      </x:c>
      <x:c t="str">
        <x:v>8590913838736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KI02KB</x:v>
      </x:c>
      <x:c t="str">
        <x:v>KIRKÉ mosdócsaptelep, automata leeresztővel, kristály karral, bronz</x:v>
      </x:c>
      <x:c t="str">
        <x:v>SAPHO</x:v>
      </x:c>
      <x:c t="str">
        <x:v>8590913864407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/>
      </x:c>
    </x:row>
    <x:row>
      <x:c t="str">
        <x:v>KI02KC</x:v>
      </x:c>
      <x:c t="str">
        <x:v>KIRKÉ mosdócsaptelep, automata leeresztővel, kristály karral, króm</x:v>
      </x:c>
      <x:c t="str">
        <x:v>SAPHO</x:v>
      </x:c>
      <x:c t="str">
        <x:v>8590913864391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KI02KZ</x:v>
      </x:c>
      <x:c t="str">
        <x:v>KIRKÉ mosdócsaptelep, automata leeresztővel, kristály karral, arany</x:v>
      </x:c>
      <x:c t="str">
        <x:v>SAPHO</x:v>
      </x:c>
      <x:c t="str">
        <x:v>8590913864414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KI02NB</x:v>
      </x:c>
      <x:c t="str">
        <x:v>KIRKÉ mosdócsaptelep, automata leeresztővel, fekete kerámia karral, bronz</x:v>
      </x:c>
      <x:c t="str">
        <x:v>SAPHO</x:v>
      </x:c>
      <x:c t="str">
        <x:v>8590913931697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KI02NC</x:v>
      </x:c>
      <x:c t="str">
        <x:v>KIRKÉ mosdócsaptelep, automata leeresztővel, fekete kerámia karral, króm</x:v>
      </x:c>
      <x:c t="str">
        <x:v>SAPHO</x:v>
      </x:c>
      <x:c t="str">
        <x:v>8590913931673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KI02NZ</x:v>
      </x:c>
      <x:c t="str">
        <x:v>KIRKÉ mosdócsaptelep, automata leeresztővel, fekete kerámia karral, arany</x:v>
      </x:c>
      <x:c t="str">
        <x:v>SAPHO</x:v>
      </x:c>
      <x:c t="str">
        <x:v>8590913931703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KI02Z</x:v>
      </x:c>
      <x:c t="str">
        <x:v>KIRKÉ mosdócsaptelep, automata leeresztővel, arany</x:v>
      </x:c>
      <x:c t="str">
        <x:v>SAPHO</x:v>
      </x:c>
      <x:c t="str">
        <x:v>8590913844843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/>
      </x:c>
    </x:row>
    <x:row>
      <x:c t="str">
        <x:v>KI03B</x:v>
      </x:c>
      <x:c t="str">
        <x:v>KIRKÉ bidécsaptelep, automata leeresztővel, bronz</x:v>
      </x:c>
      <x:c t="str">
        <x:v>SAPHO</x:v>
      </x:c>
      <x:c t="str">
        <x:v>8590913838767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KI03BB</x:v>
      </x:c>
      <x:c t="str">
        <x:v>KIRKÉ bidécsaptelep, automata leeresztővel, fehér kerámia karral, bronz</x:v>
      </x:c>
      <x:c t="str">
        <x:v>SAPHO</x:v>
      </x:c>
      <x:c t="str">
        <x:v>8590913838927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KI03BC</x:v>
      </x:c>
      <x:c t="str">
        <x:v>KIRKÉ bidécsaptelep, automata leeresztővel, fehér kerámia karral, króm</x:v>
      </x:c>
      <x:c t="str">
        <x:v>SAPHO</x:v>
      </x:c>
      <x:c t="str">
        <x:v>8590913838910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/>
      </x:c>
    </x:row>
    <x:row>
      <x:c t="str">
        <x:v>KI03BZ</x:v>
      </x:c>
      <x:c t="str">
        <x:v>KIRKÉ bidécsaptelep, automata leeresztővel, fehér kerámia karral, arany</x:v>
      </x:c>
      <x:c t="str">
        <x:v>SAPHO</x:v>
      </x:c>
      <x:c t="str">
        <x:v>8590913844935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79000.0000</x:v>
      </x:c>
      <x:c t="str">
        <x:v/>
      </x:c>
    </x:row>
    <x:row>
      <x:c t="str">
        <x:v>KI03C</x:v>
      </x:c>
      <x:c t="str">
        <x:v>KIRKÉ bidécsaptelep, automata leeresztővel, króm</x:v>
      </x:c>
      <x:c t="str">
        <x:v>SAPHO</x:v>
      </x:c>
      <x:c t="str">
        <x:v>8590913838750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54000.0000</x:v>
      </x:c>
      <x:c t="str">
        <x:v/>
      </x:c>
    </x:row>
    <x:row>
      <x:c t="str">
        <x:v>KI03KB</x:v>
      </x:c>
      <x:c t="str">
        <x:v>KIRKÉ bidécsaptelep, automata leeresztővel, kristály karral, bronz</x:v>
      </x:c>
      <x:c t="str">
        <x:v>SAPHO</x:v>
      </x:c>
      <x:c t="str">
        <x:v>8590913864438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99000.0000</x:v>
      </x:c>
      <x:c t="str">
        <x:v/>
      </x:c>
    </x:row>
    <x:row>
      <x:c t="str">
        <x:v>KI03KC</x:v>
      </x:c>
      <x:c t="str">
        <x:v>KIRKÉ bidécsaptelep, automata leeresztővel, kristály karral, króm</x:v>
      </x:c>
      <x:c t="str">
        <x:v>SAPHO</x:v>
      </x:c>
      <x:c t="str">
        <x:v>8590913864421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74000.0000</x:v>
      </x:c>
      <x:c t="str">
        <x:v/>
      </x:c>
    </x:row>
    <x:row>
      <x:c t="str">
        <x:v>KI03KZ</x:v>
      </x:c>
      <x:c t="str">
        <x:v>KIRKÉ bidécsaptelep, automata leeresztővel, kristály karral, arany</x:v>
      </x:c>
      <x:c t="str">
        <x:v>SAPHO</x:v>
      </x:c>
      <x:c t="str">
        <x:v>8590913864445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/>
      </x:c>
    </x:row>
    <x:row>
      <x:c t="str">
        <x:v>KI03NB</x:v>
      </x:c>
      <x:c t="str">
        <x:v>KIRKÉ bidécsaptelep, automata leeresztővel, fekete kerámia karral, bronz</x:v>
      </x:c>
      <x:c t="str">
        <x:v>SAPHO</x:v>
      </x:c>
      <x:c t="str">
        <x:v>8590913931727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KI03NC</x:v>
      </x:c>
      <x:c t="str">
        <x:v>KIRKÉ bidécsaptelep, automata leeresztővel, fekete kerámia karral, króm</x:v>
      </x:c>
      <x:c t="str">
        <x:v>SAPHO</x:v>
      </x:c>
      <x:c t="str">
        <x:v>8590913931710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KI03NZ</x:v>
      </x:c>
      <x:c t="str">
        <x:v>KIRKÉ bidécsaptelep, automata leeresztővel, fekete kerámia karral, arany</x:v>
      </x:c>
      <x:c t="str">
        <x:v>SAPHO</x:v>
      </x:c>
      <x:c t="str">
        <x:v>8590913931734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KI03Z</x:v>
      </x:c>
      <x:c t="str">
        <x:v>KIRKÉ bidécsaptelep, automata leeresztővel, arany</x:v>
      </x:c>
      <x:c t="str">
        <x:v>SAPHO</x:v>
      </x:c>
      <x:c t="str">
        <x:v>8590913844850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KI10B</x:v>
      </x:c>
      <x:c t="str">
        <x:v>KIRKÉ kádtöltő csaptelep zuhanyszett nélkül, bronz</x:v>
      </x:c>
      <x:c t="str">
        <x:v>SAPHO</x:v>
      </x:c>
      <x:c t="str">
        <x:v>8590913838781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74000.0000</x:v>
      </x:c>
      <x:c t="str">
        <x:v/>
      </x:c>
    </x:row>
    <x:row>
      <x:c t="str">
        <x:v>KI10BB</x:v>
      </x:c>
      <x:c t="str">
        <x:v>KIRKÉ kádtöltő csaptelep zuhanyszett nélkül, fehér kerámia karral, bronz</x:v>
      </x:c>
      <x:c t="str">
        <x:v>SAPHO</x:v>
      </x:c>
      <x:c t="str">
        <x:v>8590913838941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/>
      </x:c>
    </x:row>
    <x:row>
      <x:c t="str">
        <x:v>KI10BC</x:v>
      </x:c>
      <x:c t="str">
        <x:v>KIRKÉ kádtöltő csaptelep zuhanyszett nélkül, fehér kerámia karral, króm</x:v>
      </x:c>
      <x:c t="str">
        <x:v>SAPHO</x:v>
      </x:c>
      <x:c t="str">
        <x:v>8590913838934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/>
      </x:c>
    </x:row>
    <x:row>
      <x:c t="str">
        <x:v>KI10BZ</x:v>
      </x:c>
      <x:c t="str">
        <x:v>KIRKÉ kádtöltő csaptelep zuhanyszett nélkül, fehér kerámia karral, arany</x:v>
      </x:c>
      <x:c t="str">
        <x:v>SAPHO</x:v>
      </x:c>
      <x:c t="str">
        <x:v>8590913844942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99000.0000</x:v>
      </x:c>
      <x:c t="str">
        <x:v/>
      </x:c>
    </x:row>
    <x:row>
      <x:c t="str">
        <x:v>KI10C</x:v>
      </x:c>
      <x:c t="str">
        <x:v>KIRKÉ kádtöltő csaptelep zuhanyszett nélkül, króm</x:v>
      </x:c>
      <x:c t="str">
        <x:v>SAPHO</x:v>
      </x:c>
      <x:c t="str">
        <x:v>8590913838774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58000.0000</x:v>
      </x:c>
      <x:c t="str">
        <x:v/>
      </x:c>
    </x:row>
    <x:row>
      <x:c t="str">
        <x:v>KI10KB</x:v>
      </x:c>
      <x:c t="str">
        <x:v>KIRKÉ kádtöltő csaptelep zuhanyszett nélkül, kristály karral, bronz</x:v>
      </x:c>
      <x:c t="str">
        <x:v>SAPHO</x:v>
      </x:c>
      <x:c t="str">
        <x:v>8590913864469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119000.0000</x:v>
      </x:c>
      <x:c t="str">
        <x:v/>
      </x:c>
    </x:row>
    <x:row>
      <x:c t="str">
        <x:v>KI10KC</x:v>
      </x:c>
      <x:c t="str">
        <x:v>KIRKÉ kádtöltő csaptelep zuhanyszett nélkül, kristály karral, króm</x:v>
      </x:c>
      <x:c t="str">
        <x:v>SAPHO</x:v>
      </x:c>
      <x:c t="str">
        <x:v>8590913864452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85000.0000</x:v>
      </x:c>
      <x:c t="str">
        <x:v/>
      </x:c>
    </x:row>
    <x:row>
      <x:c t="str">
        <x:v>KI10KZ</x:v>
      </x:c>
      <x:c t="str">
        <x:v>KIRKÉ kádtöltő csaptelep zuhanyszett nélkül, kristály karral, arany</x:v>
      </x:c>
      <x:c t="str">
        <x:v>SAPHO</x:v>
      </x:c>
      <x:c t="str">
        <x:v>8590913864476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125000.0000</x:v>
      </x:c>
      <x:c t="str">
        <x:v/>
      </x:c>
    </x:row>
    <x:row>
      <x:c t="str">
        <x:v>KI10NB</x:v>
      </x:c>
      <x:c t="str">
        <x:v>KIRKÉ kádtöltő csaptelep zuhanyszett nélkül, fekete kerámia karral, bronz</x:v>
      </x:c>
      <x:c t="str">
        <x:v>SAPHO</x:v>
      </x:c>
      <x:c t="str">
        <x:v>8590913931758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/>
      </x:c>
    </x:row>
    <x:row>
      <x:c t="str">
        <x:v>KI10NC</x:v>
      </x:c>
      <x:c t="str">
        <x:v>KIRKÉ kádtöltő csaptelep zuhanyszett nélkül, fekete kerámia karral, króm</x:v>
      </x:c>
      <x:c t="str">
        <x:v>SAPHO</x:v>
      </x:c>
      <x:c t="str">
        <x:v>8590913931741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82000.0000</x:v>
      </x:c>
      <x:c t="str">
        <x:v/>
      </x:c>
    </x:row>
    <x:row>
      <x:c t="str">
        <x:v>KI10NZ</x:v>
      </x:c>
      <x:c t="str">
        <x:v>KIRKÉ kádtöltő csaptelep zuhanyszett nélkül, fekete kerámia karral, arany</x:v>
      </x:c>
      <x:c t="str">
        <x:v>SAPHO</x:v>
      </x:c>
      <x:c t="str">
        <x:v>8590913931765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109000.0000</x:v>
      </x:c>
      <x:c t="str">
        <x:v/>
      </x:c>
    </x:row>
    <x:row>
      <x:c t="str">
        <x:v>KI10Z</x:v>
      </x:c>
      <x:c t="str">
        <x:v>KIRKÉ kádtöltő csaptelep zuhanyszett nélkül, arany</x:v>
      </x:c>
      <x:c t="str">
        <x:v>SAPHO</x:v>
      </x:c>
      <x:c t="str">
        <x:v>8590913844867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KI1102</x:v>
      </x:c>
      <x:c t="str">
        <x:v>KIRA szappantartó, matt fehér</x:v>
      </x:c>
      <x:c t="str">
        <x:v>SAPHO</x:v>
      </x:c>
      <x:c t="str">
        <x:v>8003341306017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KI11B</x:v>
      </x:c>
      <x:c t="str">
        <x:v>KIRKÉ zuhanycsaptelep zuhanyszett nélkül, bronz</x:v>
      </x:c>
      <x:c t="str">
        <x:v>SAPHO</x:v>
      </x:c>
      <x:c t="str">
        <x:v>8590913838804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57000.0000</x:v>
      </x:c>
      <x:c t="str">
        <x:v/>
      </x:c>
    </x:row>
    <x:row>
      <x:c t="str">
        <x:v>KI11BB</x:v>
      </x:c>
      <x:c t="str">
        <x:v>KIRKÉ zuhanycsaptelep zuhanyszett nélkül, fehér kerámia karral, bronz</x:v>
      </x:c>
      <x:c t="str">
        <x:v>SAPHO</x:v>
      </x:c>
      <x:c t="str">
        <x:v>8590913838965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KI11BC</x:v>
      </x:c>
      <x:c t="str">
        <x:v>KIRKÉ zuhanycsaptelep zuhanyszett nélkül, fehér kerámia karral, króm</x:v>
      </x:c>
      <x:c t="str">
        <x:v>SAPHO</x:v>
      </x:c>
      <x:c t="str">
        <x:v>8590913838958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KI11BZ</x:v>
      </x:c>
      <x:c t="str">
        <x:v>KIRKÉ zuhanycsaptelep zuhanyszett nélkül, fehér kerámia karral, arany</x:v>
      </x:c>
      <x:c t="str">
        <x:v>SAPHO</x:v>
      </x:c>
      <x:c t="str">
        <x:v>8590913844959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KI11C</x:v>
      </x:c>
      <x:c t="str">
        <x:v>KIRKÉ zuhanycsaptelep zuhanyszett nélkül, króm</x:v>
      </x:c>
      <x:c t="str">
        <x:v>SAPHO</x:v>
      </x:c>
      <x:c t="str">
        <x:v>8590913838798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43000.0000</x:v>
      </x:c>
      <x:c t="str">
        <x:v/>
      </x:c>
    </x:row>
    <x:row>
      <x:c t="str">
        <x:v>KI11KB</x:v>
      </x:c>
      <x:c t="str">
        <x:v>KIRKÉ zuhanycsaptelep zuhanyszett nélkül, kristály karral, bronz</x:v>
      </x:c>
      <x:c t="str">
        <x:v>SAPHO</x:v>
      </x:c>
      <x:c t="str">
        <x:v>8590913864490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KI11KC</x:v>
      </x:c>
      <x:c t="str">
        <x:v>KIRKÉ zuhanycsaptelep zuhanyszett nélkül, kristály karral, króm</x:v>
      </x:c>
      <x:c t="str">
        <x:v>SAPHO</x:v>
      </x:c>
      <x:c t="str">
        <x:v>8590913864483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KI11KZ</x:v>
      </x:c>
      <x:c t="str">
        <x:v>KIRKÉ zuhanycsaptelep zuhanyszett nélkül, kristály karral, arany</x:v>
      </x:c>
      <x:c t="str">
        <x:v>SAPHO</x:v>
      </x:c>
      <x:c t="str">
        <x:v>8590913864506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98000.0000</x:v>
      </x:c>
      <x:c t="str">
        <x:v/>
      </x:c>
    </x:row>
    <x:row>
      <x:c t="str">
        <x:v>KI11NB</x:v>
      </x:c>
      <x:c t="str">
        <x:v>KIRKÉ zuhanycsaptelep zuhanyszett nélkül, fekete kerámia karral, bronz</x:v>
      </x:c>
      <x:c t="str">
        <x:v>SAPHO</x:v>
      </x:c>
      <x:c t="str">
        <x:v>8590913931789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72000.0000</x:v>
      </x:c>
      <x:c t="str">
        <x:v/>
      </x:c>
    </x:row>
    <x:row>
      <x:c t="str">
        <x:v>KI11NC</x:v>
      </x:c>
      <x:c t="str">
        <x:v>KIRKÉ zuhanycsaptelep zuhanyszett nélkül, fekete kerámia karral, króm</x:v>
      </x:c>
      <x:c t="str">
        <x:v>SAPHO</x:v>
      </x:c>
      <x:c t="str">
        <x:v>8590913931772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KI11NZ</x:v>
      </x:c>
      <x:c t="str">
        <x:v>KIRKÉ zuhanycsaptelep zuhanyszett nélkül, fekete kerámia karral, arany</x:v>
      </x:c>
      <x:c t="str">
        <x:v>SAPHO</x:v>
      </x:c>
      <x:c t="str">
        <x:v>8590913931796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KI11Z</x:v>
      </x:c>
      <x:c t="str">
        <x:v>KIRKÉ zuhanycsaptelep zuhanyszett nélkül, arany</x:v>
      </x:c>
      <x:c t="str">
        <x:v>SAPHO</x:v>
      </x:c>
      <x:c t="str">
        <x:v>8590913844874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KI139</x:v>
      </x:c>
      <x:c t="str">
        <x:v>zuhanyoszlop termosztátos csapteleppel, króm</x:v>
      </x:c>
      <x:c t="str">
        <x:v>SAPHO</x:v>
      </x:c>
      <x:c t="str">
        <x:v>8590913981517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199000.0000</x:v>
      </x:c>
      <x:c t="str">
        <x:v>újdonság: 2024.11</x:v>
      </x:c>
    </x:row>
    <x:row>
      <x:c t="str">
        <x:v>KI14B</x:v>
      </x:c>
      <x:c t="str">
        <x:v>KIRKÉ Mosogató-csaptelep, bronz</x:v>
      </x:c>
      <x:c t="str">
        <x:v>SAPHO</x:v>
      </x:c>
      <x:c t="str">
        <x:v>8590913838866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KI14BB</x:v>
      </x:c>
      <x:c t="str">
        <x:v>KIRKÉ WHITE Mosogató-csaptelep, fehér karral, bronz</x:v>
      </x:c>
      <x:c t="str">
        <x:v>SAPHO</x:v>
      </x:c>
      <x:c t="str">
        <x:v>8590913839023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KI14BC</x:v>
      </x:c>
      <x:c t="str">
        <x:v>KIRKÉ WHITE Mosogató-csaptelep, fehér karral, króm</x:v>
      </x:c>
      <x:c t="str">
        <x:v>SAPHO</x:v>
      </x:c>
      <x:c t="str">
        <x:v>8590913839016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KI14BZ</x:v>
      </x:c>
      <x:c t="str">
        <x:v>KIRKÉ WHITE Mosogató-csaptelep, fehér karral, arany</x:v>
      </x:c>
      <x:c t="str">
        <x:v>SAPHO</x:v>
      </x:c>
      <x:c t="str">
        <x:v>8590913844980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KI14C</x:v>
      </x:c>
      <x:c t="str">
        <x:v>KIRKÉ Mosogató-csaptelep, króm</x:v>
      </x:c>
      <x:c t="str">
        <x:v>SAPHO</x:v>
      </x:c>
      <x:c t="str">
        <x:v>8590913838859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KI14KB</x:v>
      </x:c>
      <x:c t="str">
        <x:v>KIRKÉ CRYSTAL mosogató-csaptelep, bronz 190/205/285mm, bronz</x:v>
      </x:c>
      <x:c t="str">
        <x:v>SAPHO</x:v>
      </x:c>
      <x:c t="str">
        <x:v>8590913864582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/>
      </x:c>
    </x:row>
    <x:row>
      <x:c t="str">
        <x:v>KI14KC</x:v>
      </x:c>
      <x:c t="str">
        <x:v>KIRKÉ CRYSTAL mosogató-csaptelep, króm 190/205/285mm, króm</x:v>
      </x:c>
      <x:c t="str">
        <x:v>SAPHO</x:v>
      </x:c>
      <x:c t="str">
        <x:v>8590913864575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104000.0000</x:v>
      </x:c>
      <x:c t="str">
        <x:v/>
      </x:c>
    </x:row>
    <x:row>
      <x:c t="str">
        <x:v>KI14KZ</x:v>
      </x:c>
      <x:c t="str">
        <x:v>KIRKÉ CRYSTAL mosogató-csaptelep, arany 190/205/285mm, arany</x:v>
      </x:c>
      <x:c t="str">
        <x:v>SAPHO</x:v>
      </x:c>
      <x:c t="str">
        <x:v>8590913864599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144000.0000</x:v>
      </x:c>
      <x:c t="str">
        <x:v/>
      </x:c>
    </x:row>
    <x:row>
      <x:c t="str">
        <x:v>KI14NB</x:v>
      </x:c>
      <x:c t="str">
        <x:v>KIRKÉ WHITE Mosogató-csaptelep, fehér karral, bronz</x:v>
      </x:c>
      <x:c t="str">
        <x:v>SAPHO</x:v>
      </x:c>
      <x:c t="str">
        <x:v>8590913931925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KI14NC</x:v>
      </x:c>
      <x:c t="str">
        <x:v>KIRKÉ WHITE Mosogató-csaptelep, fehér karral, króm</x:v>
      </x:c>
      <x:c t="str">
        <x:v>SAPHO</x:v>
      </x:c>
      <x:c t="str">
        <x:v>8590913931918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/>
      </x:c>
    </x:row>
    <x:row>
      <x:c t="str">
        <x:v>KI14NZ</x:v>
      </x:c>
      <x:c t="str">
        <x:v>KIRKÉ WHITE Mosogató-csaptelep, fehér karral, arany</x:v>
      </x:c>
      <x:c t="str">
        <x:v>SAPHO</x:v>
      </x:c>
      <x:c t="str">
        <x:v>8590913931949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124000.0000</x:v>
      </x:c>
      <x:c t="str">
        <x:v/>
      </x:c>
    </x:row>
    <x:row>
      <x:c t="str">
        <x:v>KI14Z</x:v>
      </x:c>
      <x:c t="str">
        <x:v>KIRKÉ Mosogató-csaptelep, arany</x:v>
      </x:c>
      <x:c t="str">
        <x:v>SAPHO</x:v>
      </x:c>
      <x:c t="str">
        <x:v>8590913844904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KI15B</x:v>
      </x:c>
      <x:c t="str">
        <x:v>KIRKÉ fali csaptelep, bronz</x:v>
      </x:c>
      <x:c t="str">
        <x:v>SAPHO</x:v>
      </x:c>
      <x:c t="str">
        <x:v>8590913838880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KI15BB</x:v>
      </x:c>
      <x:c t="str">
        <x:v>KIRKÉ fali csaptelep, fehér kerámia karral, bronz</x:v>
      </x:c>
      <x:c t="str">
        <x:v>SAPHO</x:v>
      </x:c>
      <x:c t="str">
        <x:v>8590913839047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KI15BC</x:v>
      </x:c>
      <x:c t="str">
        <x:v>KIRKÉ fali csaptelep, fehér kerámia karral, króm</x:v>
      </x:c>
      <x:c t="str">
        <x:v>SAPHO</x:v>
      </x:c>
      <x:c t="str">
        <x:v>8590913839030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/>
      </x:c>
    </x:row>
    <x:row>
      <x:c t="str">
        <x:v>KI15BZ</x:v>
      </x:c>
      <x:c t="str">
        <x:v>KIRKÉ fali csaptelep, fehér kerámia karral, arany</x:v>
      </x:c>
      <x:c t="str">
        <x:v>SAPHO</x:v>
      </x:c>
      <x:c t="str">
        <x:v>8590913844997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KI15C</x:v>
      </x:c>
      <x:c t="str">
        <x:v>KIRKÉ fali csaptelep, króm</x:v>
      </x:c>
      <x:c t="str">
        <x:v>SAPHO</x:v>
      </x:c>
      <x:c t="str">
        <x:v>8590913838873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55000.0000</x:v>
      </x:c>
      <x:c t="str">
        <x:v/>
      </x:c>
    </x:row>
    <x:row>
      <x:c t="str">
        <x:v>KI15KB</x:v>
      </x:c>
      <x:c t="str">
        <x:v>KIRKÉ fali csaptelep, kristály karral, bronz</x:v>
      </x:c>
      <x:c t="str">
        <x:v>SAPHO</x:v>
      </x:c>
      <x:c t="str">
        <x:v>8590913864612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KI15KC</x:v>
      </x:c>
      <x:c t="str">
        <x:v>KIRKÉ fali csaptelep, kristály karral, króm</x:v>
      </x:c>
      <x:c t="str">
        <x:v>SAPHO</x:v>
      </x:c>
      <x:c t="str">
        <x:v>8590913864605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KI15KZ</x:v>
      </x:c>
      <x:c t="str">
        <x:v>KIRKÉ fali csaptelep, kristály karral, arany</x:v>
      </x:c>
      <x:c t="str">
        <x:v>SAPHO</x:v>
      </x:c>
      <x:c t="str">
        <x:v>8590913864629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119000.0000</x:v>
      </x:c>
      <x:c t="str">
        <x:v/>
      </x:c>
    </x:row>
    <x:row>
      <x:c t="str">
        <x:v>KI15NB</x:v>
      </x:c>
      <x:c t="str">
        <x:v>KIRKÉ fali csaptelep, fekete kerámia karral, bronz</x:v>
      </x:c>
      <x:c t="str">
        <x:v>SAPHO</x:v>
      </x:c>
      <x:c t="str">
        <x:v>8590913931963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KI15NC</x:v>
      </x:c>
      <x:c t="str">
        <x:v>KIRKÉ fali csaptelep, fekete kerámia karral, króm</x:v>
      </x:c>
      <x:c t="str">
        <x:v>SAPHO</x:v>
      </x:c>
      <x:c t="str">
        <x:v>8590913931956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KI15NZ</x:v>
      </x:c>
      <x:c t="str">
        <x:v>KIRKÉ fali csaptelep, fekete kerámia karral, arany</x:v>
      </x:c>
      <x:c t="str">
        <x:v>SAPHO</x:v>
      </x:c>
      <x:c t="str">
        <x:v>8590913931970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89000.0000</x:v>
      </x:c>
      <x:c t="str">
        <x:v/>
      </x:c>
    </x:row>
    <x:row>
      <x:c t="str">
        <x:v>KI15Z</x:v>
      </x:c>
      <x:c t="str">
        <x:v>KIRKÉ fali csaptelep, arany</x:v>
      </x:c>
      <x:c t="str">
        <x:v>SAPHO</x:v>
      </x:c>
      <x:c t="str">
        <x:v>8590913844911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KI3302</x:v>
      </x:c>
      <x:c t="str">
        <x:v>KIRA WC-kefe, matt fehér</x:v>
      </x:c>
      <x:c t="str">
        <x:v>SAPHO</x:v>
      </x:c>
      <x:c t="str">
        <x:v>8003341306024</x:v>
      </x:c>
      <x:c t="str">
        <x:v>db        </x:v>
      </x:c>
      <x:c t="str">
        <x:v>96039091</x:v>
      </x:c>
      <x:c t="n">
        <x:v>0.8100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11500.0000</x:v>
      </x:c>
      <x:c t="str">
        <x:v/>
      </x:c>
    </x:row>
    <x:row>
      <x:c t="str">
        <x:v>KI39C</x:v>
      </x:c>
      <x:c t="str">
        <x:v>KIRKÉ zuhanyoszlop, termosztátos kádtöltő csapteleppel, fej- és kézuzuhannyal, króm</x:v>
      </x:c>
      <x:c t="str">
        <x:v>SAPHO</x:v>
      </x:c>
      <x:c t="str">
        <x:v>8590913857010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279000.0000</x:v>
      </x:c>
      <x:c t="str">
        <x:v>kifutott: 2024.09</x:v>
      </x:c>
    </x:row>
    <x:row>
      <x:c t="str">
        <x:v>KI41B</x:v>
      </x:c>
      <x:c t="str">
        <x:v>KIRKÉ falsík alatti zuhanycsaptelep, 1-irányú váltóval, bronz</x:v>
      </x:c>
      <x:c t="str">
        <x:v>SAPHO</x:v>
      </x:c>
      <x:c t="str">
        <x:v>8590913838828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34000.0000</x:v>
      </x:c>
      <x:c t="str">
        <x:v/>
      </x:c>
    </x:row>
    <x:row>
      <x:c t="str">
        <x:v>KI41B-01</x:v>
      </x:c>
      <x:c t="str">
        <x:v>KIRKÉ falba süllyesztett csaptelep, bidézuhannyal, gégecsővel, bronz</x:v>
      </x:c>
      <x:c t="str">
        <x:v>KOMPONENS</x:v>
      </x:c>
      <x:c t="str">
        <x:v>8590913902208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106700.0000</x:v>
      </x:c>
      <x:c t="str">
        <x:v/>
      </x:c>
    </x:row>
    <x:row>
      <x:c t="str">
        <x:v>KI41BB</x:v>
      </x:c>
      <x:c t="str">
        <x:v>KIRKÉ falsík alatti zuhanycsaptelep, 1-irányú váltóval, fehér kerámia karral, bronz</x:v>
      </x:c>
      <x:c t="str">
        <x:v>SAPHO</x:v>
      </x:c>
      <x:c t="str">
        <x:v>8590913838989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/>
      </x:c>
    </x:row>
    <x:row>
      <x:c t="str">
        <x:v>KI41BC</x:v>
      </x:c>
      <x:c t="str">
        <x:v>KIRKÉ falsík alatti zuhanycsaptelep, 1-irányú váltóval, fehér kerámia karral, króm</x:v>
      </x:c>
      <x:c t="str">
        <x:v>SAPHO</x:v>
      </x:c>
      <x:c t="str">
        <x:v>8590913838972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34000.0000</x:v>
      </x:c>
      <x:c t="str">
        <x:v/>
      </x:c>
    </x:row>
    <x:row>
      <x:c t="str">
        <x:v>KI41BZ</x:v>
      </x:c>
      <x:c t="str">
        <x:v>KIRKÉ falsík alatti zuhanycsaptelep, 1-irányú váltóval, fehér kerámia karral, arany</x:v>
      </x:c>
      <x:c t="str">
        <x:v>SAPHO</x:v>
      </x:c>
      <x:c t="str">
        <x:v>8590913844966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KI41C</x:v>
      </x:c>
      <x:c t="str">
        <x:v>KIRKÉ falsík alatti zuhanycsaptelep, 1-irányú váltóval, króm</x:v>
      </x:c>
      <x:c t="str">
        <x:v>SAPHO</x:v>
      </x:c>
      <x:c t="str">
        <x:v>8590913838811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KI41C-01</x:v>
      </x:c>
      <x:c t="str">
        <x:v>KIRKÉ falba süllyesztett csaptelep, bidézuhannyal, gégecsővel, króm</x:v>
      </x:c>
      <x:c t="str">
        <x:v>KOMPONENS</x:v>
      </x:c>
      <x:c t="str">
        <x:v>8590913902192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80300.0000</x:v>
      </x:c>
      <x:c t="str">
        <x:v/>
      </x:c>
    </x:row>
    <x:row>
      <x:c t="str">
        <x:v>KI41KB</x:v>
      </x:c>
      <x:c t="str">
        <x:v>KIRKÉ falsík alatti zuhanycsaptelep, 1-irányú váltóval, kristály karral, bronz</x:v>
      </x:c>
      <x:c t="str">
        <x:v>SAPHO</x:v>
      </x:c>
      <x:c t="str">
        <x:v>8590913864520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KI41KC</x:v>
      </x:c>
      <x:c t="str">
        <x:v>KIRKÉ falsík alatti zuhanycsaptelep, 1-irányú váltóval, kristály karral, króm</x:v>
      </x:c>
      <x:c t="str">
        <x:v>SAPHO</x:v>
      </x:c>
      <x:c t="str">
        <x:v>8590913864513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/>
      </x:c>
    </x:row>
    <x:row>
      <x:c t="str">
        <x:v>KI41KZ</x:v>
      </x:c>
      <x:c t="str">
        <x:v>KIRKÉ falsík alatti zuhanycsaptelep, 1-irányú váltóval, kristály karral, arany</x:v>
      </x:c>
      <x:c t="str">
        <x:v>SAPHO</x:v>
      </x:c>
      <x:c t="str">
        <x:v>8590913864537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KI41NB</x:v>
      </x:c>
      <x:c t="str">
        <x:v>KIRKÉ falsík alatti zuhanycsaptelep, 1-irányú váltóval, fekete kerámia karral, bronz</x:v>
      </x:c>
      <x:c t="str">
        <x:v>SAPHO</x:v>
      </x:c>
      <x:c t="str">
        <x:v>8590913931826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/>
      </x:c>
    </x:row>
    <x:row>
      <x:c t="str">
        <x:v>KI41NC</x:v>
      </x:c>
      <x:c t="str">
        <x:v>KIRKÉ falsík alatti zuhanycsaptelep, 1-irányú váltóval, fekete kerámia karral, króm</x:v>
      </x:c>
      <x:c t="str">
        <x:v>SAPHO</x:v>
      </x:c>
      <x:c t="str">
        <x:v>8590913931802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/>
      </x:c>
    </x:row>
    <x:row>
      <x:c t="str">
        <x:v>KI41NZ</x:v>
      </x:c>
      <x:c t="str">
        <x:v>KIRKÉ falsík alatti zuhanycsaptelep, 1-irányú váltóval, fekete kerámia karral, arany</x:v>
      </x:c>
      <x:c t="str">
        <x:v>SAPHO</x:v>
      </x:c>
      <x:c t="str">
        <x:v>8590913931833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KI41Z</x:v>
      </x:c>
      <x:c t="str">
        <x:v>KIRKÉ falsík alatti zuhanycsaptelep, 1-irányú váltóval, arany</x:v>
      </x:c>
      <x:c t="str">
        <x:v>SAPHO</x:v>
      </x:c>
      <x:c t="str">
        <x:v>8590913844881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KI41Z-01</x:v>
      </x:c>
      <x:c t="str">
        <x:v>KIRKÉ falba süllyesztett csaptelep, bidézuhannyal, gégecsővel, arany</x:v>
      </x:c>
      <x:c t="str">
        <x:v>KOMPONENS</x:v>
      </x:c>
      <x:c t="str">
        <x:v>8590913902215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126000.0000</x:v>
      </x:c>
      <x:c t="str">
        <x:v/>
      </x:c>
    </x:row>
    <x:row>
      <x:c t="str">
        <x:v>KI42B</x:v>
      </x:c>
      <x:c t="str">
        <x:v>KIRKÉ falsík alatti zuhanycsaptelep, 2-irányú váltóval, bronz</x:v>
      </x:c>
      <x:c t="str">
        <x:v>SAPHO</x:v>
      </x:c>
      <x:c t="str">
        <x:v>8590913838842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KI42B-01</x:v>
      </x:c>
      <x:c t="str">
        <x:v>KIRKÉ falba süllyesztett csaptelep, 2-irányú váltóval, zunayszettel, fejzuhannyal, bronz</x:v>
      </x:c>
      <x:c t="str">
        <x:v>KOMPONENS</x:v>
      </x:c>
      <x:c t="str">
        <x:v>8590913907982</x:v>
      </x:c>
      <x:c t="str">
        <x:v>szett     </x:v>
      </x:c>
      <x:c t="str">
        <x:v/>
      </x:c>
      <x:c t="n">
        <x:v>4.5610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357000.0000</x:v>
      </x:c>
      <x:c t="str">
        <x:v/>
      </x:c>
    </x:row>
    <x:row>
      <x:c t="str">
        <x:v>KI42BB</x:v>
      </x:c>
      <x:c t="str">
        <x:v>KIRKÉ falsík alatti zuhanycsaptelep, 2-irányú váltóval, fehér kerámia karral, bronz</x:v>
      </x:c>
      <x:c t="str">
        <x:v>SAPHO</x:v>
      </x:c>
      <x:c t="str">
        <x:v>8590913839009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KI42BB-01</x:v>
      </x:c>
      <x:c t="str">
        <x:v>KIRKÉ falba süllyesztett csaptelep, 2-irányú váltóval, fehér kerámia karral, bronz</x:v>
      </x:c>
      <x:c t="str">
        <x:v>KOMPONENS</x:v>
      </x:c>
      <x:c t="str">
        <x:v>8590913907975</x:v>
      </x:c>
      <x:c t="str">
        <x:v>szett     </x:v>
      </x:c>
      <x:c t="str">
        <x:v/>
      </x:c>
      <x:c t="n">
        <x:v>3.8210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337600.0000</x:v>
      </x:c>
      <x:c t="str">
        <x:v/>
      </x:c>
    </x:row>
    <x:row>
      <x:c t="str">
        <x:v>KI42BC</x:v>
      </x:c>
      <x:c t="str">
        <x:v>KIRKÉ falsík alatti zuhanycsaptelep, 2-irányú váltóval, fehér kerámia karral, króm</x:v>
      </x:c>
      <x:c t="str">
        <x:v>SAPHO</x:v>
      </x:c>
      <x:c t="str">
        <x:v>8590913838996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KI42BC-01</x:v>
      </x:c>
      <x:c t="str">
        <x:v>KIRKÉ falba süllyesztett csaptelep, 2-irányú váltóval, fehér kerámia karral, zuhanyszettel, fejzuhannyal, króm</x:v>
      </x:c>
      <x:c t="str">
        <x:v>KOMPONENS</x:v>
      </x:c>
      <x:c t="str">
        <x:v>8590913907968</x:v>
      </x:c>
      <x:c t="str">
        <x:v>szett     </x:v>
      </x:c>
      <x:c t="str">
        <x:v/>
      </x:c>
      <x:c t="n">
        <x:v>3.8700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222700.0000</x:v>
      </x:c>
      <x:c t="str">
        <x:v/>
      </x:c>
    </x:row>
    <x:row>
      <x:c t="str">
        <x:v>KI42BZ</x:v>
      </x:c>
      <x:c t="str">
        <x:v>KIRKÉ falsík alatti zuhanycsaptelep, 2-irányú váltóval, fehér kerámia karral, arany</x:v>
      </x:c>
      <x:c t="str">
        <x:v>SAPHO</x:v>
      </x:c>
      <x:c t="str">
        <x:v>8590913844973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KI42C</x:v>
      </x:c>
      <x:c t="str">
        <x:v>KIRKÉ falsík alatti zuhanycsaptelep, 2-irányú váltóval, króm</x:v>
      </x:c>
      <x:c t="str">
        <x:v>SAPHO</x:v>
      </x:c>
      <x:c t="str">
        <x:v>8590913838835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/>
      </x:c>
    </x:row>
    <x:row>
      <x:c t="str">
        <x:v>KI42KB</x:v>
      </x:c>
      <x:c t="str">
        <x:v>KIRKÉ falsík alatti zuhanycsaptelep, 2-irányú váltóval, kristály karral, bronz</x:v>
      </x:c>
      <x:c t="str">
        <x:v>SAPHO</x:v>
      </x:c>
      <x:c t="str">
        <x:v>8590913864551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KI42KC</x:v>
      </x:c>
      <x:c t="str">
        <x:v>KIRKÉ falsík alatti zuhanycsaptelep, 2-irányú váltóval, kristály karral, króm</x:v>
      </x:c>
      <x:c t="str">
        <x:v>SAPHO</x:v>
      </x:c>
      <x:c t="str">
        <x:v>8590913864544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KI42KZ</x:v>
      </x:c>
      <x:c t="str">
        <x:v>KIRKÉ falsík alatti zuhanycsaptelep, 2-irányú váltóval, kristály karral, arany</x:v>
      </x:c>
      <x:c t="str">
        <x:v>SAPHO</x:v>
      </x:c>
      <x:c t="str">
        <x:v>8590913864568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/>
      </x:c>
    </x:row>
    <x:row>
      <x:c t="str">
        <x:v>KI42NB</x:v>
      </x:c>
      <x:c t="str">
        <x:v>KIRKÉ falsík alatti zuhanycsaptelep, 2-irányú váltóval, fekete kerámia karral, bronz</x:v>
      </x:c>
      <x:c t="str">
        <x:v>SAPHO</x:v>
      </x:c>
      <x:c t="str">
        <x:v>8590913931819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KI42NC</x:v>
      </x:c>
      <x:c t="str">
        <x:v>KIRKÉ falsík alatti zuhanycsaptelep, 2-irányú váltóval, fekete kerámia karral, króm</x:v>
      </x:c>
      <x:c t="str">
        <x:v>SAPHO</x:v>
      </x:c>
      <x:c t="str">
        <x:v>8590913931840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KI42NZ</x:v>
      </x:c>
      <x:c t="str">
        <x:v>KIRKÉ falsík alatti zuhanycsaptelep, 2-irányú váltóval, fekete kerámia karral, arany</x:v>
      </x:c>
      <x:c t="str">
        <x:v>SAPHO</x:v>
      </x:c>
      <x:c t="str">
        <x:v>8590913931932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KI42Z</x:v>
      </x:c>
      <x:c t="str">
        <x:v>KIRKÉ falsík alatti zuhanycsaptelep, 2-irányú váltóval, arany</x:v>
      </x:c>
      <x:c t="str">
        <x:v>SAPHO</x:v>
      </x:c>
      <x:c t="str">
        <x:v>8590913844898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KI8002</x:v>
      </x:c>
      <x:c t="str">
        <x:v>KIRA szappanadagoló, matt fehér</x:v>
      </x:c>
      <x:c t="str">
        <x:v>SAPHO</x:v>
      </x:c>
      <x:c t="str">
        <x:v>8003341306000</x:v>
      </x:c>
      <x:c t="str">
        <x:v>db        </x:v>
      </x:c>
      <x:c t="str">
        <x:v>84798997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KI9802</x:v>
      </x:c>
      <x:c t="str">
        <x:v>KIRA fogkefetartó, matt fehér</x:v>
      </x:c>
      <x:c t="str">
        <x:v>SAPHO</x:v>
      </x:c>
      <x:c t="str">
        <x:v>8003341305997</x:v>
      </x:c>
      <x:c t="str">
        <x:v>db        </x:v>
      </x:c>
      <x:c t="str">
        <x:v>39249000</x:v>
      </x:c>
      <x:c t="n">
        <x:v>0.3180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KJ139</x:v>
      </x:c>
      <x:c t="str">
        <x:v>DARK zuhanyoszlop termosztátos csapteleppel, króm</x:v>
      </x:c>
      <x:c t="str">
        <x:v>SAPHO</x:v>
      </x:c>
      <x:c t="str">
        <x:v>8590913947292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/>
      </x:c>
    </x:row>
    <x:row>
      <x:c t="str">
        <x:v>KJ639</x:v>
      </x:c>
      <x:c t="str">
        <x:v>Teleszkópos zuhanyoszlop, termosztátos csapteleppel, zuhanyszettel, fekete</x:v>
      </x:c>
      <x:c t="str">
        <x:v>SAPHO</x:v>
      </x:c>
      <x:c t="str">
        <x:v>8590913874529</x:v>
      </x:c>
      <x:c t="str">
        <x:v>db        </x:v>
      </x:c>
      <x:c t="str">
        <x:v>84818011</x:v>
      </x:c>
      <x:c t="n">
        <x:v>8.7140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/>
      </x:c>
    </x:row>
    <x:row>
      <x:c t="str">
        <x:v>KL0945-2</x:v>
      </x:c>
      <x:c t="str">
        <x:v>LED Szilikonos profil fedél, tejfehér, 19,2x8,5 mm 2 m</x:v>
      </x:c>
      <x:c t="str">
        <x:v>SAPHO</x:v>
      </x:c>
      <x:c t="str">
        <x:v>8590913845215</x:v>
      </x:c>
      <x:c t="str">
        <x:v>db        </x:v>
      </x:c>
      <x:c t="str">
        <x:v>39269097</x:v>
      </x:c>
      <x:c t="n">
        <x:v>0.2400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4000.0000</x:v>
      </x:c>
      <x:c t="str">
        <x:v>kiárusítás: 2026.02</x:v>
      </x:c>
    </x:row>
    <x:row>
      <x:c t="str">
        <x:v>KL1070</x:v>
      </x:c>
      <x:c t="str">
        <x:v>LED profil műanyag végzáró: KL1889 </x:v>
      </x:c>
      <x:c t="str">
        <x:v>SAPHO</x:v>
      </x:c>
      <x:c t="str">
        <x:v>8590913847585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>kiárusítás: 2026.02</x:v>
      </x:c>
    </x:row>
    <x:row>
      <x:c t="str">
        <x:v>KL1071</x:v>
      </x:c>
      <x:c t="str">
        <x:v>KL1889 es profilhoz végzáró kupak, kábelhez</x:v>
      </x:c>
      <x:c t="str">
        <x:v>SAPHO</x:v>
      </x:c>
      <x:c t="str">
        <x:v>8590913847592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>kiárusítás: 2026.02</x:v>
      </x:c>
    </x:row>
    <x:row>
      <x:c t="str">
        <x:v>KL123</x:v>
      </x:c>
      <x:c t="str">
        <x:v>Perlátor kiszedő </x:v>
      </x:c>
      <x:c t="str">
        <x:v>SAPHO</x:v>
      </x:c>
      <x:c t="str">
        <x:v>8590913914133</x:v>
      </x:c>
      <x:c t="str">
        <x:v>db        </x:v>
      </x:c>
      <x:c t="str">
        <x:v>39269097</x:v>
      </x:c>
      <x:c t="n">
        <x:v>0.0120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KL124</x:v>
      </x:c>
      <x:c t="str">
        <x:v>perlátor kiszedő, M24</x:v>
      </x:c>
      <x:c t="str">
        <x:v>SAPHO</x:v>
      </x:c>
      <x:c t="str">
        <x:v>8590913945533</x:v>
      </x:c>
      <x:c t="str">
        <x:v>db        </x:v>
      </x:c>
      <x:c t="str">
        <x:v>39269097</x:v>
      </x:c>
      <x:c t="n">
        <x:v>0.1590</x:v>
      </x:c>
      <x:c t="str">
        <x:v/>
      </x:c>
      <x:c t="str">
        <x:v>egyéb</x:v>
      </x:c>
      <x:c t="str">
        <x:v>egyéb</x:v>
      </x:c>
      <x:c t="n">
        <x:v>0.0000</x:v>
      </x:c>
      <x:c t="n">
        <x:v>600.0000</x:v>
      </x:c>
      <x:c t="str">
        <x:v/>
      </x:c>
    </x:row>
    <x:row>
      <x:c t="str">
        <x:v>KL125</x:v>
      </x:c>
      <x:c t="str">
        <x:v>perlátor kiszedő, M24</x:v>
      </x:c>
      <x:c t="str">
        <x:v>SAPHO</x:v>
      </x:c>
      <x:c t="str">
        <x:v>8590913954573</x:v>
      </x:c>
      <x:c t="str">
        <x:v>db        </x:v>
      </x:c>
      <x:c t="str">
        <x:v>39269097</x:v>
      </x:c>
      <x:c t="n">
        <x:v>0.1590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KL1889-2</x:v>
      </x:c>
      <x:c t="str">
        <x:v>Alu profil süllyeszthető, 19,2x8,5 mm 2 m</x:v>
      </x:c>
      <x:c t="str">
        <x:v>SAPHO</x:v>
      </x:c>
      <x:c t="str">
        <x:v>8590913861444</x:v>
      </x:c>
      <x:c t="str">
        <x:v>db        </x:v>
      </x:c>
      <x:c t="str">
        <x:v>76042100</x:v>
      </x:c>
      <x:c t="n">
        <x:v>0.3500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5600.0000</x:v>
      </x:c>
      <x:c t="str">
        <x:v>kiárusítás: 2026.02</x:v>
      </x:c>
    </x:row>
    <x:row>
      <x:c t="str">
        <x:v>KL270</x:v>
      </x:c>
      <x:c t="str">
        <x:v>CREAVIT ANTIK Mosdó láb (2 db) </x:v>
      </x:c>
      <x:c t="str">
        <x:v>SAPHO</x:v>
      </x:c>
      <x:c t="str">
        <x:v>8698531111894</x:v>
      </x:c>
      <x:c t="str">
        <x:v>pár       </x:v>
      </x:c>
      <x:c t="str">
        <x:v>69109000</x:v>
      </x:c>
      <x:c t="n">
        <x:v>6.5000</x:v>
      </x:c>
      <x:c t="str">
        <x:v/>
      </x:c>
      <x:c t="str">
        <x:v>láb</x:v>
      </x:c>
      <x:c t="str">
        <x:v>láb</x:v>
      </x:c>
      <x:c t="n">
        <x:v>0.0000</x:v>
      </x:c>
      <x:c t="n">
        <x:v>38000.0000</x:v>
      </x:c>
      <x:c t="str">
        <x:v/>
      </x:c>
    </x:row>
    <x:row>
      <x:c t="str">
        <x:v>KML</x:v>
      </x:c>
      <x:c t="str">
        <x:v>POLYSAN KOMBI Micro Slim 8+4+2 / 8+4+4+ Nano 30-50, elektronikus L típusú vezérl</x:v>
      </x:c>
      <x:c t="str">
        <x:v>SAPHO</x:v>
      </x:c>
      <x:c t="str">
        <x:v>8590729081777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1168000.0000</x:v>
      </x:c>
      <x:c t="str">
        <x:v>kifutott: 2025.01</x:v>
      </x:c>
    </x:row>
    <x:row>
      <x:c t="str">
        <x:v>KMN</x:v>
      </x:c>
      <x:c t="str">
        <x:v>POLYSAN Hidromasszázs rendszer, KOMBI POOL, Typ N, piezo elektronikus </x:v>
      </x:c>
      <x:c t="str">
        <x:v>SAPHO</x:v>
      </x:c>
      <x:c t="str">
        <x:v>8590913897320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KMP</x:v>
      </x:c>
      <x:c t="str">
        <x:v>POLYSAN KOMBI Micro Slim 8+4+2 / 8+4+4+ Nano 30-50, pneumatikus</x:v>
      </x:c>
      <x:c t="str">
        <x:v>SAPHO</x:v>
      </x:c>
      <x:c t="str">
        <x:v>8590729081784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KMZ</x:v>
      </x:c>
      <x:c t="str">
        <x:v>POLYSAN KOMBI Micro Slim 8+4+2 / 8+4+4+ Nano 30-50, Z</x:v>
      </x:c>
      <x:c t="str">
        <x:v>SAPHO</x:v>
      </x:c>
      <x:c t="str">
        <x:v>8590729081791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KO345S</x:v>
      </x:c>
      <x:c t="str">
        <x:v>AQUALINE KORIN LED tükör világítással, 40x70x12cm, fehér</x:v>
      </x:c>
      <x:c t="str">
        <x:v>AQUALINE</x:v>
      </x:c>
      <x:c t="str">
        <x:v>8590913947377</x:v>
      </x:c>
      <x:c t="str">
        <x:v>db        </x:v>
      </x:c>
      <x:c t="str">
        <x:v>94036090</x:v>
      </x:c>
      <x:c t="n">
        <x:v>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41000.0000</x:v>
      </x:c>
      <x:c t="str">
        <x:v/>
      </x:c>
    </x:row>
    <x:row>
      <x:c t="str">
        <x:v>KO350</x:v>
      </x:c>
      <x:c t="str">
        <x:v>AQUALINE KORIN LED tükör világítással és polcokkal, 80x70x12cm</x:v>
      </x:c>
      <x:c t="str">
        <x:v>AQUALINE</x:v>
      </x:c>
      <x:c t="str">
        <x:v>8590913858819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61000.0000</x:v>
      </x:c>
      <x:c t="str">
        <x:v>kifutott: 2025.06</x:v>
      </x:c>
    </x:row>
    <x:row>
      <x:c t="str">
        <x:v>KO350S</x:v>
      </x:c>
      <x:c t="str">
        <x:v>AQUALINE KORIN LED tükör világítással és polcokkal, 80x70x12cm</x:v>
      </x:c>
      <x:c t="str">
        <x:v>AQUALINE</x:v>
      </x:c>
      <x:c t="str">
        <x:v>8590913947384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64000.0000</x:v>
      </x:c>
      <x:c t="str">
        <x:v>újdonság: 2025.07</x:v>
      </x:c>
    </x:row>
    <x:row>
      <x:c t="str">
        <x:v>KO355</x:v>
      </x:c>
      <x:c t="str">
        <x:v>AQUALINE KORIN LED tükör világítással és polcokkal, 52x70x12cm</x:v>
      </x:c>
      <x:c t="str">
        <x:v>AQUALINE</x:v>
      </x:c>
      <x:c t="str">
        <x:v>8590913858826</x:v>
      </x:c>
      <x:c t="str">
        <x:v>db        </x:v>
      </x:c>
      <x:c t="str">
        <x:v>94036090</x:v>
      </x:c>
      <x:c t="n">
        <x:v>8.9500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55000.0000</x:v>
      </x:c>
      <x:c t="str">
        <x:v>kifutott: 2025.08</x:v>
      </x:c>
    </x:row>
    <x:row>
      <x:c t="str">
        <x:v>KO355S</x:v>
      </x:c>
      <x:c t="str">
        <x:v>AQUALINE KORIN LED tükör világítással és polcokkal, 50x70x12cm</x:v>
      </x:c>
      <x:c t="str">
        <x:v>AQUALINE</x:v>
      </x:c>
      <x:c t="str">
        <x:v>8590913947391</x:v>
      </x:c>
      <x:c t="str">
        <x:v>db        </x:v>
      </x:c>
      <x:c t="str">
        <x:v>94036090</x:v>
      </x:c>
      <x:c t="n">
        <x:v>8.9500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55000.0000</x:v>
      </x:c>
      <x:c t="str">
        <x:v>újdonság: 2025.07</x:v>
      </x:c>
    </x:row>
    <x:row>
      <x:c t="str">
        <x:v>KO360S</x:v>
      </x:c>
      <x:c t="str">
        <x:v>AQUALINE KORIN LED tükör világítással és polcokkal, 70x70x12cm</x:v>
      </x:c>
      <x:c t="str">
        <x:v>AQUALINE</x:v>
      </x:c>
      <x:c t="str">
        <x:v>8590913947407</x:v>
      </x:c>
      <x:c t="str">
        <x:v>db        </x:v>
      </x:c>
      <x:c t="str">
        <x:v>94036090</x:v>
      </x:c>
      <x:c t="n">
        <x:v>11.2000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59000.0000</x:v>
      </x:c>
      <x:c t="str">
        <x:v>újra elérhető: 2025.08</x:v>
      </x:c>
    </x:row>
    <x:row>
      <x:c t="str">
        <x:v>KO370</x:v>
      </x:c>
      <x:c t="str">
        <x:v>AQUALINE KORIN LED tükör világítással és polcokkal, 60x70x12cm</x:v>
      </x:c>
      <x:c t="str">
        <x:v>AQUALINE</x:v>
      </x:c>
      <x:c t="str">
        <x:v>8590913858840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>kifutott: 2025.06</x:v>
      </x:c>
    </x:row>
    <x:row>
      <x:c t="str">
        <x:v>KO370S</x:v>
      </x:c>
      <x:c t="str">
        <x:v>AQUALINE KORIN LED tükör világítással és polcokkal, 60x70x12cm</x:v>
      </x:c>
      <x:c t="str">
        <x:v>AQUALINE</x:v>
      </x:c>
      <x:c t="str">
        <x:v>8590913947414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56000.0000</x:v>
      </x:c>
      <x:c t="str">
        <x:v>újdonság: 2025.07</x:v>
      </x:c>
    </x:row>
    <x:row>
      <x:c t="str">
        <x:v>KO377</x:v>
      </x:c>
      <x:c t="str">
        <x:v>AQUALINE KORIN LED tükör világítással és polcokkal, dugaljjal, 60x70x12cm</x:v>
      </x:c>
      <x:c t="str">
        <x:v>AQUALINE</x:v>
      </x:c>
      <x:c t="str">
        <x:v>8590913863400</x:v>
      </x:c>
      <x:c t="str">
        <x:v>db        </x:v>
      </x:c>
      <x:c t="str">
        <x:v>94036090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kifutott: 2025.03</x:v>
      </x:c>
    </x:row>
    <x:row>
      <x:c t="str">
        <x:v>KO380S</x:v>
      </x:c>
      <x:c t="str">
        <x:v>AQUALINE KORIN LED tükör világítással, 70x70x12cm</x:v>
      </x:c>
      <x:c t="str">
        <x:v>AQUALINE</x:v>
      </x:c>
      <x:c t="str">
        <x:v>8590913947438</x:v>
      </x:c>
      <x:c t="str">
        <x:v>db        </x:v>
      </x:c>
      <x:c t="str">
        <x:v>94036090</x:v>
      </x:c>
      <x:c t="n">
        <x:v>8.8000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50000.0000</x:v>
      </x:c>
      <x:c t="str">
        <x:v/>
      </x:c>
    </x:row>
    <x:row>
      <x:c t="str">
        <x:v>KO390</x:v>
      </x:c>
      <x:c t="str">
        <x:v>AQUALINE KORIN LED tükör világítással, 60x70x12cm</x:v>
      </x:c>
      <x:c t="str">
        <x:v>AQUALINE</x:v>
      </x:c>
      <x:c t="str">
        <x:v>8590913858796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45000.0000</x:v>
      </x:c>
      <x:c t="str">
        <x:v>kifutott: 2024.09</x:v>
      </x:c>
    </x:row>
    <x:row>
      <x:c t="str">
        <x:v>KO390S</x:v>
      </x:c>
      <x:c t="str">
        <x:v>AQUALINE KORIN LED tükör világítással, 60x70x12cm</x:v>
      </x:c>
      <x:c t="str">
        <x:v>AQUALINE</x:v>
      </x:c>
      <x:c t="str">
        <x:v>8590913947445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47000.0000</x:v>
      </x:c>
      <x:c t="str">
        <x:v/>
      </x:c>
    </x:row>
    <x:row>
      <x:c t="str">
        <x:v>KO395</x:v>
      </x:c>
      <x:c t="str">
        <x:v>AQUALINE KORIN LED tükör világítással, 52x70x12cm</x:v>
      </x:c>
      <x:c t="str">
        <x:v>AQUALINE</x:v>
      </x:c>
      <x:c t="str">
        <x:v>8590913858789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kifutott: 2024.09</x:v>
      </x:c>
    </x:row>
    <x:row>
      <x:c t="str">
        <x:v>KO395S</x:v>
      </x:c>
      <x:c t="str">
        <x:v>AQUALINE KORIN LED tükör világítással, 50x70x12cm</x:v>
      </x:c>
      <x:c t="str">
        <x:v>AQUALINE</x:v>
      </x:c>
      <x:c t="str">
        <x:v>8590913947452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44000.0000</x:v>
      </x:c>
      <x:c t="str">
        <x:v/>
      </x:c>
    </x:row>
    <x:row>
      <x:c t="str">
        <x:v>KO397</x:v>
      </x:c>
      <x:c t="str">
        <x:v>AQUALINE KORIN LED tükör világítással és polcokkal, dugaljjal, 60x70x12cm</x:v>
      </x:c>
      <x:c t="str">
        <x:v>AQUALINE</x:v>
      </x:c>
      <x:c t="str">
        <x:v>8590913863417</x:v>
      </x:c>
      <x:c t="str">
        <x:v>db        </x:v>
      </x:c>
      <x:c t="str">
        <x:v>94036090</x:v>
      </x:c>
      <x:c t="n">
        <x:v>8.1500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48000.0000</x:v>
      </x:c>
      <x:c t="str">
        <x:v>kifutott: 2025.06</x:v>
      </x:c>
    </x:row>
    <x:row>
      <x:c t="str">
        <x:v>KO990S</x:v>
      </x:c>
      <x:c t="str">
        <x:v>AQUALINE KORIN LED tükör világítással, 60x70x12cm, platina tölgy</x:v>
      </x:c>
      <x:c t="str">
        <x:v>AQUALINE</x:v>
      </x:c>
      <x:c t="str">
        <x:v>8590913979699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44000.0000</x:v>
      </x:c>
      <x:c t="str">
        <x:v>újdonság: 2024.09</x:v>
      </x:c>
    </x:row>
    <x:row>
      <x:c t="str">
        <x:v>KO995S</x:v>
      </x:c>
      <x:c t="str">
        <x:v>AQUALINE KORIN LED tükör világítással, 50x70x12cm, platina tölgy</x:v>
      </x:c>
      <x:c t="str">
        <x:v>AQUALINE</x:v>
      </x:c>
      <x:c t="str">
        <x:v>8590913979705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újdonság: 2024.09</x:v>
      </x:c>
    </x:row>
    <x:row>
      <x:c t="str">
        <x:v>KR038</x:v>
      </x:c>
      <x:c t="str">
        <x:v>KAORI öntöttmárvány sarokmosdó, 38x38cm</x:v>
      </x:c>
      <x:c t="str">
        <x:v>SAPHO</x:v>
      </x:c>
      <x:c t="str">
        <x:v>8590913956102</x:v>
      </x:c>
      <x:c t="str">
        <x:v>db        </x:v>
      </x:c>
      <x:c t="str">
        <x:v>39221000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KR080-0101</x:v>
      </x:c>
      <x:c t="str">
        <x:v>KERALA Rockstone pult, 82x1,2x48,5cm, matt fehér</x:v>
      </x:c>
      <x:c t="str">
        <x:v>SAPHO</x:v>
      </x:c>
      <x:c t="str">
        <x:v>8590913994753</x:v>
      </x:c>
      <x:c t="str">
        <x:v>db        </x:v>
      </x:c>
      <x:c t="str">
        <x:v>39205100</x:v>
      </x:c>
      <x:c t="n">
        <x:v>10.9800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KR080-3030</x:v>
      </x:c>
      <x:c t="str">
        <x:v>KERALA mosdótartó szekrény, 80x35x47,5cm, fényes fehér</x:v>
      </x:c>
      <x:c t="str">
        <x:v>SAPHO</x:v>
      </x:c>
      <x:c t="str">
        <x:v>8590913995149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>újdonság: 2025.05</x:v>
      </x:c>
    </x:row>
    <x:row>
      <x:c t="str">
        <x:v>KR080-3434</x:v>
      </x:c>
      <x:c t="str">
        <x:v>KERALA mosdótartó szekrény, 80x35x47,5cm, matt antracit</x:v>
      </x:c>
      <x:c t="str">
        <x:v>SAPHO</x:v>
      </x:c>
      <x:c t="str">
        <x:v>8590913995156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>újdonság: 2025.05</x:v>
      </x:c>
    </x:row>
    <x:row>
      <x:c t="str">
        <x:v>KR080-4141</x:v>
      </x:c>
      <x:c t="str">
        <x:v>KERALA mosdótartó szekrény, 80x35x47,5cm, carina</x:v>
      </x:c>
      <x:c t="str">
        <x:v>SAPHO</x:v>
      </x:c>
      <x:c t="str">
        <x:v>8590913995170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újdonság: 2025.05</x:v>
      </x:c>
    </x:row>
    <x:row>
      <x:c t="str">
        <x:v>KR080-4242</x:v>
      </x:c>
      <x:c t="str">
        <x:v>KERALA mosdótartó szekrény, 80x35x47,5cm, siena</x:v>
      </x:c>
      <x:c t="str">
        <x:v>SAPHO</x:v>
      </x:c>
      <x:c t="str">
        <x:v>8590913995187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újdonság: 2025.05</x:v>
      </x:c>
    </x:row>
    <x:row>
      <x:c t="str">
        <x:v>KR080-4343</x:v>
      </x:c>
      <x:c t="str">
        <x:v>KERALA mosdótartó szekrény, 80x35x47,5cm, agila</x:v>
      </x:c>
      <x:c t="str">
        <x:v>SAPHO</x:v>
      </x:c>
      <x:c t="str">
        <x:v>8590913995194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újdonság: 2025.05</x:v>
      </x:c>
    </x:row>
    <x:row>
      <x:c t="str">
        <x:v>KR080-4444</x:v>
      </x:c>
      <x:c t="str">
        <x:v>KERALA mosdótartó szekrény, 80x35x47,5cm, verde</x:v>
      </x:c>
      <x:c t="str">
        <x:v>SAPHO</x:v>
      </x:c>
      <x:c t="str">
        <x:v>8590913995163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>újdonság: 2025.05</x:v>
      </x:c>
    </x:row>
    <x:row>
      <x:c t="str">
        <x:v>KR100-0101</x:v>
      </x:c>
      <x:c t="str">
        <x:v>KERALA Rockstone pult, 102x1,2x48,5cm, matt fehér</x:v>
      </x:c>
      <x:c t="str">
        <x:v>SAPHO</x:v>
      </x:c>
      <x:c t="str">
        <x:v>8590913994760</x:v>
      </x:c>
      <x:c t="str">
        <x:v>db        </x:v>
      </x:c>
      <x:c t="str">
        <x:v>39205100</x:v>
      </x:c>
      <x:c t="n">
        <x:v>13.4000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KR100-3030</x:v>
      </x:c>
      <x:c t="str">
        <x:v>KERALA mosdótartó szekrény, 100x35x47,5cm, fényes fehér</x:v>
      </x:c>
      <x:c t="str">
        <x:v>SAPHO</x:v>
      </x:c>
      <x:c t="str">
        <x:v>8590913995200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KR100-3434</x:v>
      </x:c>
      <x:c t="str">
        <x:v>KERALA mosdótartó szekrény, 100x35x47,5cm, matt antracit</x:v>
      </x:c>
      <x:c t="str">
        <x:v>SAPHO</x:v>
      </x:c>
      <x:c t="str">
        <x:v>8590913995217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KR100-4141</x:v>
      </x:c>
      <x:c t="str">
        <x:v>KERALA mosdótartó szekrény, 100x35x47,5cm, carina</x:v>
      </x:c>
      <x:c t="str">
        <x:v>SAPHO</x:v>
      </x:c>
      <x:c t="str">
        <x:v>8590913995224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KR100-4242</x:v>
      </x:c>
      <x:c t="str">
        <x:v>KERALA mosdótartó szekrény, 100x35x47,5cm, siena</x:v>
      </x:c>
      <x:c t="str">
        <x:v>SAPHO</x:v>
      </x:c>
      <x:c t="str">
        <x:v>8590913995231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KR100-4343</x:v>
      </x:c>
      <x:c t="str">
        <x:v>KERALA mosdótartó szekrény, 100x35x47,5cm, agila</x:v>
      </x:c>
      <x:c t="str">
        <x:v>SAPHO</x:v>
      </x:c>
      <x:c t="str">
        <x:v>8590913995248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KR100-4444</x:v>
      </x:c>
      <x:c t="str">
        <x:v>KERALA mosdótartó szekrény, 100x35x47,5cm, verde</x:v>
      </x:c>
      <x:c t="str">
        <x:v>SAPHO</x:v>
      </x:c>
      <x:c t="str">
        <x:v>8590913995255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KR120-0101</x:v>
      </x:c>
      <x:c t="str">
        <x:v>KERALA Rockstone pult, 122x1,2x48,5cm, matt fehér</x:v>
      </x:c>
      <x:c t="str">
        <x:v>SAPHO</x:v>
      </x:c>
      <x:c t="str">
        <x:v>8590913991547</x:v>
      </x:c>
      <x:c t="str">
        <x:v>db        </x:v>
      </x:c>
      <x:c t="str">
        <x:v>39205100</x:v>
      </x:c>
      <x:c t="n">
        <x:v>16.8000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KR120-3030</x:v>
      </x:c>
      <x:c t="str">
        <x:v>KERALA mosdótartó szekrény, 120x35x47,5cm, fényes fehér</x:v>
      </x:c>
      <x:c t="str">
        <x:v>SAPHO</x:v>
      </x:c>
      <x:c t="str">
        <x:v>8590913995125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KR120-3434</x:v>
      </x:c>
      <x:c t="str">
        <x:v>KERALA mosdótartó szekrény, 120x35x47,5cm, matt antracit</x:v>
      </x:c>
      <x:c t="str">
        <x:v>SAPHO</x:v>
      </x:c>
      <x:c t="str">
        <x:v>8590913995132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KR120-4141</x:v>
      </x:c>
      <x:c t="str">
        <x:v>KERALA mosdótartó szekrény, 120x35x47,5cm, carina</x:v>
      </x:c>
      <x:c t="str">
        <x:v>SAPHO</x:v>
      </x:c>
      <x:c t="str">
        <x:v>8590913995095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KR120-4242</x:v>
      </x:c>
      <x:c t="str">
        <x:v>KERALA mosdótartó szekrény, 120x35x47,5cm, siena</x:v>
      </x:c>
      <x:c t="str">
        <x:v>SAPHO</x:v>
      </x:c>
      <x:c t="str">
        <x:v>8590913995101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KR120-4343</x:v>
      </x:c>
      <x:c t="str">
        <x:v>KERALA mosdótartó szekrény, 120x35x47,5cm, agila</x:v>
      </x:c>
      <x:c t="str">
        <x:v>SAPHO</x:v>
      </x:c>
      <x:c t="str">
        <x:v>8590913995118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KR120-4444</x:v>
      </x:c>
      <x:c t="str">
        <x:v>KERALA mosdótartó szekrény, 120x35x47,5cm, verde</x:v>
      </x:c>
      <x:c t="str">
        <x:v>SAPHO</x:v>
      </x:c>
      <x:c t="str">
        <x:v>8590913991059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KR140-0101</x:v>
      </x:c>
      <x:c t="str">
        <x:v>KERALA Rockstone pult, 142x1,2x48,5cm, matt fehér</x:v>
      </x:c>
      <x:c t="str">
        <x:v>SAPHO</x:v>
      </x:c>
      <x:c t="str">
        <x:v>8590913994777</x:v>
      </x:c>
      <x:c t="str">
        <x:v>db        </x:v>
      </x:c>
      <x:c t="str">
        <x:v>39205100</x:v>
      </x:c>
      <x:c t="n">
        <x:v>29.0300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KR140-3030</x:v>
      </x:c>
      <x:c t="str">
        <x:v>KERALA mosdótartó szekrény, 140x35x47,5cm, fényes fehér</x:v>
      </x:c>
      <x:c t="str">
        <x:v>SAPHO</x:v>
      </x:c>
      <x:c t="str">
        <x:v>8590913995262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KR140-3434</x:v>
      </x:c>
      <x:c t="str">
        <x:v>KERALA mosdótartó szekrény, 140x35x47,5cm, matt antracit</x:v>
      </x:c>
      <x:c t="str">
        <x:v>SAPHO</x:v>
      </x:c>
      <x:c t="str">
        <x:v>8590913995279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KR140-4141</x:v>
      </x:c>
      <x:c t="str">
        <x:v>KERALA mosdótartó szekrény, 140x35x47,5cm, carina</x:v>
      </x:c>
      <x:c t="str">
        <x:v>SAPHO</x:v>
      </x:c>
      <x:c t="str">
        <x:v>8590913995286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KR140-4242</x:v>
      </x:c>
      <x:c t="str">
        <x:v>KERALA mosdótartó szekrény, 140x35x47,5cm, siena</x:v>
      </x:c>
      <x:c t="str">
        <x:v>SAPHO</x:v>
      </x:c>
      <x:c t="str">
        <x:v>8590913995293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KR140-4343</x:v>
      </x:c>
      <x:c t="str">
        <x:v>KERALA mosdótartó szekrény, 140x35x47,5cm, agila</x:v>
      </x:c>
      <x:c t="str">
        <x:v>SAPHO</x:v>
      </x:c>
      <x:c t="str">
        <x:v>8590913995309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KR140-4444</x:v>
      </x:c>
      <x:c t="str">
        <x:v>KERALA mosdótartó szekrény, 140x35x47,5cm, verde</x:v>
      </x:c>
      <x:c t="str">
        <x:v>SAPHO</x:v>
      </x:c>
      <x:c t="str">
        <x:v>8590913995316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KR350-3030</x:v>
      </x:c>
      <x:c t="str">
        <x:v>KERALA állószekrény, 2 ajtóval, balos/jobbos, 38x143x32cm, fényes fehér</x:v>
      </x:c>
      <x:c t="str">
        <x:v>SAPHO</x:v>
      </x:c>
      <x:c t="str">
        <x:v>8590913995323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KR350-3434</x:v>
      </x:c>
      <x:c t="str">
        <x:v>KERALA állószekrény, 2 ajtóval, balos/jobbos, 38x143x32cm, matt antracit</x:v>
      </x:c>
      <x:c t="str">
        <x:v>SAPHO</x:v>
      </x:c>
      <x:c t="str">
        <x:v>8590913995330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KR350-4134</x:v>
      </x:c>
      <x:c t="str">
        <x:v>KERALA állószekrény, 2 ajtóval, balos/jobbos, 38x143x32cm, carina/matt antracit</x:v>
      </x:c>
      <x:c t="str">
        <x:v>SAPHO</x:v>
      </x:c>
      <x:c t="str">
        <x:v>8590913995354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KR350-4234</x:v>
      </x:c>
      <x:c t="str">
        <x:v>KERALA állószekrény, 2 ajtóval, balos/jobbos, 38x143x32cm, siena/matt antracit</x:v>
      </x:c>
      <x:c t="str">
        <x:v>SAPHO</x:v>
      </x:c>
      <x:c t="str">
        <x:v>8590913995361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KR350-4334</x:v>
      </x:c>
      <x:c t="str">
        <x:v>KERALA állószekrény, 2 ajtóval, balos/jobbos, 38x143x32cm, agila/matt antracit</x:v>
      </x:c>
      <x:c t="str">
        <x:v>SAPHO</x:v>
      </x:c>
      <x:c t="str">
        <x:v>8590913995378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KR350-4434</x:v>
      </x:c>
      <x:c t="str">
        <x:v>KERALA állószekrény, 2 ajtóval, balos/jobbos, 38x143x32cm, verde/matt antracit</x:v>
      </x:c>
      <x:c t="str">
        <x:v>SAPHO</x:v>
      </x:c>
      <x:c t="str">
        <x:v>8590913995347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KSET-001</x:v>
      </x:c>
      <x:c t="str">
        <x:v>JULIE 105 fürdőszobabútor szett, balos, fehér</x:v>
      </x:c>
      <x:c t="str">
        <x:v>KOMPONENS</x:v>
      </x:c>
      <x:c t="str">
        <x:v>8590913902383</x:v>
      </x:c>
      <x:c t="str">
        <x:v>szett     </x:v>
      </x:c>
      <x:c t="str">
        <x:v/>
      </x:c>
      <x:c t="n">
        <x:v>56.5100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751000.0000</x:v>
      </x:c>
      <x:c t="str">
        <x:v>kifutott: 2025.03</x:v>
      </x:c>
    </x:row>
    <x:row>
      <x:c t="str">
        <x:v>KSET-007</x:v>
      </x:c>
      <x:c t="str">
        <x:v>MITRA 120 fürdőszobabútor szett, duplamosdóval, bordó</x:v>
      </x:c>
      <x:c t="str">
        <x:v>KOMPONENS</x:v>
      </x:c>
      <x:c t="str">
        <x:v>8590913902420</x:v>
      </x:c>
      <x:c t="str">
        <x:v>szett     </x:v>
      </x:c>
      <x:c t="str">
        <x:v/>
      </x:c>
      <x:c t="n">
        <x:v>89.1800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463000.0000</x:v>
      </x:c>
      <x:c t="str">
        <x:v>kifutott: 2025.12</x:v>
      </x:c>
    </x:row>
    <x:row>
      <x:c t="str">
        <x:v>KSET-008</x:v>
      </x:c>
      <x:c t="str">
        <x:v>NATY 50 fürdőszobabútor szett, fehér</x:v>
      </x:c>
      <x:c t="str">
        <x:v>KOMPONENS</x:v>
      </x:c>
      <x:c t="str">
        <x:v>8590913902437</x:v>
      </x:c>
      <x:c t="str">
        <x:v>szett     </x:v>
      </x:c>
      <x:c t="str">
        <x:v/>
      </x:c>
      <x:c t="n">
        <x:v>27.8700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201000.0000</x:v>
      </x:c>
      <x:c t="str">
        <x:v/>
      </x:c>
    </x:row>
    <x:row>
      <x:c t="str">
        <x:v>KSET-011</x:v>
      </x:c>
      <x:c t="str">
        <x:v>THEIA 120 fürdőszobabútor szett, duplamosdóval, fehér</x:v>
      </x:c>
      <x:c t="str">
        <x:v>KOMPONENS</x:v>
      </x:c>
      <x:c t="str">
        <x:v>8590913902444</x:v>
      </x:c>
      <x:c t="str">
        <x:v>szett     </x:v>
      </x:c>
      <x:c t="str">
        <x:v/>
      </x:c>
      <x:c t="n">
        <x:v>88.8300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856000.0000</x:v>
      </x:c>
      <x:c t="str">
        <x:v/>
      </x:c>
    </x:row>
    <x:row>
      <x:c t="str">
        <x:v>KSET-012</x:v>
      </x:c>
      <x:c t="str">
        <x:v>ELLA 100 fürdőszobabútor szett, fehér</x:v>
      </x:c>
      <x:c t="str">
        <x:v>KOMPONENS</x:v>
      </x:c>
      <x:c t="str">
        <x:v>8590913902451</x:v>
      </x:c>
      <x:c t="str">
        <x:v>szett     </x:v>
      </x:c>
      <x:c t="str">
        <x:v/>
      </x:c>
      <x:c t="n">
        <x:v>74.4600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639000.0000</x:v>
      </x:c>
      <x:c t="str">
        <x:v/>
      </x:c>
    </x:row>
    <x:row>
      <x:c t="str">
        <x:v>KSET-015</x:v>
      </x:c>
      <x:c t="str">
        <x:v>RETRO 100 fürdőszobabútor szett, antik fehér</x:v>
      </x:c>
      <x:c t="str">
        <x:v>KOMPONENS</x:v>
      </x:c>
      <x:c t="str">
        <x:v>8590913902475</x:v>
      </x:c>
      <x:c t="str">
        <x:v>szett     </x:v>
      </x:c>
      <x:c t="str">
        <x:v/>
      </x:c>
      <x:c t="n">
        <x:v>69.4700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1175000.0000</x:v>
      </x:c>
      <x:c t="str">
        <x:v/>
      </x:c>
    </x:row>
    <x:row>
      <x:c t="str">
        <x:v>KSET-016</x:v>
      </x:c>
      <x:c t="str">
        <x:v>AMIA 90 fürdőszobabútor szett, texas tölgy</x:v>
      </x:c>
      <x:c t="str">
        <x:v>KOMPONENS</x:v>
      </x:c>
      <x:c t="str">
        <x:v>8590913902482</x:v>
      </x:c>
      <x:c t="str">
        <x:v>szett     </x:v>
      </x:c>
      <x:c t="str">
        <x:v/>
      </x:c>
      <x:c t="n">
        <x:v>79.8500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648000.0000</x:v>
      </x:c>
      <x:c t="str">
        <x:v>kifutott: 2025.07</x:v>
      </x:c>
    </x:row>
    <x:row>
      <x:c t="str">
        <x:v>KSET-017</x:v>
      </x:c>
      <x:c t="str">
        <x:v>TREOS 145 fürdőszobabútor szett, polár tölgy</x:v>
      </x:c>
      <x:c t="str">
        <x:v>KOMPONENS</x:v>
      </x:c>
      <x:c t="str">
        <x:v>8590913906435</x:v>
      </x:c>
      <x:c t="str">
        <x:v>szett     </x:v>
      </x:c>
      <x:c t="str">
        <x:v/>
      </x:c>
      <x:c t="n">
        <x:v>94.1410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1108000.0000</x:v>
      </x:c>
      <x:c t="str">
        <x:v/>
      </x:c>
    </x:row>
    <x:row>
      <x:c t="str">
        <x:v>KSET-018</x:v>
      </x:c>
      <x:c t="str">
        <x:v>MEDIENA 77 fürdőszobabútor szett, matt fehér/natúr tölgy</x:v>
      </x:c>
      <x:c t="str">
        <x:v>KOMPONENS</x:v>
      </x:c>
      <x:c t="str">
        <x:v>8590913902499</x:v>
      </x:c>
      <x:c t="str">
        <x:v>szett     </x:v>
      </x:c>
      <x:c t="str">
        <x:v/>
      </x:c>
      <x:c t="n">
        <x:v>62.0400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559000.0000</x:v>
      </x:c>
      <x:c t="str">
        <x:v>kifutott: 2025.03</x:v>
      </x:c>
    </x:row>
    <x:row>
      <x:c t="str">
        <x:v>KSET-020</x:v>
      </x:c>
      <x:c t="str">
        <x:v>NIRONA 67 fürdőszobabútor szett, mokka tölgy</x:v>
      </x:c>
      <x:c t="str">
        <x:v>KOMPONENS</x:v>
      </x:c>
      <x:c t="str">
        <x:v>8590913906442</x:v>
      </x:c>
      <x:c t="str">
        <x:v>szett     </x:v>
      </x:c>
      <x:c t="str">
        <x:v/>
      </x:c>
      <x:c t="n">
        <x:v>51.8800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/>
      </x:c>
    </x:row>
    <x:row>
      <x:c t="str">
        <x:v>KSET-024</x:v>
      </x:c>
      <x:c t="str">
        <x:v>SKA 90 fürdőszobabútor szett, matt fekete</x:v>
      </x:c>
      <x:c t="str">
        <x:v>KOMPONENS</x:v>
      </x:c>
      <x:c t="str">
        <x:v>8590913902543</x:v>
      </x:c>
      <x:c t="str">
        <x:v>szett     </x:v>
      </x:c>
      <x:c t="str">
        <x:v/>
      </x:c>
      <x:c t="n">
        <x:v>32.6550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362000.0000</x:v>
      </x:c>
      <x:c t="str">
        <x:v/>
      </x:c>
    </x:row>
    <x:row>
      <x:c t="str">
        <x:v>KSET-027</x:v>
      </x:c>
      <x:c t="str">
        <x:v>LATUS IX fürdőszobabútor szett, ezüst tölgy</x:v>
      </x:c>
      <x:c t="str">
        <x:v>KOMPONENS</x:v>
      </x:c>
      <x:c t="str">
        <x:v>8590913902567</x:v>
      </x:c>
      <x:c t="str">
        <x:v>szett     </x:v>
      </x:c>
      <x:c t="str">
        <x:v/>
      </x:c>
      <x:c t="n">
        <x:v>19.6900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173000.0000</x:v>
      </x:c>
      <x:c t="str">
        <x:v/>
      </x:c>
    </x:row>
    <x:row>
      <x:c t="str">
        <x:v>KSM104B</x:v>
      </x:c>
      <x:c t="str">
        <x:v>GELCO szifontakaró fedél, fekete</x:v>
      </x:c>
      <x:c t="str">
        <x:v>SAPHO</x:v>
      </x:c>
      <x:c t="str">
        <x:v>8590913112812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KSM104B-SN90</x:v>
      </x:c>
      <x:c t="str">
        <x:v>GELCO zuhanytálca szifon, 90mm, DN40, fekete fedél</x:v>
      </x:c>
      <x:c t="str">
        <x:v>SAPHO</x:v>
      </x:c>
      <x:c t="str">
        <x:v>8590913112881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KSM104CH</x:v>
      </x:c>
      <x:c t="str">
        <x:v>GELCO szifontakaró fedél, króm</x:v>
      </x:c>
      <x:c t="str">
        <x:v>SAPHO</x:v>
      </x:c>
      <x:c t="str">
        <x:v>8590913112829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KSM104CH-SN90</x:v>
      </x:c>
      <x:c t="str">
        <x:v>GELCO zuhanytálca szifon, 90mm, DN40, króm fedél</x:v>
      </x:c>
      <x:c t="str">
        <x:v>SAPHO</x:v>
      </x:c>
      <x:c t="str">
        <x:v>8590913112904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KSM104G</x:v>
      </x:c>
      <x:c t="str">
        <x:v>GELCO szifontakaró fedél, arany</x:v>
      </x:c>
      <x:c t="str">
        <x:v>SAPHO</x:v>
      </x:c>
      <x:c t="str">
        <x:v>8590913112836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KSM104G-SN90</x:v>
      </x:c>
      <x:c t="str">
        <x:v>GELCO zuhanytálca szifon, 90mm, DN40, arany fedél</x:v>
      </x:c>
      <x:c t="str">
        <x:v>SAPHO</x:v>
      </x:c>
      <x:c t="str">
        <x:v>8590913112898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KSM104W</x:v>
      </x:c>
      <x:c t="str">
        <x:v>GELCO szifontakaró fedél, fehér</x:v>
      </x:c>
      <x:c t="str">
        <x:v>SAPHO</x:v>
      </x:c>
      <x:c t="str">
        <x:v>8590913112805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KSM104W-SN90</x:v>
      </x:c>
      <x:c t="str">
        <x:v>GELCO zuhanytálca szifon, 90mm, DN40, fehér fedél</x:v>
      </x:c>
      <x:c t="str">
        <x:v>SAPHO</x:v>
      </x:c>
      <x:c t="str">
        <x:v>8590913112911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KSM107B</x:v>
      </x:c>
      <x:c t="str">
        <x:v>GELCO szifontakaró fedél, fekete</x:v>
      </x:c>
      <x:c t="str">
        <x:v>SAPHO</x:v>
      </x:c>
      <x:c t="str">
        <x:v>8590913112850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KSM107B-SN90</x:v>
      </x:c>
      <x:c t="str">
        <x:v>GELCO zuhanytálca szifon, 90mm, DN40, fekete fedél</x:v>
      </x:c>
      <x:c t="str">
        <x:v>SAPHO</x:v>
      </x:c>
      <x:c t="str">
        <x:v>8590913112935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KSM107CH</x:v>
      </x:c>
      <x:c t="str">
        <x:v>GELCO szifontakaró fedél, króm</x:v>
      </x:c>
      <x:c t="str">
        <x:v>SAPHO</x:v>
      </x:c>
      <x:c t="str">
        <x:v>8590913112874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KSM107CH-SN90</x:v>
      </x:c>
      <x:c t="str">
        <x:v>GELCO zuhanytálca szifon, 90mm, DN40, króm fedél</x:v>
      </x:c>
      <x:c t="str">
        <x:v>SAPHO</x:v>
      </x:c>
      <x:c t="str">
        <x:v>8590913112942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KSM107G</x:v>
      </x:c>
      <x:c t="str">
        <x:v>GELCO szifontakaró fedél, arany</x:v>
      </x:c>
      <x:c t="str">
        <x:v>SAPHO</x:v>
      </x:c>
      <x:c t="str">
        <x:v>8590913112867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KSM107G-SN90</x:v>
      </x:c>
      <x:c t="str">
        <x:v>GELCO zuhanytálca szifon, 90mm, DN40, arany fedél</x:v>
      </x:c>
      <x:c t="str">
        <x:v>SAPHO</x:v>
      </x:c>
      <x:c t="str">
        <x:v>8590913112959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KSM107W</x:v>
      </x:c>
      <x:c t="str">
        <x:v>GELCO szifontakaró fedél, fehér</x:v>
      </x:c>
      <x:c t="str">
        <x:v>SAPHO</x:v>
      </x:c>
      <x:c t="str">
        <x:v>8590913112843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KSM107W-SN90</x:v>
      </x:c>
      <x:c t="str">
        <x:v>GELCO zuhanytálca szifon, 90mm, DN40, fehér fedél</x:v>
      </x:c>
      <x:c t="str">
        <x:v>SAPHO</x:v>
      </x:c>
      <x:c t="str">
        <x:v>8590913112928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KTX-B-200</x:v>
      </x:c>
      <x:c t="str">
        <x:v>KTX Elektromos termosztátos fűtőpatron, 200W, matt fekete</x:v>
      </x:c>
      <x:c t="str">
        <x:v>SAPHO</x:v>
      </x:c>
      <x:c t="str">
        <x:v>8590913920967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KTX-B-300</x:v>
      </x:c>
      <x:c t="str">
        <x:v>KTX Elektromos termosztátos fűtőpatron, 300W, matt fekete</x:v>
      </x:c>
      <x:c t="str">
        <x:v>SAPHO</x:v>
      </x:c>
      <x:c t="str">
        <x:v>8590913920974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KTX-B-400</x:v>
      </x:c>
      <x:c t="str">
        <x:v>KTX Elektromos termosztátos fűtőpatron, 400W, matt fekete</x:v>
      </x:c>
      <x:c t="str">
        <x:v>SAPHO</x:v>
      </x:c>
      <x:c t="str">
        <x:v>8590913920981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KTX-B-600</x:v>
      </x:c>
      <x:c t="str">
        <x:v>KTX Elektromos termosztátos fűtőpatron, 600W, matt fekete</x:v>
      </x:c>
      <x:c t="str">
        <x:v>SAPHO</x:v>
      </x:c>
      <x:c t="str">
        <x:v>8590913920998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KTX-B-800</x:v>
      </x:c>
      <x:c t="str">
        <x:v>KTX Elektromos termosztátos fűtőpatron, 800W, matt fekete</x:v>
      </x:c>
      <x:c t="str">
        <x:v>SAPHO</x:v>
      </x:c>
      <x:c t="str">
        <x:v>8590913921001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KTX-C-200</x:v>
      </x:c>
      <x:c t="str">
        <x:v>KTX Elektromos termosztátos fűtőpatron, 200W, króm</x:v>
      </x:c>
      <x:c t="str">
        <x:v>SAPHO</x:v>
      </x:c>
      <x:c t="str">
        <x:v>8590913878275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KTX-C-300</x:v>
      </x:c>
      <x:c t="str">
        <x:v>KTX Elektromos termosztátos fűtőpatron, 300W, króm</x:v>
      </x:c>
      <x:c t="str">
        <x:v>SAPHO</x:v>
      </x:c>
      <x:c t="str">
        <x:v>8590913878817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KTX-C-400</x:v>
      </x:c>
      <x:c t="str">
        <x:v>KTX Elektromos termosztátos fűtőpatron, 400W, króm</x:v>
      </x:c>
      <x:c t="str">
        <x:v>SAPHO</x:v>
      </x:c>
      <x:c t="str">
        <x:v>8590913878824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KTX-C-600</x:v>
      </x:c>
      <x:c t="str">
        <x:v>KTX Elektromos termosztátos fűtőpatron, 600W, króm</x:v>
      </x:c>
      <x:c t="str">
        <x:v>SAPHO</x:v>
      </x:c>
      <x:c t="str">
        <x:v>8590913878831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KTX-C-800</x:v>
      </x:c>
      <x:c t="str">
        <x:v>KTX Elektromos termosztátos fűtőpatron, 800W, króm</x:v>
      </x:c>
      <x:c t="str">
        <x:v>SAPHO</x:v>
      </x:c>
      <x:c t="str">
        <x:v>8590913878848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KTX-CW-200</x:v>
      </x:c>
      <x:c t="str">
        <x:v>KTX WALL Elektromos termosztátos fűtőpatron, 200W, króm</x:v>
      </x:c>
      <x:c t="str">
        <x:v>SAPHO</x:v>
      </x:c>
      <x:c t="str">
        <x:v>8590913879005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KTX-CW-300</x:v>
      </x:c>
      <x:c t="str">
        <x:v>KTX WALL Elektromos termosztátos fűtőpatron, 300W, króm</x:v>
      </x:c>
      <x:c t="str">
        <x:v>SAPHO</x:v>
      </x:c>
      <x:c t="str">
        <x:v>8590913879012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KTX-CW-400</x:v>
      </x:c>
      <x:c t="str">
        <x:v>KTX WALL Elektromos termosztátos fűtőpatron, 400W, króm</x:v>
      </x:c>
      <x:c t="str">
        <x:v>SAPHO</x:v>
      </x:c>
      <x:c t="str">
        <x:v>8590913879029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KTX-CW-600</x:v>
      </x:c>
      <x:c t="str">
        <x:v>KTX WALL Elektromos termosztátos fűtőpatron, 600W, króm</x:v>
      </x:c>
      <x:c t="str">
        <x:v>SAPHO</x:v>
      </x:c>
      <x:c t="str">
        <x:v>8590913879036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KTX-CW-800</x:v>
      </x:c>
      <x:c t="str">
        <x:v>KTX WALL Elektromos termosztátos fűtőpatron, 800W, króm</x:v>
      </x:c>
      <x:c t="str">
        <x:v>SAPHO</x:v>
      </x:c>
      <x:c t="str">
        <x:v>8590913879043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KTX-S-300</x:v>
      </x:c>
      <x:c t="str">
        <x:v>KTX Elektromos termosztátos fűtőpatron, 300W, ezüst</x:v>
      </x:c>
      <x:c t="str">
        <x:v>SAPHO</x:v>
      </x:c>
      <x:c t="str">
        <x:v>8590913878855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KTX-S-600</x:v>
      </x:c>
      <x:c t="str">
        <x:v>KTX Elektromos termosztátos fűtőpatron, 600W, ezüst</x:v>
      </x:c>
      <x:c t="str">
        <x:v>SAPHO</x:v>
      </x:c>
      <x:c t="str">
        <x:v>8590913878862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KTX-S-800</x:v>
      </x:c>
      <x:c t="str">
        <x:v>KTX Elektromos termosztátos fűtőpatron, 800W, ezüst</x:v>
      </x:c>
      <x:c t="str">
        <x:v>SAPHO</x:v>
      </x:c>
      <x:c t="str">
        <x:v>8590913878879</x:v>
      </x:c>
      <x:c t="str">
        <x:v>db        </x:v>
      </x:c>
      <x:c t="str">
        <x:v>85168080</x:v>
      </x:c>
      <x:c t="n">
        <x:v>0.9000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KU139</x:v>
      </x:c>
      <x:c t="str">
        <x:v>zuhanyoszlop termosztátos csapteleppel, króm</x:v>
      </x:c>
      <x:c t="str">
        <x:v>SAPHO</x:v>
      </x:c>
      <x:c t="str">
        <x:v>8590913947308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154000.0000</x:v>
      </x:c>
      <x:c t="str">
        <x:v/>
      </x:c>
    </x:row>
    <x:row>
      <x:c t="str">
        <x:v>KU139B</x:v>
      </x:c>
      <x:c t="str">
        <x:v>zuhanyoszlop termosztátos csapteleppel, matt fekete</x:v>
      </x:c>
      <x:c t="str">
        <x:v>SAPHO</x:v>
      </x:c>
      <x:c t="str">
        <x:v>8590913947315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/>
      </x:c>
    </x:row>
    <x:row>
      <x:c t="str">
        <x:v>KU139GB</x:v>
      </x:c>
      <x:c t="str">
        <x:v>zuhanyoszlop termosztátos csapteleppel, matt arany</x:v>
      </x:c>
      <x:c t="str">
        <x:v>SAPHO</x:v>
      </x:c>
      <x:c t="str">
        <x:v>8590913947322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194000.0000</x:v>
      </x:c>
      <x:c t="str">
        <x:v/>
      </x:c>
    </x:row>
    <x:row>
      <x:c t="str">
        <x:v>KU210</x:v>
      </x:c>
      <x:c t="str">
        <x:v>KIMURA termosztátos kádöltő csaptelep, króm</x:v>
      </x:c>
      <x:c t="str">
        <x:v>SAPHO</x:v>
      </x:c>
      <x:c t="str">
        <x:v>8590913947278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2025.02</x:v>
      </x:c>
    </x:row>
    <x:row>
      <x:c t="str">
        <x:v>KU211</x:v>
      </x:c>
      <x:c t="str">
        <x:v>KIMURA termosztátos zuhanycsaptelep, króm</x:v>
      </x:c>
      <x:c t="str">
        <x:v>SAPHO</x:v>
      </x:c>
      <x:c t="str">
        <x:v>8590913947285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KU292</x:v>
      </x:c>
      <x:c t="str">
        <x:v>KIMURA termosztátos kádtöltő csaptelep, króm</x:v>
      </x:c>
      <x:c t="str">
        <x:v>SAPHO</x:v>
      </x:c>
      <x:c t="str">
        <x:v>8590913824944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kifutott: 2025.03</x:v>
      </x:c>
    </x:row>
    <x:row>
      <x:c t="str">
        <x:v>KU382</x:v>
      </x:c>
      <x:c t="str">
        <x:v>KIMURA falsík alatti termosztátos zuhanycsaptelep, 2-irányú váltóval, zuhanyszett nélkül, króm</x:v>
      </x:c>
      <x:c t="str">
        <x:v>SAPHO</x:v>
      </x:c>
      <x:c t="str">
        <x:v>8590913880568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>kifutott: 2026.02</x:v>
      </x:c>
    </x:row>
    <x:row>
      <x:c t="str">
        <x:v>KU383</x:v>
      </x:c>
      <x:c t="str">
        <x:v>KIMURA falsík alatti termosztátos zuhanycsaptelep, 3-irányú váltóval, zuhanyszett nélkül, króm</x:v>
      </x:c>
      <x:c t="str">
        <x:v>SAPHO</x:v>
      </x:c>
      <x:c t="str">
        <x:v>8590913880575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>kifutott: 2025.12</x:v>
      </x:c>
    </x:row>
    <x:row>
      <x:c t="str">
        <x:v>KU383-21</x:v>
      </x:c>
      <x:c t="str">
        <x:v>KIMURA falba süllyesztett termosztátos zuhanycsaptelep, 3-irányú váltóval, zuhanyszettel és fejzuhannyal, króm</x:v>
      </x:c>
      <x:c t="str">
        <x:v>KOMPONENS</x:v>
      </x:c>
      <x:c t="str">
        <x:v>8590913905889</x:v>
      </x:c>
      <x:c t="str">
        <x:v>szett     </x:v>
      </x:c>
      <x:c t="str">
        <x:v/>
      </x:c>
      <x:c t="n">
        <x:v>11.0000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332700.0000</x:v>
      </x:c>
      <x:c t="str">
        <x:v>kifutott: 2025.12</x:v>
      </x:c>
    </x:row>
    <x:row>
      <x:c t="str">
        <x:v>KU500</x:v>
      </x:c>
      <x:c t="str">
        <x:v>KIMURA zuhanyoszlop termosztátos csapteleppel, króm</x:v>
      </x:c>
      <x:c t="str">
        <x:v>SAPHO</x:v>
      </x:c>
      <x:c t="str">
        <x:v>8590913827822</x:v>
      </x:c>
      <x:c t="str">
        <x:v>db        </x:v>
      </x:c>
      <x:c t="str">
        <x:v>84818019</x:v>
      </x:c>
      <x:c t="n">
        <x:v>5.7000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204000.0000</x:v>
      </x:c>
      <x:c t="str">
        <x:v>kifutott: 2025.06</x:v>
      </x:c>
    </x:row>
    <x:row>
      <x:c t="str">
        <x:v>KU682</x:v>
      </x:c>
      <x:c t="str">
        <x:v>KIMURA falsík alatti termosztátos zuhanycsaptelep, 2-irányú váltóval, króm</x:v>
      </x:c>
      <x:c t="str">
        <x:v>SAPHO</x:v>
      </x:c>
      <x:c t="str">
        <x:v>8590913113307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újdonság: 2025.05</x:v>
      </x:c>
    </x:row>
    <x:row>
      <x:c t="str">
        <x:v>KU683</x:v>
      </x:c>
      <x:c t="str">
        <x:v>KIMURA falsík alatti termosztátos zuhanycsaptelep, 2-irányú váltóval, króm</x:v>
      </x:c>
      <x:c t="str">
        <x:v>SAPHO</x:v>
      </x:c>
      <x:c t="str">
        <x:v>8590913998621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79000.0000</x:v>
      </x:c>
      <x:c t="str">
        <x:v>újdonság: 2025.05</x:v>
      </x:c>
    </x:row>
    <x:row>
      <x:c t="str">
        <x:v>KV050</x:v>
      </x:c>
      <x:c t="str">
        <x:v>KVANTA öntöttmárvány mosdó, 50x40cm</x:v>
      </x:c>
      <x:c t="str">
        <x:v>SAPHO</x:v>
      </x:c>
      <x:c t="str">
        <x:v>8590913956140</x:v>
      </x:c>
      <x:c t="str">
        <x:v>db        </x:v>
      </x:c>
      <x:c t="str">
        <x:v>39221000</x:v>
      </x:c>
      <x:c t="n">
        <x:v>12.5000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65000.0000</x:v>
      </x:c>
      <x:c t="str">
        <x:v/>
      </x:c>
    </x:row>
    <x:row>
      <x:c t="str">
        <x:v>KXL</x:v>
      </x:c>
      <x:c t="str">
        <x:v>POLYSAN KOMBI LUX Hidromasszázs rendszer, L típusú vezérlés</x:v>
      </x:c>
      <x:c t="str">
        <x:v>SAPHO</x:v>
      </x:c>
      <x:c t="str">
        <x:v>8590729081821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KXN</x:v>
      </x:c>
      <x:c t="str">
        <x:v>POLYSAN Hidromasszázs rendszer, KOMBI LUX, Typ N, piezo elektronikus </x:v>
      </x:c>
      <x:c t="str">
        <x:v>SAPHO</x:v>
      </x:c>
      <x:c t="str">
        <x:v>8590913897337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KXP</x:v>
      </x:c>
      <x:c t="str">
        <x:v>POLYSAN KOMBI LUX hidromasszázsrendszer Pneumatikus vezérlés</x:v>
      </x:c>
      <x:c t="str">
        <x:v>SAPHO</x:v>
      </x:c>
      <x:c t="str">
        <x:v>8590729081838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KXZ</x:v>
      </x:c>
      <x:c t="str">
        <x:v>POLYSAN KOMBI LUX hidromasszázsrendszer Z</x:v>
      </x:c>
      <x:c t="str">
        <x:v>SAPHO</x:v>
      </x:c>
      <x:c t="str">
        <x:v>8590729081845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LA060</x:v>
      </x:c>
      <x:c t="str">
        <x:v>LARITA mosdótartó szekrény, 2 fiókkal, 56x65x48cm, grafit tölgy</x:v>
      </x:c>
      <x:c t="str">
        <x:v>SAPHO</x:v>
      </x:c>
      <x:c t="str">
        <x:v>8590913835124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518000.0000</x:v>
      </x:c>
      <x:c t="str">
        <x:v>kifutott: 2025.06</x:v>
      </x:c>
    </x:row>
    <x:row>
      <x:c t="str">
        <x:v>LA101</x:v>
      </x:c>
      <x:c t="str">
        <x:v>LARGO Mosdótartó szekrény, 2 fiókkal, 99x50x41cm, fehér fényes</x:v>
      </x:c>
      <x:c t="str">
        <x:v>SAPHO</x:v>
      </x:c>
      <x:c t="str">
        <x:v>8590913836671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LA3808</x:v>
      </x:c>
      <x:c t="str">
        <x:v>AQUALINE szennyeskosár, 35x35x58cm, szürke</x:v>
      </x:c>
      <x:c t="str">
        <x:v>AQUALINE</x:v>
      </x:c>
      <x:c t="str">
        <x:v>8003341198261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>kifutott: 2026.02</x:v>
      </x:c>
    </x:row>
    <x:row>
      <x:c t="str">
        <x:v>LA3829</x:v>
      </x:c>
      <x:c t="str">
        <x:v>AQUALINE szennyeskosár, 35x35x58cm, barna</x:v>
      </x:c>
      <x:c t="str">
        <x:v>AQUALINE</x:v>
      </x:c>
      <x:c t="str">
        <x:v>8003341198278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>kifutott: 2025.12</x:v>
      </x:c>
    </x:row>
    <x:row>
      <x:c t="str">
        <x:v>LA452LP</x:v>
      </x:c>
      <x:c t="str">
        <x:v>LARGO állószekrény, 2 ajtóval, balos/jobbos, 35x140x30cm, Rustic fenyő</x:v>
      </x:c>
      <x:c t="str">
        <x:v>SAPHO</x:v>
      </x:c>
      <x:c t="str">
        <x:v>8590913840654</x:v>
      </x:c>
      <x:c t="str">
        <x:v>db        </x:v>
      </x:c>
      <x:c t="str">
        <x:v>94036090</x:v>
      </x:c>
      <x:c t="n">
        <x:v>21.9300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>kifutott: 2024.09</x:v>
      </x:c>
    </x:row>
    <x:row>
      <x:c t="str">
        <x:v>LB402</x:v>
      </x:c>
      <x:c t="str">
        <x:v>CLEAN STAR WC-ülőke bidé funkcióval, Soft close, hidegvizes</x:v>
      </x:c>
      <x:c t="str">
        <x:v>SAPHO</x:v>
      </x:c>
      <x:c t="str">
        <x:v>8590913830273</x:v>
      </x:c>
      <x:c t="str">
        <x:v>db        </x:v>
      </x:c>
      <x:c t="str">
        <x:v>39229000</x:v>
      </x:c>
      <x:c t="n">
        <x:v>2.8200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59000.0000</x:v>
      </x:c>
      <x:c t="str">
        <x:v/>
      </x:c>
    </x:row>
    <x:row>
      <x:c t="str">
        <x:v>LB802</x:v>
      </x:c>
      <x:c t="str">
        <x:v>CLEAN STAR WC-ülőke bidé funkcióval, Soft close</x:v>
      </x:c>
      <x:c t="str">
        <x:v>SAPHO</x:v>
      </x:c>
      <x:c t="str">
        <x:v>8590913830280</x:v>
      </x:c>
      <x:c t="str">
        <x:v>db        </x:v>
      </x:c>
      <x:c t="str">
        <x:v>39229000</x:v>
      </x:c>
      <x:c t="n">
        <x:v>2.7800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59000.0000</x:v>
      </x:c>
      <x:c t="str">
        <x:v/>
      </x:c>
    </x:row>
    <x:row>
      <x:c t="str">
        <x:v>LC11</x:v>
      </x:c>
      <x:c t="str">
        <x:v>LUCREZIA szappantartó, kerámia</x:v>
      </x:c>
      <x:c t="str">
        <x:v>SAPHO</x:v>
      </x:c>
      <x:c t="str">
        <x:v>8003341104217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/>
      </x:c>
    </x:row>
    <x:row>
      <x:c t="str">
        <x:v>LC1582</x:v>
      </x:c>
      <x:c t="str">
        <x:v>AQUALINE TAURUS fali WC, 36,5x54,5cm</x:v>
      </x:c>
      <x:c t="str">
        <x:v>AKCIO</x:v>
      </x:c>
      <x:c t="str">
        <x:v>6221006133675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fali WC</x:v>
      </x:c>
      <x:c t="n">
        <x:v>25200.0000</x:v>
      </x:c>
      <x:c t="n">
        <x:v>34500.0000</x:v>
      </x:c>
      <x:c t="str">
        <x:v/>
      </x:c>
    </x:row>
    <x:row>
      <x:c t="str">
        <x:v>LC1582-SET5</x:v>
      </x:c>
      <x:c t="str">
        <x:v>AQUALINE TAURUS fali WC, beépíthető tartállyal, nyomógombbal és soft close ülőkével 36,5x54,5cm</x:v>
      </x:c>
      <x:c t="str">
        <x:v>KOMPONENS</x:v>
      </x:c>
      <x:c t="str">
        <x:v>8590913928185</x:v>
      </x:c>
      <x:c t="str">
        <x:v>szett     </x:v>
      </x:c>
      <x:c t="str">
        <x:v/>
      </x:c>
      <x:c t="n">
        <x:v>36.7700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151900.0000</x:v>
      </x:c>
      <x:c t="str">
        <x:v/>
      </x:c>
    </x:row>
    <x:row>
      <x:c t="str">
        <x:v>LC2154</x:v>
      </x:c>
      <x:c t="str">
        <x:v>AQUALINE JUAN monoblokkos WC, hátsó kifolyású, króm duál gombos öblítőmechanika 35x63cm</x:v>
      </x:c>
      <x:c t="str">
        <x:v>AKCIO</x:v>
      </x:c>
      <x:c t="str">
        <x:v>6221006112762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WC, bidé, piszoár</x:v>
      </x:c>
      <x:c t="str">
        <x:v>monoblokkos WC</x:v>
      </x:c>
      <x:c t="n">
        <x:v>49000.0000</x:v>
      </x:c>
      <x:c t="n">
        <x:v>67000.0000</x:v>
      </x:c>
      <x:c t="str">
        <x:v/>
      </x:c>
    </x:row>
    <x:row>
      <x:c t="str">
        <x:v>LC2258</x:v>
      </x:c>
      <x:c t="str">
        <x:v>AQUALINE MIGUEL monoblokkos WC, alsó kifolyású, króm duál gombos öblítőmechanika 38x63cm</x:v>
      </x:c>
      <x:c t="str">
        <x:v>AKCIO</x:v>
      </x:c>
      <x:c t="str">
        <x:v>6221006121412</x:v>
      </x:c>
      <x:c t="str">
        <x:v>db        </x:v>
      </x:c>
      <x:c t="str">
        <x:v>69109000</x:v>
      </x:c>
      <x:c t="n">
        <x:v>28.7900</x:v>
      </x:c>
      <x:c t="str">
        <x:v/>
      </x:c>
      <x:c t="str">
        <x:v>WC, bidé, piszoár</x:v>
      </x:c>
      <x:c t="str">
        <x:v>monoblokkos WC</x:v>
      </x:c>
      <x:c t="n">
        <x:v>62000.0000</x:v>
      </x:c>
      <x:c t="n">
        <x:v>75000.0000</x:v>
      </x:c>
      <x:c t="str">
        <x:v/>
      </x:c>
    </x:row>
    <x:row>
      <x:c t="str">
        <x:v>LC33</x:v>
      </x:c>
      <x:c t="str">
        <x:v>LUCREZIA WC-kefe és tartó, kerámia</x:v>
      </x:c>
      <x:c t="str">
        <x:v>SAPHO</x:v>
      </x:c>
      <x:c t="str">
        <x:v>8003341104255</x:v>
      </x:c>
      <x:c t="str">
        <x:v>db        </x:v>
      </x:c>
      <x:c t="str">
        <x:v>69120089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18400.0000</x:v>
      </x:c>
      <x:c t="str">
        <x:v/>
      </x:c>
    </x:row>
    <x:row>
      <x:c t="str">
        <x:v>LC80</x:v>
      </x:c>
      <x:c t="str">
        <x:v>LUCREZIA szappanadagoló, 400ml, kerámia</x:v>
      </x:c>
      <x:c t="str">
        <x:v>SAPHO</x:v>
      </x:c>
      <x:c t="str">
        <x:v>8003341104262</x:v>
      </x:c>
      <x:c t="str">
        <x:v>db        </x:v>
      </x:c>
      <x:c t="str">
        <x:v>69120089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8500.0000</x:v>
      </x:c>
      <x:c t="str">
        <x:v/>
      </x:c>
    </x:row>
    <x:row>
      <x:c t="str">
        <x:v>LC98</x:v>
      </x:c>
      <x:c t="str">
        <x:v>LUCREZIA pohár, kerámia</x:v>
      </x:c>
      <x:c t="str">
        <x:v>SAPHO</x:v>
      </x:c>
      <x:c t="str">
        <x:v>8003341104279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6100.0000</x:v>
      </x:c>
      <x:c t="str">
        <x:v/>
      </x:c>
    </x:row>
    <x:row>
      <x:c t="str">
        <x:v>LD001</x:v>
      </x:c>
      <x:c t="str">
        <x:v>LINDO fiókrendező, U, 372x36x323mm, antracit</x:v>
      </x:c>
      <x:c t="str">
        <x:v>SAPHO</x:v>
      </x:c>
      <x:c t="str">
        <x:v>8590913926143</x:v>
      </x:c>
      <x:c t="str">
        <x:v>db        </x:v>
      </x:c>
      <x:c t="str">
        <x:v>39269097</x:v>
      </x:c>
      <x:c t="n">
        <x:v>0.3200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LD002</x:v>
      </x:c>
      <x:c t="str">
        <x:v>LINDO fiókrendező, oldalsó edlem, 2db, 114x36x323mm, antracit</x:v>
      </x:c>
      <x:c t="str">
        <x:v>SAPHO</x:v>
      </x:c>
      <x:c t="str">
        <x:v>8590913926150</x:v>
      </x:c>
      <x:c t="str">
        <x:v>db        </x:v>
      </x:c>
      <x:c t="str">
        <x:v>39269097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LD004</x:v>
      </x:c>
      <x:c t="str">
        <x:v>LINDO fiókrendező, magasított tartó, 4db, 2x150x140x220mm + 2x 220x140x300mm, antracit</x:v>
      </x:c>
      <x:c t="str">
        <x:v>SAPHO</x:v>
      </x:c>
      <x:c t="str">
        <x:v>8590913926181</x:v>
      </x:c>
      <x:c t="str">
        <x:v>db        </x:v>
      </x:c>
      <x:c t="str">
        <x:v>39269097</x:v>
      </x:c>
      <x:c t="n">
        <x:v>1.7750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kifutott: 2025.06</x:v>
      </x:c>
    </x:row>
    <x:row>
      <x:c t="str">
        <x:v>LD010</x:v>
      </x:c>
      <x:c t="str">
        <x:v>LINDO fiókrendező, tartó, 10db, 6x100x65x100mm + 4x100x65x150mm, antracit</x:v>
      </x:c>
      <x:c t="str">
        <x:v>SAPHO</x:v>
      </x:c>
      <x:c t="str">
        <x:v>8590913926198</x:v>
      </x:c>
      <x:c t="str">
        <x:v>db        </x:v>
      </x:c>
      <x:c t="str">
        <x:v>39269097</x:v>
      </x:c>
      <x:c t="n">
        <x:v>0.7720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kifutott: 2024.09</x:v>
      </x:c>
    </x:row>
    <x:row>
      <x:c t="str">
        <x:v>LE002</x:v>
      </x:c>
      <x:c t="str">
        <x:v>SENIOR-DISABLED mosdócsaptelep, lefolyó nélkül, króm</x:v>
      </x:c>
      <x:c t="str">
        <x:v>SAPHO</x:v>
      </x:c>
      <x:c t="str">
        <x:v>8590913871313</x:v>
      </x:c>
      <x:c t="str">
        <x:v>db        </x:v>
      </x:c>
      <x:c t="str">
        <x:v>84818011</x:v>
      </x:c>
      <x:c t="n">
        <x:v>1.9600</x:v>
      </x:c>
      <x:c t="str">
        <x:v>MR90176/S</x:v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LE006</x:v>
      </x:c>
      <x:c t="str">
        <x:v>LEA DISABLED magasított mosdócsaptelep, króm</x:v>
      </x:c>
      <x:c t="str">
        <x:v>SAPHO</x:v>
      </x:c>
      <x:c t="str">
        <x:v>8590913872884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113000.0000</x:v>
      </x:c>
      <x:c t="str">
        <x:v/>
      </x:c>
    </x:row>
    <x:row>
      <x:c t="str">
        <x:v>LE020-1919</x:v>
      </x:c>
      <x:c t="str">
        <x:v>LOREA alsószekrény, 20x44x51,2cm, Collingwood tölgy</x:v>
      </x:c>
      <x:c t="str">
        <x:v>SAPHO</x:v>
      </x:c>
      <x:c t="str">
        <x:v>8590913965890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újdonság: 2024.09</x:v>
      </x:c>
    </x:row>
    <x:row>
      <x:c t="str">
        <x:v>LE020-2222</x:v>
      </x:c>
      <x:c t="str">
        <x:v>LOREA alsószekrény, 20x44x51,2cm, Alabama tölgy</x:v>
      </x:c>
      <x:c t="str">
        <x:v>SAPHO</x:v>
      </x:c>
      <x:c t="str">
        <x:v>8590913965876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újdonság: 2024.09</x:v>
      </x:c>
    </x:row>
    <x:row>
      <x:c t="str">
        <x:v>LE020-3131</x:v>
      </x:c>
      <x:c t="str">
        <x:v>LOREA alsószekrény, 20x44x51,2cm, matt fehér</x:v>
      </x:c>
      <x:c t="str">
        <x:v>SAPHO</x:v>
      </x:c>
      <x:c t="str">
        <x:v>8590913965883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újdonság: 2024.09</x:v>
      </x:c>
    </x:row>
    <x:row>
      <x:c t="str">
        <x:v>LE020-3535</x:v>
      </x:c>
      <x:c t="str">
        <x:v>LOREA alsószekrény, 20x44x51,2cm, matt fekete</x:v>
      </x:c>
      <x:c t="str">
        <x:v>SAPHO</x:v>
      </x:c>
      <x:c t="str">
        <x:v>8590913965906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újdonság: 2024.09</x:v>
      </x:c>
    </x:row>
    <x:row>
      <x:c t="str">
        <x:v>LE030-1935</x:v>
      </x:c>
      <x:c t="str">
        <x:v>LOREA alsószekrény, 30x44x51,2cm, jobbos/balos, Collingwood tölgy/matt fekete</x:v>
      </x:c>
      <x:c t="str">
        <x:v>SAPHO</x:v>
      </x:c>
      <x:c t="str">
        <x:v>8590913966026</x:v>
      </x:c>
      <x:c t="str">
        <x:v>db        </x:v>
      </x:c>
      <x:c t="str">
        <x:v>94036090</x:v>
      </x:c>
      <x:c t="n">
        <x:v>11.3690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99000.0000</x:v>
      </x:c>
      <x:c t="str">
        <x:v>újdonság: 2024.09</x:v>
      </x:c>
    </x:row>
    <x:row>
      <x:c t="str">
        <x:v>LE030-2231</x:v>
      </x:c>
      <x:c t="str">
        <x:v>LOREA alsószekrény, 30x44x51,2cm, jobbos/balos, Alabama tölgy/matt fehér</x:v>
      </x:c>
      <x:c t="str">
        <x:v>SAPHO</x:v>
      </x:c>
      <x:c t="str">
        <x:v>8590913966019</x:v>
      </x:c>
      <x:c t="str">
        <x:v>db        </x:v>
      </x:c>
      <x:c t="str">
        <x:v>94036090</x:v>
      </x:c>
      <x:c t="n">
        <x:v>11.3690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99000.0000</x:v>
      </x:c>
      <x:c t="str">
        <x:v>újdonság: 2024.09</x:v>
      </x:c>
    </x:row>
    <x:row>
      <x:c t="str">
        <x:v>LE030-3131</x:v>
      </x:c>
      <x:c t="str">
        <x:v>LOREA alsószekrény, 30x44x51,2cm, jobbos/balos, matt fehér</x:v>
      </x:c>
      <x:c t="str">
        <x:v>SAPHO</x:v>
      </x:c>
      <x:c t="str">
        <x:v>8590913969881</x:v>
      </x:c>
      <x:c t="str">
        <x:v>db        </x:v>
      </x:c>
      <x:c t="str">
        <x:v>94036090</x:v>
      </x:c>
      <x:c t="n">
        <x:v>11.3690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99000.0000</x:v>
      </x:c>
      <x:c t="str">
        <x:v>újdonság: 2024.09</x:v>
      </x:c>
    </x:row>
    <x:row>
      <x:c t="str">
        <x:v>LE070-1935</x:v>
      </x:c>
      <x:c t="str">
        <x:v>LOREA mosdótartó szekrény, 70x44x51,2cm, 1 fiókos, Collingwood tölgy/matt fekete</x:v>
      </x:c>
      <x:c t="str">
        <x:v>SAPHO</x:v>
      </x:c>
      <x:c t="str">
        <x:v>8590913965821</x:v>
      </x:c>
      <x:c t="str">
        <x:v>db        </x:v>
      </x:c>
      <x:c t="str">
        <x:v>94036090</x:v>
      </x:c>
      <x:c t="n">
        <x:v>25.8390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újdonság: 2024.09</x:v>
      </x:c>
    </x:row>
    <x:row>
      <x:c t="str">
        <x:v>LE070-2231</x:v>
      </x:c>
      <x:c t="str">
        <x:v>LOREA mosdótartó szekrény, 70x44x51,2cm, 1 fiókos, Alabama tölgy/matt fehér</x:v>
      </x:c>
      <x:c t="str">
        <x:v>SAPHO</x:v>
      </x:c>
      <x:c t="str">
        <x:v>8590913965814</x:v>
      </x:c>
      <x:c t="str">
        <x:v>db        </x:v>
      </x:c>
      <x:c t="str">
        <x:v>94036090</x:v>
      </x:c>
      <x:c t="n">
        <x:v>25.8390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LE070-3131</x:v>
      </x:c>
      <x:c t="str">
        <x:v>LOREA mosdótartó szekrény, 70x44x51,2cm, 1 fiókos, matt fehér</x:v>
      </x:c>
      <x:c t="str">
        <x:v>SAPHO</x:v>
      </x:c>
      <x:c t="str">
        <x:v>8590913969812</x:v>
      </x:c>
      <x:c t="str">
        <x:v>db        </x:v>
      </x:c>
      <x:c t="str">
        <x:v>94036090</x:v>
      </x:c>
      <x:c t="n">
        <x:v>25.8390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LE080-0101</x:v>
      </x:c>
      <x:c t="str">
        <x:v>LOREA Rockstone pult, 81x1,2x52,5cm, matt fehér</x:v>
      </x:c>
      <x:c t="str">
        <x:v>SAPHO</x:v>
      </x:c>
      <x:c t="str">
        <x:v>8590913132261</x:v>
      </x:c>
      <x:c t="str">
        <x:v>db        </x:v>
      </x:c>
      <x:c t="str">
        <x:v>39205100</x:v>
      </x:c>
      <x:c t="n">
        <x:v>11.1940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2025.12</x:v>
      </x:c>
    </x:row>
    <x:row>
      <x:c t="str">
        <x:v>LE080-1935</x:v>
      </x:c>
      <x:c t="str">
        <x:v>LOREA mosdótartó szekrény, 80x44x51,2cm, 1 fiókos, Collingwood tölgy/matt fekete</x:v>
      </x:c>
      <x:c t="str">
        <x:v>SAPHO</x:v>
      </x:c>
      <x:c t="str">
        <x:v>8590913965845</x:v>
      </x:c>
      <x:c t="str">
        <x:v>db        </x:v>
      </x:c>
      <x:c t="str">
        <x:v>94036090</x:v>
      </x:c>
      <x:c t="n">
        <x:v>28.8740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219000.0000</x:v>
      </x:c>
      <x:c t="str">
        <x:v>újdonság: 2024.09</x:v>
      </x:c>
    </x:row>
    <x:row>
      <x:c t="str">
        <x:v>LE080-2231</x:v>
      </x:c>
      <x:c t="str">
        <x:v>LOREA mosdótartó szekrény, 80x44x51,2cm, 1 fiókos, Alabama tölgy/matt fehér</x:v>
      </x:c>
      <x:c t="str">
        <x:v>SAPHO</x:v>
      </x:c>
      <x:c t="str">
        <x:v>8590913965838</x:v>
      </x:c>
      <x:c t="str">
        <x:v>db        </x:v>
      </x:c>
      <x:c t="str">
        <x:v>94036090</x:v>
      </x:c>
      <x:c t="n">
        <x:v>28.8740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LE080-3131</x:v>
      </x:c>
      <x:c t="str">
        <x:v>LOREA mosdótartó szekrény, 80x44x51,2cm, 1 fiókos, matt fehér</x:v>
      </x:c>
      <x:c t="str">
        <x:v>SAPHO</x:v>
      </x:c>
      <x:c t="str">
        <x:v>8590913969829</x:v>
      </x:c>
      <x:c t="str">
        <x:v>db        </x:v>
      </x:c>
      <x:c t="str">
        <x:v>94036090</x:v>
      </x:c>
      <x:c t="n">
        <x:v>24.5000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LE090-1935</x:v>
      </x:c>
      <x:c t="str">
        <x:v>LOREA mosdótartó szekrény, 90x44x51,2cm, 1 fiókos, Collingwood tölgy/matt fekete</x:v>
      </x:c>
      <x:c t="str">
        <x:v>SAPHO</x:v>
      </x:c>
      <x:c t="str">
        <x:v>8590913965852</x:v>
      </x:c>
      <x:c t="str">
        <x:v>db        </x:v>
      </x:c>
      <x:c t="str">
        <x:v>94036090</x:v>
      </x:c>
      <x:c t="n">
        <x:v>32.1340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LE090-2231</x:v>
      </x:c>
      <x:c t="str">
        <x:v>LOREA mosdótartó szekrény, 90x44x51,2cm, 1 fiókos, Alabama tölgy/matt fehér</x:v>
      </x:c>
      <x:c t="str">
        <x:v>SAPHO</x:v>
      </x:c>
      <x:c t="str">
        <x:v>8590913965869</x:v>
      </x:c>
      <x:c t="str">
        <x:v>db        </x:v>
      </x:c>
      <x:c t="str">
        <x:v>94036090</x:v>
      </x:c>
      <x:c t="n">
        <x:v>32.1340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LE090-3131</x:v>
      </x:c>
      <x:c t="str">
        <x:v>LOREA mosdótartó szekrény, 90x44x51,2cm, 1 fiókos, matt fehér</x:v>
      </x:c>
      <x:c t="str">
        <x:v>SAPHO</x:v>
      </x:c>
      <x:c t="str">
        <x:v>8590913969836</x:v>
      </x:c>
      <x:c t="str">
        <x:v>db        </x:v>
      </x:c>
      <x:c t="str">
        <x:v>94036090</x:v>
      </x:c>
      <x:c t="n">
        <x:v>32.1340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LE100-0101</x:v>
      </x:c>
      <x:c t="str">
        <x:v>LOREA Rockstone pult, 101x1,2x51,5cm, matt fehér</x:v>
      </x:c>
      <x:c t="str">
        <x:v>SAPHO</x:v>
      </x:c>
      <x:c t="str">
        <x:v>8590913965913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LE100-0598</x:v>
      </x:c>
      <x:c t="str">
        <x:v>LOREA Rockstone pult, 101x1,2x51,5cm, black attica</x:v>
      </x:c>
      <x:c t="str">
        <x:v>SAPHO</x:v>
      </x:c>
      <x:c t="str">
        <x:v>8590913965920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119000.0000</x:v>
      </x:c>
      <x:c t="n">
        <x:v>154000.0000</x:v>
      </x:c>
      <x:c t="str">
        <x:v>újdonság: 2024.09</x:v>
      </x:c>
    </x:row>
    <x:row>
      <x:c t="str">
        <x:v>LE120-0101</x:v>
      </x:c>
      <x:c t="str">
        <x:v>LOREA Rockstone pult, 121x1,2x51,5cm, matt fehér</x:v>
      </x:c>
      <x:c t="str">
        <x:v>SAPHO</x:v>
      </x:c>
      <x:c t="str">
        <x:v>8590913965937</x:v>
      </x:c>
      <x:c t="str">
        <x:v>db        </x:v>
      </x:c>
      <x:c t="str">
        <x:v>39205100</x:v>
      </x:c>
      <x:c t="n">
        <x:v>16.3000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>újdonság: 2024.09</x:v>
      </x:c>
    </x:row>
    <x:row>
      <x:c t="str">
        <x:v>LE120-0598</x:v>
      </x:c>
      <x:c t="str">
        <x:v>LOREA Rockstone pult, 121x1,2x51,5cm, black attica</x:v>
      </x:c>
      <x:c t="str">
        <x:v>SAPHO</x:v>
      </x:c>
      <x:c t="str">
        <x:v>8590913965944</x:v>
      </x:c>
      <x:c t="str">
        <x:v>db        </x:v>
      </x:c>
      <x:c t="str">
        <x:v>39205100</x:v>
      </x:c>
      <x:c t="n">
        <x:v>16.2000</x:v>
      </x:c>
      <x:c t="str">
        <x:v/>
      </x:c>
      <x:c t="str">
        <x:v>pultok, burkolat</x:v>
      </x:c>
      <x:c t="str">
        <x:v>pult</x:v>
      </x:c>
      <x:c t="n">
        <x:v>134000.0000</x:v>
      </x:c>
      <x:c t="n">
        <x:v>184000.0000</x:v>
      </x:c>
      <x:c t="str">
        <x:v>újdonság: 2024.09</x:v>
      </x:c>
    </x:row>
    <x:row>
      <x:c t="str">
        <x:v>LE140-0101</x:v>
      </x:c>
      <x:c t="str">
        <x:v>LOREA Rockstone pult, 141x1,2x51,5cm, matt fehér</x:v>
      </x:c>
      <x:c t="str">
        <x:v>SAPHO</x:v>
      </x:c>
      <x:c t="str">
        <x:v>8590913965951</x:v>
      </x:c>
      <x:c t="str">
        <x:v>db        </x:v>
      </x:c>
      <x:c t="str">
        <x:v>39205100</x:v>
      </x:c>
      <x:c t="n">
        <x:v>19.0000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2024.09</x:v>
      </x:c>
    </x:row>
    <x:row>
      <x:c t="str">
        <x:v>LE140-0598</x:v>
      </x:c>
      <x:c t="str">
        <x:v>LOREA Rockstone pult, 141x1,2x51,5cm, black attica</x:v>
      </x:c>
      <x:c t="str">
        <x:v>SAPHO</x:v>
      </x:c>
      <x:c t="str">
        <x:v>8590913965968</x:v>
      </x:c>
      <x:c t="str">
        <x:v>db        </x:v>
      </x:c>
      <x:c t="str">
        <x:v>39205100</x:v>
      </x:c>
      <x:c t="n">
        <x:v>19.0000</x:v>
      </x:c>
      <x:c t="str">
        <x:v/>
      </x:c>
      <x:c t="str">
        <x:v>pultok, burkolat</x:v>
      </x:c>
      <x:c t="str">
        <x:v>pult</x:v>
      </x:c>
      <x:c t="n">
        <x:v>169000.0000</x:v>
      </x:c>
      <x:c t="n">
        <x:v>209000.0000</x:v>
      </x:c>
      <x:c t="str">
        <x:v>újdonság: 2024.09</x:v>
      </x:c>
    </x:row>
    <x:row>
      <x:c t="str">
        <x:v>LE160-0101</x:v>
      </x:c>
      <x:c t="str">
        <x:v>LOREA Rockstone pult, 161x1,2x51,5cm, matt fehér</x:v>
      </x:c>
      <x:c t="str">
        <x:v>SAPHO</x:v>
      </x:c>
      <x:c t="str">
        <x:v>8590913965975</x:v>
      </x:c>
      <x:c t="str">
        <x:v>db        </x:v>
      </x:c>
      <x:c t="str">
        <x:v>39205100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>újdonság: 2024.09</x:v>
      </x:c>
    </x:row>
    <x:row>
      <x:c t="str">
        <x:v>LE160-0598</x:v>
      </x:c>
      <x:c t="str">
        <x:v>LOREA Rockstone pult, 161x1,2x51,5cm, black attica</x:v>
      </x:c>
      <x:c t="str">
        <x:v>SAPHO</x:v>
      </x:c>
      <x:c t="str">
        <x:v>8590913965982</x:v>
      </x:c>
      <x:c t="str">
        <x:v>db        </x:v>
      </x:c>
      <x:c t="str">
        <x:v>39205100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LE180-0101</x:v>
      </x:c>
      <x:c t="str">
        <x:v>LOREA Rockstone pult, 181x1,2x51,5cm, matt fehér</x:v>
      </x:c>
      <x:c t="str">
        <x:v>SAPHO</x:v>
      </x:c>
      <x:c t="str">
        <x:v>8590913965999</x:v>
      </x:c>
      <x:c t="str">
        <x:v>db        </x:v>
      </x:c>
      <x:c t="str">
        <x:v>39205100</x:v>
      </x:c>
      <x:c t="n">
        <x:v>24.5000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LE180-0598</x:v>
      </x:c>
      <x:c t="str">
        <x:v>LOREA Rockstone pult, 181x1,2x51,5cm, black attica</x:v>
      </x:c>
      <x:c t="str">
        <x:v>SAPHO</x:v>
      </x:c>
      <x:c t="str">
        <x:v>8590913966002</x:v>
      </x:c>
      <x:c t="str">
        <x:v>db        </x:v>
      </x:c>
      <x:c t="str">
        <x:v>39205100</x:v>
      </x:c>
      <x:c t="n">
        <x:v>24.5000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269000.0000</x:v>
      </x:c>
      <x:c t="str">
        <x:v>újdonság: 2024.09</x:v>
      </x:c>
    </x:row>
    <x:row>
      <x:c t="str">
        <x:v>LE245</x:v>
      </x:c>
      <x:c t="str">
        <x:v>SENIOR-DISABLED MR husszúkarú mozgássérült/idős fali termosztatikus zuhanycsaptelepTap,króm</x:v>
      </x:c>
      <x:c t="str">
        <x:v>SAPHO</x:v>
      </x:c>
      <x:c t="str">
        <x:v>8024559643299</x:v>
      </x:c>
      <x:c t="str">
        <x:v>db        </x:v>
      </x:c>
      <x:c t="str">
        <x:v>84818011</x:v>
      </x:c>
      <x:c t="n">
        <x:v>2.9200</x:v>
      </x:c>
      <x:c t="str">
        <x:v>MR90155</x:v>
      </x:c>
      <x:c t="str">
        <x:v>csaptelepek</x:v>
      </x:c>
      <x:c t="str">
        <x:v>zuhanycsaptelep</x:v>
      </x:c>
      <x:c t="n">
        <x:v>0.0000</x:v>
      </x:c>
      <x:c t="n">
        <x:v>113000.0000</x:v>
      </x:c>
      <x:c t="str">
        <x:v/>
      </x:c>
    </x:row>
    <x:row>
      <x:c t="str">
        <x:v>LE391</x:v>
      </x:c>
      <x:c t="str">
        <x:v>LEA falsík alatti termosztátos zuhanycsaptelep orvosi karral, króm</x:v>
      </x:c>
      <x:c t="str">
        <x:v>SAPHO</x:v>
      </x:c>
      <x:c t="str">
        <x:v>8590913923265</x:v>
      </x:c>
      <x:c t="str">
        <x:v>db        </x:v>
      </x:c>
      <x:c t="str">
        <x:v>84818011</x:v>
      </x:c>
      <x:c t="n">
        <x:v>3.9500</x:v>
      </x:c>
      <x:c t="str">
        <x:v>MR90161</x:v>
      </x:c>
      <x:c t="str">
        <x:v>csaptelepek</x:v>
      </x:c>
      <x:c t="str">
        <x:v>zuhanycsaptelep</x:v>
      </x:c>
      <x:c t="n">
        <x:v>0.0000</x:v>
      </x:c>
      <x:c t="n">
        <x:v>202000.0000</x:v>
      </x:c>
      <x:c t="str">
        <x:v/>
      </x:c>
    </x:row>
    <x:row>
      <x:c t="str">
        <x:v>LED054</x:v>
      </x:c>
      <x:c t="str">
        <x:v>LED szalag, 54cm, 0,5W, 6000K</x:v>
      </x:c>
      <x:c t="str">
        <x:v>SAPHO</x:v>
      </x:c>
      <x:c t="str">
        <x:v>8590913115561</x:v>
      </x:c>
      <x:c t="str">
        <x:v>db        </x:v>
      </x:c>
      <x:c t="str">
        <x:v>94051140</x:v>
      </x:c>
      <x:c t="n">
        <x:v>0.7500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11800.0000</x:v>
      </x:c>
      <x:c t="str">
        <x:v>újdonság: 2025.05</x:v>
      </x:c>
    </x:row>
    <x:row>
      <x:c t="str">
        <x:v>LED066</x:v>
      </x:c>
      <x:c t="str">
        <x:v>LED szalag, 66cm, 0,7W, 6000K</x:v>
      </x:c>
      <x:c t="str">
        <x:v>SAPHO</x:v>
      </x:c>
      <x:c t="str">
        <x:v>8590913115578</x:v>
      </x:c>
      <x:c t="str">
        <x:v>db        </x:v>
      </x:c>
      <x:c t="str">
        <x:v>94051140</x:v>
      </x:c>
      <x:c t="n">
        <x:v>0.9000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14300.0000</x:v>
      </x:c>
      <x:c t="str">
        <x:v>újdonság: 2025.05</x:v>
      </x:c>
    </x:row>
    <x:row>
      <x:c t="str">
        <x:v>LED074</x:v>
      </x:c>
      <x:c t="str">
        <x:v>LED szalag, 74cm, 0,8W, 6000K</x:v>
      </x:c>
      <x:c t="str">
        <x:v>SAPHO</x:v>
      </x:c>
      <x:c t="str">
        <x:v>8590913115585</x:v>
      </x:c>
      <x:c t="str">
        <x:v>db        </x:v>
      </x:c>
      <x:c t="str">
        <x:v>94051140</x:v>
      </x:c>
      <x:c t="n">
        <x:v>1.0000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16900.0000</x:v>
      </x:c>
      <x:c t="str">
        <x:v>újdonság: 2025.05</x:v>
      </x:c>
    </x:row>
    <x:row>
      <x:c t="str">
        <x:v>LED096</x:v>
      </x:c>
      <x:c t="str">
        <x:v>LED szalag, 96cm, 1W, 6000K</x:v>
      </x:c>
      <x:c t="str">
        <x:v>SAPHO</x:v>
      </x:c>
      <x:c t="str">
        <x:v>8590913115592</x:v>
      </x:c>
      <x:c t="str">
        <x:v>db        </x:v>
      </x:c>
      <x:c t="str">
        <x:v>94051140</x:v>
      </x:c>
      <x:c t="n">
        <x:v>1.3500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20300.0000</x:v>
      </x:c>
      <x:c t="str">
        <x:v>újdonság: 2025.05</x:v>
      </x:c>
    </x:row>
    <x:row>
      <x:c t="str">
        <x:v>LED100</x:v>
      </x:c>
      <x:c t="str">
        <x:v>LOREA LED szalag, 101cm, 1W, meleg fehér</x:v>
      </x:c>
      <x:c t="str">
        <x:v>SAPHO</x:v>
      </x:c>
      <x:c t="str">
        <x:v>8590913994227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23000.0000</x:v>
      </x:c>
      <x:c t="str">
        <x:v>újdonság: 2024.10</x:v>
      </x:c>
    </x:row>
    <x:row>
      <x:c t="str">
        <x:v>LED105</x:v>
      </x:c>
      <x:c t="str">
        <x:v>LOREA LED szalag, 101cm, 1W, hideg fehér</x:v>
      </x:c>
      <x:c t="str">
        <x:v>SAPHO</x:v>
      </x:c>
      <x:c t="str">
        <x:v>8590913994241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22000.0000</x:v>
      </x:c>
      <x:c t="str">
        <x:v>újdonság: 2024.10</x:v>
      </x:c>
    </x:row>
    <x:row>
      <x:c t="str">
        <x:v>LED116</x:v>
      </x:c>
      <x:c t="str">
        <x:v>LED szalag, 116cm, 1,2W, 6000K</x:v>
      </x:c>
      <x:c t="str">
        <x:v>SAPHO</x:v>
      </x:c>
      <x:c t="str">
        <x:v>8590913115608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22900.0000</x:v>
      </x:c>
      <x:c t="str">
        <x:v>újdonság: 2025.05</x:v>
      </x:c>
    </x:row>
    <x:row>
      <x:c t="str">
        <x:v>LED120</x:v>
      </x:c>
      <x:c t="str">
        <x:v>LOREA LED szalag, 121cm, 1,2W, meleg fehér</x:v>
      </x:c>
      <x:c t="str">
        <x:v>SAPHO</x:v>
      </x:c>
      <x:c t="str">
        <x:v>8590913994234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25000.0000</x:v>
      </x:c>
      <x:c t="str">
        <x:v>újdonság: 2024.10</x:v>
      </x:c>
    </x:row>
    <x:row>
      <x:c t="str">
        <x:v>LED125</x:v>
      </x:c>
      <x:c t="str">
        <x:v>LOREA LED szalag, 121cm, 1,2W, hideg fehér</x:v>
      </x:c>
      <x:c t="str">
        <x:v>SAPHO</x:v>
      </x:c>
      <x:c t="str">
        <x:v>8590913994258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24000.0000</x:v>
      </x:c>
      <x:c t="str">
        <x:v>újdonság: 2024.10</x:v>
      </x:c>
    </x:row>
    <x:row>
      <x:c t="str">
        <x:v>LED136</x:v>
      </x:c>
      <x:c t="str">
        <x:v>LED szalag, 136cm, 1,4W, 6000K</x:v>
      </x:c>
      <x:c t="str">
        <x:v>SAPHO</x:v>
      </x:c>
      <x:c t="str">
        <x:v>8590913115615</x:v>
      </x:c>
      <x:c t="str">
        <x:v>db        </x:v>
      </x:c>
      <x:c t="str">
        <x:v>94051140</x:v>
      </x:c>
      <x:c t="n">
        <x:v>2.0000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25400.0000</x:v>
      </x:c>
      <x:c t="str">
        <x:v>újdonság: 2025.05</x:v>
      </x:c>
    </x:row>
    <x:row>
      <x:c t="str">
        <x:v>LED140</x:v>
      </x:c>
      <x:c t="str">
        <x:v>LOREA LED szalag, 141cm, 1,4W, meleg fehér</x:v>
      </x:c>
      <x:c t="str">
        <x:v>SAPHO</x:v>
      </x:c>
      <x:c t="str">
        <x:v>8590913989773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27000.0000</x:v>
      </x:c>
      <x:c t="str">
        <x:v>újdonság: 2024.10</x:v>
      </x:c>
    </x:row>
    <x:row>
      <x:c t="str">
        <x:v>LED145</x:v>
      </x:c>
      <x:c t="str">
        <x:v>LOREA LED szalag, 141cm, 1,4W, hideg fehér</x:v>
      </x:c>
      <x:c t="str">
        <x:v>SAPHO</x:v>
      </x:c>
      <x:c t="str">
        <x:v>8590913989766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26500.0000</x:v>
      </x:c>
      <x:c t="str">
        <x:v>újdonság: 2024.10</x:v>
      </x:c>
    </x:row>
    <x:row>
      <x:c t="str">
        <x:v>LED160</x:v>
      </x:c>
      <x:c t="str">
        <x:v>LOREA LED szalag, 161cm, 1,6W, meleg fehér</x:v>
      </x:c>
      <x:c t="str">
        <x:v>SAPHO</x:v>
      </x:c>
      <x:c t="str">
        <x:v>8590913994265</x:v>
      </x:c>
      <x:c t="str">
        <x:v>db        </x:v>
      </x:c>
      <x:c t="str">
        <x:v>94051140</x:v>
      </x:c>
      <x:c t="n">
        <x:v>1.6400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30000.0000</x:v>
      </x:c>
      <x:c t="str">
        <x:v>kifutott: 2025.03</x:v>
      </x:c>
    </x:row>
    <x:row>
      <x:c t="str">
        <x:v>LED165</x:v>
      </x:c>
      <x:c t="str">
        <x:v>LOREA LED szalag, 161cm, 1,6W, hideg fehér</x:v>
      </x:c>
      <x:c t="str">
        <x:v>SAPHO</x:v>
      </x:c>
      <x:c t="str">
        <x:v>8590913994272</x:v>
      </x:c>
      <x:c t="str">
        <x:v>db        </x:v>
      </x:c>
      <x:c t="str">
        <x:v>94051140</x:v>
      </x:c>
      <x:c t="n">
        <x:v>2.5800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31000.0000</x:v>
      </x:c>
      <x:c t="str">
        <x:v>újdonság: 2024.10</x:v>
      </x:c>
    </x:row>
    <x:row>
      <x:c t="str">
        <x:v>LED180</x:v>
      </x:c>
      <x:c t="str">
        <x:v>LOREA LED szalag, 181cm, 1,8W, meleg fehér</x:v>
      </x:c>
      <x:c t="str">
        <x:v>SAPHO</x:v>
      </x:c>
      <x:c t="str">
        <x:v>8590913994289</x:v>
      </x:c>
      <x:c t="str">
        <x:v>db        </x:v>
      </x:c>
      <x:c t="str">
        <x:v>94051140</x:v>
      </x:c>
      <x:c t="n">
        <x:v>1.6700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34000.0000</x:v>
      </x:c>
      <x:c t="str">
        <x:v>kifutott: 2025.03</x:v>
      </x:c>
    </x:row>
    <x:row>
      <x:c t="str">
        <x:v>LED185</x:v>
      </x:c>
      <x:c t="str">
        <x:v>LOREA LED szalag, 181cm, 1,8W, hideg fehér</x:v>
      </x:c>
      <x:c t="str">
        <x:v>SAPHO</x:v>
      </x:c>
      <x:c t="str">
        <x:v>8590913994296</x:v>
      </x:c>
      <x:c t="str">
        <x:v>db        </x:v>
      </x:c>
      <x:c t="str">
        <x:v>94051140</x:v>
      </x:c>
      <x:c t="n">
        <x:v>2.8900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36000.0000</x:v>
      </x:c>
      <x:c t="str">
        <x:v>újdonság: 2024.10</x:v>
      </x:c>
    </x:row>
    <x:row>
      <x:c t="str">
        <x:v>LF001</x:v>
      </x:c>
      <x:c t="str">
        <x:v>SMART Fogas, 61x100x61mm, ABS/króm</x:v>
      </x:c>
      <x:c t="str">
        <x:v>SAPHO</x:v>
      </x:c>
      <x:c t="str">
        <x:v>8590913867439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4000.0000</x:v>
      </x:c>
      <x:c t="str">
        <x:v>kifutott: 2025.08</x:v>
      </x:c>
    </x:row>
    <x:row>
      <x:c t="str">
        <x:v>LG260</x:v>
      </x:c>
      <x:c t="str">
        <x:v>GANO tükör LED világítással, 60x80cm, fekete</x:v>
      </x:c>
      <x:c t="str">
        <x:v>SAPHO</x:v>
      </x:c>
      <x:c t="str">
        <x:v>8590913915741</x:v>
      </x:c>
      <x:c t="str">
        <x:v>db        </x:v>
      </x:c>
      <x:c t="str">
        <x:v>70099100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LK02</x:v>
      </x:c>
      <x:c t="str">
        <x:v>LUKA mosdócsaptelep leeresztő nélkül, króm</x:v>
      </x:c>
      <x:c t="str">
        <x:v>SAPHO</x:v>
      </x:c>
      <x:c t="str">
        <x:v>8590913817960</x:v>
      </x:c>
      <x:c t="str">
        <x:v>db        </x:v>
      </x:c>
      <x:c t="str">
        <x:v>84818011</x:v>
      </x:c>
      <x:c t="n">
        <x:v>1.2020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kiárusítás: 2025.03</x:v>
      </x:c>
    </x:row>
    <x:row>
      <x:c t="str">
        <x:v>LK06</x:v>
      </x:c>
      <x:c t="str">
        <x:v>LUKA magasított mosdócsaptelep, leeresztő nélkül, króm</x:v>
      </x:c>
      <x:c t="str">
        <x:v>SAPHO</x:v>
      </x:c>
      <x:c t="str">
        <x:v>8590913817977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38500.0000</x:v>
      </x:c>
      <x:c t="str">
        <x:v>kifutott: 2025.03</x:v>
      </x:c>
    </x:row>
    <x:row>
      <x:c t="str">
        <x:v>LK10</x:v>
      </x:c>
      <x:c t="str">
        <x:v>LUKA kádtöltő csaptelep, zuhanyszett nélkül, króm</x:v>
      </x:c>
      <x:c t="str">
        <x:v>SAPHO</x:v>
      </x:c>
      <x:c t="str">
        <x:v>8590913817984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50000.0000</x:v>
      </x:c>
      <x:c t="str">
        <x:v>kifutott: 2025.08</x:v>
      </x:c>
    </x:row>
    <x:row>
      <x:c t="str">
        <x:v>LK11</x:v>
      </x:c>
      <x:c t="str">
        <x:v>LUKA zuhanycsaptelep, zuhanyszett nélkül, króm</x:v>
      </x:c>
      <x:c t="str">
        <x:v>SAPHO</x:v>
      </x:c>
      <x:c t="str">
        <x:v>8590913817991</x:v>
      </x:c>
      <x:c t="str">
        <x:v>db        </x:v>
      </x:c>
      <x:c t="str">
        <x:v>84818011</x:v>
      </x:c>
      <x:c t="n">
        <x:v>1.3380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2025.03</x:v>
      </x:c>
    </x:row>
    <x:row>
      <x:c t="str">
        <x:v>LK139</x:v>
      </x:c>
      <x:c t="str">
        <x:v>LUKA zuhanyoszlop csapteleppel, fej- és kézizuhannyal, króm</x:v>
      </x:c>
      <x:c t="str">
        <x:v>SAPHO</x:v>
      </x:c>
      <x:c t="str">
        <x:v>8590913818028</x:v>
      </x:c>
      <x:c t="str">
        <x:v>db        </x:v>
      </x:c>
      <x:c t="str">
        <x:v>84818011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119000.0000</x:v>
      </x:c>
      <x:c t="str">
        <x:v>kifutott: 2024.11</x:v>
      </x:c>
    </x:row>
    <x:row>
      <x:c t="str">
        <x:v>LK41</x:v>
      </x:c>
      <x:c t="str">
        <x:v>LUKA falba süllyesztett zuhanycsaptelep, zuhanyszett nélkül, króm</x:v>
      </x:c>
      <x:c t="str">
        <x:v>SAPHO</x:v>
      </x:c>
      <x:c t="str">
        <x:v>8590913818004</x:v>
      </x:c>
      <x:c t="str">
        <x:v>db        </x:v>
      </x:c>
      <x:c t="str">
        <x:v>84818011</x:v>
      </x:c>
      <x:c t="n">
        <x:v>1.0060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27500.0000</x:v>
      </x:c>
      <x:c t="str">
        <x:v>kifutott: 2024.11</x:v>
      </x:c>
    </x:row>
    <x:row>
      <x:c t="str">
        <x:v>LK43</x:v>
      </x:c>
      <x:c t="str">
        <x:v>LUKA falsík alatti zuhanycsaptelep, 2-irányú váltóval, zuhanyszett nélkül, króm</x:v>
      </x:c>
      <x:c t="str">
        <x:v>AKCIO</x:v>
      </x:c>
      <x:c t="str">
        <x:v>8590913858444</x:v>
      </x:c>
      <x:c t="str">
        <x:v>db        </x:v>
      </x:c>
      <x:c t="str">
        <x:v>84818011</x:v>
      </x:c>
      <x:c t="n">
        <x:v>1.9610</x:v>
      </x:c>
      <x:c t="str">
        <x:v/>
      </x:c>
      <x:c t="str">
        <x:v>csaptelepek</x:v>
      </x:c>
      <x:c t="str">
        <x:v>zuhanycsaptelep</x:v>
      </x:c>
      <x:c t="n">
        <x:v>41800.0000</x:v>
      </x:c>
      <x:c t="n">
        <x:v>45500.0000</x:v>
      </x:c>
      <x:c t="str">
        <x:v>kiárusítás: 2025.03</x:v>
      </x:c>
    </x:row>
    <x:row>
      <x:c t="str">
        <x:v>LK43-21</x:v>
      </x:c>
      <x:c t="str">
        <x:v>LUKA falba süllyesztett csaptelep, 2-irányú váltóval, zuhanyszettel, króm</x:v>
      </x:c>
      <x:c t="str">
        <x:v>KOMPONENS</x:v>
      </x:c>
      <x:c t="str">
        <x:v>8590913905865</x:v>
      </x:c>
      <x:c t="str">
        <x:v>szett     </x:v>
      </x:c>
      <x:c t="str">
        <x:v/>
      </x:c>
      <x:c t="n">
        <x:v>4.5870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103000.0000</x:v>
      </x:c>
      <x:c t="str">
        <x:v/>
      </x:c>
    </x:row>
    <x:row>
      <x:c t="str">
        <x:v>LL009</x:v>
      </x:c>
      <x:c t="str">
        <x:v>polctartó, antik bronz</x:v>
      </x:c>
      <x:c t="str">
        <x:v>SAPHO</x:v>
      </x:c>
      <x:c t="str">
        <x:v>8590913858673</x:v>
      </x:c>
      <x:c t="str">
        <x:v>db        </x:v>
      </x:c>
      <x:c t="str">
        <x:v>83024200</x:v>
      </x:c>
      <x:c t="n">
        <x:v>0.2800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11000.0000</x:v>
      </x:c>
      <x:c t="str">
        <x:v/>
      </x:c>
    </x:row>
    <x:row>
      <x:c t="str">
        <x:v>LLC201</x:v>
      </x:c>
      <x:c t="str">
        <x:v>AQUALINE ALYA íves fürdőszobai radiátor, 500x1110mm, króm (1110-05 helyett)</x:v>
      </x:c>
      <x:c t="str">
        <x:v>AQUALINE</x:v>
      </x:c>
      <x:c t="str">
        <x:v>8590913947513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LLC202</x:v>
      </x:c>
      <x:c t="str">
        <x:v>AQUALINE ALYA íves fürdőszobai radiátor, 600x1110mm, króm (1110-10 helyett)</x:v>
      </x:c>
      <x:c t="str">
        <x:v>AQUALINE</x:v>
      </x:c>
      <x:c t="str">
        <x:v>8590913947520</x:v>
      </x:c>
      <x:c t="str">
        <x:v>db        </x:v>
      </x:c>
      <x:c t="str">
        <x:v>73221900</x:v>
      </x:c>
      <x:c t="n">
        <x:v>9.7000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48000.0000</x:v>
      </x:c>
      <x:c t="str">
        <x:v/>
      </x:c>
    </x:row>
    <x:row>
      <x:c t="str">
        <x:v>LLC203</x:v>
      </x:c>
      <x:c t="str">
        <x:v>AQUALINE ALYA íves fürdőszobai radiátor, 500x1420mm, króm</x:v>
      </x:c>
      <x:c t="str">
        <x:v>AQUALINE</x:v>
      </x:c>
      <x:c t="str">
        <x:v>8590913947537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LLC204</x:v>
      </x:c>
      <x:c t="str">
        <x:v>AQUALINE ALYA íves fürdőszobai radiátor, 600x1420mm, króm</x:v>
      </x:c>
      <x:c t="str">
        <x:v>AQUALINE</x:v>
      </x:c>
      <x:c t="str">
        <x:v>8590913947544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59000.0000</x:v>
      </x:c>
      <x:c t="str">
        <x:v/>
      </x:c>
    </x:row>
    <x:row>
      <x:c t="str">
        <x:v>LLC205</x:v>
      </x:c>
      <x:c t="str">
        <x:v>AQUALINE ALYA íves fürdőszobai radiátor, 600x1703mm, króm (1110-12 helyett)</x:v>
      </x:c>
      <x:c t="str">
        <x:v>AQUALINE</x:v>
      </x:c>
      <x:c t="str">
        <x:v>8590913947704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68000.0000</x:v>
      </x:c>
      <x:c t="str">
        <x:v/>
      </x:c>
    </x:row>
    <x:row>
      <x:c t="str">
        <x:v>LLM508B</x:v>
      </x:c>
      <x:c t="str">
        <x:v>AQUALINE MYTHOS fürdőszobai radiátor, 500x830mm, matt fekete</x:v>
      </x:c>
      <x:c t="str">
        <x:v>AQUALINE</x:v>
      </x:c>
      <x:c t="str">
        <x:v>8590913121890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2025.10</x:v>
      </x:c>
    </x:row>
    <x:row>
      <x:c t="str">
        <x:v>LLM508W</x:v>
      </x:c>
      <x:c t="str">
        <x:v>AQUALINE MYTHOS fürdőszobai radiátor, 500x830mm, fehér</x:v>
      </x:c>
      <x:c t="str">
        <x:v>AQUALINE</x:v>
      </x:c>
      <x:c t="str">
        <x:v>8590913121883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>újdonság: 2025.10</x:v>
      </x:c>
    </x:row>
    <x:row>
      <x:c t="str">
        <x:v>LLM511B</x:v>
      </x:c>
      <x:c t="str">
        <x:v>AQUALINE MYTHOS fürdőszobai radiátor, 500x1130mm, matt fekete</x:v>
      </x:c>
      <x:c t="str">
        <x:v>AQUALINE</x:v>
      </x:c>
      <x:c t="str">
        <x:v>8590913121975</x:v>
      </x:c>
      <x:c t="str">
        <x:v>db        </x:v>
      </x:c>
      <x:c t="str">
        <x:v>73221900</x:v>
      </x:c>
      <x:c t="n">
        <x:v>14.8000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>újdonság: 2025.10</x:v>
      </x:c>
    </x:row>
    <x:row>
      <x:c t="str">
        <x:v>LLM511C</x:v>
      </x:c>
      <x:c t="str">
        <x:v>AQUALINE MYTHOS fürdőszobai radiátor, 500x1130mm, króm</x:v>
      </x:c>
      <x:c t="str">
        <x:v>AQUALINE</x:v>
      </x:c>
      <x:c t="str">
        <x:v>8590913121999</x:v>
      </x:c>
      <x:c t="str">
        <x:v>db        </x:v>
      </x:c>
      <x:c t="str">
        <x:v>73221900</x:v>
      </x:c>
      <x:c t="n">
        <x:v>14.8000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2025.10</x:v>
      </x:c>
    </x:row>
    <x:row>
      <x:c t="str">
        <x:v>LLM511W</x:v>
      </x:c>
      <x:c t="str">
        <x:v>AQUALINE MYTHOS fürdőszobai radiátor, 500x1130mm, fehér</x:v>
      </x:c>
      <x:c t="str">
        <x:v>AQUALINE</x:v>
      </x:c>
      <x:c t="str">
        <x:v>8590913121906</x:v>
      </x:c>
      <x:c t="str">
        <x:v>db        </x:v>
      </x:c>
      <x:c t="str">
        <x:v>73221900</x:v>
      </x:c>
      <x:c t="n">
        <x:v>14.8000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>újdonság: 2025.10</x:v>
      </x:c>
    </x:row>
    <x:row>
      <x:c t="str">
        <x:v>LLM514B</x:v>
      </x:c>
      <x:c t="str">
        <x:v>AQUALINE MYTHOS fürdőszobai radiátor, 500x1430 m, matt fekete</x:v>
      </x:c>
      <x:c t="str">
        <x:v>AQUALINE</x:v>
      </x:c>
      <x:c t="str">
        <x:v>8590913122057</x:v>
      </x:c>
      <x:c t="str">
        <x:v>db        </x:v>
      </x:c>
      <x:c t="str">
        <x:v>73221900</x:v>
      </x:c>
      <x:c t="n">
        <x:v>18.4000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LLM514W</x:v>
      </x:c>
      <x:c t="str">
        <x:v>AQUALINE MYTHOS fürdőszobai radiátor, 500x1430mm, fehér</x:v>
      </x:c>
      <x:c t="str">
        <x:v>AQUALINE</x:v>
      </x:c>
      <x:c t="str">
        <x:v>8590913122033</x:v>
      </x:c>
      <x:c t="str">
        <x:v>db        </x:v>
      </x:c>
      <x:c t="str">
        <x:v>73221900</x:v>
      </x:c>
      <x:c t="n">
        <x:v>18.4000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>újdonság: 2025.10</x:v>
      </x:c>
    </x:row>
    <x:row>
      <x:c t="str">
        <x:v>LLM517B</x:v>
      </x:c>
      <x:c t="str">
        <x:v>AQUALINE MYTHOS fürdőszobai radiátor, 500x1730 m, matt fekete</x:v>
      </x:c>
      <x:c t="str">
        <x:v>AQUALINE</x:v>
      </x:c>
      <x:c t="str">
        <x:v>8590913122071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újdonság: 2025.10</x:v>
      </x:c>
    </x:row>
    <x:row>
      <x:c t="str">
        <x:v>LLM517C</x:v>
      </x:c>
      <x:c t="str">
        <x:v>AQUALINE MYTHOS fürdőszobai radiátor, 500x1730mm, króm</x:v>
      </x:c>
      <x:c t="str">
        <x:v>AQUALINE</x:v>
      </x:c>
      <x:c t="str">
        <x:v>8590913122088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>újdonság: 2025.10</x:v>
      </x:c>
    </x:row>
    <x:row>
      <x:c t="str">
        <x:v>LLM517W</x:v>
      </x:c>
      <x:c t="str">
        <x:v>AQUALINE MYTHOS fürdőszobai radiátor, 500x1730mm, fehér</x:v>
      </x:c>
      <x:c t="str">
        <x:v>AQUALINE</x:v>
      </x:c>
      <x:c t="str">
        <x:v>8590913122064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>újdonság: 2025.10</x:v>
      </x:c>
    </x:row>
    <x:row>
      <x:c t="str">
        <x:v>LLN125</x:v>
      </x:c>
      <x:c t="str">
        <x:v>NYMPHA fürdőszobai radiátor, 500x1250mm, króm</x:v>
      </x:c>
      <x:c t="str">
        <x:v>SAPHO</x:v>
      </x:c>
      <x:c t="str">
        <x:v>8590913983399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újdonság: 2024.09</x:v>
      </x:c>
    </x:row>
    <x:row>
      <x:c t="str">
        <x:v>LLN125B</x:v>
      </x:c>
      <x:c t="str">
        <x:v>NYMPHA fürdőszobai radiátor, 500x1250mm, matt fekete</x:v>
      </x:c>
      <x:c t="str">
        <x:v>SAPHO</x:v>
      </x:c>
      <x:c t="str">
        <x:v>8590913130793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>újdonság: 2026.02</x:v>
      </x:c>
    </x:row>
    <x:row>
      <x:c t="str">
        <x:v>LLN125W</x:v>
      </x:c>
      <x:c t="str">
        <x:v>NYMPHA fürdőszobai radiátor, 500x1250mm, matt fehér</x:v>
      </x:c>
      <x:c t="str">
        <x:v>SAPHO</x:v>
      </x:c>
      <x:c t="str">
        <x:v>8590913130786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>újdonság: 2026.02</x:v>
      </x:c>
    </x:row>
    <x:row>
      <x:c t="str">
        <x:v>LLN152</x:v>
      </x:c>
      <x:c t="str">
        <x:v>NYMPHA fürdőszobai radiátor, 500x1520mm, króm</x:v>
      </x:c>
      <x:c t="str">
        <x:v>SAPHO</x:v>
      </x:c>
      <x:c t="str">
        <x:v>8590913983405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>újdonság: 2025.05</x:v>
      </x:c>
    </x:row>
    <x:row>
      <x:c t="str">
        <x:v>LLN152B</x:v>
      </x:c>
      <x:c t="str">
        <x:v>NYMPHA fürdőszobai radiátor, 500x1520mm, matt fekete</x:v>
      </x:c>
      <x:c t="str">
        <x:v>SAPHO</x:v>
      </x:c>
      <x:c t="str">
        <x:v>8590913130816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2026.02</x:v>
      </x:c>
    </x:row>
    <x:row>
      <x:c t="str">
        <x:v>LLN152W</x:v>
      </x:c>
      <x:c t="str">
        <x:v>NYMPHA fürdőszobai radiátor, 500x1520mm, matt fehér</x:v>
      </x:c>
      <x:c t="str">
        <x:v>SAPHO</x:v>
      </x:c>
      <x:c t="str">
        <x:v>8590913130809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2026.02</x:v>
      </x:c>
    </x:row>
    <x:row>
      <x:c t="str">
        <x:v>LLR101</x:v>
      </x:c>
      <x:c t="str">
        <x:v>AQUALINE ALYA fürdőszobai radiátor, 450x803mm, króm (1120-01 helyett)</x:v>
      </x:c>
      <x:c t="str">
        <x:v>AQUALINE</x:v>
      </x:c>
      <x:c t="str">
        <x:v>8590913947636</x:v>
      </x:c>
      <x:c t="str">
        <x:v>db        </x:v>
      </x:c>
      <x:c t="str">
        <x:v>73221900</x:v>
      </x:c>
      <x:c t="n">
        <x:v>6.2000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35000.0000</x:v>
      </x:c>
      <x:c t="str">
        <x:v/>
      </x:c>
    </x:row>
    <x:row>
      <x:c t="str">
        <x:v>LLR102</x:v>
      </x:c>
      <x:c t="str">
        <x:v>AQUALINE ALYA fürdőszobai radiátor, 500x1110mm, króm (1120-05 helyett)</x:v>
      </x:c>
      <x:c t="str">
        <x:v>AQUALINE</x:v>
      </x:c>
      <x:c t="str">
        <x:v>8590913947650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LLR104</x:v>
      </x:c>
      <x:c t="str">
        <x:v>AQUALINE ALYA fürdőszobai radiátor, 500x1230mm, króm</x:v>
      </x:c>
      <x:c t="str">
        <x:v>AQUALINE</x:v>
      </x:c>
      <x:c t="str">
        <x:v>8590913947674</x:v>
      </x:c>
      <x:c t="str">
        <x:v>db        </x:v>
      </x:c>
      <x:c t="str">
        <x:v>73221900</x:v>
      </x:c>
      <x:c t="n">
        <x:v>9.5000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LLR105</x:v>
      </x:c>
      <x:c t="str">
        <x:v>AQUALINE ALYA fürdőszobai radiátor, 600x1420mm, króm</x:v>
      </x:c>
      <x:c t="str">
        <x:v>AQUALINE</x:v>
      </x:c>
      <x:c t="str">
        <x:v>8590913947681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57000.0000</x:v>
      </x:c>
      <x:c t="str">
        <x:v/>
      </x:c>
    </x:row>
    <x:row>
      <x:c t="str">
        <x:v>LLR106</x:v>
      </x:c>
      <x:c t="str">
        <x:v>AQUALINE ALYA fürdőszobai radiátor, 600x1703mm, króm (1120-12 helyett)</x:v>
      </x:c>
      <x:c t="str">
        <x:v>AQUALINE</x:v>
      </x:c>
      <x:c t="str">
        <x:v>8590913947698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LLR107</x:v>
      </x:c>
      <x:c t="str">
        <x:v>AQUALINE ALYA fürdőszobai radiátor, 450x1420mm, króm</x:v>
      </x:c>
      <x:c t="str">
        <x:v>SAPHO</x:v>
      </x:c>
      <x:c t="str">
        <x:v>8590913955525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LLS301</x:v>
      </x:c>
      <x:c t="str">
        <x:v>AQUALINE ALYA fürdőszobai radiátor, középső bekötéssel, 500x803mm, króm (1145-01 helyett)</x:v>
      </x:c>
      <x:c t="str">
        <x:v>AQUALINE</x:v>
      </x:c>
      <x:c t="str">
        <x:v>8590913947551</x:v>
      </x:c>
      <x:c t="str">
        <x:v>db        </x:v>
      </x:c>
      <x:c t="str">
        <x:v>73221900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32500.0000</x:v>
      </x:c>
      <x:c t="str">
        <x:v/>
      </x:c>
    </x:row>
    <x:row>
      <x:c t="str">
        <x:v>LLS302</x:v>
      </x:c>
      <x:c t="str">
        <x:v>AQUALINE ALYA fürdőszobai radiátor, középső bekötéssel, 500x1188mm, króm (1145-05 helyett)</x:v>
      </x:c>
      <x:c t="str">
        <x:v>AQUALINE</x:v>
      </x:c>
      <x:c t="str">
        <x:v>8590913947568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LLS303</x:v>
      </x:c>
      <x:c t="str">
        <x:v>AQUALINE ALYA fürdőszobai radiátor, középső bekötéssel, 600x1188mm, króm (1145-10 helyett)</x:v>
      </x:c>
      <x:c t="str">
        <x:v>AQUALINE</x:v>
      </x:c>
      <x:c t="str">
        <x:v>8590913947575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LLS304</x:v>
      </x:c>
      <x:c t="str">
        <x:v>AQUALINE ALYA fürdőszobai radiátor, középső bekötéssel, 500x1600mm, króm</x:v>
      </x:c>
      <x:c t="str">
        <x:v>AQUALINE</x:v>
      </x:c>
      <x:c t="str">
        <x:v>8590913947582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51000.0000</x:v>
      </x:c>
      <x:c t="str">
        <x:v/>
      </x:c>
    </x:row>
    <x:row>
      <x:c t="str">
        <x:v>LLS305</x:v>
      </x:c>
      <x:c t="str">
        <x:v>AQUALINE ALYA fürdőszobai radiátor, középső bekötéssel, 600x1600mm, króm</x:v>
      </x:c>
      <x:c t="str">
        <x:v>AQUALINE</x:v>
      </x:c>
      <x:c t="str">
        <x:v>8590913947605</x:v>
      </x:c>
      <x:c t="str">
        <x:v>db        </x:v>
      </x:c>
      <x:c t="str">
        <x:v>73221900</x:v>
      </x:c>
      <x:c t="n">
        <x:v>12.9000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LLS306</x:v>
      </x:c>
      <x:c t="str">
        <x:v>AQUALINE ALYA fürdőszobai radiátor, középső bekötéssel, 600x1785mm, króm (1145-12 helyett)</x:v>
      </x:c>
      <x:c t="str">
        <x:v>AQUALINE</x:v>
      </x:c>
      <x:c t="str">
        <x:v>8590913947612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LLS308</x:v>
      </x:c>
      <x:c t="str">
        <x:v>AQUALINE ALYA fürdőszobai radiátor, középső bekötéssel, 400x1188mm, króm</x:v>
      </x:c>
      <x:c t="str">
        <x:v>AQUALINE</x:v>
      </x:c>
      <x:c t="str">
        <x:v>8590913963629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40000.0000</x:v>
      </x:c>
      <x:c t="str">
        <x:v/>
      </x:c>
    </x:row>
    <x:row>
      <x:c t="str">
        <x:v>LLS309</x:v>
      </x:c>
      <x:c t="str">
        <x:v>AQUALINE ALYA fürdőszobai radiátor, középső bekötéssel, 400x1600mm, króm</x:v>
      </x:c>
      <x:c t="str">
        <x:v>AQUALINE</x:v>
      </x:c>
      <x:c t="str">
        <x:v>8590913963636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LM370</x:v>
      </x:c>
      <x:c t="str">
        <x:v>AQUALINE öntöttmárvány mosdó, 37x18cm, fehér</x:v>
      </x:c>
      <x:c t="str">
        <x:v>AQUALINE</x:v>
      </x:c>
      <x:c t="str">
        <x:v>8590913124266</x:v>
      </x:c>
      <x:c t="str">
        <x:v>db        </x:v>
      </x:c>
      <x:c t="str">
        <x:v>39221000</x:v>
      </x:c>
      <x:c t="n">
        <x:v>3.0400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14400.0000</x:v>
      </x:c>
      <x:c t="str">
        <x:v>újdonság: 2026.01</x:v>
      </x:c>
    </x:row>
    <x:row>
      <x:c t="str">
        <x:v>LM408</x:v>
      </x:c>
      <x:c t="str">
        <x:v>AQUALINE Öntöttmárvány mosdó, 40x32cm</x:v>
      </x:c>
      <x:c t="str">
        <x:v>AQUALINE</x:v>
      </x:c>
      <x:c t="str">
        <x:v>8590913846687</x:v>
      </x:c>
      <x:c t="str">
        <x:v>db        </x:v>
      </x:c>
      <x:c t="str">
        <x:v>39221000</x:v>
      </x:c>
      <x:c t="n">
        <x:v>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22000.0000</x:v>
      </x:c>
      <x:c t="str">
        <x:v/>
      </x:c>
    </x:row>
    <x:row>
      <x:c t="str">
        <x:v>LM420</x:v>
      </x:c>
      <x:c t="str">
        <x:v>AQUALINE öntöttmárvány mosdó, 40x22cm</x:v>
      </x:c>
      <x:c t="str">
        <x:v>AQUALINE</x:v>
      </x:c>
      <x:c t="str">
        <x:v>8590913852442</x:v>
      </x:c>
      <x:c t="str">
        <x:v>db        </x:v>
      </x:c>
      <x:c t="str">
        <x:v>39221000</x:v>
      </x:c>
      <x:c t="n">
        <x:v>3.0400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19000.0000</x:v>
      </x:c>
      <x:c t="str">
        <x:v/>
      </x:c>
    </x:row>
    <x:row>
      <x:c t="str">
        <x:v>LP072</x:v>
      </x:c>
      <x:c t="str">
        <x:v>LUPO Öntöttmárvány mosdó, 72x45cm</x:v>
      </x:c>
      <x:c t="str">
        <x:v>SAPHO</x:v>
      </x:c>
      <x:c t="str">
        <x:v>8590913831799</x:v>
      </x:c>
      <x:c t="str">
        <x:v>db        </x:v>
      </x:c>
      <x:c t="str">
        <x:v>39221000</x:v>
      </x:c>
      <x:c t="n">
        <x:v>13.4500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94000.0000</x:v>
      </x:c>
      <x:c t="str">
        <x:v>kifutott: 2024.11</x:v>
      </x:c>
    </x:row>
    <x:row>
      <x:c t="str">
        <x:v>LP139</x:v>
      </x:c>
      <x:c t="str">
        <x:v>LIAM zuhanyoszlop termosztátos csapteleppel és tartóval, kézizuhannyal, króm</x:v>
      </x:c>
      <x:c t="str">
        <x:v>SAPHO</x:v>
      </x:c>
      <x:c t="str">
        <x:v>8590913855184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144000.0000</x:v>
      </x:c>
      <x:c t="str">
        <x:v>kifutott: 2024.09</x:v>
      </x:c>
    </x:row>
    <x:row>
      <x:c t="str">
        <x:v>LQ284</x:v>
      </x:c>
      <x:c t="str">
        <x:v>CUBIQ fürdőszobai radiátor, 100x1800mm, matt fehér</x:v>
      </x:c>
      <x:c t="str">
        <x:v>SAPHO</x:v>
      </x:c>
      <x:c t="str">
        <x:v>8590913964473</x:v>
      </x:c>
      <x:c t="str">
        <x:v>db        </x:v>
      </x:c>
      <x:c t="str">
        <x:v>73221900</x:v>
      </x:c>
      <x:c t="n">
        <x:v>13.2000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205000.0000</x:v>
      </x:c>
      <x:c t="str">
        <x:v/>
      </x:c>
    </x:row>
    <x:row>
      <x:c t="str">
        <x:v>LR360</x:v>
      </x:c>
      <x:c t="str">
        <x:v>CREAVIT LARA kombi WC, alsó/hátsó kifolyású, ülőke nélkül 35x64cm,matt fekete</x:v>
      </x:c>
      <x:c t="str">
        <x:v>KOMPONENS</x:v>
      </x:c>
      <x:c t="str">
        <x:v>8590913905926</x:v>
      </x:c>
      <x:c t="str">
        <x:v>szett     </x:v>
      </x:c>
      <x:c t="str">
        <x:v>69109000</x:v>
      </x:c>
      <x:c t="n">
        <x:v>41.3800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178500.0000</x:v>
      </x:c>
      <x:c t="str">
        <x:v>újra elérhető: 2025.08</x:v>
      </x:c>
    </x:row>
    <x:row>
      <x:c t="str">
        <x:v>LR360-11KK00E-0000</x:v>
      </x:c>
      <x:c t="str">
        <x:v>LARA kombi WC-csésze, matt fekete</x:v>
      </x:c>
      <x:c t="str">
        <x:v>SAPHO</x:v>
      </x:c>
      <x:c t="str">
        <x:v>8698531174158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102000.0000</x:v>
      </x:c>
      <x:c t="str">
        <x:v>újdonság: 2025.08</x:v>
      </x:c>
    </x:row>
    <x:row>
      <x:c t="str">
        <x:v>LR360-11SM00E-0000</x:v>
      </x:c>
      <x:c t="str">
        <x:v>LARA kombi WC,tartalék wc csésze, matt fekete</x:v>
      </x:c>
      <x:c t="str">
        <x:v>SAPHO</x:v>
      </x:c>
      <x:c t="str">
        <x:v>8698531164005</x:v>
      </x:c>
      <x:c t="str">
        <x:v>db        </x:v>
      </x:c>
      <x:c t="str">
        <x:v>69109000</x:v>
      </x:c>
      <x:c t="n">
        <x:v>28.5300</x:v>
      </x:c>
      <x:c t="str">
        <x:v>LR36011SM00E</x:v>
      </x:c>
      <x:c t="str">
        <x:v>WC, bidé, piszoár</x:v>
      </x:c>
      <x:c t="str">
        <x:v>monoblokkos WC</x:v>
      </x:c>
      <x:c t="n">
        <x:v>0.0000</x:v>
      </x:c>
      <x:c t="n">
        <x:v>102000.0000</x:v>
      </x:c>
      <x:c t="str">
        <x:v>kiárusítás: 2025.10</x:v>
      </x:c>
    </x:row>
    <x:row>
      <x:c t="str">
        <x:v>LR410-00SM00E-0000</x:v>
      </x:c>
      <x:c t="str">
        <x:v>LARA WC tartály, matt fekete</x:v>
      </x:c>
      <x:c t="str">
        <x:v>SAPHO</x:v>
      </x:c>
      <x:c t="str">
        <x:v>8698531164012</x:v>
      </x:c>
      <x:c t="str">
        <x:v>db        </x:v>
      </x:c>
      <x:c t="str">
        <x:v>69109000</x:v>
      </x:c>
      <x:c t="n">
        <x:v>12.0000</x:v>
      </x:c>
      <x:c t="str">
        <x:v>LR410-00SM00E</x:v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kifutott: 2025.07</x:v>
      </x:c>
    </x:row>
    <x:row>
      <x:c t="str">
        <x:v>LR750-3131S</x:v>
      </x:c>
      <x:c t="str">
        <x:v>LUMIRO STRIP keretes tükör LED világítással, átm.:75cm, matt fehér</x:v>
      </x:c>
      <x:c t="str">
        <x:v>SAPHO</x:v>
      </x:c>
      <x:c t="str">
        <x:v>8590913121210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LR750-4141S</x:v>
      </x:c>
      <x:c t="str">
        <x:v>LUMIRO STRIP keretes tükör LED világítással, átm.:75cm, carina</x:v>
      </x:c>
      <x:c t="str">
        <x:v>SAPHO</x:v>
      </x:c>
      <x:c t="str">
        <x:v>8590913121227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LR750-4242S</x:v>
      </x:c>
      <x:c t="str">
        <x:v>LUMIRO STRIP keretes tükör LED világítással, átm.:75cm, siena</x:v>
      </x:c>
      <x:c t="str">
        <x:v>SAPHO</x:v>
      </x:c>
      <x:c t="str">
        <x:v>8590913121234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LR750-4343S</x:v>
      </x:c>
      <x:c t="str">
        <x:v>LUMIRO STRIP keretes tükör LED világítással, átm.:75cm, agila</x:v>
      </x:c>
      <x:c t="str">
        <x:v>SAPHO</x:v>
      </x:c>
      <x:c t="str">
        <x:v>8590913121241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LR750-4444S</x:v>
      </x:c>
      <x:c t="str">
        <x:v>LUMIRO STRIP keretes tükör LED világítással, átm.:75cm, verde</x:v>
      </x:c>
      <x:c t="str">
        <x:v>SAPHO</x:v>
      </x:c>
      <x:c t="str">
        <x:v>8590913121258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LR950-3131S</x:v>
      </x:c>
      <x:c t="str">
        <x:v>LUMIRO STRIP keretes tükör LED világítással, átm.:90cm, matt fehér</x:v>
      </x:c>
      <x:c t="str">
        <x:v>SAPHO</x:v>
      </x:c>
      <x:c t="str">
        <x:v>8590913132568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LR950-4141S</x:v>
      </x:c>
      <x:c t="str">
        <x:v>LUMIRO STRIP keretes tükör LED világítással, átm.:90cm, carina</x:v>
      </x:c>
      <x:c t="str">
        <x:v>SAPHO</x:v>
      </x:c>
      <x:c t="str">
        <x:v>8590913132605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LR950-4242S</x:v>
      </x:c>
      <x:c t="str">
        <x:v>LUMIRO STRIP keretes tükör LED világítással, átm.:90cm, siena</x:v>
      </x:c>
      <x:c t="str">
        <x:v>SAPHO</x:v>
      </x:c>
      <x:c t="str">
        <x:v>8590913132612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LR950-4343S</x:v>
      </x:c>
      <x:c t="str">
        <x:v>LUMIRO STRIP keretes tükör LED világítással, átm.:90cm, agila</x:v>
      </x:c>
      <x:c t="str">
        <x:v>SAPHO</x:v>
      </x:c>
      <x:c t="str">
        <x:v>8590913132629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LR950-4444S</x:v>
      </x:c>
      <x:c t="str">
        <x:v>LUMIRO STRIP keretes tükör LED világítással, átm.:90cm, verde</x:v>
      </x:c>
      <x:c t="str">
        <x:v>SAPHO</x:v>
      </x:c>
      <x:c t="str">
        <x:v>8590913132636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LS030B</x:v>
      </x:c>
      <x:c t="str">
        <x:v>RISA mennyezeti LED világítás 30W, 230V, 2400lm, IP44, 300x300mm, fehér</x:v>
      </x:c>
      <x:c t="str">
        <x:v>SAPHO</x:v>
      </x:c>
      <x:c t="str">
        <x:v>8590913868498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kiárusítás: 2025.08</x:v>
      </x:c>
    </x:row>
    <x:row>
      <x:c t="str">
        <x:v>LS030C</x:v>
      </x:c>
      <x:c t="str">
        <x:v>RISA mennyezeti LED világítás 30W, 230V, 2400lm, IP44, 300x300mm, fekete</x:v>
      </x:c>
      <x:c t="str">
        <x:v>SAPHO</x:v>
      </x:c>
      <x:c t="str">
        <x:v>8590913868504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kifutott: 2025.06</x:v>
      </x:c>
    </x:row>
    <x:row>
      <x:c t="str">
        <x:v>LT080-1111</x:v>
      </x:c>
      <x:c t="str">
        <x:v>LATUS VIII mosdótartó szekrény, balos/jobbos, 51x50x28cm, ezüst tölgy</x:v>
      </x:c>
      <x:c t="str">
        <x:v>SAPHO</x:v>
      </x:c>
      <x:c t="str">
        <x:v>8590913863769</x:v>
      </x:c>
      <x:c t="str">
        <x:v>db        </x:v>
      </x:c>
      <x:c t="str">
        <x:v>94036090</x:v>
      </x:c>
      <x:c t="n">
        <x:v>11.8000</x:v>
      </x:c>
      <x:c t="str">
        <x:v>LT082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LT080-1212</x:v>
      </x:c>
      <x:c t="str">
        <x:v>LATUS VIII mosdótartó szekrény, balos/jobbos, 51x50x28cm, mokka tölgy</x:v>
      </x:c>
      <x:c t="str">
        <x:v>SAPHO</x:v>
      </x:c>
      <x:c t="str">
        <x:v>8590913863783</x:v>
      </x:c>
      <x:c t="str">
        <x:v>db        </x:v>
      </x:c>
      <x:c t="str">
        <x:v>94036090</x:v>
      </x:c>
      <x:c t="n">
        <x:v>11.8000</x:v>
      </x:c>
      <x:c t="str">
        <x:v>LT081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LT080-1313</x:v>
      </x:c>
      <x:c t="str">
        <x:v>LATUS VIII mosdótartó szekrény, balos/jobbos, 51x50x28cm, bardíni szilva</x:v>
      </x:c>
      <x:c t="str">
        <x:v>SAPHO</x:v>
      </x:c>
      <x:c t="str">
        <x:v>8590913896323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LT080-1616</x:v>
      </x:c>
      <x:c t="str">
        <x:v>LATUS VIII mosdótartó szekrény, balos/jobbos, 51x50x28cm, rusztikus fenyő</x:v>
      </x:c>
      <x:c t="str">
        <x:v>SAPHO</x:v>
      </x:c>
      <x:c t="str">
        <x:v>8590913863745</x:v>
      </x:c>
      <x:c t="str">
        <x:v>db        </x:v>
      </x:c>
      <x:c t="str">
        <x:v>94036090</x:v>
      </x:c>
      <x:c t="n">
        <x:v>11.8000</x:v>
      </x:c>
      <x:c t="str">
        <x:v>LT083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LT080-2222</x:v>
      </x:c>
      <x:c t="str">
        <x:v>LATUS VIII mosdótartó szekrény, jobbos, 51x50x28cm, Alabama tölgy</x:v>
      </x:c>
      <x:c t="str">
        <x:v>SAPHO</x:v>
      </x:c>
      <x:c t="str">
        <x:v>8590913936340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LT080-3030</x:v>
      </x:c>
      <x:c t="str">
        <x:v>LATUS VIII mosdótartó szekrény, jobbos, 51x50x28cm, fehér</x:v>
      </x:c>
      <x:c t="str">
        <x:v>SAPHO</x:v>
      </x:c>
      <x:c t="str">
        <x:v>8590913863738</x:v>
      </x:c>
      <x:c t="str">
        <x:v>db        </x:v>
      </x:c>
      <x:c t="str">
        <x:v>94036090</x:v>
      </x:c>
      <x:c t="n">
        <x:v>11.8000</x:v>
      </x:c>
      <x:c t="str">
        <x:v>LT080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LT090-1111</x:v>
      </x:c>
      <x:c t="str">
        <x:v>LATUS IX mosdótartó szekrény, balos/jobbos, 44x50x22cm, ezüst tölgy</x:v>
      </x:c>
      <x:c t="str">
        <x:v>SAPHO</x:v>
      </x:c>
      <x:c t="str">
        <x:v>8590913865718</x:v>
      </x:c>
      <x:c t="str">
        <x:v>db        </x:v>
      </x:c>
      <x:c t="str">
        <x:v>94036090</x:v>
      </x:c>
      <x:c t="n">
        <x:v>8.0000</x:v>
      </x:c>
      <x:c t="str">
        <x:v>LT092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LT090-1212</x:v>
      </x:c>
      <x:c t="str">
        <x:v>LATUS IX mosdótartó szekrény, balos/jobbos, 44x50x22cm, mokka tölgy</x:v>
      </x:c>
      <x:c t="str">
        <x:v>SAPHO</x:v>
      </x:c>
      <x:c t="str">
        <x:v>8590913865701</x:v>
      </x:c>
      <x:c t="str">
        <x:v>db        </x:v>
      </x:c>
      <x:c t="str">
        <x:v>94036090</x:v>
      </x:c>
      <x:c t="n">
        <x:v>8.0000</x:v>
      </x:c>
      <x:c t="str">
        <x:v>LT091</x:v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LT090-1313</x:v>
      </x:c>
      <x:c t="str">
        <x:v>LATUS IX mosdótartó szekrény, balos/jobbos, 44x50x22cm, bardíni szilva</x:v>
      </x:c>
      <x:c t="str">
        <x:v>SAPHO</x:v>
      </x:c>
      <x:c t="str">
        <x:v>8590913896309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LT090-1616</x:v>
      </x:c>
      <x:c t="str">
        <x:v>LATUS IX mosdótartó szekrény, balos/jobbos, 44x50x22cm, rusztikus fenyő</x:v>
      </x:c>
      <x:c t="str">
        <x:v>SAPHO</x:v>
      </x:c>
      <x:c t="str">
        <x:v>8590913865725</x:v>
      </x:c>
      <x:c t="str">
        <x:v>db        </x:v>
      </x:c>
      <x:c t="str">
        <x:v>94036090</x:v>
      </x:c>
      <x:c t="n">
        <x:v>8.0000</x:v>
      </x:c>
      <x:c t="str">
        <x:v>LT093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LT090-2222</x:v>
      </x:c>
      <x:c t="str">
        <x:v>LATUS IX mosdótartó szekrény, balos/jobbos, 44x50x22cm, Alabama tölgy</x:v>
      </x:c>
      <x:c t="str">
        <x:v>SAPHO</x:v>
      </x:c>
      <x:c t="str">
        <x:v>8590913940361</x:v>
      </x:c>
      <x:c t="str">
        <x:v>db        </x:v>
      </x:c>
      <x:c t="str">
        <x:v>94036090</x:v>
      </x:c>
      <x:c t="n">
        <x:v>8.8700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LT090-3030</x:v>
      </x:c>
      <x:c t="str">
        <x:v>LATUS IX mosdótartó szekrény, balos/jobbos, 44x50x22cm, fehér</x:v>
      </x:c>
      <x:c t="str">
        <x:v>SAPHO</x:v>
      </x:c>
      <x:c t="str">
        <x:v>8590913865695</x:v>
      </x:c>
      <x:c t="str">
        <x:v>db        </x:v>
      </x:c>
      <x:c t="str">
        <x:v>94036090</x:v>
      </x:c>
      <x:c t="n">
        <x:v>8.0000</x:v>
      </x:c>
      <x:c t="str">
        <x:v>LT090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LT110-0101</x:v>
      </x:c>
      <x:c t="str">
        <x:v>LATUS X Rockstone pult, 80x23,5cm, matt fehér</x:v>
      </x:c>
      <x:c t="str">
        <x:v>SAPHO</x:v>
      </x:c>
      <x:c t="str">
        <x:v>8590913115905</x:v>
      </x:c>
      <x:c t="str">
        <x:v>db        </x:v>
      </x:c>
      <x:c t="str">
        <x:v>39205100</x:v>
      </x:c>
      <x:c t="n">
        <x:v>4.6800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>újdonság: 2025.10</x:v>
      </x:c>
    </x:row>
    <x:row>
      <x:c t="str">
        <x:v>LT110-1111</x:v>
      </x:c>
      <x:c t="str">
        <x:v>LATUS X mosdótartó szekrény, 39,4x50x22cm, ezüst tölgy</x:v>
      </x:c>
      <x:c t="str">
        <x:v>SAPHO</x:v>
      </x:c>
      <x:c t="str">
        <x:v>8590913875816</x:v>
      </x:c>
      <x:c t="str">
        <x:v>db        </x:v>
      </x:c>
      <x:c t="str">
        <x:v>94036090</x:v>
      </x:c>
      <x:c t="n">
        <x:v>10.0000</x:v>
      </x:c>
      <x:c t="str">
        <x:v>LT112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LT110-1212</x:v>
      </x:c>
      <x:c t="str">
        <x:v>LATUS X mosdótartó szekrény, 39,4x50x22cm, Mocca tölgy</x:v>
      </x:c>
      <x:c t="str">
        <x:v>SAPHO</x:v>
      </x:c>
      <x:c t="str">
        <x:v>8590913875809</x:v>
      </x:c>
      <x:c t="str">
        <x:v>db        </x:v>
      </x:c>
      <x:c t="str">
        <x:v>94036090</x:v>
      </x:c>
      <x:c t="n">
        <x:v>10.0000</x:v>
      </x:c>
      <x:c t="str">
        <x:v>LT111</x:v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LT110-1313</x:v>
      </x:c>
      <x:c t="str">
        <x:v>LATUS X mosdótartó szekrény, 39,4x50x22cm, bardíni szilva</x:v>
      </x:c>
      <x:c t="str">
        <x:v>SAPHO</x:v>
      </x:c>
      <x:c t="str">
        <x:v>8590913896293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LT110-1515</x:v>
      </x:c>
      <x:c t="str">
        <x:v>LATUS X mosdótartó szekrény, 39,4x50x22cm, sherwood tölgy</x:v>
      </x:c>
      <x:c t="str">
        <x:v>SAPHO</x:v>
      </x:c>
      <x:c t="str">
        <x:v>8590913945472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LT110-1616</x:v>
      </x:c>
      <x:c t="str">
        <x:v>LATUS X mosdótartó szekrény, 39,4x50x22cm, rusztikus fenyő</x:v>
      </x:c>
      <x:c t="str">
        <x:v>SAPHO</x:v>
      </x:c>
      <x:c t="str">
        <x:v>8590913875823</x:v>
      </x:c>
      <x:c t="str">
        <x:v>db        </x:v>
      </x:c>
      <x:c t="str">
        <x:v>94036090</x:v>
      </x:c>
      <x:c t="n">
        <x:v>10.0000</x:v>
      </x:c>
      <x:c t="str">
        <x:v>LT113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LT110-2222</x:v>
      </x:c>
      <x:c t="str">
        <x:v>LATUS X mosdótartó szekrény, 39,4x50x22cm, Alabama tölgy</x:v>
      </x:c>
      <x:c t="str">
        <x:v>SAPHO</x:v>
      </x:c>
      <x:c t="str">
        <x:v>8590913924491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LT110-2322</x:v>
      </x:c>
      <x:c t="str">
        <x:v>LATUS X mosdótartó szekrény, 39,4x50x22cm, Alabama Strip/Alabama  tölgy</x:v>
      </x:c>
      <x:c t="str">
        <x:v>SAPHO</x:v>
      </x:c>
      <x:c t="str">
        <x:v>8590913941870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LT110-2525</x:v>
      </x:c>
      <x:c t="str">
        <x:v>LATUS X mosdótartó szekrény, 39,4x50x22cm, cuneo tölgy</x:v>
      </x:c>
      <x:c t="str">
        <x:v>SAPHO</x:v>
      </x:c>
      <x:c t="str">
        <x:v>8590913121838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2025.08</x:v>
      </x:c>
    </x:row>
    <x:row>
      <x:c t="str">
        <x:v>LT110-3030</x:v>
      </x:c>
      <x:c t="str">
        <x:v>LATUS X mosdótartó szekrény, 39,4x50x22cm, fehér</x:v>
      </x:c>
      <x:c t="str">
        <x:v>SAPHO</x:v>
      </x:c>
      <x:c t="str">
        <x:v>8590913875793</x:v>
      </x:c>
      <x:c t="str">
        <x:v>db        </x:v>
      </x:c>
      <x:c t="str">
        <x:v>94036090</x:v>
      </x:c>
      <x:c t="n">
        <x:v>10.0000</x:v>
      </x:c>
      <x:c t="str">
        <x:v>LT110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LT110-3434</x:v>
      </x:c>
      <x:c t="str">
        <x:v>LATUS X mosdótartó szekrény, 39,4x50x22cm, matt antracit</x:v>
      </x:c>
      <x:c t="str">
        <x:v>SAPHO</x:v>
      </x:c>
      <x:c t="str">
        <x:v>8590913930669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2024.09</x:v>
      </x:c>
    </x:row>
    <x:row>
      <x:c t="str">
        <x:v>LT112-3030</x:v>
      </x:c>
      <x:c t="str">
        <x:v>LATUS XII mosdótartó szekrény, 35,5x50x20cm</x:v>
      </x:c>
      <x:c t="str">
        <x:v>SAPHO</x:v>
      </x:c>
      <x:c t="str">
        <x:v>8590913991110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2025.02</x:v>
      </x:c>
    </x:row>
    <x:row>
      <x:c t="str">
        <x:v>LT112-3434</x:v>
      </x:c>
      <x:c t="str">
        <x:v>LATUS XII mosdótartó szekrény, 35,5x50x20cm, matt antracit</x:v>
      </x:c>
      <x:c t="str">
        <x:v>SAPHO</x:v>
      </x:c>
      <x:c t="str">
        <x:v>8590913991127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2025.02</x:v>
      </x:c>
    </x:row>
    <x:row>
      <x:c t="str">
        <x:v>LT113-0101</x:v>
      </x:c>
      <x:c t="str">
        <x:v>ZORBA pult, ZORBA deska Rockstone 41x22,5cm, bílá mat</x:v>
      </x:c>
      <x:c t="str">
        <x:v>SAPHO</x:v>
      </x:c>
      <x:c t="str">
        <x:v>8590913115448</x:v>
      </x:c>
      <x:c t="str">
        <x:v>db        </x:v>
      </x:c>
      <x:c t="str">
        <x:v>39205100</x:v>
      </x:c>
      <x:c t="n">
        <x:v>2.4300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>újdonság: 2025.05</x:v>
      </x:c>
    </x:row>
    <x:row>
      <x:c t="str">
        <x:v>LT113-3030</x:v>
      </x:c>
      <x:c t="str">
        <x:v>ZORBA mosdótartó szekrény, 39x50x21,5cm, fehér</x:v>
      </x:c>
      <x:c t="str">
        <x:v>SAPHO</x:v>
      </x:c>
      <x:c t="str">
        <x:v>8590913112058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LT113-3434</x:v>
      </x:c>
      <x:c t="str">
        <x:v>ZORBA mosdótartó szekrény, 39x50x21,5cm, matt antracit</x:v>
      </x:c>
      <x:c t="str">
        <x:v>SAPHO</x:v>
      </x:c>
      <x:c t="str">
        <x:v>8590913115295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LT113-4141</x:v>
      </x:c>
      <x:c t="str">
        <x:v>ZORBA mosdótartó szekrény, 39x50x21,5cm, carina</x:v>
      </x:c>
      <x:c t="str">
        <x:v>SAPHO</x:v>
      </x:c>
      <x:c t="str">
        <x:v>8590913115301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LT113-4242</x:v>
      </x:c>
      <x:c t="str">
        <x:v>ZORBA mosdótartó szekrény, 39x50x21,5cm, siena</x:v>
      </x:c>
      <x:c t="str">
        <x:v>SAPHO</x:v>
      </x:c>
      <x:c t="str">
        <x:v>8590913115318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LT113-4343</x:v>
      </x:c>
      <x:c t="str">
        <x:v>ZORBA mosdótartó szekrény, 39x50x21,5cm, agila</x:v>
      </x:c>
      <x:c t="str">
        <x:v>SAPHO</x:v>
      </x:c>
      <x:c t="str">
        <x:v>8590913115325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LT113-4444</x:v>
      </x:c>
      <x:c t="str">
        <x:v>ZORBA mosdótartó szekrény, 39x50x21,5cm, verde</x:v>
      </x:c>
      <x:c t="str">
        <x:v>SAPHO</x:v>
      </x:c>
      <x:c t="str">
        <x:v>8590913115158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LT410-1111</x:v>
      </x:c>
      <x:c t="str">
        <x:v>LATUS IV mosdótartó szekrény, balos/jobbos, 49,5x50x24,5cm, ezüst tölgy</x:v>
      </x:c>
      <x:c t="str">
        <x:v>SAPHO</x:v>
      </x:c>
      <x:c t="str">
        <x:v>8590913822575</x:v>
      </x:c>
      <x:c t="str">
        <x:v>db        </x:v>
      </x:c>
      <x:c t="str">
        <x:v>94036090</x:v>
      </x:c>
      <x:c t="n">
        <x:v>8.9800</x:v>
      </x:c>
      <x:c t="str">
        <x:v>LT410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LT410-1212</x:v>
      </x:c>
      <x:c t="str">
        <x:v>LATUS IV mosdótartó szekrény, balos/jobbos, 49,5x50x24,5cm, mokka tölgy</x:v>
      </x:c>
      <x:c t="str">
        <x:v>SAPHO</x:v>
      </x:c>
      <x:c t="str">
        <x:v>8590913872945</x:v>
      </x:c>
      <x:c t="str">
        <x:v>db        </x:v>
      </x:c>
      <x:c t="str">
        <x:v>94036090</x:v>
      </x:c>
      <x:c t="n">
        <x:v>11.2500</x:v>
      </x:c>
      <x:c t="str">
        <x:v>55598</x:v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LT410-1313</x:v>
      </x:c>
      <x:c t="str">
        <x:v>LATUS IV mosdótartó szekrény, balos/jobbos, 49,5x50x24,5cm, bardíni szilva</x:v>
      </x:c>
      <x:c t="str">
        <x:v>SAPHO</x:v>
      </x:c>
      <x:c t="str">
        <x:v>8590913896316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LT410-1616</x:v>
      </x:c>
      <x:c t="str">
        <x:v>LATUS IV mosdótartó szekrény, balos/jobbos, 49,5x50x24,5cm, rusztik fenyő</x:v>
      </x:c>
      <x:c t="str">
        <x:v>SAPHO</x:v>
      </x:c>
      <x:c t="str">
        <x:v>8590913838170</x:v>
      </x:c>
      <x:c t="str">
        <x:v>db        </x:v>
      </x:c>
      <x:c t="str">
        <x:v>94036090</x:v>
      </x:c>
      <x:c t="n">
        <x:v>11.2500</x:v>
      </x:c>
      <x:c t="str">
        <x:v>55579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LT410-2222</x:v>
      </x:c>
      <x:c t="str">
        <x:v>LATUS IV mosdótartó szekrény, balos/jobbos, 49,5x50x24,5cm, Alabama tölgy</x:v>
      </x:c>
      <x:c t="str">
        <x:v>SAPHO</x:v>
      </x:c>
      <x:c t="str">
        <x:v>8590913940354</x:v>
      </x:c>
      <x:c t="str">
        <x:v>db        </x:v>
      </x:c>
      <x:c t="str">
        <x:v>94036090</x:v>
      </x:c>
      <x:c t="n">
        <x:v>12.3020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LT410-2322</x:v>
      </x:c>
      <x:c t="str">
        <x:v>LATUS IV mosdótartó szekrény, balos/jobbos, 49,5x50x25cm, Alabama strip tölgy</x:v>
      </x:c>
      <x:c t="str">
        <x:v>SAPHO</x:v>
      </x:c>
      <x:c t="str">
        <x:v>8590913960529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101000.0000</x:v>
      </x:c>
      <x:c t="str">
        <x:v>újdonság: 2025.09</x:v>
      </x:c>
    </x:row>
    <x:row>
      <x:c t="str">
        <x:v>LT410-3030</x:v>
      </x:c>
      <x:c t="str">
        <x:v>LATUS IV mosdótartó szekrény, balos/jobbos, 49,5x50x24,5cm, fehér</x:v>
      </x:c>
      <x:c t="str">
        <x:v>SAPHO</x:v>
      </x:c>
      <x:c t="str">
        <x:v>8590913837739</x:v>
      </x:c>
      <x:c t="str">
        <x:v>db        </x:v>
      </x:c>
      <x:c t="str">
        <x:v>94036090</x:v>
      </x:c>
      <x:c t="n">
        <x:v>11.2100</x:v>
      </x:c>
      <x:c t="str">
        <x:v>55570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LT410-3434</x:v>
      </x:c>
      <x:c t="str">
        <x:v>LATUS IV mosdótartó szekrény, balos/jobbos, 49,5x50x24,5cm, matt antracit</x:v>
      </x:c>
      <x:c t="str">
        <x:v>SAPHO</x:v>
      </x:c>
      <x:c t="str">
        <x:v>8590913960512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>újdonság: 2024.09</x:v>
      </x:c>
    </x:row>
    <x:row>
      <x:c t="str">
        <x:v>LT602</x:v>
      </x:c>
      <x:c t="str">
        <x:v>AQUALINE LOTTA mosdócsaptelep, króm</x:v>
      </x:c>
      <x:c t="str">
        <x:v>AQUALINE</x:v>
      </x:c>
      <x:c t="str">
        <x:v>8590913839061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21500.0000</x:v>
      </x:c>
      <x:c t="str">
        <x:v/>
      </x:c>
    </x:row>
    <x:row>
      <x:c t="str">
        <x:v>LT602B</x:v>
      </x:c>
      <x:c t="str">
        <x:v>AQUALINE LOTTA mosdócsaptelep, fekete</x:v>
      </x:c>
      <x:c t="str">
        <x:v>AQUALINE</x:v>
      </x:c>
      <x:c t="str">
        <x:v>8590913882838</x:v>
      </x:c>
      <x:c t="str">
        <x:v>db        </x:v>
      </x:c>
      <x:c t="str">
        <x:v>84818011</x:v>
      </x:c>
      <x:c t="n">
        <x:v>1.3800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25000.0000</x:v>
      </x:c>
      <x:c t="str">
        <x:v/>
      </x:c>
    </x:row>
    <x:row>
      <x:c t="str">
        <x:v>LT603</x:v>
      </x:c>
      <x:c t="str">
        <x:v>AQUALINE LOTTA Mosogató-csaptelep, króm</x:v>
      </x:c>
      <x:c t="str">
        <x:v>AQUALINE</x:v>
      </x:c>
      <x:c t="str">
        <x:v>8590913839078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22500.0000</x:v>
      </x:c>
      <x:c t="str">
        <x:v/>
      </x:c>
    </x:row>
    <x:row>
      <x:c t="str">
        <x:v>LT603B</x:v>
      </x:c>
      <x:c t="str">
        <x:v>AQUALINE LOTTA Mosogató-csaptelep, matt fekete</x:v>
      </x:c>
      <x:c t="str">
        <x:v>AQUALINE</x:v>
      </x:c>
      <x:c t="str">
        <x:v>8590913916601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24500.0000</x:v>
      </x:c>
      <x:c t="str">
        <x:v/>
      </x:c>
    </x:row>
    <x:row>
      <x:c t="str">
        <x:v>LT610</x:v>
      </x:c>
      <x:c t="str">
        <x:v>AQUALINE LOTTA kádtöltő csaptelep zuhanyszett nélkül, króm</x:v>
      </x:c>
      <x:c t="str">
        <x:v>AQUALINE</x:v>
      </x:c>
      <x:c t="str">
        <x:v>8590913839085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LT610-1111</x:v>
      </x:c>
      <x:c t="str">
        <x:v>LATUS VI mosdótartó szekrény, jobbos, 50x50x22cm, ezüst tölgy</x:v>
      </x:c>
      <x:c t="str">
        <x:v>SAPHO</x:v>
      </x:c>
      <x:c t="str">
        <x:v>8590913837838</x:v>
      </x:c>
      <x:c t="str">
        <x:v>db        </x:v>
      </x:c>
      <x:c t="str">
        <x:v>94036090</x:v>
      </x:c>
      <x:c t="n">
        <x:v>8.6000</x:v>
      </x:c>
      <x:c t="str">
        <x:v>55820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LT610-1313</x:v>
      </x:c>
      <x:c t="str">
        <x:v>LATUS VI mosdótartó szekrény, jobbos, 50x50x22cm, bardíni szilva</x:v>
      </x:c>
      <x:c t="str">
        <x:v>SAPHO</x:v>
      </x:c>
      <x:c t="str">
        <x:v>8590913896330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LT610-1616</x:v>
      </x:c>
      <x:c t="str">
        <x:v>LATUS VI mosdótartó szekrény, jobbos, 50x50x22cm, rusztik fenyő</x:v>
      </x:c>
      <x:c t="str">
        <x:v>SAPHO</x:v>
      </x:c>
      <x:c t="str">
        <x:v>8590913838248</x:v>
      </x:c>
      <x:c t="str">
        <x:v>db        </x:v>
      </x:c>
      <x:c t="str">
        <x:v>94036090</x:v>
      </x:c>
      <x:c t="n">
        <x:v>8.6000</x:v>
      </x:c>
      <x:c t="str">
        <x:v>55860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LT610-2222</x:v>
      </x:c>
      <x:c t="str">
        <x:v>LATUS VI mosdótartó szekrény, jobbos, 50x50x22cm, Alabama tölgy</x:v>
      </x:c>
      <x:c t="str">
        <x:v>SAPHO</x:v>
      </x:c>
      <x:c t="str">
        <x:v>8590913940392</x:v>
      </x:c>
      <x:c t="str">
        <x:v>db        </x:v>
      </x:c>
      <x:c t="str">
        <x:v>94036090</x:v>
      </x:c>
      <x:c t="n">
        <x:v>9.1210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LT610-3030</x:v>
      </x:c>
      <x:c t="str">
        <x:v>LATUS VI mosdótartó szekrény, jobbos, 50x50x22cm, fehér</x:v>
      </x:c>
      <x:c t="str">
        <x:v>SAPHO</x:v>
      </x:c>
      <x:c t="str">
        <x:v>8590913837777</x:v>
      </x:c>
      <x:c t="str">
        <x:v>db        </x:v>
      </x:c>
      <x:c t="str">
        <x:v>94036090</x:v>
      </x:c>
      <x:c t="n">
        <x:v>8.6000</x:v>
      </x:c>
      <x:c t="str">
        <x:v>55830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LT610B</x:v>
      </x:c>
      <x:c t="str">
        <x:v>AQUALINE LOTTA kádtöltő csaptelep zuhanyszett nélkül, fekete</x:v>
      </x:c>
      <x:c t="str">
        <x:v>AQUALINE</x:v>
      </x:c>
      <x:c t="str">
        <x:v>8590913882845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38000.0000</x:v>
      </x:c>
      <x:c t="str">
        <x:v/>
      </x:c>
    </x:row>
    <x:row>
      <x:c t="str">
        <x:v>LT611</x:v>
      </x:c>
      <x:c t="str">
        <x:v>AQUALINE LOTTA zuhanycsaptelep zuhanyszett nélkül, króm</x:v>
      </x:c>
      <x:c t="str">
        <x:v>AQUALINE</x:v>
      </x:c>
      <x:c t="str">
        <x:v>8590913839092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20500.0000</x:v>
      </x:c>
      <x:c t="str">
        <x:v/>
      </x:c>
    </x:row>
    <x:row>
      <x:c t="str">
        <x:v>LT611B</x:v>
      </x:c>
      <x:c t="str">
        <x:v>AQUALINE LOTTA zuhanycsaptelep zuhanyszett nélkül, fekete</x:v>
      </x:c>
      <x:c t="str">
        <x:v>AQUALINE</x:v>
      </x:c>
      <x:c t="str">
        <x:v>8590913882852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/>
      </x:c>
    </x:row>
    <x:row>
      <x:c t="str">
        <x:v>LT615-1111</x:v>
      </x:c>
      <x:c t="str">
        <x:v>LATUS VI mosdótartó szekrény, balos, 50x50x22cm, ezüst tölgy</x:v>
      </x:c>
      <x:c t="str">
        <x:v>SAPHO</x:v>
      </x:c>
      <x:c t="str">
        <x:v>8590913837845</x:v>
      </x:c>
      <x:c t="str">
        <x:v>db        </x:v>
      </x:c>
      <x:c t="str">
        <x:v>94036090</x:v>
      </x:c>
      <x:c t="n">
        <x:v>8.6000</x:v>
      </x:c>
      <x:c t="str">
        <x:v>55825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LT615-1313</x:v>
      </x:c>
      <x:c t="str">
        <x:v>LATUS VI mosdótartó szekrény, balos, 50x50x22cm, bardíni szilva</x:v>
      </x:c>
      <x:c t="str">
        <x:v>SAPHO</x:v>
      </x:c>
      <x:c t="str">
        <x:v>8590913896347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LT615-1616</x:v>
      </x:c>
      <x:c t="str">
        <x:v>LATUS VI mosdótartó szekrény, balos, 50x50x22cm, rusztik fenyő</x:v>
      </x:c>
      <x:c t="str">
        <x:v>SAPHO</x:v>
      </x:c>
      <x:c t="str">
        <x:v>8590913838231</x:v>
      </x:c>
      <x:c t="str">
        <x:v>db        </x:v>
      </x:c>
      <x:c t="str">
        <x:v>94036090</x:v>
      </x:c>
      <x:c t="n">
        <x:v>8.6000</x:v>
      </x:c>
      <x:c t="str">
        <x:v>55865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LT615-2222</x:v>
      </x:c>
      <x:c t="str">
        <x:v>LATUS VI mosdótartó szekrény, balos, 50x50x22cm, Alabama tölgy</x:v>
      </x:c>
      <x:c t="str">
        <x:v>SAPHO</x:v>
      </x:c>
      <x:c t="str">
        <x:v>8590913940385</x:v>
      </x:c>
      <x:c t="str">
        <x:v>db        </x:v>
      </x:c>
      <x:c t="str">
        <x:v>94036090</x:v>
      </x:c>
      <x:c t="n">
        <x:v>9.1213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2026.02</x:v>
      </x:c>
    </x:row>
    <x:row>
      <x:c t="str">
        <x:v>LT615-3030</x:v>
      </x:c>
      <x:c t="str">
        <x:v>LATUS VI mosdótartó szekrény, balos, 50x50x22cm, fehér</x:v>
      </x:c>
      <x:c t="str">
        <x:v>SAPHO</x:v>
      </x:c>
      <x:c t="str">
        <x:v>8590913837784</x:v>
      </x:c>
      <x:c t="str">
        <x:v>db        </x:v>
      </x:c>
      <x:c t="str">
        <x:v>94036090</x:v>
      </x:c>
      <x:c t="n">
        <x:v>8.6000</x:v>
      </x:c>
      <x:c t="str">
        <x:v>55835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2026.02</x:v>
      </x:c>
    </x:row>
    <x:row>
      <x:c t="str">
        <x:v>LT620-1111</x:v>
      </x:c>
      <x:c t="str">
        <x:v>LATUS VI polcos szekrény, 30x50x22 cm, ezüst tölgy</x:v>
      </x:c>
      <x:c t="str">
        <x:v>SAPHO</x:v>
      </x:c>
      <x:c t="str">
        <x:v>8590913896361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LT620-1313</x:v>
      </x:c>
      <x:c t="str">
        <x:v>LATUS VI polcos szekrény, 30x50x22 cm, bardíni szilva</x:v>
      </x:c>
      <x:c t="str">
        <x:v>SAPHO</x:v>
      </x:c>
      <x:c t="str">
        <x:v>8590913896354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kifutott: 2025.08</x:v>
      </x:c>
    </x:row>
    <x:row>
      <x:c t="str">
        <x:v>LT620-1616</x:v>
      </x:c>
      <x:c t="str">
        <x:v>LATUS VI polcos szekrény, 30x50x22 cm, rusztikus fenyő</x:v>
      </x:c>
      <x:c t="str">
        <x:v>SAPHO</x:v>
      </x:c>
      <x:c t="str">
        <x:v>8590913896378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LT620-2222</x:v>
      </x:c>
      <x:c t="str">
        <x:v>LATUS VI polcos szekrény, 30x50x22 cm, Alabama tölgy</x:v>
      </x:c>
      <x:c t="str">
        <x:v>SAPHO</x:v>
      </x:c>
      <x:c t="str">
        <x:v>8590913940378</x:v>
      </x:c>
      <x:c t="str">
        <x:v>db        </x:v>
      </x:c>
      <x:c t="str">
        <x:v>94036090</x:v>
      </x:c>
      <x:c t="n">
        <x:v>7.0210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LT620-3030</x:v>
      </x:c>
      <x:c t="str">
        <x:v>LATUS VI polcos szekrény, 30x50x22 cm, fehér</x:v>
      </x:c>
      <x:c t="str">
        <x:v>SAPHO</x:v>
      </x:c>
      <x:c t="str">
        <x:v>8590913852336</x:v>
      </x:c>
      <x:c t="str">
        <x:v>db        </x:v>
      </x:c>
      <x:c t="str">
        <x:v>94036090</x:v>
      </x:c>
      <x:c t="n">
        <x:v>6.5000</x:v>
      </x:c>
      <x:c t="str">
        <x:v>55836</x:v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LT640</x:v>
      </x:c>
      <x:c t="str">
        <x:v>AQUALINE LOTTA kád/mosdócsaptelep, króm</x:v>
      </x:c>
      <x:c t="str">
        <x:v>AQUALINE</x:v>
      </x:c>
      <x:c t="str">
        <x:v>8590913839108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LT641</x:v>
      </x:c>
      <x:c t="str">
        <x:v>AQUALINE LOTTA fali konyhai csaptelep, króm</x:v>
      </x:c>
      <x:c t="str">
        <x:v>AQUALINE</x:v>
      </x:c>
      <x:c t="str">
        <x:v>8590913924194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18500.0000</x:v>
      </x:c>
      <x:c t="str">
        <x:v/>
      </x:c>
    </x:row>
    <x:row>
      <x:c t="str">
        <x:v>LT641B</x:v>
      </x:c>
      <x:c t="str">
        <x:v>AQUALINE LOTTA fali csaptelep, fekete</x:v>
      </x:c>
      <x:c t="str">
        <x:v>AQUALINE</x:v>
      </x:c>
      <x:c t="str">
        <x:v>8590913910074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20000.0000</x:v>
      </x:c>
      <x:c t="str">
        <x:v/>
      </x:c>
    </x:row>
    <x:row>
      <x:c t="str">
        <x:v>LT642</x:v>
      </x:c>
      <x:c t="str">
        <x:v>AQUALINE LOTTA fali konyhai csaptelep kifolyócsővel </x:v>
      </x:c>
      <x:c t="str">
        <x:v>KOMPONENS</x:v>
      </x:c>
      <x:c t="str">
        <x:v>8590913924187</x:v>
      </x:c>
      <x:c t="str">
        <x:v>szett     </x:v>
      </x:c>
      <x:c t="str">
        <x:v>84818011</x:v>
      </x:c>
      <x:c t="n">
        <x:v>1.4050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LT642B</x:v>
      </x:c>
      <x:c t="str">
        <x:v>AQUALINE LOTTA fali csaptelep, kifolyócsővel, fekete</x:v>
      </x:c>
      <x:c t="str">
        <x:v>KOMPONENS</x:v>
      </x:c>
      <x:c t="str">
        <x:v>8590913916496</x:v>
      </x:c>
      <x:c t="str">
        <x:v>szett     </x:v>
      </x:c>
      <x:c t="str">
        <x:v/>
      </x:c>
      <x:c t="n">
        <x:v>1.4050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22600.0000</x:v>
      </x:c>
      <x:c t="str">
        <x:v/>
      </x:c>
    </x:row>
    <x:row>
      <x:c t="str">
        <x:v>LT643</x:v>
      </x:c>
      <x:c t="str">
        <x:v>AQUALINE LOTTA zuhanycsaptelep kifolyócsővel </x:v>
      </x:c>
      <x:c t="str">
        <x:v>KOMPONENS</x:v>
      </x:c>
      <x:c t="str">
        <x:v>8590913949197</x:v>
      </x:c>
      <x:c t="str">
        <x:v>szett     </x:v>
      </x:c>
      <x:c t="str">
        <x:v/>
      </x:c>
      <x:c t="n">
        <x:v>1.3850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LT644</x:v>
      </x:c>
      <x:c t="str">
        <x:v>AQUALINE LOTTA zuhanycsaptelep kifolyócsővel </x:v>
      </x:c>
      <x:c t="str">
        <x:v>KOMPONENS</x:v>
      </x:c>
      <x:c t="str">
        <x:v>8590913950223</x:v>
      </x:c>
      <x:c t="str">
        <x:v>szett     </x:v>
      </x:c>
      <x:c t="str">
        <x:v>84818011</x:v>
      </x:c>
      <x:c t="n">
        <x:v>2.2450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20400.0000</x:v>
      </x:c>
      <x:c t="str">
        <x:v/>
      </x:c>
    </x:row>
    <x:row>
      <x:c t="str">
        <x:v>LT67443</x:v>
      </x:c>
      <x:c t="str">
        <x:v>AQUALINE Elektromos fűtőpatron termosztáttal, 300W, króm</x:v>
      </x:c>
      <x:c t="str">
        <x:v>AQUALINE</x:v>
      </x:c>
      <x:c t="str">
        <x:v>8590913851629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LT67444</x:v>
      </x:c>
      <x:c t="str">
        <x:v>AQUALINE Elektromos fűtőpatron termosztáttal, 400W, króm</x:v>
      </x:c>
      <x:c t="str">
        <x:v>AQUALINE</x:v>
      </x:c>
      <x:c t="str">
        <x:v>8590913851636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LT67445</x:v>
      </x:c>
      <x:c t="str">
        <x:v>AQUALINE Elektromos fűtőpatron termosztáttal, 500W, króm</x:v>
      </x:c>
      <x:c t="str">
        <x:v>AQUALINE</x:v>
      </x:c>
      <x:c t="str">
        <x:v>8590913851643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LT67446</x:v>
      </x:c>
      <x:c t="str">
        <x:v>AQUALINE Elektromos fűtőpatron termosztáttal, 600W, króm</x:v>
      </x:c>
      <x:c t="str">
        <x:v>AQUALINE</x:v>
      </x:c>
      <x:c t="str">
        <x:v>8590913851650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LT690</x:v>
      </x:c>
      <x:c t="str">
        <x:v>AQUALINE LOTTA zuhanyoszlop, króm</x:v>
      </x:c>
      <x:c t="str">
        <x:v>AQUALINE</x:v>
      </x:c>
      <x:c t="str">
        <x:v>8590913929168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51000.0000</x:v>
      </x:c>
      <x:c t="str">
        <x:v/>
      </x:c>
    </x:row>
    <x:row>
      <x:c t="str">
        <x:v>LT690B</x:v>
      </x:c>
      <x:c t="str">
        <x:v>AQUALINE LOTTA zuhanyoszlop, matt fekete</x:v>
      </x:c>
      <x:c t="str">
        <x:v>AQUALINE</x:v>
      </x:c>
      <x:c t="str">
        <x:v>8590913929175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57000.0000</x:v>
      </x:c>
      <x:c t="str">
        <x:v/>
      </x:c>
    </x:row>
    <x:row>
      <x:c t="str">
        <x:v>LT711-1010</x:v>
      </x:c>
      <x:c t="str">
        <x:v>LATUS XI mosdótartó szekrény, 30x53x16,5cm, polar tölgy</x:v>
      </x:c>
      <x:c t="str">
        <x:v>SAPHO</x:v>
      </x:c>
      <x:c t="str">
        <x:v>8590913885730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LT711-1111</x:v>
      </x:c>
      <x:c t="str">
        <x:v>LATUS XI mosdótartó szekrény, 30x53x16,5cm, ezüst tölgy</x:v>
      </x:c>
      <x:c t="str">
        <x:v>SAPHO</x:v>
      </x:c>
      <x:c t="str">
        <x:v>8590913885693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LT711-1212</x:v>
      </x:c>
      <x:c t="str">
        <x:v>LATUS XI mosdótartó szekrény, 30x53x16,5cm, Mokka</x:v>
      </x:c>
      <x:c t="str">
        <x:v>SAPHO</x:v>
      </x:c>
      <x:c t="str">
        <x:v>8590913885686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LT711-1313</x:v>
      </x:c>
      <x:c t="str">
        <x:v>LATUS XI mosdótartó szekrény, 30x53x16,5cm, bardíni szilva</x:v>
      </x:c>
      <x:c t="str">
        <x:v>SAPHO</x:v>
      </x:c>
      <x:c t="str">
        <x:v>8590913891069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LT711-1515</x:v>
      </x:c>
      <x:c t="str">
        <x:v>LATUS XI mosdótartó szekrény, 30x53x16,5cm, Sherwood tölgy</x:v>
      </x:c>
      <x:c t="str">
        <x:v>SAPHO</x:v>
      </x:c>
      <x:c t="str">
        <x:v>8590913885716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LT711-1616</x:v>
      </x:c>
      <x:c t="str">
        <x:v>LATUS XI mosdótartó szekrény, 30x53x16,5cm, Rustik fenyő</x:v>
      </x:c>
      <x:c t="str">
        <x:v>SAPHO</x:v>
      </x:c>
      <x:c t="str">
        <x:v>8590913885709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LT711-2222</x:v>
      </x:c>
      <x:c t="str">
        <x:v>LATUS XI mosdótartó szekrény, 30x53x16,5cm, Alabama tölgy</x:v>
      </x:c>
      <x:c t="str">
        <x:v>SAPHO</x:v>
      </x:c>
      <x:c t="str">
        <x:v>8590913940408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LT711-3030</x:v>
      </x:c>
      <x:c t="str">
        <x:v>LATUS XI mosdótartó szekrény, 30x53x16,5cm, fehér</x:v>
      </x:c>
      <x:c t="str">
        <x:v>SAPHO</x:v>
      </x:c>
      <x:c t="str">
        <x:v>8590913885679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LT711-3434</x:v>
      </x:c>
      <x:c t="str">
        <x:v>LATUS XI mosdótartó szekrény, 30x53x16,5cm, matt antracit</x:v>
      </x:c>
      <x:c t="str">
        <x:v>SAPHO</x:v>
      </x:c>
      <x:c t="str">
        <x:v>8590913980817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>újdonság: 2024.09</x:v>
      </x:c>
    </x:row>
    <x:row>
      <x:c t="str">
        <x:v>LT741</x:v>
      </x:c>
      <x:c t="str">
        <x:v>AQUALINE LOTTA falsík alatti zuhanycsaptelep, 1-irányú váltóval, króm</x:v>
      </x:c>
      <x:c t="str">
        <x:v>AQUALINE</x:v>
      </x:c>
      <x:c t="str">
        <x:v>8590913854866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LT741B</x:v>
      </x:c>
      <x:c t="str">
        <x:v>AQUALINE LOTTA falsík alatti zuhanycsaptelep, 1-irányú váltóval, fekete</x:v>
      </x:c>
      <x:c t="str">
        <x:v>AQUALINE</x:v>
      </x:c>
      <x:c t="str">
        <x:v>8590913882869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/>
      </x:c>
    </x:row>
    <x:row>
      <x:c t="str">
        <x:v>LT742</x:v>
      </x:c>
      <x:c t="str">
        <x:v>AQUALINE LOTTA falsík alatti zuhanycsaptelep, 2-irányú váltóval, zuhanycsaptelep, 2 irányú</x:v>
      </x:c>
      <x:c t="str">
        <x:v>AQUALINE</x:v>
      </x:c>
      <x:c t="str">
        <x:v>8590913854873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LT742B</x:v>
      </x:c>
      <x:c t="str">
        <x:v>AQUALINE LOTTA falsík alatti zuhanycsaptelep, 2-irányú váltóval, fekete</x:v>
      </x:c>
      <x:c t="str">
        <x:v>AQUALINE</x:v>
      </x:c>
      <x:c t="str">
        <x:v>8590913882876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34000.0000</x:v>
      </x:c>
      <x:c t="str">
        <x:v/>
      </x:c>
    </x:row>
    <x:row>
      <x:c t="str">
        <x:v>LT90200K</x:v>
      </x:c>
      <x:c t="str">
        <x:v>AQUALINE Elektromos fűtőpatron termosztát nélkül, 200W</x:v>
      </x:c>
      <x:c t="str">
        <x:v>AQUALINE</x:v>
      </x:c>
      <x:c t="str">
        <x:v>8590913877964</x:v>
      </x:c>
      <x:c t="str">
        <x:v>db        </x:v>
      </x:c>
      <x:c t="str">
        <x:v>85168080</x:v>
      </x:c>
      <x:c t="n">
        <x:v>1.5920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LT90300B</x:v>
      </x:c>
      <x:c t="str">
        <x:v>AQUALINE Elektromos fűtőpatron termosztát nélkül, 300W</x:v>
      </x:c>
      <x:c t="str">
        <x:v>AQUALINE</x:v>
      </x:c>
      <x:c t="str">
        <x:v>8590913943409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18900.0000</x:v>
      </x:c>
      <x:c t="str">
        <x:v/>
      </x:c>
    </x:row>
    <x:row>
      <x:c t="str">
        <x:v>LT90300K</x:v>
      </x:c>
      <x:c t="str">
        <x:v>AQUALINE Elektromos fűtőpatron termosztát nélkül, 300W</x:v>
      </x:c>
      <x:c t="str">
        <x:v>AQUALINE</x:v>
      </x:c>
      <x:c t="str">
        <x:v>8590913877971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LT90400B</x:v>
      </x:c>
      <x:c t="str">
        <x:v>AQUALINE Elektromos fűtőpatron termosztát nélkül, 400W</x:v>
      </x:c>
      <x:c t="str">
        <x:v>AQUALINE</x:v>
      </x:c>
      <x:c t="str">
        <x:v>8590913943362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LT90400K</x:v>
      </x:c>
      <x:c t="str">
        <x:v>AQUALINE Elektromos fűtőpatron termosztát nélkül, 400W</x:v>
      </x:c>
      <x:c t="str">
        <x:v>AQUALINE</x:v>
      </x:c>
      <x:c t="str">
        <x:v>8590913877988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LT90500B</x:v>
      </x:c>
      <x:c t="str">
        <x:v>AQUALINE Elektromos fűtőpatron termosztát nélkül, 500W</x:v>
      </x:c>
      <x:c t="str">
        <x:v>AQUALINE</x:v>
      </x:c>
      <x:c t="str">
        <x:v>8590913943379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LT90501K</x:v>
      </x:c>
      <x:c t="str">
        <x:v>AQUALINE Elektromos fűtőpatron termosztát nélkül, 500W</x:v>
      </x:c>
      <x:c t="str">
        <x:v>AQUALINE</x:v>
      </x:c>
      <x:c t="str">
        <x:v>8590913877995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LT90600B</x:v>
      </x:c>
      <x:c t="str">
        <x:v>AQUALINE Elektromos fűtőpatron termosztát nélkül, 600W</x:v>
      </x:c>
      <x:c t="str">
        <x:v>AQUALINE</x:v>
      </x:c>
      <x:c t="str">
        <x:v>8590913943386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LT90600K</x:v>
      </x:c>
      <x:c t="str">
        <x:v>AQUALINE Elektromos fűtőpatron termosztát nélkül, 600W</x:v>
      </x:c>
      <x:c t="str">
        <x:v>AQUALINE</x:v>
      </x:c>
      <x:c t="str">
        <x:v>8590913878008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LT90701K</x:v>
      </x:c>
      <x:c t="str">
        <x:v>AQUALINE Elektromos fűtőpatron termosztát nélkül, 700W</x:v>
      </x:c>
      <x:c t="str">
        <x:v>AQUALINE</x:v>
      </x:c>
      <x:c t="str">
        <x:v>8590913878015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LT90800B</x:v>
      </x:c>
      <x:c t="str">
        <x:v>AQUALINE Elektromos fűtőpatron termosztát nélkül, 800W</x:v>
      </x:c>
      <x:c t="str">
        <x:v>AQUALINE</x:v>
      </x:c>
      <x:c t="str">
        <x:v>8590913943393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LT90900K</x:v>
      </x:c>
      <x:c t="str">
        <x:v>AQUALINE Elektromos fűtőpatron termosztát nélkül, 900W</x:v>
      </x:c>
      <x:c t="str">
        <x:v>AQUALINE</x:v>
      </x:c>
      <x:c t="str">
        <x:v>8590913878022</x:v>
      </x:c>
      <x:c t="str">
        <x:v>db        </x:v>
      </x:c>
      <x:c t="str">
        <x:v>85168080</x:v>
      </x:c>
      <x:c t="n">
        <x:v>2.1040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LT91000K</x:v>
      </x:c>
      <x:c t="str">
        <x:v>AQUALINE Elektromos fűtőpatron termosztát nélkül, 1000W</x:v>
      </x:c>
      <x:c t="str">
        <x:v>AQUALINE</x:v>
      </x:c>
      <x:c t="str">
        <x:v>8590913878039</x:v>
      </x:c>
      <x:c t="str">
        <x:v>db        </x:v>
      </x:c>
      <x:c t="str">
        <x:v>85168080</x:v>
      </x:c>
      <x:c t="n">
        <x:v>2.2320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LT984</x:v>
      </x:c>
      <x:c t="str">
        <x:v>AQUALINE LOTTA KÁDPEREMBE süllyesztett kádtöltő csaptelep zuhanyváltóval, króm</x:v>
      </x:c>
      <x:c t="str">
        <x:v>AQUALINE</x:v>
      </x:c>
      <x:c t="str">
        <x:v>8590913910081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LU055-0030</x:v>
      </x:c>
      <x:c t="str">
        <x:v>LUCIE tükrösszekrény, LED világítással, 55x70x17cm, fehér</x:v>
      </x:c>
      <x:c t="str">
        <x:v>SAPHO</x:v>
      </x:c>
      <x:c t="str">
        <x:v>8590913883439</x:v>
      </x:c>
      <x:c t="str">
        <x:v>db        </x:v>
      </x:c>
      <x:c t="str">
        <x:v>70099100</x:v>
      </x:c>
      <x:c t="n">
        <x:v>11.0000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204000.0000</x:v>
      </x:c>
      <x:c t="str">
        <x:v/>
      </x:c>
    </x:row>
    <x:row>
      <x:c t="str">
        <x:v>LU065-0030</x:v>
      </x:c>
      <x:c t="str">
        <x:v>LUCIE tükrösszekrény, LED világítással, 65x70x17cm, fehér</x:v>
      </x:c>
      <x:c t="str">
        <x:v>SAPHO</x:v>
      </x:c>
      <x:c t="str">
        <x:v>8590913883446</x:v>
      </x:c>
      <x:c t="str">
        <x:v>db        </x:v>
      </x:c>
      <x:c t="str">
        <x:v>70099100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218000.0000</x:v>
      </x:c>
      <x:c t="str">
        <x:v/>
      </x:c>
    </x:row>
    <x:row>
      <x:c t="str">
        <x:v>LU085-0030</x:v>
      </x:c>
      <x:c t="str">
        <x:v>LUCIE tükrösszekrény, LED világítással, 86x70x17cm, fehér</x:v>
      </x:c>
      <x:c t="str">
        <x:v>SAPHO</x:v>
      </x:c>
      <x:c t="str">
        <x:v>8590913883453</x:v>
      </x:c>
      <x:c t="str">
        <x:v>db        </x:v>
      </x:c>
      <x:c t="str">
        <x:v>70099100</x:v>
      </x:c>
      <x:c t="n">
        <x:v>16.9000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258000.0000</x:v>
      </x:c>
      <x:c t="str">
        <x:v/>
      </x:c>
    </x:row>
    <x:row>
      <x:c t="str">
        <x:v>LU105-0030</x:v>
      </x:c>
      <x:c t="str">
        <x:v>LUCIE tükrösszekrény, 106x70x17cm, fehér</x:v>
      </x:c>
      <x:c t="str">
        <x:v>SAPHO</x:v>
      </x:c>
      <x:c t="str">
        <x:v>8590913883460</x:v>
      </x:c>
      <x:c t="str">
        <x:v>db        </x:v>
      </x:c>
      <x:c t="str">
        <x:v>70099100</x:v>
      </x:c>
      <x:c t="n">
        <x:v>20.7000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265000.0000</x:v>
      </x:c>
      <x:c t="str">
        <x:v/>
      </x:c>
    </x:row>
    <x:row>
      <x:c t="str">
        <x:v>LU125-0030</x:v>
      </x:c>
      <x:c t="str">
        <x:v>LUCIE tükrösszekrény, LED világítással, 126x70x17cm, fehér</x:v>
      </x:c>
      <x:c t="str">
        <x:v>SAPHO</x:v>
      </x:c>
      <x:c t="str">
        <x:v>8590913883477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330000.0000</x:v>
      </x:c>
      <x:c t="str">
        <x:v/>
      </x:c>
    </x:row>
    <x:row>
      <x:c t="str">
        <x:v>LX060-0011</x:v>
      </x:c>
      <x:c t="str">
        <x:v>LINEX tükrösszekrény LED világítással, jobbos/balos, 60x70x15cm, ezüst tölgy</x:v>
      </x:c>
      <x:c t="str">
        <x:v>SAPHO</x:v>
      </x:c>
      <x:c t="str">
        <x:v>8590913896750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LX060-0013</x:v>
      </x:c>
      <x:c t="str">
        <x:v>LINEX tükrösszekrény LED világítással, jobbos/balos, 60x70x15cm, bardíni szilva</x:v>
      </x:c>
      <x:c t="str">
        <x:v>SAPHO</x:v>
      </x:c>
      <x:c t="str">
        <x:v>8590913896743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LX060-0016</x:v>
      </x:c>
      <x:c t="str">
        <x:v>LINEX tükrösszekrény LED világítással, jobbos/balos, 60x70x15cm, rusztikus fenyő</x:v>
      </x:c>
      <x:c t="str">
        <x:v>SAPHO</x:v>
      </x:c>
      <x:c t="str">
        <x:v>8590913896767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LX060-0022</x:v>
      </x:c>
      <x:c t="str">
        <x:v>LINEX tükrösszekrény LED világítással, jobbos/balos, 60x70x15cm, Alabama tölgy</x:v>
      </x:c>
      <x:c t="str">
        <x:v>SAPHO</x:v>
      </x:c>
      <x:c t="str">
        <x:v>8590913940422</x:v>
      </x:c>
      <x:c t="str">
        <x:v>db        </x:v>
      </x:c>
      <x:c t="str">
        <x:v>70099100</x:v>
      </x:c>
      <x:c t="n">
        <x:v>20.7400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LX060-0030</x:v>
      </x:c>
      <x:c t="str">
        <x:v>LINEX tükrösszekrény LED világítással, jobbos/balos, 60x70x15cm, fényes fehér</x:v>
      </x:c>
      <x:c t="str">
        <x:v>SAPHO</x:v>
      </x:c>
      <x:c t="str">
        <x:v>8590913885525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LX080-0011</x:v>
      </x:c>
      <x:c t="str">
        <x:v>LINEX tükrösszekrény LED világítással, 80x70x15cm, ezüst tölgy</x:v>
      </x:c>
      <x:c t="str">
        <x:v>SAPHO</x:v>
      </x:c>
      <x:c t="str">
        <x:v>8590913896781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LX080-0013</x:v>
      </x:c>
      <x:c t="str">
        <x:v>LINEX tükrösszekrény LED világítással, 80x70x15cm, bardíni szilva</x:v>
      </x:c>
      <x:c t="str">
        <x:v>SAPHO</x:v>
      </x:c>
      <x:c t="str">
        <x:v>8590913896774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LX080-0016</x:v>
      </x:c>
      <x:c t="str">
        <x:v>LINEX tükrösszekrény LED világítással, 80x70x15cm, rusztikus fenyő</x:v>
      </x:c>
      <x:c t="str">
        <x:v>SAPHO</x:v>
      </x:c>
      <x:c t="str">
        <x:v>8590913896798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LX080-0022</x:v>
      </x:c>
      <x:c t="str">
        <x:v>LINEX tükrösszekrény LED világítással, 80x70x15cm, Alabama tölgy</x:v>
      </x:c>
      <x:c t="str">
        <x:v>SAPHO</x:v>
      </x:c>
      <x:c t="str">
        <x:v>8590913940439</x:v>
      </x:c>
      <x:c t="str">
        <x:v>db        </x:v>
      </x:c>
      <x:c t="str">
        <x:v>70099100</x:v>
      </x:c>
      <x:c t="n">
        <x:v>24.4400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LX080-0030</x:v>
      </x:c>
      <x:c t="str">
        <x:v>LINEX tükrösszekrény LED világítással, 80x70x15cm, fényes fehér</x:v>
      </x:c>
      <x:c t="str">
        <x:v>SAPHO</x:v>
      </x:c>
      <x:c t="str">
        <x:v>8590913885549</x:v>
      </x:c>
      <x:c t="str">
        <x:v>db        </x:v>
      </x:c>
      <x:c t="str">
        <x:v>70099100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LX100-0011</x:v>
      </x:c>
      <x:c t="str">
        <x:v>LINEX tükrösszekrény LED világítással, 100x70x15cm, ezüst tölgy</x:v>
      </x:c>
      <x:c t="str">
        <x:v>SAPHO</x:v>
      </x:c>
      <x:c t="str">
        <x:v>8590913896811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LX100-0013</x:v>
      </x:c>
      <x:c t="str">
        <x:v>LINEX tükrösszekrény LED világítással, 100x70x15cm, bardíni szilva</x:v>
      </x:c>
      <x:c t="str">
        <x:v>SAPHO</x:v>
      </x:c>
      <x:c t="str">
        <x:v>8590913896804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399000.0000</x:v>
      </x:c>
      <x:c t="str">
        <x:v/>
      </x:c>
    </x:row>
    <x:row>
      <x:c t="str">
        <x:v>LX100-0016</x:v>
      </x:c>
      <x:c t="str">
        <x:v>LINEX tükrösszekrény LED világítással, 100x70x15cm, rusztikus fenyő</x:v>
      </x:c>
      <x:c t="str">
        <x:v>SAPHO</x:v>
      </x:c>
      <x:c t="str">
        <x:v>8590913896828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LX100-0022</x:v>
      </x:c>
      <x:c t="str">
        <x:v>LINEX tükrösszekrény LED világítással, 100x70x15cm, Alabama tölgy</x:v>
      </x:c>
      <x:c t="str">
        <x:v>SAPHO</x:v>
      </x:c>
      <x:c t="str">
        <x:v>8590913940415</x:v>
      </x:c>
      <x:c t="str">
        <x:v>db        </x:v>
      </x:c>
      <x:c t="str">
        <x:v>70099100</x:v>
      </x:c>
      <x:c t="n">
        <x:v>33.6750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LX100-0030</x:v>
      </x:c>
      <x:c t="str">
        <x:v>LINEX tükrösszekrény LED világítással, 100x70x15cm, fényes fehér</x:v>
      </x:c>
      <x:c t="str">
        <x:v>SAPHO</x:v>
      </x:c>
      <x:c t="str">
        <x:v>8590913885563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LX101</x:v>
      </x:c>
      <x:c t="str">
        <x:v>LEX axiális fürdőszobai ventillátor, 15W, cső átmérő 100mm, fehér</x:v>
      </x:c>
      <x:c t="str">
        <x:v>SAPHO</x:v>
      </x:c>
      <x:c t="str">
        <x:v>8590913835360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LX102</x:v>
      </x:c>
      <x:c t="str">
        <x:v>LEX axiális fürdőszobai ventillátor időzítővel, 15W, cső átmérő 100mm, fehér</x:v>
      </x:c>
      <x:c t="str">
        <x:v>SAPHO</x:v>
      </x:c>
      <x:c t="str">
        <x:v>8590913835377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LX103</x:v>
      </x:c>
      <x:c t="str">
        <x:v>LEX axiális fürdőszobai ventillátor, 15W, cső átmérő 100mm, inox</x:v>
      </x:c>
      <x:c t="str">
        <x:v>SAPHO</x:v>
      </x:c>
      <x:c t="str">
        <x:v>8590913835384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22000.0000</x:v>
      </x:c>
      <x:c t="str">
        <x:v/>
      </x:c>
    </x:row>
    <x:row>
      <x:c t="str">
        <x:v>LX104</x:v>
      </x:c>
      <x:c t="str">
        <x:v>LEX axiális fürdőszobai ventillátor időzítővel, 15W, cső átmérő 100mm, inox</x:v>
      </x:c>
      <x:c t="str">
        <x:v>SAPHO</x:v>
      </x:c>
      <x:c t="str">
        <x:v>8590913835391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31000.0000</x:v>
      </x:c>
      <x:c t="str">
        <x:v/>
      </x:c>
    </x:row>
    <x:row>
      <x:c t="str">
        <x:v>LY11</x:v>
      </x:c>
      <x:c t="str">
        <x:v>LUCY Szappantartó </x:v>
      </x:c>
      <x:c t="str">
        <x:v>SAPHO</x:v>
      </x:c>
      <x:c t="str">
        <x:v>8003341099629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3700.0000</x:v>
      </x:c>
      <x:c t="str">
        <x:v/>
      </x:c>
    </x:row>
    <x:row>
      <x:c t="str">
        <x:v>LY33</x:v>
      </x:c>
      <x:c t="str">
        <x:v>LUCY WC kefetartó </x:v>
      </x:c>
      <x:c t="str">
        <x:v>SAPHO</x:v>
      </x:c>
      <x:c t="str">
        <x:v>8003341099636</x:v>
      </x:c>
      <x:c t="str">
        <x:v>db        </x:v>
      </x:c>
      <x:c t="str">
        <x:v>96039091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11000.0000</x:v>
      </x:c>
      <x:c t="n">
        <x:v>16200.0000</x:v>
      </x:c>
      <x:c t="str">
        <x:v/>
      </x:c>
    </x:row>
    <x:row>
      <x:c t="str">
        <x:v>LY80</x:v>
      </x:c>
      <x:c t="str">
        <x:v>LUCY Szappanadagoló </x:v>
      </x:c>
      <x:c t="str">
        <x:v>SAPHO</x:v>
      </x:c>
      <x:c t="str">
        <x:v>8003341099667</x:v>
      </x:c>
      <x:c t="str">
        <x:v>db        </x:v>
      </x:c>
      <x:c t="str">
        <x:v>84798997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6300.0000</x:v>
      </x:c>
      <x:c t="str">
        <x:v/>
      </x:c>
    </x:row>
    <x:row>
      <x:c t="str">
        <x:v>LY98</x:v>
      </x:c>
      <x:c t="str">
        <x:v>LUCY Fogkefetartó </x:v>
      </x:c>
      <x:c t="str">
        <x:v>SAPHO</x:v>
      </x:c>
      <x:c t="str">
        <x:v>8003341099674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3700.0000</x:v>
      </x:c>
      <x:c t="str">
        <x:v/>
      </x:c>
    </x:row>
    <x:row>
      <x:c t="str">
        <x:v>MA002</x:v>
      </x:c>
      <x:c t="str">
        <x:v>MIDA szappantartó, tejüveg/króm</x:v>
      </x:c>
      <x:c t="str">
        <x:v>SAPHO</x:v>
      </x:c>
      <x:c t="str">
        <x:v>8003062095764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2025.01</x:v>
      </x:c>
    </x:row>
    <x:row>
      <x:c t="str">
        <x:v>MA004</x:v>
      </x:c>
      <x:c t="str">
        <x:v>MIDA fogkefetartó, tejüveg/króm</x:v>
      </x:c>
      <x:c t="str">
        <x:v>SAPHO</x:v>
      </x:c>
      <x:c t="str">
        <x:v>8003062095788</x:v>
      </x:c>
      <x:c t="str">
        <x:v>db        </x:v>
      </x:c>
      <x:c t="str">
        <x:v>74182000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24000.0000</x:v>
      </x:c>
      <x:c t="str">
        <x:v>kifutott: 2025.06</x:v>
      </x:c>
    </x:row>
    <x:row>
      <x:c t="str">
        <x:v>MA037</x:v>
      </x:c>
      <x:c t="str">
        <x:v>CREAVIT CREAIT pultbaépíthető kerámiamosdó 44x44cm</x:v>
      </x:c>
      <x:c t="str">
        <x:v>SAPHO</x:v>
      </x:c>
      <x:c t="str">
        <x:v>8698531156550</x:v>
      </x:c>
      <x:c t="str">
        <x:v>db        </x:v>
      </x:c>
      <x:c t="str">
        <x:v>69109000</x:v>
      </x:c>
      <x:c t="n">
        <x:v>9.4800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MA060</x:v>
      </x:c>
      <x:c t="str">
        <x:v>MARIA öntöttmárvány mosdó, 60x46cm</x:v>
      </x:c>
      <x:c t="str">
        <x:v>SAPHO</x:v>
      </x:c>
      <x:c t="str">
        <x:v>8590913831812</x:v>
      </x:c>
      <x:c t="str">
        <x:v>db        </x:v>
      </x:c>
      <x:c t="str">
        <x:v>39221000</x:v>
      </x:c>
      <x:c t="n">
        <x:v>12.1900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MA060-0</x:v>
      </x:c>
      <x:c t="str">
        <x:v>MARIA öntöttmárvány mosdó, furat nélkül 60x46cm</x:v>
      </x:c>
      <x:c t="str">
        <x:v>SAPHO</x:v>
      </x:c>
      <x:c t="str">
        <x:v>8590913892752</x:v>
      </x:c>
      <x:c t="str">
        <x:v>db        </x:v>
      </x:c>
      <x:c t="str">
        <x:v>39221000</x:v>
      </x:c>
      <x:c t="n">
        <x:v>12.2500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MA075</x:v>
      </x:c>
      <x:c t="str">
        <x:v>MARIA öntöttmárvány mosdó, 75,5x46cm,</x:v>
      </x:c>
      <x:c t="str">
        <x:v>SAPHO</x:v>
      </x:c>
      <x:c t="str">
        <x:v>8590913836039</x:v>
      </x:c>
      <x:c t="str">
        <x:v>db        </x:v>
      </x:c>
      <x:c t="str">
        <x:v>39221000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MA075-0</x:v>
      </x:c>
      <x:c t="str">
        <x:v>MARIA öntöttmárvány mosdó, csaplyuk nélkül, 75x46cm</x:v>
      </x:c>
      <x:c t="str">
        <x:v>SAPHO</x:v>
      </x:c>
      <x:c t="str">
        <x:v>8590913892776</x:v>
      </x:c>
      <x:c t="str">
        <x:v>db        </x:v>
      </x:c>
      <x:c t="str">
        <x:v>39221000</x:v>
      </x:c>
      <x:c t="n">
        <x:v>14.6300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MA090</x:v>
      </x:c>
      <x:c t="str">
        <x:v>MARIA öntöttmárvány mosdó, 90x46cm</x:v>
      </x:c>
      <x:c t="str">
        <x:v>SAPHO</x:v>
      </x:c>
      <x:c t="str">
        <x:v>8590913831829</x:v>
      </x:c>
      <x:c t="str">
        <x:v>db        </x:v>
      </x:c>
      <x:c t="str">
        <x:v>39221000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MA090-0</x:v>
      </x:c>
      <x:c t="str">
        <x:v>MARIA öntöttmárvány mosdó, 90x46cm</x:v>
      </x:c>
      <x:c t="str">
        <x:v>SAPHO</x:v>
      </x:c>
      <x:c t="str">
        <x:v>8590913892769</x:v>
      </x:c>
      <x:c t="str">
        <x:v>db        </x:v>
      </x:c>
      <x:c t="str">
        <x:v>39221000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MA120</x:v>
      </x:c>
      <x:c t="str">
        <x:v>MARIA öntöttmárvány duplamosdó 120x46cm</x:v>
      </x:c>
      <x:c t="str">
        <x:v>SAPHO</x:v>
      </x:c>
      <x:c t="str">
        <x:v>8590913831805</x:v>
      </x:c>
      <x:c t="str">
        <x:v>db        </x:v>
      </x:c>
      <x:c t="str">
        <x:v>39221000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MA120-0</x:v>
      </x:c>
      <x:c t="str">
        <x:v>MARIA öntöttmárvány duplamosdó, csaplyuk nélkül, 120x46cm</x:v>
      </x:c>
      <x:c t="str">
        <x:v>SAPHO</x:v>
      </x:c>
      <x:c t="str">
        <x:v>8590913892745</x:v>
      </x:c>
      <x:c t="str">
        <x:v>db        </x:v>
      </x:c>
      <x:c t="str">
        <x:v>39221000</x:v>
      </x:c>
      <x:c t="n">
        <x:v>22.8500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MA139B</x:v>
      </x:c>
      <x:c t="str">
        <x:v>MIA zuhanyoszlop, fekete</x:v>
      </x:c>
      <x:c t="str">
        <x:v>SAPHO</x:v>
      </x:c>
      <x:c t="str">
        <x:v>8590913941917</x:v>
      </x:c>
      <x:c t="str">
        <x:v>db        </x:v>
      </x:c>
      <x:c t="str">
        <x:v>84818011</x:v>
      </x:c>
      <x:c t="n">
        <x:v>4.9240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220000.0000</x:v>
      </x:c>
      <x:c t="str">
        <x:v/>
      </x:c>
    </x:row>
    <x:row>
      <x:c t="str">
        <x:v>MA640GM</x:v>
      </x:c>
      <x:c t="str">
        <x:v>NIMOA mosogató-csaptelep, króm/matt fekete</x:v>
      </x:c>
      <x:c t="str">
        <x:v>SAPHO</x:v>
      </x:c>
      <x:c t="str">
        <x:v>8590913932212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kiárusítás: 2025.03</x:v>
      </x:c>
    </x:row>
    <x:row>
      <x:c t="str">
        <x:v>MA780</x:v>
      </x:c>
      <x:c t="str">
        <x:v>MAYA Mosogató-csaptelep kihúzható zuhanyfejjel, króm</x:v>
      </x:c>
      <x:c t="str">
        <x:v>SAPHO</x:v>
      </x:c>
      <x:c t="str">
        <x:v>8590913833946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MA780B</x:v>
      </x:c>
      <x:c t="str">
        <x:v>MAYA mosogató-csaptelep, matt fekete</x:v>
      </x:c>
      <x:c t="str">
        <x:v>SAPHO</x:v>
      </x:c>
      <x:c t="str">
        <x:v>8590913111952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52000.0000</x:v>
      </x:c>
      <x:c t="str">
        <x:v>újdonság: 2025.05</x:v>
      </x:c>
    </x:row>
    <x:row>
      <x:c t="str">
        <x:v>MB106</x:v>
      </x:c>
      <x:c t="str">
        <x:v>AQUALINE ACTION termosztátos kádtöltő csaptelep, króm</x:v>
      </x:c>
      <x:c t="str">
        <x:v>AQUALINE</x:v>
      </x:c>
      <x:c t="str">
        <x:v>8590913843594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63000.0000</x:v>
      </x:c>
      <x:c t="str">
        <x:v/>
      </x:c>
    </x:row>
    <x:row>
      <x:c t="str">
        <x:v>MB155</x:v>
      </x:c>
      <x:c t="str">
        <x:v>AQUALINE ACTION termosztátos zuhanycsaptelep, króm</x:v>
      </x:c>
      <x:c t="str">
        <x:v>AQUALINE</x:v>
      </x:c>
      <x:c t="str">
        <x:v>8590913843587</x:v>
      </x:c>
      <x:c t="str">
        <x:v>db        </x:v>
      </x:c>
      <x:c t="str">
        <x:v>84818011</x:v>
      </x:c>
      <x:c t="n">
        <x:v>2.0160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MB453</x:v>
      </x:c>
      <x:c t="str">
        <x:v>MASTERMAX falba süllyesztett termosztátos csaptelep, kézizuhany tartóval, zuhanyszett nélkül, króm</x:v>
      </x:c>
      <x:c t="str">
        <x:v>SAPHO</x:v>
      </x:c>
      <x:c t="str">
        <x:v>8590913821363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299000.0000</x:v>
      </x:c>
      <x:c t="str">
        <x:v/>
      </x:c>
    </x:row>
    <x:row>
      <x:c t="str">
        <x:v>MB453-01</x:v>
      </x:c>
      <x:c t="str">
        <x:v>falba süllyesztett termosztátos csaptelep, kézizuhany tartóval, zuhanyszettel, zuhanyszettel, króm</x:v>
      </x:c>
      <x:c t="str">
        <x:v>KOMPONENS</x:v>
      </x:c>
      <x:c t="str">
        <x:v>8590913909825</x:v>
      </x:c>
      <x:c t="str">
        <x:v>szett     </x:v>
      </x:c>
      <x:c t="str">
        <x:v/>
      </x:c>
      <x:c t="n">
        <x:v>10.3740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386900.0000</x:v>
      </x:c>
      <x:c t="str">
        <x:v>újra elérhető: 2025.08</x:v>
      </x:c>
    </x:row>
    <x:row>
      <x:c t="str">
        <x:v>MB623</x:v>
      </x:c>
      <x:c t="str">
        <x:v>falsík alatti termosztátos zuhanycsaptelep, 2-irányú váltóval, zuhanyszett nélkül, króm</x:v>
      </x:c>
      <x:c t="str">
        <x:v>SAPHO</x:v>
      </x:c>
      <x:c t="str">
        <x:v>8590913821356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300000.0000</x:v>
      </x:c>
      <x:c t="str">
        <x:v/>
      </x:c>
    </x:row>
    <x:row>
      <x:c t="str">
        <x:v>MB623-01</x:v>
      </x:c>
      <x:c t="str">
        <x:v>falba süllyesztett termosztátos zuhanycsaptelep, 2-irányú váltóval, zuhanyszettel, fejzuhannyal, króm</x:v>
      </x:c>
      <x:c t="str">
        <x:v>KOMPONENS</x:v>
      </x:c>
      <x:c t="str">
        <x:v>8590913909818</x:v>
      </x:c>
      <x:c t="str">
        <x:v>szett     </x:v>
      </x:c>
      <x:c t="str">
        <x:v/>
      </x:c>
      <x:c t="n">
        <x:v>8.0800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416100.0000</x:v>
      </x:c>
      <x:c t="str">
        <x:v/>
      </x:c>
    </x:row>
    <x:row>
      <x:c t="str">
        <x:v>MC011C</x:v>
      </x:c>
      <x:c t="str">
        <x:v>TRAPANI mennyezeti lámpa, kerámia búra, króm</x:v>
      </x:c>
      <x:c t="str">
        <x:v>SAPHO</x:v>
      </x:c>
      <x:c t="str">
        <x:v>8590913907845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53000.0000</x:v>
      </x:c>
      <x:c t="str">
        <x:v/>
      </x:c>
    </x:row>
    <x:row>
      <x:c t="str">
        <x:v>MC026</x:v>
      </x:c>
      <x:c t="str">
        <x:v>TRAPANI lámpa E14 40W, 230V, kerámia búrával, króm</x:v>
      </x:c>
      <x:c t="str">
        <x:v>SAPHO</x:v>
      </x:c>
      <x:c t="str">
        <x:v>8590913838095</x:v>
      </x:c>
      <x:c t="str">
        <x:v>db        </x:v>
      </x:c>
      <x:c t="str">
        <x:v>94051990</x:v>
      </x:c>
      <x:c t="n">
        <x:v>0.9500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31000.0000</x:v>
      </x:c>
      <x:c t="str">
        <x:v>kifutott: 2026.02</x:v>
      </x:c>
    </x:row>
    <x:row>
      <x:c t="str">
        <x:v>MC050-0011</x:v>
      </x:c>
      <x:c t="str">
        <x:v>MIRRÓ tükrösszekrény LED világítással, jobbos/balos, 50x70x16cm, ezüst tölgy</x:v>
      </x:c>
      <x:c t="str">
        <x:v>SAPHO</x:v>
      </x:c>
      <x:c t="str">
        <x:v>8590913896842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MC050-0013</x:v>
      </x:c>
      <x:c t="str">
        <x:v>MIRRÓ tükrösszekrény LED világítással, jobbos/balos, 50x70x16cm, bardíni szilva</x:v>
      </x:c>
      <x:c t="str">
        <x:v>SAPHO</x:v>
      </x:c>
      <x:c t="str">
        <x:v>8590913896835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MC050-0016</x:v>
      </x:c>
      <x:c t="str">
        <x:v>MIRRÓ tükrösszekrény LED világítással, jobbos/balos, 50x70x16cm, rusztikus fenyő</x:v>
      </x:c>
      <x:c t="str">
        <x:v>SAPHO</x:v>
      </x:c>
      <x:c t="str">
        <x:v>8590913896859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MC050-0022</x:v>
      </x:c>
      <x:c t="str">
        <x:v>MIRRÓ tükrösszekrény LED világítással, jobbos/balos, 50x70x16cm, alabama tölgy</x:v>
      </x:c>
      <x:c t="str">
        <x:v>SAPHO</x:v>
      </x:c>
      <x:c t="str">
        <x:v>8590913940460</x:v>
      </x:c>
      <x:c t="str">
        <x:v>db        </x:v>
      </x:c>
      <x:c t="str">
        <x:v>70099100</x:v>
      </x:c>
      <x:c t="n">
        <x:v>17.8050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MC050-0030</x:v>
      </x:c>
      <x:c t="str">
        <x:v>MIRRÓ tükrösszekrény LED világítással, jobbos/balos, 50x70x16cm, fényes fehér</x:v>
      </x:c>
      <x:c t="str">
        <x:v>SAPHO</x:v>
      </x:c>
      <x:c t="str">
        <x:v>8590913882982</x:v>
      </x:c>
      <x:c t="str">
        <x:v>db        </x:v>
      </x:c>
      <x:c t="str">
        <x:v>70099100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MC052</x:v>
      </x:c>
      <x:c t="str">
        <x:v>BRINDISI fali lámpa, izzó nélkül, kerámia búra, max:40W, 230V, 375x140x230mm, bronz</x:v>
      </x:c>
      <x:c t="str">
        <x:v>SAPHO</x:v>
      </x:c>
      <x:c t="str">
        <x:v>8590913819735</x:v>
      </x:c>
      <x:c t="str">
        <x:v>db        </x:v>
      </x:c>
      <x:c t="str">
        <x:v>94051990</x:v>
      </x:c>
      <x:c t="n">
        <x:v>1.4800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/>
      </x:c>
    </x:row>
    <x:row>
      <x:c t="str">
        <x:v>MC060-0011</x:v>
      </x:c>
      <x:c t="str">
        <x:v>MIRRÓ tükrösszekrény LED világítással, jobbos/balos, 60x70x16cm, ezüst tölgy</x:v>
      </x:c>
      <x:c t="str">
        <x:v>SAPHO</x:v>
      </x:c>
      <x:c t="str">
        <x:v>8590913896873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MC060-0013</x:v>
      </x:c>
      <x:c t="str">
        <x:v>MIRRÓ tükrösszekrény LED világítással, jobbos/balos, 60x70x16cm, bardíni szilva</x:v>
      </x:c>
      <x:c t="str">
        <x:v>SAPHO</x:v>
      </x:c>
      <x:c t="str">
        <x:v>8590913896866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MC060-0016</x:v>
      </x:c>
      <x:c t="str">
        <x:v>MIRRÓ tükrösszekrény LED világítással, jobbos/balos, 60x70x16cm, rusztikus fenyő</x:v>
      </x:c>
      <x:c t="str">
        <x:v>SAPHO</x:v>
      </x:c>
      <x:c t="str">
        <x:v>8590913896880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MC060-0022</x:v>
      </x:c>
      <x:c t="str">
        <x:v>MIRRÓ tükrösszekrény LED világítással, jobbos/balos, 60x70x16cm, alabama tölgy</x:v>
      </x:c>
      <x:c t="str">
        <x:v>SAPHO</x:v>
      </x:c>
      <x:c t="str">
        <x:v>8590913940477</x:v>
      </x:c>
      <x:c t="str">
        <x:v>db        </x:v>
      </x:c>
      <x:c t="str">
        <x:v>70099100</x:v>
      </x:c>
      <x:c t="n">
        <x:v>20.7400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MC060-0030</x:v>
      </x:c>
      <x:c t="str">
        <x:v>MIRRÓ tükrösszekrény LED világítással, jobbos/balos, 60x70x16cm, fényes fehér</x:v>
      </x:c>
      <x:c t="str">
        <x:v>SAPHO</x:v>
      </x:c>
      <x:c t="str">
        <x:v>8590913882999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MC077</x:v>
      </x:c>
      <x:c t="str">
        <x:v>MARSALA lámpa E14 40W, 230V, keramia búrával, bronz</x:v>
      </x:c>
      <x:c t="str">
        <x:v>SAPHO</x:v>
      </x:c>
      <x:c t="str">
        <x:v>8590913832642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/>
      </x:c>
    </x:row>
    <x:row>
      <x:c t="str">
        <x:v>MC080-0011</x:v>
      </x:c>
      <x:c t="str">
        <x:v>MIRRÓ tükrösszekrény LED világítással, 80x70x16cm, ezüst tölgy</x:v>
      </x:c>
      <x:c t="str">
        <x:v>SAPHO</x:v>
      </x:c>
      <x:c t="str">
        <x:v>8590913896903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MC080-0013</x:v>
      </x:c>
      <x:c t="str">
        <x:v>MIRRÓ tükrösszekrény LED világítással, 80x70x16cm, bardíni szilva</x:v>
      </x:c>
      <x:c t="str">
        <x:v>SAPHO</x:v>
      </x:c>
      <x:c t="str">
        <x:v>8590913896897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354000.0000</x:v>
      </x:c>
      <x:c t="str">
        <x:v/>
      </x:c>
    </x:row>
    <x:row>
      <x:c t="str">
        <x:v>MC080-0016</x:v>
      </x:c>
      <x:c t="str">
        <x:v>MIRRÓ tükrösszekrény LED világítással, 80x70x16cm, rusztikus fenyő</x:v>
      </x:c>
      <x:c t="str">
        <x:v>SAPHO</x:v>
      </x:c>
      <x:c t="str">
        <x:v>8590913896910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MC080-0022</x:v>
      </x:c>
      <x:c t="str">
        <x:v>MIRRÓ tükrösszekrény LED világítással, 80x70x16cm, alabama tölgy</x:v>
      </x:c>
      <x:c t="str">
        <x:v>SAPHO</x:v>
      </x:c>
      <x:c t="str">
        <x:v>8590913940484</x:v>
      </x:c>
      <x:c t="str">
        <x:v>db        </x:v>
      </x:c>
      <x:c t="str">
        <x:v>70099100</x:v>
      </x:c>
      <x:c t="n">
        <x:v>24.2400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MC080-0030</x:v>
      </x:c>
      <x:c t="str">
        <x:v>MIRRÓ tükrösszekrény LED világítással, 80x70x16cm, fényes fehér</x:v>
      </x:c>
      <x:c t="str">
        <x:v>SAPHO</x:v>
      </x:c>
      <x:c t="str">
        <x:v>8590913883002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MC090-0011</x:v>
      </x:c>
      <x:c t="str">
        <x:v>MIRRÓ tükrösszekrény LED világítással, 90x70x16cm, ezüst tölgy</x:v>
      </x:c>
      <x:c t="str">
        <x:v>SAPHO</x:v>
      </x:c>
      <x:c t="str">
        <x:v>8590913896934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MC090-0013</x:v>
      </x:c>
      <x:c t="str">
        <x:v>MIRRÓ tükrösszekrény LED világítással, 90x70x16cm, bardíni szilva</x:v>
      </x:c>
      <x:c t="str">
        <x:v>SAPHO</x:v>
      </x:c>
      <x:c t="str">
        <x:v>8590913896927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369000.0000</x:v>
      </x:c>
      <x:c t="str">
        <x:v/>
      </x:c>
    </x:row>
    <x:row>
      <x:c t="str">
        <x:v>MC090-0016</x:v>
      </x:c>
      <x:c t="str">
        <x:v>MIRRÓ tükrösszekrény LED világítással, 90x70x16cm, rusztikus fenyő</x:v>
      </x:c>
      <x:c t="str">
        <x:v>SAPHO</x:v>
      </x:c>
      <x:c t="str">
        <x:v>8590913896941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MC090-0022</x:v>
      </x:c>
      <x:c t="str">
        <x:v>MIRRÓ tükrösszekrény LED világítással, 90x70x16cm, alabama tölgy</x:v>
      </x:c>
      <x:c t="str">
        <x:v>SAPHO</x:v>
      </x:c>
      <x:c t="str">
        <x:v>8590913940491</x:v>
      </x:c>
      <x:c t="str">
        <x:v>db        </x:v>
      </x:c>
      <x:c t="str">
        <x:v>70099100</x:v>
      </x:c>
      <x:c t="n">
        <x:v>28.6750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MC090-0030</x:v>
      </x:c>
      <x:c t="str">
        <x:v>MIRRÓ tükrösszekrény LED világítással, 90x70x16cm, fényes fehér</x:v>
      </x:c>
      <x:c t="str">
        <x:v>SAPHO</x:v>
      </x:c>
      <x:c t="str">
        <x:v>8590913883019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MC098</x:v>
      </x:c>
      <x:c t="str">
        <x:v>SORENTO lámpa E14 40W, 230V, keramia búrával, bronz</x:v>
      </x:c>
      <x:c t="str">
        <x:v>SAPHO</x:v>
      </x:c>
      <x:c t="str">
        <x:v>8590913832611</x:v>
      </x:c>
      <x:c t="str">
        <x:v>db        </x:v>
      </x:c>
      <x:c t="str">
        <x:v>94051990</x:v>
      </x:c>
      <x:c t="n">
        <x:v>0.6400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27000.0000</x:v>
      </x:c>
      <x:c t="str">
        <x:v/>
      </x:c>
    </x:row>
    <x:row>
      <x:c t="str">
        <x:v>MC100-0011</x:v>
      </x:c>
      <x:c t="str">
        <x:v>MIRRÓ tükrösszekrény LED világítással, 100x70x16cm, ezüst tölgy</x:v>
      </x:c>
      <x:c t="str">
        <x:v>SAPHO</x:v>
      </x:c>
      <x:c t="str">
        <x:v>8590913896965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MC100-0013</x:v>
      </x:c>
      <x:c t="str">
        <x:v>MIRRÓ tükrösszekrény LED világítással, 100x70x16cm, bardíni szilva</x:v>
      </x:c>
      <x:c t="str">
        <x:v>SAPHO</x:v>
      </x:c>
      <x:c t="str">
        <x:v>8590913896958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MC100-0016</x:v>
      </x:c>
      <x:c t="str">
        <x:v>MIRRÓ tükrösszekrény LED világítással, 100x70x16cm, rusztikus fenyő</x:v>
      </x:c>
      <x:c t="str">
        <x:v>SAPHO</x:v>
      </x:c>
      <x:c t="str">
        <x:v>8590913896972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MC100-0022</x:v>
      </x:c>
      <x:c t="str">
        <x:v>MIRRÓ tükrösszekrény LED világítással, 100x70x16cm, alabama tölgy</x:v>
      </x:c>
      <x:c t="str">
        <x:v>SAPHO</x:v>
      </x:c>
      <x:c t="str">
        <x:v>8590913940446</x:v>
      </x:c>
      <x:c t="str">
        <x:v>db        </x:v>
      </x:c>
      <x:c t="str">
        <x:v>70099100</x:v>
      </x:c>
      <x:c t="n">
        <x:v>33.3270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MC100-0030</x:v>
      </x:c>
      <x:c t="str">
        <x:v>MIRRÓ tükrösszekrény LED világítással, 100x70x16cm, fényes fehér</x:v>
      </x:c>
      <x:c t="str">
        <x:v>SAPHO</x:v>
      </x:c>
      <x:c t="str">
        <x:v>8590913883026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MC102-111</x:v>
      </x:c>
      <x:c t="str">
        <x:v>MEDIC RIMLESS monoblokkos WC-csésze, ülőke nélkül, alsó/hátsó kifolyású</x:v>
      </x:c>
      <x:c t="str">
        <x:v>SAPHO</x:v>
      </x:c>
      <x:c t="str">
        <x:v>8590913966064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114000.0000</x:v>
      </x:c>
      <x:c t="str">
        <x:v>újdonság: 2024.07</x:v>
      </x:c>
    </x:row>
    <x:row>
      <x:c t="str">
        <x:v>MC102-112</x:v>
      </x:c>
      <x:c t="str">
        <x:v>MEDIC kerámiatartály kombi WC-hez </x:v>
      </x:c>
      <x:c t="str">
        <x:v>SAPHO</x:v>
      </x:c>
      <x:c t="str">
        <x:v>8590913966071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36000.0000</x:v>
      </x:c>
      <x:c t="str">
        <x:v>újdonság: 2024.07</x:v>
      </x:c>
    </x:row>
    <x:row>
      <x:c t="str">
        <x:v>MC102-113</x:v>
      </x:c>
      <x:c t="str">
        <x:v>MEDIC WC-ülőke, duroplast, szürke</x:v>
      </x:c>
      <x:c t="str">
        <x:v>SAPHO</x:v>
      </x:c>
      <x:c t="str">
        <x:v>8590913966088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>újdonság: 2024.07</x:v>
      </x:c>
    </x:row>
    <x:row>
      <x:c t="str">
        <x:v>MC111C</x:v>
      </x:c>
      <x:c t="str">
        <x:v>LAMPEDUSA mennyezeti lámpa, E27, 60W, 230V, IP21, 30cm</x:v>
      </x:c>
      <x:c t="str">
        <x:v>SAPHO</x:v>
      </x:c>
      <x:c t="str">
        <x:v>8054956023967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29000.0000</x:v>
      </x:c>
      <x:c t="str">
        <x:v>újdonság: 2025.08</x:v>
      </x:c>
    </x:row>
    <x:row>
      <x:c t="str">
        <x:v>MC121-0011</x:v>
      </x:c>
      <x:c t="str">
        <x:v>MIRRÓ tükrösszekrény LED világítással, 120x70x16cm, ezüst tölgy</x:v>
      </x:c>
      <x:c t="str">
        <x:v>SAPHO</x:v>
      </x:c>
      <x:c t="str">
        <x:v>8590913896996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MC121-0013</x:v>
      </x:c>
      <x:c t="str">
        <x:v>MIRRÓ tükrösszekrény LED világítással, 120x70x16cm, bardíni szilva</x:v>
      </x:c>
      <x:c t="str">
        <x:v>SAPHO</x:v>
      </x:c>
      <x:c t="str">
        <x:v>8590913896989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474000.0000</x:v>
      </x:c>
      <x:c t="str">
        <x:v/>
      </x:c>
    </x:row>
    <x:row>
      <x:c t="str">
        <x:v>MC121-0016</x:v>
      </x:c>
      <x:c t="str">
        <x:v>MIRRÓ tükrösszekrény LED világítással, 120x70x16cm, rusztikus fenyő</x:v>
      </x:c>
      <x:c t="str">
        <x:v>SAPHO</x:v>
      </x:c>
      <x:c t="str">
        <x:v>8590913897009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MC121-0022</x:v>
      </x:c>
      <x:c t="str">
        <x:v>MIRRÓ tükrösszekrény LED világítással, 120x70x16cm, alabama tölgy</x:v>
      </x:c>
      <x:c t="str">
        <x:v>SAPHO</x:v>
      </x:c>
      <x:c t="str">
        <x:v>8590913940453</x:v>
      </x:c>
      <x:c t="str">
        <x:v>db        </x:v>
      </x:c>
      <x:c t="str">
        <x:v>70099100</x:v>
      </x:c>
      <x:c t="n">
        <x:v>39.1140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MC121-0030</x:v>
      </x:c>
      <x:c t="str">
        <x:v>MIRRÓ tükrösszekrény LED világítással, 120x70x16cm, fényes fehér</x:v>
      </x:c>
      <x:c t="str">
        <x:v>SAPHO</x:v>
      </x:c>
      <x:c t="str">
        <x:v>8590913883040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MC613</x:v>
      </x:c>
      <x:c t="str">
        <x:v>NAPOLI mennyezeti lámpa, E14 3x40W, 230V, keramia búrával, bronz</x:v>
      </x:c>
      <x:c t="str">
        <x:v>SAPHO</x:v>
      </x:c>
      <x:c t="str">
        <x:v>8590913832635</x:v>
      </x:c>
      <x:c t="str">
        <x:v>db        </x:v>
      </x:c>
      <x:c t="str">
        <x:v>94051990</x:v>
      </x:c>
      <x:c t="n">
        <x:v>1.8800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69000.0000</x:v>
      </x:c>
      <x:c t="str">
        <x:v/>
      </x:c>
    </x:row>
    <x:row>
      <x:c t="str">
        <x:v>MC811</x:v>
      </x:c>
      <x:c t="str">
        <x:v>BARI fali lámpa, kerámia búra, max:40W, 230V, 138x180x210mm, bronz</x:v>
      </x:c>
      <x:c t="str">
        <x:v>SAPHO</x:v>
      </x:c>
      <x:c t="str">
        <x:v>8590913819742</x:v>
      </x:c>
      <x:c t="str">
        <x:v>db        </x:v>
      </x:c>
      <x:c t="str">
        <x:v>94051990</x:v>
      </x:c>
      <x:c t="n">
        <x:v>0.9330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/>
      </x:c>
    </x:row>
    <x:row>
      <x:c t="str">
        <x:v>MD001</x:v>
      </x:c>
      <x:c t="str">
        <x:v>AQUALINE MODIS fali WC, 36,1x52cm</x:v>
      </x:c>
      <x:c t="str">
        <x:v>AQUALINE</x:v>
      </x:c>
      <x:c t="str">
        <x:v>6221006169858</x:v>
      </x:c>
      <x:c t="str">
        <x:v>db        </x:v>
      </x:c>
      <x:c t="str">
        <x:v>69109000</x:v>
      </x:c>
      <x:c t="n">
        <x:v>20.5900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/>
      </x:c>
    </x:row>
    <x:row>
      <x:c t="str">
        <x:v>MD060</x:v>
      </x:c>
      <x:c t="str">
        <x:v>MEDIENA mosdótartó szekrény, 2 fiókkal, 57x50,7x48,5cm, matt fehér</x:v>
      </x:c>
      <x:c t="str">
        <x:v>SAPHO</x:v>
      </x:c>
      <x:c t="str">
        <x:v>8590913868511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216000.0000</x:v>
      </x:c>
      <x:c t="str">
        <x:v/>
      </x:c>
    </x:row>
    <x:row>
      <x:c t="str">
        <x:v>MD061</x:v>
      </x:c>
      <x:c t="str">
        <x:v>MEDIENA mosdótartó szekrény, 2 fiókkal, 57x50,7x48,5cm, matt fehér/grafit tölgy</x:v>
      </x:c>
      <x:c t="str">
        <x:v>SAPHO</x:v>
      </x:c>
      <x:c t="str">
        <x:v>8590913868528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MD062</x:v>
      </x:c>
      <x:c t="str">
        <x:v>MEDIENA mosdótartó szekrény, 2 fiókkal, 57x50,7x48,5cm, matt fehér/natúr tölgy</x:v>
      </x:c>
      <x:c t="str">
        <x:v>SAPHO</x:v>
      </x:c>
      <x:c t="str">
        <x:v>8590913868535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MD080</x:v>
      </x:c>
      <x:c t="str">
        <x:v>MEDIENA mosdótartó szekrény, 2 fiókkal, pipererendezővel, 77x50,5x49cm, matt fehér</x:v>
      </x:c>
      <x:c t="str">
        <x:v>SAPHO</x:v>
      </x:c>
      <x:c t="str">
        <x:v>8590913868559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253000.0000</x:v>
      </x:c>
      <x:c t="str">
        <x:v/>
      </x:c>
    </x:row>
    <x:row>
      <x:c t="str">
        <x:v>MD081</x:v>
      </x:c>
      <x:c t="str">
        <x:v>MEDIENA mosdótartó szekrény, 2 fiókkal, pipererendezővel, 77x50,5x49cm, matt fehér/grafit tölgy</x:v>
      </x:c>
      <x:c t="str">
        <x:v>SAPHO</x:v>
      </x:c>
      <x:c t="str">
        <x:v>8590913868566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MD082</x:v>
      </x:c>
      <x:c t="str">
        <x:v>MEDIENA mosdótartó szekrény, 2 fiókkal, pipererendezővel, 77x50,5x49cm, matt fehér/natúr tölgy</x:v>
      </x:c>
      <x:c t="str">
        <x:v>SAPHO</x:v>
      </x:c>
      <x:c t="str">
        <x:v>8590913868573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MD100</x:v>
      </x:c>
      <x:c t="str">
        <x:v>MEDIENA mosdótartó szekrény, 2 fiókkal, pipererendezővel, 96,5x50,5x48,5cm, matt fehér</x:v>
      </x:c>
      <x:c t="str">
        <x:v>SAPHO</x:v>
      </x:c>
      <x:c t="str">
        <x:v>8590913868597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/>
      </x:c>
    </x:row>
    <x:row>
      <x:c t="str">
        <x:v>MD101</x:v>
      </x:c>
      <x:c t="str">
        <x:v>MEDIENA mosdótartó szekrény, 2 fiókkal, pipererendezővel, 96,5x50,5x48,5cm, matt fehér/grafit tölgy</x:v>
      </x:c>
      <x:c t="str">
        <x:v>SAPHO</x:v>
      </x:c>
      <x:c t="str">
        <x:v>8590913868603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MD102</x:v>
      </x:c>
      <x:c t="str">
        <x:v>MEDIENA mosdótartó szekrény, 2 fiókkal, pipererendezővel, 96,5x50,5x48,5cm, matt fehér/natúr tölgy</x:v>
      </x:c>
      <x:c t="str">
        <x:v>SAPHO</x:v>
      </x:c>
      <x:c t="str">
        <x:v>8590913868610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MD1116</x:v>
      </x:c>
      <x:c t="str">
        <x:v>POLYSAN DEEP tolóajtó, 1100x1650mm, transzparent</x:v>
      </x:c>
      <x:c t="str">
        <x:v>SAPHO</x:v>
      </x:c>
      <x:c t="str">
        <x:v>8590913876158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118000.0000</x:v>
      </x:c>
      <x:c t="str">
        <x:v/>
      </x:c>
    </x:row>
    <x:row>
      <x:c t="str">
        <x:v>MD1116B</x:v>
      </x:c>
      <x:c t="str">
        <x:v>POLYSAN DEEP BLACK tolóajtó, 1100x1650mm, matt fekete profil/transzparent üveg</x:v>
      </x:c>
      <x:c t="str">
        <x:v>SAPHO</x:v>
      </x:c>
      <x:c t="str">
        <x:v>8590913973895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127000.0000</x:v>
      </x:c>
      <x:c t="str">
        <x:v>újdonság: 2024.09</x:v>
      </x:c>
    </x:row>
    <x:row>
      <x:c t="str">
        <x:v>MD120</x:v>
      </x:c>
      <x:c t="str">
        <x:v>MEDIENA mosdótartó szekrény, 2 fiókkal, 117x50,5x48,5cm, matt fehér</x:v>
      </x:c>
      <x:c t="str">
        <x:v>SAPHO</x:v>
      </x:c>
      <x:c t="str">
        <x:v>8590913868634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MD121</x:v>
      </x:c>
      <x:c t="str">
        <x:v>MEDIENA mosdótartó szekrény, 2 fiókkal, 117x50,5x48,5cm, matt fehér/grafit tölgy</x:v>
      </x:c>
      <x:c t="str">
        <x:v>SAPHO</x:v>
      </x:c>
      <x:c t="str">
        <x:v>8590913868641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MD1216</x:v>
      </x:c>
      <x:c t="str">
        <x:v>POLYSAN DEEP zuhanyajtó kádperemre, 1200x1650mm, transzparent üveg</x:v>
      </x:c>
      <x:c t="str">
        <x:v>SAPHO</x:v>
      </x:c>
      <x:c t="str">
        <x:v>8590913876165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124000.0000</x:v>
      </x:c>
      <x:c t="str">
        <x:v/>
      </x:c>
    </x:row>
    <x:row>
      <x:c t="str">
        <x:v>MD1216B</x:v>
      </x:c>
      <x:c t="str">
        <x:v>POLYSAN DEEP BLACK zuhanyajtó kádperemre, 1200x1650mm, matt fekete profil/transzparent üveg</x:v>
      </x:c>
      <x:c t="str">
        <x:v>SAPHO</x:v>
      </x:c>
      <x:c t="str">
        <x:v>8590913973833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128000.0000</x:v>
      </x:c>
      <x:c t="str">
        <x:v>újdonság: 2024.09</x:v>
      </x:c>
    </x:row>
    <x:row>
      <x:c t="str">
        <x:v>MD122</x:v>
      </x:c>
      <x:c t="str">
        <x:v>MEDIENA mosdótartó szekrény, 2 fiókkal, 117x50,5x48,5cm, matt fehér/natúr tölgy</x:v>
      </x:c>
      <x:c t="str">
        <x:v>SAPHO</x:v>
      </x:c>
      <x:c t="str">
        <x:v>8590913868658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MD1316</x:v>
      </x:c>
      <x:c t="str">
        <x:v>POLYSAN DEEP zuhanyajtó kádperemre, 1300x1650mm, transzparent üveg</x:v>
      </x:c>
      <x:c t="str">
        <x:v>SAPHO</x:v>
      </x:c>
      <x:c t="str">
        <x:v>8590913876172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127000.0000</x:v>
      </x:c>
      <x:c t="str">
        <x:v/>
      </x:c>
    </x:row>
    <x:row>
      <x:c t="str">
        <x:v>MD1416</x:v>
      </x:c>
      <x:c t="str">
        <x:v>POLYSAN DEEP tolóajtó, 1400x1650mm, transzparent</x:v>
      </x:c>
      <x:c t="str">
        <x:v>SAPHO</x:v>
      </x:c>
      <x:c t="str">
        <x:v>8590913876189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129000.0000</x:v>
      </x:c>
      <x:c t="str">
        <x:v/>
      </x:c>
    </x:row>
    <x:row>
      <x:c t="str">
        <x:v>MD1516</x:v>
      </x:c>
      <x:c t="str">
        <x:v>POLYSAN DEEP tolóajtó, 1500x1650mm, transzparent</x:v>
      </x:c>
      <x:c t="str">
        <x:v>SAPHO</x:v>
      </x:c>
      <x:c t="str">
        <x:v>8590913898099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MD156</x:v>
      </x:c>
      <x:c t="str">
        <x:v>AQUALINE WHITE LINE kapaszkodó, max:100kg, 300mm, ABS/fehér</x:v>
      </x:c>
      <x:c t="str">
        <x:v>AQUALINE</x:v>
      </x:c>
      <x:c t="str">
        <x:v>8590913850660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4000.0000</x:v>
      </x:c>
      <x:c t="str">
        <x:v/>
      </x:c>
    </x:row>
    <x:row>
      <x:c t="str">
        <x:v>MD1616</x:v>
      </x:c>
      <x:c t="str">
        <x:v>POLYSAN DEEP tolóajtó, 1600x1650mm, transzparent</x:v>
      </x:c>
      <x:c t="str">
        <x:v>SAPHO</x:v>
      </x:c>
      <x:c t="str">
        <x:v>8590913898105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136000.0000</x:v>
      </x:c>
      <x:c t="str">
        <x:v/>
      </x:c>
    </x:row>
    <x:row>
      <x:c t="str">
        <x:v>MD1910</x:v>
      </x:c>
      <x:c t="str">
        <x:v>POLYSAN DEEP zuhanyajtó kádperemre, 1000x1650mm, transzparent üveg</x:v>
      </x:c>
      <x:c t="str">
        <x:v>SAPHO</x:v>
      </x:c>
      <x:c t="str">
        <x:v>8590913875533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MD1910B</x:v>
      </x:c>
      <x:c t="str">
        <x:v>POLYSAN DEEP BLACK zuhanyajtó kádperemre, 1000x1650mm, matt fekete profil/transzparent üveg</x:v>
      </x:c>
      <x:c t="str">
        <x:v>SAPHO</x:v>
      </x:c>
      <x:c t="str">
        <x:v>8590913973864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2024.09</x:v>
      </x:c>
    </x:row>
    <x:row>
      <x:c t="str">
        <x:v>MD240</x:v>
      </x:c>
      <x:c t="str">
        <x:v>AQUALINE WHITE LINE kapaszkodó, max:100kg, 450mm, ABS/fehér</x:v>
      </x:c>
      <x:c t="str">
        <x:v>AQUALINE</x:v>
      </x:c>
      <x:c t="str">
        <x:v>8590913850677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5000.0000</x:v>
      </x:c>
      <x:c t="str">
        <x:v/>
      </x:c>
    </x:row>
    <x:row>
      <x:c t="str">
        <x:v>MD2516</x:v>
      </x:c>
      <x:c t="str">
        <x:v>POLYSAN SELMA íves zuhanyajtó, 900x900x1650mm, transzparent üveg</x:v>
      </x:c>
      <x:c t="str">
        <x:v>SAPHO</x:v>
      </x:c>
      <x:c t="str">
        <x:v>8590913876196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/>
      </x:c>
    </x:row>
    <x:row>
      <x:c t="str">
        <x:v>MD3116</x:v>
      </x:c>
      <x:c t="str">
        <x:v>POLYSAN DEEP oldalfal, 750x1650mm, transzparent</x:v>
      </x:c>
      <x:c t="str">
        <x:v>SAPHO</x:v>
      </x:c>
      <x:c t="str">
        <x:v>8590913876202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58000.0000</x:v>
      </x:c>
      <x:c t="str">
        <x:v/>
      </x:c>
    </x:row>
    <x:row>
      <x:c t="str">
        <x:v>MD3116B</x:v>
      </x:c>
      <x:c t="str">
        <x:v>POLYSAN DEEP BLACK oldalfal, 750x1650mm, matt fekete profil/transzparent üveg</x:v>
      </x:c>
      <x:c t="str">
        <x:v>SAPHO</x:v>
      </x:c>
      <x:c t="str">
        <x:v>8590913973840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61000.0000</x:v>
      </x:c>
      <x:c t="str">
        <x:v>újdonság: 2024.09</x:v>
      </x:c>
    </x:row>
    <x:row>
      <x:c t="str">
        <x:v>MD3216</x:v>
      </x:c>
      <x:c t="str">
        <x:v>POLYSAN DEEP oldalfal, 800x1650mm, transzparent üveg</x:v>
      </x:c>
      <x:c t="str">
        <x:v>SAPHO</x:v>
      </x:c>
      <x:c t="str">
        <x:v>8590913129018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59000.0000</x:v>
      </x:c>
      <x:c t="str">
        <x:v>újdonság: 2026.02</x:v>
      </x:c>
    </x:row>
    <x:row>
      <x:c t="str">
        <x:v>MD3316</x:v>
      </x:c>
      <x:c t="str">
        <x:v>POLYSAN DEEP oldalfal, 900x1650mm, transzparent</x:v>
      </x:c>
      <x:c t="str">
        <x:v>SAPHO</x:v>
      </x:c>
      <x:c t="str">
        <x:v>8590913876219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MD3316B</x:v>
      </x:c>
      <x:c t="str">
        <x:v>POLYSAN DEEP BLACK oldalfal, 900x1650mm, matt fekete profil/transzparent üveg</x:v>
      </x:c>
      <x:c t="str">
        <x:v>SAPHO</x:v>
      </x:c>
      <x:c t="str">
        <x:v>8590913973857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71000.0000</x:v>
      </x:c>
      <x:c t="str">
        <x:v>újdonság: 2024.09</x:v>
      </x:c>
    </x:row>
    <x:row>
      <x:c t="str">
        <x:v>MD350</x:v>
      </x:c>
      <x:c t="str">
        <x:v>MEDIENA állószekrény 2 ajtóval, balos/jobbos, 35x140x30cm, matt fehér</x:v>
      </x:c>
      <x:c t="str">
        <x:v>SAPHO</x:v>
      </x:c>
      <x:c t="str">
        <x:v>8590913868672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243000.0000</x:v>
      </x:c>
      <x:c t="str">
        <x:v/>
      </x:c>
    </x:row>
    <x:row>
      <x:c t="str">
        <x:v>MD351</x:v>
      </x:c>
      <x:c t="str">
        <x:v>MEDIENA állószekrény 2 ajtóval, balos/jobbos, 35x140x30cm, matt fehér/grafit tölgy</x:v>
      </x:c>
      <x:c t="str">
        <x:v>SAPHO</x:v>
      </x:c>
      <x:c t="str">
        <x:v>8590913868689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MD352</x:v>
      </x:c>
      <x:c t="str">
        <x:v>MEDIENA állószekrény 2 ajtóval, balos/jobbos, 35x140x30cm, matt fehér/natúr tölgy</x:v>
      </x:c>
      <x:c t="str">
        <x:v>SAPHO</x:v>
      </x:c>
      <x:c t="str">
        <x:v>8590913868696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MD360</x:v>
      </x:c>
      <x:c t="str">
        <x:v>AQUALINE WHITE LINE kapaszkodó, max:100kg, 600mm, ABS/fehér</x:v>
      </x:c>
      <x:c t="str">
        <x:v>AQUALINE</x:v>
      </x:c>
      <x:c t="str">
        <x:v>8590913850684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5150.0000</x:v>
      </x:c>
      <x:c t="str">
        <x:v/>
      </x:c>
    </x:row>
    <x:row>
      <x:c t="str">
        <x:v>MD450</x:v>
      </x:c>
      <x:c t="str">
        <x:v>MEDIENA állószekrény 2 ajtóval, balos/jobbos, 40x140x20cm, matt fehér</x:v>
      </x:c>
      <x:c t="str">
        <x:v>SAPHO</x:v>
      </x:c>
      <x:c t="str">
        <x:v>8590913868719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222000.0000</x:v>
      </x:c>
      <x:c t="str">
        <x:v/>
      </x:c>
    </x:row>
    <x:row>
      <x:c t="str">
        <x:v>MD451</x:v>
      </x:c>
      <x:c t="str">
        <x:v>MEDIENA állószekrény 2 ajtóval, balos/jobbos, 40x140x20cm, matt fehér/grafit tölgy</x:v>
      </x:c>
      <x:c t="str">
        <x:v>SAPHO</x:v>
      </x:c>
      <x:c t="str">
        <x:v>8590913868726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MD452</x:v>
      </x:c>
      <x:c t="str">
        <x:v>MEDIENA állószekrény 2 ajtóval, balos/jobbos, 40x140x20cm, matt fehér/natúr tölgy</x:v>
      </x:c>
      <x:c t="str">
        <x:v>SAPHO</x:v>
      </x:c>
      <x:c t="str">
        <x:v>8590913868733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MD5116</x:v>
      </x:c>
      <x:c t="str">
        <x:v>POLYSAN CARMEN zuhanykabin, tolóajtóval, 900x900x1650mm, transzparent üveg</x:v>
      </x:c>
      <x:c t="str">
        <x:v>SAPHO</x:v>
      </x:c>
      <x:c t="str">
        <x:v>8590913876226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164000.0000</x:v>
      </x:c>
      <x:c t="str">
        <x:v/>
      </x:c>
    </x:row>
    <x:row>
      <x:c t="str">
        <x:v>MD5216</x:v>
      </x:c>
      <x:c t="str">
        <x:v>POLYSAN CARMEN szögletes zuhanyajtó, 800x800x1650mm, transzparent üveg</x:v>
      </x:c>
      <x:c t="str">
        <x:v>SAPHO</x:v>
      </x:c>
      <x:c t="str">
        <x:v>8590913876233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149000.0000</x:v>
      </x:c>
      <x:c t="str">
        <x:v/>
      </x:c>
    </x:row>
    <x:row>
      <x:c t="str">
        <x:v>MD625</x:v>
      </x:c>
      <x:c t="str">
        <x:v>POLYSAN DEEP toldóprofil, króm</x:v>
      </x:c>
      <x:c t="str">
        <x:v>SAPHO</x:v>
      </x:c>
      <x:c t="str">
        <x:v>8590913876240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14000.0000</x:v>
      </x:c>
      <x:c t="str">
        <x:v/>
      </x:c>
    </x:row>
    <x:row>
      <x:c t="str">
        <x:v>MD625B</x:v>
      </x:c>
      <x:c t="str">
        <x:v>POLYSAN DEEP BLACK toldóprofil, matt fekete</x:v>
      </x:c>
      <x:c t="str">
        <x:v>SAPHO</x:v>
      </x:c>
      <x:c t="str">
        <x:v>8590913973871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15000.0000</x:v>
      </x:c>
      <x:c t="str">
        <x:v>újdonság: 2024.09</x:v>
      </x:c>
    </x:row>
    <x:row>
      <x:c t="str">
        <x:v>ME410</x:v>
      </x:c>
      <x:c t="str">
        <x:v>METRO-E elektromos radiátor, 500x1060mm, 400W, fehér</x:v>
      </x:c>
      <x:c t="str">
        <x:v>SAPHO</x:v>
      </x:c>
      <x:c t="str">
        <x:v>8590913935121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89000.0000</x:v>
      </x:c>
      <x:c t="str">
        <x:v/>
      </x:c>
    </x:row>
    <x:row>
      <x:c t="str">
        <x:v>ME410B</x:v>
      </x:c>
      <x:c t="str">
        <x:v>METRO-E elektromos radiátor, 500x1060mm, 400W, matt fekete</x:v>
      </x:c>
      <x:c t="str">
        <x:v>SAPHO</x:v>
      </x:c>
      <x:c t="str">
        <x:v>8590913935152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94000.0000</x:v>
      </x:c>
      <x:c t="str">
        <x:v/>
      </x:c>
    </x:row>
    <x:row>
      <x:c t="str">
        <x:v>ME513</x:v>
      </x:c>
      <x:c t="str">
        <x:v>METRO-E elektromos radiátor, 500x1340mm, 500W, fehér</x:v>
      </x:c>
      <x:c t="str">
        <x:v>SAPHO</x:v>
      </x:c>
      <x:c t="str">
        <x:v>8590913935138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ME513B</x:v>
      </x:c>
      <x:c t="str">
        <x:v>METRO-E elektromos radiátor, 500x1340mm, 500W, matt fekete</x:v>
      </x:c>
      <x:c t="str">
        <x:v>SAPHO</x:v>
      </x:c>
      <x:c t="str">
        <x:v>8590913935169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107000.0000</x:v>
      </x:c>
      <x:c t="str">
        <x:v/>
      </x:c>
    </x:row>
    <x:row>
      <x:c t="str">
        <x:v>ME600</x:v>
      </x:c>
      <x:c t="str">
        <x:v>MENAR öntöttmárvány mosdó, 60x38cm</x:v>
      </x:c>
      <x:c t="str">
        <x:v>SAPHO</x:v>
      </x:c>
      <x:c t="str">
        <x:v>8590913918698</x:v>
      </x:c>
      <x:c t="str">
        <x:v>db        </x:v>
      </x:c>
      <x:c t="str">
        <x:v>68109900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>kifutott: 2024.11</x:v>
      </x:c>
    </x:row>
    <x:row>
      <x:c t="str">
        <x:v>ME616</x:v>
      </x:c>
      <x:c t="str">
        <x:v>METRO-E elektromos radiátor, 600x1620mm, 800W, fehér</x:v>
      </x:c>
      <x:c t="str">
        <x:v>SAPHO</x:v>
      </x:c>
      <x:c t="str">
        <x:v>8590913935145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109000.0000</x:v>
      </x:c>
      <x:c t="str">
        <x:v/>
      </x:c>
    </x:row>
    <x:row>
      <x:c t="str">
        <x:v>ME616B</x:v>
      </x:c>
      <x:c t="str">
        <x:v>METRO-E elektromos radiátor, 600x1620mm, 800W, matt fekete</x:v>
      </x:c>
      <x:c t="str">
        <x:v>SAPHO</x:v>
      </x:c>
      <x:c t="str">
        <x:v>8590913935176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119000.0000</x:v>
      </x:c>
      <x:c t="str">
        <x:v/>
      </x:c>
    </x:row>
    <x:row>
      <x:c t="str">
        <x:v>MF422</x:v>
      </x:c>
      <x:c t="str">
        <x:v>ACCORD fazettás tükör, lekerekített sarkokkal, akasztó nélkül, 40x60cm</x:v>
      </x:c>
      <x:c t="str">
        <x:v>SAPHO</x:v>
      </x:c>
      <x:c t="str">
        <x:v>8590913818684</x:v>
      </x:c>
      <x:c t="str">
        <x:v>db        </x:v>
      </x:c>
      <x:c t="str">
        <x:v>70099100</x:v>
      </x:c>
      <x:c t="n">
        <x:v>3.7200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9900.0000</x:v>
      </x:c>
      <x:c t="str">
        <x:v/>
      </x:c>
    </x:row>
    <x:row>
      <x:c t="str">
        <x:v>MF436</x:v>
      </x:c>
      <x:c t="str">
        <x:v>ACCORD fazettás tükör, lekerekített sarkokkal, akasztó nélkül, 50x70cm</x:v>
      </x:c>
      <x:c t="str">
        <x:v>SAPHO</x:v>
      </x:c>
      <x:c t="str">
        <x:v>8590913827549</x:v>
      </x:c>
      <x:c t="str">
        <x:v>db        </x:v>
      </x:c>
      <x:c t="str">
        <x:v>70099100</x:v>
      </x:c>
      <x:c t="n">
        <x:v>4.8180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14500.0000</x:v>
      </x:c>
      <x:c t="str">
        <x:v/>
      </x:c>
    </x:row>
    <x:row>
      <x:c t="str">
        <x:v>MF441</x:v>
      </x:c>
      <x:c t="str">
        <x:v>ACCORD fazettás tükör, lekerekített sarkokkal, akasztó nélkül, 60x80cm</x:v>
      </x:c>
      <x:c t="str">
        <x:v>SAPHO</x:v>
      </x:c>
      <x:c t="str">
        <x:v>8590913818714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19500.0000</x:v>
      </x:c>
      <x:c t="str">
        <x:v/>
      </x:c>
    </x:row>
    <x:row>
      <x:c t="str">
        <x:v>MF444</x:v>
      </x:c>
      <x:c t="str">
        <x:v>ACCORD fazettás tükör, lekerekített sarkokkal, akasztó nélkül, 70x90cm</x:v>
      </x:c>
      <x:c t="str">
        <x:v>SAPHO</x:v>
      </x:c>
      <x:c t="str">
        <x:v>8590913852299</x:v>
      </x:c>
      <x:c t="str">
        <x:v>db        </x:v>
      </x:c>
      <x:c t="str">
        <x:v>70099100</x:v>
      </x:c>
      <x:c t="n">
        <x:v>5.6370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MF453</x:v>
      </x:c>
      <x:c t="str">
        <x:v>ACCORD fazettás tükör, lekerekített sarkokkal, akasztó nélkül, 120x80cm</x:v>
      </x:c>
      <x:c t="str">
        <x:v>SAPHO</x:v>
      </x:c>
      <x:c t="str">
        <x:v>8590913827556</x:v>
      </x:c>
      <x:c t="str">
        <x:v>db        </x:v>
      </x:c>
      <x:c t="str">
        <x:v>70099100</x:v>
      </x:c>
      <x:c t="n">
        <x:v>9.0370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/>
      </x:c>
    </x:row>
    <x:row>
      <x:c t="str">
        <x:v>MG001</x:v>
      </x:c>
      <x:c t="str">
        <x:v>MIXONA mosdócsaptelep, leersztő nélkül, króm</x:v>
      </x:c>
      <x:c t="str">
        <x:v>SAPHO</x:v>
      </x:c>
      <x:c t="str">
        <x:v>8590913825705</x:v>
      </x:c>
      <x:c t="str">
        <x:v>db        </x:v>
      </x:c>
      <x:c t="str">
        <x:v>84818011</x:v>
      </x:c>
      <x:c t="n">
        <x:v>1.4120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/>
      </x:c>
    </x:row>
    <x:row>
      <x:c t="str">
        <x:v>MG006</x:v>
      </x:c>
      <x:c t="str">
        <x:v>MIXONA magasított mosdócsaptelep, leersztő nélkül, króm</x:v>
      </x:c>
      <x:c t="str">
        <x:v>SAPHO</x:v>
      </x:c>
      <x:c t="str">
        <x:v>8590913825712</x:v>
      </x:c>
      <x:c t="str">
        <x:v>db        </x:v>
      </x:c>
      <x:c t="str">
        <x:v>84818011</x:v>
      </x:c>
      <x:c t="n">
        <x:v>2.1950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MG008</x:v>
      </x:c>
      <x:c t="str">
        <x:v>MIXONA falbasüllyesztett mosdócsaptelep, króm</x:v>
      </x:c>
      <x:c t="str">
        <x:v>SAPHO</x:v>
      </x:c>
      <x:c t="str">
        <x:v>8590913851322</x:v>
      </x:c>
      <x:c t="str">
        <x:v>db        </x:v>
      </x:c>
      <x:c t="str">
        <x:v>84818011</x:v>
      </x:c>
      <x:c t="n">
        <x:v>2.2770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MG041</x:v>
      </x:c>
      <x:c t="str">
        <x:v>MIXONA falsík alatti zuhanycsaptelep, zuhanyszett nélkül, króm</x:v>
      </x:c>
      <x:c t="str">
        <x:v>SAPHO</x:v>
      </x:c>
      <x:c t="str">
        <x:v>8590913825750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MG042</x:v>
      </x:c>
      <x:c t="str">
        <x:v>MIXONA falsík alatti zuhanycsaptelep, 2-irányú váltóval, zuhanyszett nélkül, króm</x:v>
      </x:c>
      <x:c t="str">
        <x:v>SAPHO</x:v>
      </x:c>
      <x:c t="str">
        <x:v>8590913825767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/>
      </x:c>
    </x:row>
    <x:row>
      <x:c t="str">
        <x:v>MG055</x:v>
      </x:c>
      <x:c t="str">
        <x:v>MIXONA mosdó/mosogató-csaptelep, leeresztő nélkül, króm</x:v>
      </x:c>
      <x:c t="str">
        <x:v>SAPHO</x:v>
      </x:c>
      <x:c t="str">
        <x:v>8590913825729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MG110</x:v>
      </x:c>
      <x:c t="str">
        <x:v>MIXONA fali kádtöltő csaptelep kézizuhannyal és gégecsővel, króm</x:v>
      </x:c>
      <x:c t="str">
        <x:v>SAPHO</x:v>
      </x:c>
      <x:c t="str">
        <x:v>8590913998201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egyéb</x:v>
      </x:c>
      <x:c t="str">
        <x:v>egyéb</x:v>
      </x:c>
      <x:c t="n">
        <x:v>0.0000</x:v>
      </x:c>
      <x:c t="n">
        <x:v>107000.0000</x:v>
      </x:c>
      <x:c t="str">
        <x:v>újdonság: 2025.05</x:v>
      </x:c>
    </x:row>
    <x:row>
      <x:c t="str">
        <x:v>MG211</x:v>
      </x:c>
      <x:c t="str">
        <x:v>MIXONA kádtöltő csaptelep zuhanyváltóval, befordítható kifolyóval, króm</x:v>
      </x:c>
      <x:c t="str">
        <x:v>KOMPONENS</x:v>
      </x:c>
      <x:c t="str">
        <x:v/>
      </x:c>
      <x:c t="str">
        <x:v>szett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54200.0000</x:v>
      </x:c>
      <x:c t="str">
        <x:v>kifutott: 2025.07</x:v>
      </x:c>
    </x:row>
    <x:row>
      <x:c t="str">
        <x:v>MG311</x:v>
      </x:c>
      <x:c t="str">
        <x:v>MIXONA fali zuhanycsaptelep, zuhanyszett nélkül, króm</x:v>
      </x:c>
      <x:c t="str">
        <x:v>SAPHO</x:v>
      </x:c>
      <x:c t="str">
        <x:v>8590913920523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2024.11</x:v>
      </x:c>
    </x:row>
    <x:row>
      <x:c t="str">
        <x:v>MG410</x:v>
      </x:c>
      <x:c t="str">
        <x:v>MIXONA fali termosztátos kádtöltő csaptelep, zuhanyszett nélkül, króm</x:v>
      </x:c>
      <x:c t="str">
        <x:v>SAPHO</x:v>
      </x:c>
      <x:c t="str">
        <x:v>8590913856310</x:v>
      </x:c>
      <x:c t="str">
        <x:v>db        </x:v>
      </x:c>
      <x:c t="str">
        <x:v>84818011</x:v>
      </x:c>
      <x:c t="n">
        <x:v>2.6250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>kiárusítás: 2025.10</x:v>
      </x:c>
    </x:row>
    <x:row>
      <x:c t="str">
        <x:v>MG411</x:v>
      </x:c>
      <x:c t="str">
        <x:v>MIXONA termosztátos zuhanycsaptelep, zuhanyszett nélkül, króm</x:v>
      </x:c>
      <x:c t="str">
        <x:v>SAPHO</x:v>
      </x:c>
      <x:c t="str">
        <x:v>8590913856327</x:v>
      </x:c>
      <x:c t="str">
        <x:v>db        </x:v>
      </x:c>
      <x:c t="str">
        <x:v>84818011</x:v>
      </x:c>
      <x:c t="n">
        <x:v>2.3160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MGT38217</x:v>
      </x:c>
      <x:c t="str">
        <x:v>SMALL MARGITHA kerámiamosdó, 38x22cm, jobbos, carrara</x:v>
      </x:c>
      <x:c t="str">
        <x:v>SAPHO</x:v>
      </x:c>
      <x:c t="str">
        <x:v>8590913999802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49000.0000</x:v>
      </x:c>
      <x:c t="str">
        <x:v>újdonság: 2025.01</x:v>
      </x:c>
    </x:row>
    <x:row>
      <x:c t="str">
        <x:v>MGT3822</x:v>
      </x:c>
      <x:c t="str">
        <x:v>SMALL MARGITHA kerámiamosdó, 38x22cm, jobbos</x:v>
      </x:c>
      <x:c t="str">
        <x:v>SAPHO</x:v>
      </x:c>
      <x:c t="str">
        <x:v>8590913983801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2025.01</x:v>
      </x:c>
    </x:row>
    <x:row>
      <x:c t="str">
        <x:v>MGT38220</x:v>
      </x:c>
      <x:c t="str">
        <x:v>SMALL MARGITHA kerámiamosdó, 38x22cm, jobbos, benzin kék</x:v>
      </x:c>
      <x:c t="str">
        <x:v>SAPHO</x:v>
      </x:c>
      <x:c t="str">
        <x:v>8590913983818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MGT38221</x:v>
      </x:c>
      <x:c t="str">
        <x:v>SMALL MARGITHA kerámiamosdó, 38x22cm, jobbos, bézs</x:v>
      </x:c>
      <x:c t="str">
        <x:v>SAPHO</x:v>
      </x:c>
      <x:c t="str">
        <x:v>8590913983825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MGT38222</x:v>
      </x:c>
      <x:c t="str">
        <x:v>SMALL MARGITHA kerámiamosdó, 38x22cm, jobbos, rózsaszín</x:v>
      </x:c>
      <x:c t="str">
        <x:v>SAPHO</x:v>
      </x:c>
      <x:c t="str">
        <x:v>8590913983832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MGT38223</x:v>
      </x:c>
      <x:c t="str">
        <x:v>SMALL MARGITHA kerámiamosdó, 38x22cm, jobbos, pisztácia</x:v>
      </x:c>
      <x:c t="str">
        <x:v>SAPHO</x:v>
      </x:c>
      <x:c t="str">
        <x:v>8590913115783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kiárusítás: 2025.08</x:v>
      </x:c>
    </x:row>
    <x:row>
      <x:c t="str">
        <x:v>MGT3822B</x:v>
      </x:c>
      <x:c t="str">
        <x:v>SMALL MARGITHA kerámiamosdó, 38x22cm, jobbos, matt feket</x:v>
      </x:c>
      <x:c t="str">
        <x:v>SAPHO</x:v>
      </x:c>
      <x:c t="str">
        <x:v>8590913983849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MGT3822GR</x:v>
      </x:c>
      <x:c t="str">
        <x:v>SMALL MARGITHA kerámiamosdó, 38x22cm, jobbos, szürke</x:v>
      </x:c>
      <x:c t="str">
        <x:v>SAPHO</x:v>
      </x:c>
      <x:c t="str">
        <x:v>8590913983856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MH026</x:v>
      </x:c>
      <x:c t="str">
        <x:v>RETRO fejzuhany, kör, 200mm, króm</x:v>
      </x:c>
      <x:c t="str">
        <x:v>SAPHO</x:v>
      </x:c>
      <x:c t="str">
        <x:v>8590913855917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45000.0000</x:v>
      </x:c>
      <x:c t="str">
        <x:v>kifutott: 2025.01</x:v>
      </x:c>
    </x:row>
    <x:row>
      <x:c t="str">
        <x:v>MH032</x:v>
      </x:c>
      <x:c t="str">
        <x:v>zuhanyfej, 200mm, króm </x:v>
      </x:c>
      <x:c t="str">
        <x:v>SAPHO</x:v>
      </x:c>
      <x:c t="str">
        <x:v>8590913855900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49000.0000</x:v>
      </x:c>
      <x:c t="str">
        <x:v>kiárusítás: 2025.03</x:v>
      </x:c>
    </x:row>
    <x:row>
      <x:c t="str">
        <x:v>MHA</x:v>
      </x:c>
      <x:c t="str">
        <x:v>POLYSAN Hidro-Air rendszer </x:v>
      </x:c>
      <x:c t="str">
        <x:v>SAPHO</x:v>
      </x:c>
      <x:c t="str">
        <x:v>8590729084747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1406000.0000</x:v>
      </x:c>
      <x:c t="str">
        <x:v/>
      </x:c>
    </x:row>
    <x:row>
      <x:c t="str">
        <x:v>MHY</x:v>
      </x:c>
      <x:c t="str">
        <x:v>POLYSAN Hidro rendszer </x:v>
      </x:c>
      <x:c t="str">
        <x:v>SAPHO</x:v>
      </x:c>
      <x:c t="str">
        <x:v>8590729084730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/>
      </x:c>
    </x:row>
    <x:row>
      <x:c t="str">
        <x:v>MI001</x:v>
      </x:c>
      <x:c t="str">
        <x:v>MINIMAL Zuhanyrúd, kézi zuhanytartóval, inox</x:v>
      </x:c>
      <x:c t="str">
        <x:v>SAPHO</x:v>
      </x:c>
      <x:c t="str">
        <x:v>8590913816161</x:v>
      </x:c>
      <x:c t="str">
        <x:v>db        </x:v>
      </x:c>
      <x:c t="str">
        <x:v>73249000</x:v>
      </x:c>
      <x:c t="n">
        <x:v>1.2600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49000.0000</x:v>
      </x:c>
      <x:c t="str">
        <x:v/>
      </x:c>
    </x:row>
    <x:row>
      <x:c t="str">
        <x:v>MI002</x:v>
      </x:c>
      <x:c t="str">
        <x:v>MINIMAL mosdócsaptelep, leeresztő nélkül, inox</x:v>
      </x:c>
      <x:c t="str">
        <x:v>SAPHO</x:v>
      </x:c>
      <x:c t="str">
        <x:v>8590913815980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/>
      </x:c>
    </x:row>
    <x:row>
      <x:c t="str">
        <x:v>MI003</x:v>
      </x:c>
      <x:c t="str">
        <x:v>MINIMAL bidécsaptelep, leeresztő nélkül, inox</x:v>
      </x:c>
      <x:c t="str">
        <x:v>SAPHO</x:v>
      </x:c>
      <x:c t="str">
        <x:v>8590913816017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/>
      </x:c>
    </x:row>
    <x:row>
      <x:c t="str">
        <x:v>MI004</x:v>
      </x:c>
      <x:c t="str">
        <x:v>MINIMAL falba süllyesztett mosdócsaptelep, inox</x:v>
      </x:c>
      <x:c t="str">
        <x:v>SAPHO</x:v>
      </x:c>
      <x:c t="str">
        <x:v>8590913816048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>kifutott: 2025.07</x:v>
      </x:c>
    </x:row>
    <x:row>
      <x:c t="str">
        <x:v>MI010</x:v>
      </x:c>
      <x:c t="str">
        <x:v>MINIMAL kádtöltő csaptelep, zuhanyszett nélkül, inox</x:v>
      </x:c>
      <x:c t="str">
        <x:v>SAPHO</x:v>
      </x:c>
      <x:c t="str">
        <x:v>8590913816024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/>
      </x:c>
    </x:row>
    <x:row>
      <x:c t="str">
        <x:v>MI011</x:v>
      </x:c>
      <x:c t="str">
        <x:v>MINIMAL zuhanycsaptelep, zuhanyszett nélkül, inox</x:v>
      </x:c>
      <x:c t="str">
        <x:v>SAPHO</x:v>
      </x:c>
      <x:c t="str">
        <x:v>8590913816031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/>
      </x:c>
    </x:row>
    <x:row>
      <x:c t="str">
        <x:v>MI016</x:v>
      </x:c>
      <x:c t="str">
        <x:v>MINIMAL mosogató-csaptelep, 185/219/302mm, inox</x:v>
      </x:c>
      <x:c t="str">
        <x:v>SAPHO</x:v>
      </x:c>
      <x:c t="str">
        <x:v>8590913858024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MI021</x:v>
      </x:c>
      <x:c t="str">
        <x:v>MINIMAL kádtöltő csaptelep zuhanyszettel, padlósík alatti alaptettel, inox</x:v>
      </x:c>
      <x:c t="str">
        <x:v>SAPHO</x:v>
      </x:c>
      <x:c t="str">
        <x:v>8590913818554</x:v>
      </x:c>
      <x:c t="str">
        <x:v>db        </x:v>
      </x:c>
      <x:c t="str">
        <x:v>84818011</x:v>
      </x:c>
      <x:c t="n">
        <x:v>8.6800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309000.0000</x:v>
      </x:c>
      <x:c t="str">
        <x:v>kifutott: 2026.02</x:v>
      </x:c>
    </x:row>
    <x:row>
      <x:c t="str">
        <x:v>MI034</x:v>
      </x:c>
      <x:c t="str">
        <x:v>MINIMAL Kézizuhany tartó, mozgatható inox</x:v>
      </x:c>
      <x:c t="str">
        <x:v>SAPHO</x:v>
      </x:c>
      <x:c t="str">
        <x:v>8590913816154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13200.0000</x:v>
      </x:c>
      <x:c t="str">
        <x:v/>
      </x:c>
    </x:row>
    <x:row>
      <x:c t="str">
        <x:v>MI035</x:v>
      </x:c>
      <x:c t="str">
        <x:v>MINIMAL fix zuhanytartó, vízbekötéses csatlakozóval, inox</x:v>
      </x:c>
      <x:c t="str">
        <x:v>SAPHO</x:v>
      </x:c>
      <x:c t="str">
        <x:v>8590913816116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/>
      </x:c>
    </x:row>
    <x:row>
      <x:c t="str">
        <x:v>MI036</x:v>
      </x:c>
      <x:c t="str">
        <x:v>MINIMAL Mosdószifon, 1"1/4, inox</x:v>
      </x:c>
      <x:c t="str">
        <x:v>SAPHO</x:v>
      </x:c>
      <x:c t="str">
        <x:v>8590913816147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szifonok</x:v>
      </x:c>
      <x:c t="str">
        <x:v>mosdószifon</x:v>
      </x:c>
      <x:c t="n">
        <x:v>19000.0000</x:v>
      </x:c>
      <x:c t="n">
        <x:v>23400.0000</x:v>
      </x:c>
      <x:c t="str">
        <x:v/>
      </x:c>
    </x:row>
    <x:row>
      <x:c t="str">
        <x:v>MI041</x:v>
      </x:c>
      <x:c t="str">
        <x:v>MINIMAL falsík alatti zuhanycsaptelep, zuhanyszett nélkül, inox</x:v>
      </x:c>
      <x:c t="str">
        <x:v>SAPHO</x:v>
      </x:c>
      <x:c t="str">
        <x:v>8590913816062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MI042</x:v>
      </x:c>
      <x:c t="str">
        <x:v>MINIMAL falsík alatti zuhanycsaptelep, 2-irányú váltóval, zuhanyszett nélkül, inox</x:v>
      </x:c>
      <x:c t="str">
        <x:v>SAPHO</x:v>
      </x:c>
      <x:c t="str">
        <x:v>8590913816079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MI042-01</x:v>
      </x:c>
      <x:c t="str">
        <x:v>MINIMAL falba süllyesztett zuhanycsaptelep, 2-irányú váltóval, zuhanyszettel, fejzuhannyal, inox</x:v>
      </x:c>
      <x:c t="str">
        <x:v>KOMPONENS</x:v>
      </x:c>
      <x:c t="str">
        <x:v>8590913907951</x:v>
      </x:c>
      <x:c t="str">
        <x:v>szett     </x:v>
      </x:c>
      <x:c t="str">
        <x:v/>
      </x:c>
      <x:c t="n">
        <x:v>5.4650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/>
      </x:c>
    </x:row>
    <x:row>
      <x:c t="str">
        <x:v>MI056</x:v>
      </x:c>
      <x:c t="str">
        <x:v>MINIMAL nem zárható leeresztő, túlfolyó nélküli mosdókhoz, 1’’1/4, inox</x:v>
      </x:c>
      <x:c t="str">
        <x:v>SAPHO</x:v>
      </x:c>
      <x:c t="str">
        <x:v>8590913858055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16500.0000</x:v>
      </x:c>
      <x:c t="str">
        <x:v>kiárusítás: 2025.10</x:v>
      </x:c>
    </x:row>
    <x:row>
      <x:c t="str">
        <x:v>MI057</x:v>
      </x:c>
      <x:c t="str">
        <x:v>MINIMAL klik-klak mosdólefolyó, túlfolyóval, 5/4“, inox</x:v>
      </x:c>
      <x:c t="str">
        <x:v>SAPHO</x:v>
      </x:c>
      <x:c t="str">
        <x:v>8590913816123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23000.0000</x:v>
      </x:c>
      <x:c t="str">
        <x:v>kiárusítás: 2025.10</x:v>
      </x:c>
    </x:row>
    <x:row>
      <x:c t="str">
        <x:v>MI058S</x:v>
      </x:c>
      <x:c t="str">
        <x:v>MINIMAL Sarosszelep rozettával, hidegvizes 3/8"x1/2", inox</x:v>
      </x:c>
      <x:c t="str">
        <x:v>SAPHO</x:v>
      </x:c>
      <x:c t="str">
        <x:v>8590913818523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/>
      </x:c>
    </x:row>
    <x:row>
      <x:c t="str">
        <x:v>MI058T</x:v>
      </x:c>
      <x:c t="str">
        <x:v>MINIMAL Sarosszelep rozettával, melegvizes 3/8"x1/2", inox</x:v>
      </x:c>
      <x:c t="str">
        <x:v>SAPHO</x:v>
      </x:c>
      <x:c t="str">
        <x:v>8590913816130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>kiárusítás: 2026.02</x:v>
      </x:c>
    </x:row>
    <x:row>
      <x:c t="str">
        <x:v>MI059</x:v>
      </x:c>
      <x:c t="str">
        <x:v>MINIMAL klik-klak mosdólefolyó, matt inox</x:v>
      </x:c>
      <x:c t="str">
        <x:v>SAPHO</x:v>
      </x:c>
      <x:c t="str">
        <x:v>8590913113666</x:v>
      </x:c>
      <x:c t="str">
        <x:v>db        </x:v>
      </x:c>
      <x:c t="str">
        <x:v>73249000</x:v>
      </x:c>
      <x:c t="n">
        <x:v>0.2970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12800.0000</x:v>
      </x:c>
      <x:c t="str">
        <x:v>újdonság: 2025.05</x:v>
      </x:c>
    </x:row>
    <x:row>
      <x:c t="str">
        <x:v>MI091</x:v>
      </x:c>
      <x:c t="str">
        <x:v>MINIMAL Zuhanykar, 400mm, inox</x:v>
      </x:c>
      <x:c t="str">
        <x:v>SAPHO</x:v>
      </x:c>
      <x:c t="str">
        <x:v>8590913816109</x:v>
      </x:c>
      <x:c t="str">
        <x:v>db        </x:v>
      </x:c>
      <x:c t="str">
        <x:v>74182000</x:v>
      </x:c>
      <x:c t="n">
        <x:v>1.1300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35000.0000</x:v>
      </x:c>
      <x:c t="str">
        <x:v/>
      </x:c>
    </x:row>
    <x:row>
      <x:c t="str">
        <x:v>MI093</x:v>
      </x:c>
      <x:c t="str">
        <x:v>MINIMAL fejzuhany, átmérő 300mm, vastagság 5mm, inox</x:v>
      </x:c>
      <x:c t="str">
        <x:v>SAPHO</x:v>
      </x:c>
      <x:c t="str">
        <x:v>8590913831058</x:v>
      </x:c>
      <x:c t="str">
        <x:v>db        </x:v>
      </x:c>
      <x:c t="str">
        <x:v>73249000</x:v>
      </x:c>
      <x:c t="n">
        <x:v>1.9200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/>
      </x:c>
    </x:row>
    <x:row>
      <x:c t="str">
        <x:v>MI096</x:v>
      </x:c>
      <x:c t="str">
        <x:v>MINIMAL Gégecső, 150cm, inox</x:v>
      </x:c>
      <x:c t="str">
        <x:v>SAPHO</x:v>
      </x:c>
      <x:c t="str">
        <x:v>8590913816178</x:v>
      </x:c>
      <x:c t="str">
        <x:v>db        </x:v>
      </x:c>
      <x:c t="str">
        <x:v>39173900</x:v>
      </x:c>
      <x:c t="n">
        <x:v>0.2650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14000.0000</x:v>
      </x:c>
      <x:c t="str">
        <x:v/>
      </x:c>
    </x:row>
    <x:row>
      <x:c t="str">
        <x:v>MI097</x:v>
      </x:c>
      <x:c t="str">
        <x:v>MINIMAL Kézizuhany, 184mm, inox</x:v>
      </x:c>
      <x:c t="str">
        <x:v>SAPHO</x:v>
      </x:c>
      <x:c t="str">
        <x:v>8590913816086</x:v>
      </x:c>
      <x:c t="str">
        <x:v>db        </x:v>
      </x:c>
      <x:c t="str">
        <x:v>73249000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27000.0000</x:v>
      </x:c>
      <x:c t="str">
        <x:v/>
      </x:c>
    </x:row>
    <x:row>
      <x:c t="str">
        <x:v>MI110</x:v>
      </x:c>
      <x:c t="str">
        <x:v>MINIMAL falba süllyesztett kádtöltő csaptelep, 2-irányú váltóval, inox</x:v>
      </x:c>
      <x:c t="str">
        <x:v>SAPHO</x:v>
      </x:c>
      <x:c t="str">
        <x:v>8590913816055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>kiárusítás: 2026.02</x:v>
      </x:c>
    </x:row>
    <x:row>
      <x:c t="str">
        <x:v>MI1137</x:v>
      </x:c>
      <x:c t="str">
        <x:v>TABELLA fürdőszobai radiátor, 370x1190mm, matt fehér</x:v>
      </x:c>
      <x:c t="str">
        <x:v>SAPHO</x:v>
      </x:c>
      <x:c t="str">
        <x:v>8590913886263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208000.0000</x:v>
      </x:c>
      <x:c t="str">
        <x:v/>
      </x:c>
    </x:row>
    <x:row>
      <x:c t="str">
        <x:v>MI1139</x:v>
      </x:c>
      <x:c t="str">
        <x:v>TABELLA fürdőszobai radiátor, 370x1190mm, matt fekete</x:v>
      </x:c>
      <x:c t="str">
        <x:v>SAPHO</x:v>
      </x:c>
      <x:c t="str">
        <x:v>8590913886270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208000.0000</x:v>
      </x:c>
      <x:c t="str">
        <x:v/>
      </x:c>
    </x:row>
    <x:row>
      <x:c t="str">
        <x:v>MI1147</x:v>
      </x:c>
      <x:c t="str">
        <x:v>TABELLA fürdőszobai radiátor, 490x1190mm, 549W, antracit matt</x:v>
      </x:c>
      <x:c t="str">
        <x:v>SAPHO</x:v>
      </x:c>
      <x:c t="str">
        <x:v>8590913851995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236000.0000</x:v>
      </x:c>
      <x:c t="str">
        <x:v/>
      </x:c>
    </x:row>
    <x:row>
      <x:c t="str">
        <x:v>MI1149</x:v>
      </x:c>
      <x:c t="str">
        <x:v>TABELLA fürdőszobai radiátor, 490x1190mm, 549W, fehér matt</x:v>
      </x:c>
      <x:c t="str">
        <x:v>SAPHO</x:v>
      </x:c>
      <x:c t="str">
        <x:v>8590913851988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237000.0000</x:v>
      </x:c>
      <x:c t="str">
        <x:v/>
      </x:c>
    </x:row>
    <x:row>
      <x:c t="str">
        <x:v>MI140</x:v>
      </x:c>
      <x:c t="str">
        <x:v>MINIMAL zuhanyoszlop kádtöltő csapteleppel, inox</x:v>
      </x:c>
      <x:c t="str">
        <x:v>SAPHO</x:v>
      </x:c>
      <x:c t="str">
        <x:v>8590913831034</x:v>
      </x:c>
      <x:c t="str">
        <x:v>db        </x:v>
      </x:c>
      <x:c t="str">
        <x:v>84818011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129000.0000</x:v>
      </x:c>
      <x:c t="str">
        <x:v>kiárusítás: 2025.10</x:v>
      </x:c>
    </x:row>
    <x:row>
      <x:c t="str">
        <x:v>MI1400</x:v>
      </x:c>
      <x:c t="str">
        <x:v>EVOLLA fürdőszobai radiátor, 490x1390mm, matt fekete</x:v>
      </x:c>
      <x:c t="str">
        <x:v>SAPHO</x:v>
      </x:c>
      <x:c t="str">
        <x:v>8590913926440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274000.0000</x:v>
      </x:c>
      <x:c t="str">
        <x:v/>
      </x:c>
    </x:row>
    <x:row>
      <x:c t="str">
        <x:v>MI1427</x:v>
      </x:c>
      <x:c t="str">
        <x:v>SMARTELLA fürdőszobai radiátor, 250x1490mm, matt fehér</x:v>
      </x:c>
      <x:c t="str">
        <x:v>SAPHO</x:v>
      </x:c>
      <x:c t="str">
        <x:v>8590913120053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2025.10</x:v>
      </x:c>
    </x:row>
    <x:row>
      <x:c t="str">
        <x:v>MI1429</x:v>
      </x:c>
      <x:c t="str">
        <x:v>SMARTELLA fürdőszobai radiátor, 250x1490mm, matt fekete</x:v>
      </x:c>
      <x:c t="str">
        <x:v>SAPHO</x:v>
      </x:c>
      <x:c t="str">
        <x:v>8590913120060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2025.10</x:v>
      </x:c>
    </x:row>
    <x:row>
      <x:c t="str">
        <x:v>MI1457</x:v>
      </x:c>
      <x:c t="str">
        <x:v>TABELLA OPEN fürdőszobai radiátor, 590x1490mm, matt fekete</x:v>
      </x:c>
      <x:c t="str">
        <x:v>SAPHO</x:v>
      </x:c>
      <x:c t="str">
        <x:v>8590913920899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330000.0000</x:v>
      </x:c>
      <x:c t="str">
        <x:v/>
      </x:c>
    </x:row>
    <x:row>
      <x:c t="str">
        <x:v>MI1459</x:v>
      </x:c>
      <x:c t="str">
        <x:v>TABELLA OPEN fürdőszobai radiátor, 590x1490mm, matt fehér</x:v>
      </x:c>
      <x:c t="str">
        <x:v>SAPHO</x:v>
      </x:c>
      <x:c t="str">
        <x:v>8590913920882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330000.0000</x:v>
      </x:c>
      <x:c t="str">
        <x:v/>
      </x:c>
    </x:row>
    <x:row>
      <x:c t="str">
        <x:v>MI1537</x:v>
      </x:c>
      <x:c t="str">
        <x:v>TABELLA fürdőszobai radiátor, 370x1590mm, matt fehér</x:v>
      </x:c>
      <x:c t="str">
        <x:v>SAPHO</x:v>
      </x:c>
      <x:c t="str">
        <x:v>8590913886287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250000.0000</x:v>
      </x:c>
      <x:c t="str">
        <x:v/>
      </x:c>
    </x:row>
    <x:row>
      <x:c t="str">
        <x:v>MI1539</x:v>
      </x:c>
      <x:c t="str">
        <x:v>TABELLA fürdőszobai radiátor, 370x1590mm, matt fekete</x:v>
      </x:c>
      <x:c t="str">
        <x:v>SAPHO</x:v>
      </x:c>
      <x:c t="str">
        <x:v>8590913886294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250000.0000</x:v>
      </x:c>
      <x:c t="str">
        <x:v/>
      </x:c>
    </x:row>
    <x:row>
      <x:c t="str">
        <x:v>MI1547</x:v>
      </x:c>
      <x:c t="str">
        <x:v>TABELLA fürdőszobai radiátor, 490x1590mm, 734W, matt fekete</x:v>
      </x:c>
      <x:c t="str">
        <x:v>SAPHO</x:v>
      </x:c>
      <x:c t="str">
        <x:v>8590913864940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285000.0000</x:v>
      </x:c>
      <x:c t="str">
        <x:v/>
      </x:c>
    </x:row>
    <x:row>
      <x:c t="str">
        <x:v>MI1549</x:v>
      </x:c>
      <x:c t="str">
        <x:v>TABELLA fürdőszobai radiátor, 490x1590mm, 734W, matt fehér</x:v>
      </x:c>
      <x:c t="str">
        <x:v>SAPHO</x:v>
      </x:c>
      <x:c t="str">
        <x:v>8590913864933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285000.0000</x:v>
      </x:c>
      <x:c t="str">
        <x:v/>
      </x:c>
    </x:row>
    <x:row>
      <x:c t="str">
        <x:v>MI202</x:v>
      </x:c>
      <x:c t="str">
        <x:v>MINIMAL mosdócsaptelep, leeresztő nélkül, magasság: 338mm, inox</x:v>
      </x:c>
      <x:c t="str">
        <x:v>SAPHO</x:v>
      </x:c>
      <x:c t="str">
        <x:v>8590913816000</x:v>
      </x:c>
      <x:c t="str">
        <x:v>db        </x:v>
      </x:c>
      <x:c t="str">
        <x:v>84818011</x:v>
      </x:c>
      <x:c t="n">
        <x:v>1.8400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/>
      </x:c>
    </x:row>
    <x:row>
      <x:c t="str">
        <x:v>MI250</x:v>
      </x:c>
      <x:c t="str">
        <x:v>SMARTELLA törölközőtartó radiátorra, 250mm, matt inox</x:v>
      </x:c>
      <x:c t="str">
        <x:v>SAPHO</x:v>
      </x:c>
      <x:c t="str">
        <x:v>8590913120077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15400.0000</x:v>
      </x:c>
      <x:c t="str">
        <x:v>újdonság: 2025.10</x:v>
      </x:c>
    </x:row>
    <x:row>
      <x:c t="str">
        <x:v>MI390</x:v>
      </x:c>
      <x:c t="str">
        <x:v>TABELLA törölközőtartó, 390mm, szálcsiszolt inox</x:v>
      </x:c>
      <x:c t="str">
        <x:v>SAPHO</x:v>
      </x:c>
      <x:c t="str">
        <x:v>8590913886300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17000.0000</x:v>
      </x:c>
      <x:c t="str">
        <x:v/>
      </x:c>
    </x:row>
    <x:row>
      <x:c t="str">
        <x:v>MI390B</x:v>
      </x:c>
      <x:c t="str">
        <x:v>TABELLA törölközőtartó, 390mm, matt fekete</x:v>
      </x:c>
      <x:c t="str">
        <x:v>SAPHO</x:v>
      </x:c>
      <x:c t="str">
        <x:v>8590913929014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17000.0000</x:v>
      </x:c>
      <x:c t="str">
        <x:v/>
      </x:c>
    </x:row>
    <x:row>
      <x:c t="str">
        <x:v>MI390W</x:v>
      </x:c>
      <x:c t="str">
        <x:v>TABELLA törölközőtartó, 390mm, matt fehér</x:v>
      </x:c>
      <x:c t="str">
        <x:v>SAPHO</x:v>
      </x:c>
      <x:c t="str">
        <x:v>8590913929021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17000.0000</x:v>
      </x:c>
      <x:c t="str">
        <x:v/>
      </x:c>
    </x:row>
    <x:row>
      <x:c t="str">
        <x:v>MI520</x:v>
      </x:c>
      <x:c t="str">
        <x:v>TABELLA törölközőtartó, 520mm, szácsiszolt inox</x:v>
      </x:c>
      <x:c t="str">
        <x:v>SAPHO</x:v>
      </x:c>
      <x:c t="str">
        <x:v>8590913852022</x:v>
      </x:c>
      <x:c t="str">
        <x:v>db        </x:v>
      </x:c>
      <x:c t="str">
        <x:v>73249000</x:v>
      </x:c>
      <x:c t="n">
        <x:v>0.7950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23100.0000</x:v>
      </x:c>
      <x:c t="str">
        <x:v/>
      </x:c>
    </x:row>
    <x:row>
      <x:c t="str">
        <x:v>MI520B</x:v>
      </x:c>
      <x:c t="str">
        <x:v>TABELLA törölközőtartó, 520mm, matt fekete</x:v>
      </x:c>
      <x:c t="str">
        <x:v>SAPHO</x:v>
      </x:c>
      <x:c t="str">
        <x:v>8590913929038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23100.0000</x:v>
      </x:c>
      <x:c t="str">
        <x:v/>
      </x:c>
    </x:row>
    <x:row>
      <x:c t="str">
        <x:v>MI520W</x:v>
      </x:c>
      <x:c t="str">
        <x:v>TABELLA törölközőtartó, 520mm, matt fehér</x:v>
      </x:c>
      <x:c t="str">
        <x:v>SAPHO</x:v>
      </x:c>
      <x:c t="str">
        <x:v>8590913929045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23100.0000</x:v>
      </x:c>
      <x:c t="str">
        <x:v/>
      </x:c>
    </x:row>
    <x:row>
      <x:c t="str">
        <x:v>MI6080</x:v>
      </x:c>
      <x:c t="str">
        <x:v>SAMILLA fürdőszobai radiátor, 790x592mm, matt fehér</x:v>
      </x:c>
      <x:c t="str">
        <x:v>SAPHO</x:v>
      </x:c>
      <x:c t="str">
        <x:v>8590913926402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224000.0000</x:v>
      </x:c>
      <x:c t="str">
        <x:v/>
      </x:c>
    </x:row>
    <x:row>
      <x:c t="str">
        <x:v>MIK01</x:v>
      </x:c>
      <x:c t="str">
        <x:v>SAPHO mikroszálas törülöző 40x40cm, szürke</x:v>
      </x:c>
      <x:c t="str">
        <x:v>SAPHO</x:v>
      </x:c>
      <x:c t="str">
        <x:v>8590913123764</x:v>
      </x:c>
      <x:c t="str">
        <x:v>db        </x:v>
      </x:c>
      <x:c t="str">
        <x:v>63079010</x:v>
      </x:c>
      <x:c t="n">
        <x:v>0.0540</x:v>
      </x:c>
      <x:c t="str">
        <x:v/>
      </x:c>
      <x:c t="str">
        <x:v>egyéb</x:v>
      </x:c>
      <x:c t="str">
        <x:v>egyéb</x:v>
      </x:c>
      <x:c t="n">
        <x:v>0.0000</x:v>
      </x:c>
      <x:c t="n">
        <x:v>1200.0000</x:v>
      </x:c>
      <x:c t="str">
        <x:v>újdonság: 2025.10</x:v>
      </x:c>
    </x:row>
    <x:row>
      <x:c t="str">
        <x:v>MIR2</x:v>
      </x:c>
      <x:c t="str">
        <x:v>COSMETICO Tükör, beépített kozmetikai tükörrel, 60x80cm</x:v>
      </x:c>
      <x:c t="str">
        <x:v>SAPHO</x:v>
      </x:c>
      <x:c t="str">
        <x:v>8590913816642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32000.0000</x:v>
      </x:c>
      <x:c t="str">
        <x:v/>
      </x:c>
    </x:row>
    <x:row>
      <x:c t="str">
        <x:v>MIR4</x:v>
      </x:c>
      <x:c t="str">
        <x:v>COSMETICO Tükör, beépített kozmetikai tükörrel, 100x70cm</x:v>
      </x:c>
      <x:c t="str">
        <x:v>SAPHO</x:v>
      </x:c>
      <x:c t="str">
        <x:v>8590913816659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/>
      </x:c>
    </x:row>
    <x:row>
      <x:c t="str">
        <x:v>MIRL2</x:v>
      </x:c>
      <x:c t="str">
        <x:v>ASTRO tükör beépített kozmetikai tükörrel, LED világítással, 60x80cm</x:v>
      </x:c>
      <x:c t="str">
        <x:v>SAPHO</x:v>
      </x:c>
      <x:c t="str">
        <x:v>8590913816666</x:v>
      </x:c>
      <x:c t="str">
        <x:v>db        </x:v>
      </x:c>
      <x:c t="str">
        <x:v>70099100</x:v>
      </x:c>
      <x:c t="n">
        <x:v>7.3000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MIRL4</x:v>
      </x:c>
      <x:c t="str">
        <x:v>ASTRO tükör beépített kozmetikai tükörrel, LED világítással, 100x70cm</x:v>
      </x:c>
      <x:c t="str">
        <x:v>SAPHO</x:v>
      </x:c>
      <x:c t="str">
        <x:v>8590913816673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MJ125</x:v>
      </x:c>
      <x:c t="str">
        <x:v>LISON mosogató-csaptelep, króm</x:v>
      </x:c>
      <x:c t="str">
        <x:v>SAPHO</x:v>
      </x:c>
      <x:c t="str">
        <x:v>8590913111969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MJ125B</x:v>
      </x:c>
      <x:c t="str">
        <x:v>LISON mosogató-csaptelep, matt fekete</x:v>
      </x:c>
      <x:c t="str">
        <x:v>SAPHO</x:v>
      </x:c>
      <x:c t="str">
        <x:v>8590913111976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MK1107</x:v>
      </x:c>
      <x:c t="str">
        <x:v>MARIKA álló szappantartó, zöld</x:v>
      </x:c>
      <x:c t="str">
        <x:v>SAPHO</x:v>
      </x:c>
      <x:c t="str">
        <x:v>8003341104309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MK1108</x:v>
      </x:c>
      <x:c t="str">
        <x:v>MARIKA álló szappantartó, szürke</x:v>
      </x:c>
      <x:c t="str">
        <x:v>SAPHO</x:v>
      </x:c>
      <x:c t="str">
        <x:v>8003341104316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MK1110</x:v>
      </x:c>
      <x:c t="str">
        <x:v>MARIKA álló szappantartó, rózsaszín</x:v>
      </x:c>
      <x:c t="str">
        <x:v>SAPHO</x:v>
      </x:c>
      <x:c t="str">
        <x:v>8003341329733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MK1152</x:v>
      </x:c>
      <x:c t="str">
        <x:v>MARIKA álló szappantartó, tortora</x:v>
      </x:c>
      <x:c t="str">
        <x:v>SAPHO</x:v>
      </x:c>
      <x:c t="str">
        <x:v>8003341329740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MK1162</x:v>
      </x:c>
      <x:c t="str">
        <x:v>MARIKA álló szappantartó, azzurro</x:v>
      </x:c>
      <x:c t="str">
        <x:v>SAPHO</x:v>
      </x:c>
      <x:c t="str">
        <x:v>8003341329757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MK3307</x:v>
      </x:c>
      <x:c t="str">
        <x:v>MARIKA WC-kefe, zöld</x:v>
      </x:c>
      <x:c t="str">
        <x:v>SAPHO</x:v>
      </x:c>
      <x:c t="str">
        <x:v>8003341104347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MK3308</x:v>
      </x:c>
      <x:c t="str">
        <x:v>MARIKA WC-kefe, szürke</x:v>
      </x:c>
      <x:c t="str">
        <x:v>SAPHO</x:v>
      </x:c>
      <x:c t="str">
        <x:v>8003341104354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MK3310</x:v>
      </x:c>
      <x:c t="str">
        <x:v>MARIKA WC-kefe, rózsaszín</x:v>
      </x:c>
      <x:c t="str">
        <x:v>SAPHO</x:v>
      </x:c>
      <x:c t="str">
        <x:v>8003341329764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MK3352</x:v>
      </x:c>
      <x:c t="str">
        <x:v>MARIKA WC-kefe, tortora</x:v>
      </x:c>
      <x:c t="str">
        <x:v>SAPHO</x:v>
      </x:c>
      <x:c t="str">
        <x:v>8003341329771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MK3362</x:v>
      </x:c>
      <x:c t="str">
        <x:v>MARIKA WC-kefe, azzurro</x:v>
      </x:c>
      <x:c t="str">
        <x:v>SAPHO</x:v>
      </x:c>
      <x:c t="str">
        <x:v>8003341329788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MK8007</x:v>
      </x:c>
      <x:c t="str">
        <x:v>MARIKA álló szappanadagoló, zöld</x:v>
      </x:c>
      <x:c t="str">
        <x:v>SAPHO</x:v>
      </x:c>
      <x:c t="str">
        <x:v>8003341104378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MK8008</x:v>
      </x:c>
      <x:c t="str">
        <x:v>MARIKA álló szappanadagoló, szürke</x:v>
      </x:c>
      <x:c t="str">
        <x:v>SAPHO</x:v>
      </x:c>
      <x:c t="str">
        <x:v>8003341104392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MK8010</x:v>
      </x:c>
      <x:c t="str">
        <x:v>MARIKA álló szappanadagoló, rózsaszín</x:v>
      </x:c>
      <x:c t="str">
        <x:v>SAPHO</x:v>
      </x:c>
      <x:c t="str">
        <x:v>8003341329795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MK8052</x:v>
      </x:c>
      <x:c t="str">
        <x:v>MARIKA álló szappanadagoló, tortora</x:v>
      </x:c>
      <x:c t="str">
        <x:v>SAPHO</x:v>
      </x:c>
      <x:c t="str">
        <x:v>8003341329801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MK8062</x:v>
      </x:c>
      <x:c t="str">
        <x:v>MARIKA álló szappanadagoló, azzurro</x:v>
      </x:c>
      <x:c t="str">
        <x:v>SAPHO</x:v>
      </x:c>
      <x:c t="str">
        <x:v>8003341329818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MK9807</x:v>
      </x:c>
      <x:c t="str">
        <x:v>MARIKA álló fogkefetartó, zöld</x:v>
      </x:c>
      <x:c t="str">
        <x:v>SAPHO</x:v>
      </x:c>
      <x:c t="str">
        <x:v>8003341104422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MK9808</x:v>
      </x:c>
      <x:c t="str">
        <x:v>MARIKA álló fogkefetartó, szürke</x:v>
      </x:c>
      <x:c t="str">
        <x:v>SAPHO</x:v>
      </x:c>
      <x:c t="str">
        <x:v>8003341104439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MK9810</x:v>
      </x:c>
      <x:c t="str">
        <x:v>MARIKA álló fogkefetartó, rózsaszín</x:v>
      </x:c>
      <x:c t="str">
        <x:v>SAPHO</x:v>
      </x:c>
      <x:c t="str">
        <x:v>8003341329825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MK9852</x:v>
      </x:c>
      <x:c t="str">
        <x:v>MARIKA álló fogkefetartó, tortora</x:v>
      </x:c>
      <x:c t="str">
        <x:v>SAPHO</x:v>
      </x:c>
      <x:c t="str">
        <x:v>8003341329832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MK9862</x:v>
      </x:c>
      <x:c t="str">
        <x:v>MARIKA álló fogkefetartó, azzurro</x:v>
      </x:c>
      <x:c t="str">
        <x:v>SAPHO</x:v>
      </x:c>
      <x:c t="str">
        <x:v>8003341329849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ML35NE</x:v>
      </x:c>
      <x:c t="str">
        <x:v>kádkapaszkodó, 350mm, matt fekete</x:v>
      </x:c>
      <x:c t="str">
        <x:v>SAPHO</x:v>
      </x:c>
      <x:c t="str">
        <x:v>8590913913785</x:v>
      </x:c>
      <x:c t="str">
        <x:v>db        </x:v>
      </x:c>
      <x:c t="str">
        <x:v>74182000</x:v>
      </x:c>
      <x:c t="n">
        <x:v>1.3130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ML45</x:v>
      </x:c>
      <x:c t="str">
        <x:v>kapaszkodó, 450mm, bronz</x:v>
      </x:c>
      <x:c t="str">
        <x:v>SAPHO</x:v>
      </x:c>
      <x:c t="str">
        <x:v>8590913852862</x:v>
      </x:c>
      <x:c t="str">
        <x:v>db        </x:v>
      </x:c>
      <x:c t="str">
        <x:v>74182000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109000.0000</x:v>
      </x:c>
      <x:c t="str">
        <x:v/>
      </x:c>
    </x:row>
    <x:row>
      <x:c t="str">
        <x:v>MM113</x:v>
      </x:c>
      <x:c t="str">
        <x:v>DALMA kerámiamosdó, 42x42x16,5cm, szürke márvány</x:v>
      </x:c>
      <x:c t="str">
        <x:v>SAPHO</x:v>
      </x:c>
      <x:c t="str">
        <x:v>8590913874611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MM117</x:v>
      </x:c>
      <x:c t="str">
        <x:v>DALMA kerámiamosdó, 42x42x16,5cm, fehér márvány</x:v>
      </x:c>
      <x:c t="str">
        <x:v>SAPHO</x:v>
      </x:c>
      <x:c t="str">
        <x:v>8590913874635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MM127</x:v>
      </x:c>
      <x:c t="str">
        <x:v>DALMA kerámiamosdó, 42x42x16,5cm, bézs márvány</x:v>
      </x:c>
      <x:c t="str">
        <x:v>SAPHO</x:v>
      </x:c>
      <x:c t="str">
        <x:v>8590913874628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MM213</x:v>
      </x:c>
      <x:c t="str">
        <x:v>DALMA kerámiamosdó, 58,5x39x14cm, szürke márvány</x:v>
      </x:c>
      <x:c t="str">
        <x:v>SAPHO</x:v>
      </x:c>
      <x:c t="str">
        <x:v>8590913874581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MM217</x:v>
      </x:c>
      <x:c t="str">
        <x:v>DALMA kerámiamosdó, 58,5x39x14cm, fehér márvány</x:v>
      </x:c>
      <x:c t="str">
        <x:v>SAPHO</x:v>
      </x:c>
      <x:c t="str">
        <x:v>8590913874604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MM227</x:v>
      </x:c>
      <x:c t="str">
        <x:v>DALMA kerámiamosdó, 58,5x39x14cm, bézs márvány</x:v>
      </x:c>
      <x:c t="str">
        <x:v>SAPHO</x:v>
      </x:c>
      <x:c t="str">
        <x:v>8590913874598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MM31</x:v>
      </x:c>
      <x:c t="str">
        <x:v>AQUALINE WHITE LINE álló törölközőtartó, fehér</x:v>
      </x:c>
      <x:c t="str">
        <x:v>AQUALINE</x:v>
      </x:c>
      <x:c t="str">
        <x:v>8003341210093</x:v>
      </x:c>
      <x:c t="str">
        <x:v>db        </x:v>
      </x:c>
      <x:c t="str">
        <x:v>74182000</x:v>
      </x:c>
      <x:c t="n">
        <x:v>3.6000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MM313</x:v>
      </x:c>
      <x:c t="str">
        <x:v>DALMA kerámiamosdó, 68x44cm, szürke márvány</x:v>
      </x:c>
      <x:c t="str">
        <x:v>SAPHO</x:v>
      </x:c>
      <x:c t="str">
        <x:v>8590913874550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MM317</x:v>
      </x:c>
      <x:c t="str">
        <x:v>DALMA kerámiamosdó, 68x44cm, fehér márvány</x:v>
      </x:c>
      <x:c t="str">
        <x:v>SAPHO</x:v>
      </x:c>
      <x:c t="str">
        <x:v>8590913874574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MM32</x:v>
      </x:c>
      <x:c t="str">
        <x:v>AQUALINE WHITE LINE álló WC-papírtartó kefével, fehér</x:v>
      </x:c>
      <x:c t="str">
        <x:v>AQUALINE</x:v>
      </x:c>
      <x:c t="str">
        <x:v>8003341210109</x:v>
      </x:c>
      <x:c t="str">
        <x:v>db        </x:v>
      </x:c>
      <x:c t="str">
        <x:v>74182000</x:v>
      </x:c>
      <x:c t="n">
        <x:v>2.1000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MM327</x:v>
      </x:c>
      <x:c t="str">
        <x:v>DALMA kerámiamosdó, 68x44cm, bézs márvány</x:v>
      </x:c>
      <x:c t="str">
        <x:v>SAPHO</x:v>
      </x:c>
      <x:c t="str">
        <x:v>8590913874567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MM413</x:v>
      </x:c>
      <x:c t="str">
        <x:v>DALMA kerámiamosdó, 59x42cm, szürke márvány</x:v>
      </x:c>
      <x:c t="str">
        <x:v>SAPHO</x:v>
      </x:c>
      <x:c t="str">
        <x:v>8590913880377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MM417</x:v>
      </x:c>
      <x:c t="str">
        <x:v>DALMA kerámiamosdó, 59x42cm, fehér márvány</x:v>
      </x:c>
      <x:c t="str">
        <x:v>SAPHO</x:v>
      </x:c>
      <x:c t="str">
        <x:v>8590913880360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MM427</x:v>
      </x:c>
      <x:c t="str">
        <x:v>DALMA kerámiamosdó, 59x42cm, bézs márvány</x:v>
      </x:c>
      <x:c t="str">
        <x:v>SAPHO</x:v>
      </x:c>
      <x:c t="str">
        <x:v>8590913880384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MM513</x:v>
      </x:c>
      <x:c t="str">
        <x:v>DALMA kerámiamosdó, 47,5x37,5cm, szürke márvány</x:v>
      </x:c>
      <x:c t="str">
        <x:v>SAPHO</x:v>
      </x:c>
      <x:c t="str">
        <x:v>8590913880407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MM517</x:v>
      </x:c>
      <x:c t="str">
        <x:v>DALMA kerámiamosdó, 47,5x37,5cm, fehér márvány</x:v>
      </x:c>
      <x:c t="str">
        <x:v>SAPHO</x:v>
      </x:c>
      <x:c t="str">
        <x:v>8590913880421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MM527</x:v>
      </x:c>
      <x:c t="str">
        <x:v>DALMA kerámiamosdó, 47,5x37,5cm, bézs márvány</x:v>
      </x:c>
      <x:c t="str">
        <x:v>SAPHO</x:v>
      </x:c>
      <x:c t="str">
        <x:v>8590913880414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MM713</x:v>
      </x:c>
      <x:c t="str">
        <x:v>DALMA klik-klak lefolyó túlfolyó nélkül, 5/4“, szürke márvány</x:v>
      </x:c>
      <x:c t="str">
        <x:v>SAPHO</x:v>
      </x:c>
      <x:c t="str">
        <x:v>8590913874895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MM717</x:v>
      </x:c>
      <x:c t="str">
        <x:v>DALMA klik-klak lefolyó túlfolyó nélkül, 5/4“, fehér márvány</x:v>
      </x:c>
      <x:c t="str">
        <x:v>SAPHO</x:v>
      </x:c>
      <x:c t="str">
        <x:v>8590913874918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MM727</x:v>
      </x:c>
      <x:c t="str">
        <x:v>DALMA klik-klak lefolyó túlfolyó nélkül, 5/4“, bézs márvány</x:v>
      </x:c>
      <x:c t="str">
        <x:v>SAPHO</x:v>
      </x:c>
      <x:c t="str">
        <x:v>8590913874901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MN500</x:v>
      </x:c>
      <x:c t="str">
        <x:v>MANOR tükör LED világítással, 50x100cm</x:v>
      </x:c>
      <x:c t="str">
        <x:v>SAPHO</x:v>
      </x:c>
      <x:c t="str">
        <x:v>8590913995774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109000.0000</x:v>
      </x:c>
      <x:c t="str">
        <x:v>újdonság: 2025.03</x:v>
      </x:c>
    </x:row>
    <x:row>
      <x:c t="str">
        <x:v>MO-10100</x:v>
      </x:c>
      <x:c t="str">
        <x:v>AQUALINE csempemágnes szerelőnyíláshoz </x:v>
      </x:c>
      <x:c t="str">
        <x:v>AQUALINE</x:v>
      </x:c>
      <x:c t="str">
        <x:v>8590913842078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egyéb</x:v>
      </x:c>
      <x:c t="str">
        <x:v>kisajtó</x:v>
      </x:c>
      <x:c t="n">
        <x:v>0.0000</x:v>
      </x:c>
      <x:c t="n">
        <x:v>3300.0000</x:v>
      </x:c>
      <x:c t="str">
        <x:v/>
      </x:c>
    </x:row>
    <x:row>
      <x:c t="str">
        <x:v>MO501</x:v>
      </x:c>
      <x:c t="str">
        <x:v>MATEO fürdőszobai radiátor, 500x1047mm, 508 W, fehér</x:v>
      </x:c>
      <x:c t="str">
        <x:v>SAPHO</x:v>
      </x:c>
      <x:c t="str">
        <x:v>8590913852671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2025.06</x:v>
      </x:c>
    </x:row>
    <x:row>
      <x:c t="str">
        <x:v>MO502</x:v>
      </x:c>
      <x:c t="str">
        <x:v>MATEO fürdőszobai radiátor, 500x1047mm, 508 W, anthracite</x:v>
      </x:c>
      <x:c t="str">
        <x:v>SAPHO</x:v>
      </x:c>
      <x:c t="str">
        <x:v>8590913852688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222000.0000</x:v>
      </x:c>
      <x:c t="str">
        <x:v>kifutott: 2025.06</x:v>
      </x:c>
    </x:row>
    <x:row>
      <x:c t="str">
        <x:v>MO601</x:v>
      </x:c>
      <x:c t="str">
        <x:v>MATEO fürdőszobai radiátor, 600x1376mm, 752 W, fehér</x:v>
      </x:c>
      <x:c t="str">
        <x:v>SAPHO</x:v>
      </x:c>
      <x:c t="str">
        <x:v>8590913852695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213000.0000</x:v>
      </x:c>
      <x:c t="str">
        <x:v>kifutott: 2025.06</x:v>
      </x:c>
    </x:row>
    <x:row>
      <x:c t="str">
        <x:v>MO602</x:v>
      </x:c>
      <x:c t="str">
        <x:v>MATEO fürdőszobai radiátor, 600x1376mm, 752 W, anthracite</x:v>
      </x:c>
      <x:c t="str">
        <x:v>SAPHO</x:v>
      </x:c>
      <x:c t="str">
        <x:v>8590913852701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285000.0000</x:v>
      </x:c>
      <x:c t="str">
        <x:v>kifutott: 2025.06</x:v>
      </x:c>
    </x:row>
    <x:row>
      <x:c t="str">
        <x:v>MOA-B-200</x:v>
      </x:c>
      <x:c t="str">
        <x:v>MOA elektromos termosztátos fűtőpatron, Bluetooth kapcsolattal, 200W, fekete</x:v>
      </x:c>
      <x:c t="str">
        <x:v>SAPHO</x:v>
      </x:c>
      <x:c t="str">
        <x:v>8590913898990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MOA-B-300</x:v>
      </x:c>
      <x:c t="str">
        <x:v>MOA elektromos termosztátos fűtőpatron, Bluetooth kapcsolattal, 300W, fekete</x:v>
      </x:c>
      <x:c t="str">
        <x:v>SAPHO</x:v>
      </x:c>
      <x:c t="str">
        <x:v>8590913899003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MOA-B-400</x:v>
      </x:c>
      <x:c t="str">
        <x:v>MOA elektromos termosztátos fűtőpatron, Bluetooth kapcsolattal, 400W, fekete</x:v>
      </x:c>
      <x:c t="str">
        <x:v>SAPHO</x:v>
      </x:c>
      <x:c t="str">
        <x:v>8590913899010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MOA-B-600</x:v>
      </x:c>
      <x:c t="str">
        <x:v>MOA elektromos termosztátos fűtőpatron, Bluetooth kapcsolattal, 600W, fekete</x:v>
      </x:c>
      <x:c t="str">
        <x:v>SAPHO</x:v>
      </x:c>
      <x:c t="str">
        <x:v>8590913899027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MOA-B-800</x:v>
      </x:c>
      <x:c t="str">
        <x:v>MOA elektromos termosztátos fűtőpatron, Bluetooth kapcsolattal, 800W, fekete</x:v>
      </x:c>
      <x:c t="str">
        <x:v>SAPHO</x:v>
      </x:c>
      <x:c t="str">
        <x:v>8590913914782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MOA-C-200</x:v>
      </x:c>
      <x:c t="str">
        <x:v>MOA elektromos termosztátos fűtőpatron, 200W, króm</x:v>
      </x:c>
      <x:c t="str">
        <x:v>SAPHO</x:v>
      </x:c>
      <x:c t="str">
        <x:v>8590913878763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MOA-C-300</x:v>
      </x:c>
      <x:c t="str">
        <x:v>MOA elektromos termosztátos fűtőpatron, 300W, króm</x:v>
      </x:c>
      <x:c t="str">
        <x:v>SAPHO</x:v>
      </x:c>
      <x:c t="str">
        <x:v>8590913878770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MOA-C-400</x:v>
      </x:c>
      <x:c t="str">
        <x:v>MOA elektromos termosztátos fűtőpatron, 400W, króm</x:v>
      </x:c>
      <x:c t="str">
        <x:v>SAPHO</x:v>
      </x:c>
      <x:c t="str">
        <x:v>8590913878787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MOA-C-600</x:v>
      </x:c>
      <x:c t="str">
        <x:v>MOA elektromos termosztátos fűtőpatron, 600W, króm</x:v>
      </x:c>
      <x:c t="str">
        <x:v>SAPHO</x:v>
      </x:c>
      <x:c t="str">
        <x:v>8590913878794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MOA-C-800</x:v>
      </x:c>
      <x:c t="str">
        <x:v>MOA elektromos termosztátos fűtőpatron, 800W, króm</x:v>
      </x:c>
      <x:c t="str">
        <x:v>SAPHO</x:v>
      </x:c>
      <x:c t="str">
        <x:v>8590913878800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MODEL56</x:v>
      </x:c>
      <x:c t="str">
        <x:v>Konyhai hulladék daráló pneumatikus kapcsolóval, 230V, 380W</x:v>
      </x:c>
      <x:c t="str">
        <x:v>AQUALINE</x:v>
      </x:c>
      <x:c t="str">
        <x:v>0503750200596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>kifutott: 2025.06</x:v>
      </x:c>
    </x:row>
    <x:row>
      <x:c t="str">
        <x:v>MP35</x:v>
      </x:c>
      <x:c t="str">
        <x:v>AQUALINE orvosi kar, 35mm-es kartushoz</x:v>
      </x:c>
      <x:c t="str">
        <x:v>AQUALINE</x:v>
      </x:c>
      <x:c t="str">
        <x:v>8590913910104</x:v>
      </x:c>
      <x:c t="str">
        <x:v>db        </x:v>
      </x:c>
      <x:c t="str">
        <x:v>84818019</x:v>
      </x:c>
      <x:c t="n">
        <x:v>0.1220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MP40</x:v>
      </x:c>
      <x:c t="str">
        <x:v>AQUALINE orvosi kar, 40mm-es kartushoz</x:v>
      </x:c>
      <x:c t="str">
        <x:v>AQUALINE</x:v>
      </x:c>
      <x:c t="str">
        <x:v>8590913910098</x:v>
      </x:c>
      <x:c t="str">
        <x:v>db        </x:v>
      </x:c>
      <x:c t="str">
        <x:v>84818019</x:v>
      </x:c>
      <x:c t="n">
        <x:v>0.1270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MPSNBN</x:v>
      </x:c>
      <x:c t="str">
        <x:v>GSI NUBES konzoltartó láb MSAN80N/100N termékekhez, 162mm, fekete</x:v>
      </x:c>
      <x:c t="str">
        <x:v>SAPHO</x:v>
      </x:c>
      <x:c t="str">
        <x:v>8057729352363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50000.0000</x:v>
      </x:c>
      <x:c t="str">
        <x:v>újdonság: 2025.10</x:v>
      </x:c>
    </x:row>
    <x:row>
      <x:c t="str">
        <x:v>MPSNMN</x:v>
      </x:c>
      <x:c t="str">
        <x:v>GSI NORM konzoltartó láb MSAN80N/100N termékekhez, 194mm, fekete</x:v>
      </x:c>
      <x:c t="str">
        <x:v>SAPHO</x:v>
      </x:c>
      <x:c t="str">
        <x:v>8057729352356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51000.0000</x:v>
      </x:c>
      <x:c t="str">
        <x:v>újdonság: 2025.10</x:v>
      </x:c>
    </x:row>
    <x:row>
      <x:c t="str">
        <x:v>MPSPRN</x:v>
      </x:c>
      <x:c t="str">
        <x:v>GSI PURA konzoltartó láb MSAP82N/102N termékekhez, 229mm, fekete</x:v>
      </x:c>
      <x:c t="str">
        <x:v>SAPHO</x:v>
      </x:c>
      <x:c t="str">
        <x:v>8057729352349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54000.0000</x:v>
      </x:c>
      <x:c t="str">
        <x:v>újdonság: 2025.10</x:v>
      </x:c>
    </x:row>
    <x:row>
      <x:c t="str">
        <x:v>MR10</x:v>
      </x:c>
      <x:c t="str">
        <x:v>MORADA kádtöltő csaptelep, zuhanyszett nélkül, króm</x:v>
      </x:c>
      <x:c t="str">
        <x:v>SAPHO</x:v>
      </x:c>
      <x:c t="str">
        <x:v>8590913830396</x:v>
      </x:c>
      <x:c t="str">
        <x:v>db        </x:v>
      </x:c>
      <x:c t="str">
        <x:v>84818011</x:v>
      </x:c>
      <x:c t="n">
        <x:v>2.8700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168000.0000</x:v>
      </x:c>
      <x:c t="str">
        <x:v>kifutott: 2024.09</x:v>
      </x:c>
    </x:row>
    <x:row>
      <x:c t="str">
        <x:v>MR11</x:v>
      </x:c>
      <x:c t="str">
        <x:v>MORADA fali zuhanycsaptelep, króm</x:v>
      </x:c>
      <x:c t="str">
        <x:v>SAPHO</x:v>
      </x:c>
      <x:c t="str">
        <x:v>8590913830389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>kifutott: 2024.09</x:v>
      </x:c>
    </x:row>
    <x:row>
      <x:c t="str">
        <x:v>MR112</x:v>
      </x:c>
      <x:c t="str">
        <x:v>MORIAN mosdótartó pult polccal és fiókkal, balos, 120x14x48cm, tölgy</x:v>
      </x:c>
      <x:c t="str">
        <x:v>SAPHO</x:v>
      </x:c>
      <x:c t="str">
        <x:v>8590913892431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2025.08</x:v>
      </x:c>
    </x:row>
    <x:row>
      <x:c t="str">
        <x:v>MR113</x:v>
      </x:c>
      <x:c t="str">
        <x:v>MORIAN mosdótartó pult polccal és fiókkal, jobbos, 120x14x48cm, tölgy</x:v>
      </x:c>
      <x:c t="str">
        <x:v>SAPHO</x:v>
      </x:c>
      <x:c t="str">
        <x:v>8590913892448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2026.02</x:v>
      </x:c>
    </x:row>
    <x:row>
      <x:c t="str">
        <x:v>MR115</x:v>
      </x:c>
      <x:c t="str">
        <x:v>MORIAN mosdótartó pult polccal és fiókkal, balos, 100x14x48cm, tölgy</x:v>
      </x:c>
      <x:c t="str">
        <x:v>SAPHO</x:v>
      </x:c>
      <x:c t="str">
        <x:v>8590913892394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MR116</x:v>
      </x:c>
      <x:c t="str">
        <x:v>MORIAN mosdótartó pult polccal és fiókkal, jobbos, 100x14x48cm, tölgy</x:v>
      </x:c>
      <x:c t="str">
        <x:v>SAPHO</x:v>
      </x:c>
      <x:c t="str">
        <x:v>8590913892400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MR11ZL</x:v>
      </x:c>
      <x:c t="str">
        <x:v>MORADA fali zuhanycsaptelep, arany</x:v>
      </x:c>
      <x:c t="str">
        <x:v>SAPHO</x:v>
      </x:c>
      <x:c t="str">
        <x:v>8590913846298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219000.0000</x:v>
      </x:c>
      <x:c t="str">
        <x:v>kifutott: 2024.09</x:v>
      </x:c>
    </x:row>
    <x:row>
      <x:c t="str">
        <x:v>MR122</x:v>
      </x:c>
      <x:c t="str">
        <x:v>MORIAN mosdótartó pult polccal és fiókkal, balos, 120x14x48cm, fekete tölgy</x:v>
      </x:c>
      <x:c t="str">
        <x:v>SAPHO</x:v>
      </x:c>
      <x:c t="str">
        <x:v>8590913892455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kiárusítás: 2025.03</x:v>
      </x:c>
    </x:row>
    <x:row>
      <x:c t="str">
        <x:v>MR123</x:v>
      </x:c>
      <x:c t="str">
        <x:v>MORIAN mosdótartó pult polccal és fiókkal, jobbos, 120x14x48cm, fekete tölgy</x:v>
      </x:c>
      <x:c t="str">
        <x:v>SAPHO</x:v>
      </x:c>
      <x:c t="str">
        <x:v>8590913892462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2025.03</x:v>
      </x:c>
    </x:row>
    <x:row>
      <x:c t="str">
        <x:v>MR125</x:v>
      </x:c>
      <x:c t="str">
        <x:v>MORIAN mosdótartó pult polccal és fiókkal, balos, 100x14x48cm, fekete tölgy</x:v>
      </x:c>
      <x:c t="str">
        <x:v>SAPHO</x:v>
      </x:c>
      <x:c t="str">
        <x:v>8590913892417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MR126</x:v>
      </x:c>
      <x:c t="str">
        <x:v>MORIAN mosdótartó pult polccal és fiókkal, jobbos, 100x14x48cm, fekete tölgy</x:v>
      </x:c>
      <x:c t="str">
        <x:v>SAPHO</x:v>
      </x:c>
      <x:c t="str">
        <x:v>8590913892424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MR135</x:v>
      </x:c>
      <x:c t="str">
        <x:v>MORIAN mosdótartó pult polccal és fiókkal, 130x14x48cm, tölgy</x:v>
      </x:c>
      <x:c t="str">
        <x:v>SAPHO</x:v>
      </x:c>
      <x:c t="str">
        <x:v>8590913892479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kifutott: 2025.03</x:v>
      </x:c>
    </x:row>
    <x:row>
      <x:c t="str">
        <x:v>MR136</x:v>
      </x:c>
      <x:c t="str">
        <x:v>MORIAN mosdótartó pult polccal és fiókkal, 130x14x48cm, fekete tölgy</x:v>
      </x:c>
      <x:c t="str">
        <x:v>SAPHO</x:v>
      </x:c>
      <x:c t="str">
        <x:v>8590913892486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kiárusítás: 2025.03</x:v>
      </x:c>
    </x:row>
    <x:row>
      <x:c t="str">
        <x:v>MR137</x:v>
      </x:c>
      <x:c t="str">
        <x:v>MARILENA fürdőszobai radiátor, 500x1370mm, matt fehér</x:v>
      </x:c>
      <x:c t="str">
        <x:v>SAPHO</x:v>
      </x:c>
      <x:c t="str">
        <x:v>8590913988318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2025.03</x:v>
      </x:c>
    </x:row>
    <x:row>
      <x:c t="str">
        <x:v>MR137B</x:v>
      </x:c>
      <x:c t="str">
        <x:v>MARILENA fürdőszobai radiátor, 500x1370mm, matt fekete</x:v>
      </x:c>
      <x:c t="str">
        <x:v>SAPHO</x:v>
      </x:c>
      <x:c t="str">
        <x:v>8590913988325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224000.0000</x:v>
      </x:c>
      <x:c t="str">
        <x:v>újdonság: 2025.03</x:v>
      </x:c>
    </x:row>
    <x:row>
      <x:c t="str">
        <x:v>MR138</x:v>
      </x:c>
      <x:c t="str">
        <x:v>MORIAN mosdótartó pult polccal és fiókkal, 140x14x48cm, tölgy</x:v>
      </x:c>
      <x:c t="str">
        <x:v>SAPHO</x:v>
      </x:c>
      <x:c t="str">
        <x:v>8590913892493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kifutott: 2025.06</x:v>
      </x:c>
    </x:row>
    <x:row>
      <x:c t="str">
        <x:v>MR139</x:v>
      </x:c>
      <x:c t="str">
        <x:v>MORIAN mosdótartó pult polccal és fiókkal, 140x14x48cm, fekete tölgy</x:v>
      </x:c>
      <x:c t="str">
        <x:v>SAPHO</x:v>
      </x:c>
      <x:c t="str">
        <x:v>8590913892509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kiárusítás: 2025.03</x:v>
      </x:c>
    </x:row>
    <x:row>
      <x:c t="str">
        <x:v>MR186</x:v>
      </x:c>
      <x:c t="str">
        <x:v>MORIAN felsőszekrény, 35x140x30cm, tölgy</x:v>
      </x:c>
      <x:c t="str">
        <x:v>SAPHO</x:v>
      </x:c>
      <x:c t="str">
        <x:v>8590913892516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2025.08</x:v>
      </x:c>
    </x:row>
    <x:row>
      <x:c t="str">
        <x:v>MR189</x:v>
      </x:c>
      <x:c t="str">
        <x:v>MORIAN felsőszekrény, 35x140x30cm, fekete tölgy</x:v>
      </x:c>
      <x:c t="str">
        <x:v>SAPHO</x:v>
      </x:c>
      <x:c t="str">
        <x:v>8590913892523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2025.03</x:v>
      </x:c>
    </x:row>
    <x:row>
      <x:c t="str">
        <x:v>MR260</x:v>
      </x:c>
      <x:c t="str">
        <x:v>MINOR öntöttmárvány mosdó, 26x11cm</x:v>
      </x:c>
      <x:c t="str">
        <x:v>SAPHO</x:v>
      </x:c>
      <x:c t="str">
        <x:v>8590913887482</x:v>
      </x:c>
      <x:c t="str">
        <x:v>db        </x:v>
      </x:c>
      <x:c t="str">
        <x:v>39221000</x:v>
      </x:c>
      <x:c t="n">
        <x:v>1.6900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MR26014</x:v>
      </x:c>
      <x:c t="str">
        <x:v>MINOR betonmosdó, átm.:26cm, homok</x:v>
      </x:c>
      <x:c t="str">
        <x:v>SAPHO</x:v>
      </x:c>
      <x:c t="str">
        <x:v>8590913970597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MR26015</x:v>
      </x:c>
      <x:c t="str">
        <x:v>MINOR betonmosdó, átm.:26cm, sötét barna</x:v>
      </x:c>
      <x:c t="str">
        <x:v>SAPHO</x:v>
      </x:c>
      <x:c t="str">
        <x:v>8590913970580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MR26016</x:v>
      </x:c>
      <x:c t="str">
        <x:v>MINOR betonmosdó, átm.:26cm, antracit</x:v>
      </x:c>
      <x:c t="str">
        <x:v>SAPHO</x:v>
      </x:c>
      <x:c t="str">
        <x:v>8590913970603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MR26017</x:v>
      </x:c>
      <x:c t="str">
        <x:v>MINOR betonmosdó, átm.:26cm, szürke</x:v>
      </x:c>
      <x:c t="str">
        <x:v>SAPHO</x:v>
      </x:c>
      <x:c t="str">
        <x:v>8590913970610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MR26021</x:v>
      </x:c>
      <x:c t="str">
        <x:v>MINOR betonmosdó, átm.:26cm, rózsaszín</x:v>
      </x:c>
      <x:c t="str">
        <x:v>SAPHO</x:v>
      </x:c>
      <x:c t="str">
        <x:v>8590913970627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MR26022</x:v>
      </x:c>
      <x:c t="str">
        <x:v>MINOR betonmosdó, átm.:26cm, sárga</x:v>
      </x:c>
      <x:c t="str">
        <x:v>SAPHO</x:v>
      </x:c>
      <x:c t="str">
        <x:v>8590913970634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MR26023</x:v>
      </x:c>
      <x:c t="str">
        <x:v>MINOR betonmosdó, átm.:26cm, zöld</x:v>
      </x:c>
      <x:c t="str">
        <x:v>SAPHO</x:v>
      </x:c>
      <x:c t="str">
        <x:v>8590913970641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MR300</x:v>
      </x:c>
      <x:c t="str">
        <x:v>MIRAKA LED világítás, 5W, 230V, 300x35x120mm, akryl, króm</x:v>
      </x:c>
      <x:c t="str">
        <x:v>SAPHO</x:v>
      </x:c>
      <x:c t="str">
        <x:v>8590913824555</x:v>
      </x:c>
      <x:c t="str">
        <x:v>db        </x:v>
      </x:c>
      <x:c t="str">
        <x:v>94051140</x:v>
      </x:c>
      <x:c t="n">
        <x:v>0.2630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11500.0000</x:v>
      </x:c>
      <x:c t="str">
        <x:v/>
      </x:c>
    </x:row>
    <x:row>
      <x:c t="str">
        <x:v>MR400</x:v>
      </x:c>
      <x:c t="str">
        <x:v>MINOR öntöttmárvány pult, balos, 40x22cm</x:v>
      </x:c>
      <x:c t="str">
        <x:v>SAPHO</x:v>
      </x:c>
      <x:c t="str">
        <x:v>8590913888441</x:v>
      </x:c>
      <x:c t="str">
        <x:v>db        </x:v>
      </x:c>
      <x:c t="str">
        <x:v>39221000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MR405</x:v>
      </x:c>
      <x:c t="str">
        <x:v>MINOR öntöttmárvány pult, jobbos, 40x22cm</x:v>
      </x:c>
      <x:c t="str">
        <x:v>SAPHO</x:v>
      </x:c>
      <x:c t="str">
        <x:v>8590913888458</x:v>
      </x:c>
      <x:c t="str">
        <x:v>db        </x:v>
      </x:c>
      <x:c t="str">
        <x:v>39221000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MR42</x:v>
      </x:c>
      <x:c t="str">
        <x:v>MORADA falsík alatti zuhanycsaptelep, 2-irányú váltóval, króm</x:v>
      </x:c>
      <x:c t="str">
        <x:v>SAPHO</x:v>
      </x:c>
      <x:c t="str">
        <x:v>8590913830419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87000.0000</x:v>
      </x:c>
      <x:c t="str">
        <x:v>kifutott: 2025.10</x:v>
      </x:c>
    </x:row>
    <x:row>
      <x:c t="str">
        <x:v>MR600</x:v>
      </x:c>
      <x:c t="str">
        <x:v>MIRAKA LED világítás, 9W, 230V, 600x35x120mm, akryl, króm</x:v>
      </x:c>
      <x:c t="str">
        <x:v>SAPHO</x:v>
      </x:c>
      <x:c t="str">
        <x:v>8590913824562</x:v>
      </x:c>
      <x:c t="str">
        <x:v>db        </x:v>
      </x:c>
      <x:c t="str">
        <x:v>94051140</x:v>
      </x:c>
      <x:c t="n">
        <x:v>0.5250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17000.0000</x:v>
      </x:c>
      <x:c t="str">
        <x:v/>
      </x:c>
    </x:row>
    <x:row>
      <x:c t="str">
        <x:v>MS1-100</x:v>
      </x:c>
      <x:c t="str">
        <x:v>POLYSAN MODULAR Fix zuhanyfal, 1000mm</x:v>
      </x:c>
      <x:c t="str">
        <x:v>AKCIO</x:v>
      </x:c>
      <x:c t="str">
        <x:v>8590913838439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112000.0000</x:v>
      </x:c>
      <x:c t="n">
        <x:v>166000.0000</x:v>
      </x:c>
      <x:c t="str">
        <x:v>kifutott: 2024.09</x:v>
      </x:c>
    </x:row>
    <x:row>
      <x:c t="str">
        <x:v>MS1-100B</x:v>
      </x:c>
      <x:c t="str">
        <x:v>POLYSAN MODULAR Fix zuhanyfal, 1000mm, transzparent üveg, matt fekete profil</x:v>
      </x:c>
      <x:c t="str">
        <x:v>SAPHO</x:v>
      </x:c>
      <x:c t="str">
        <x:v>8590913918063</x:v>
      </x:c>
      <x:c t="str">
        <x:v>db        </x:v>
      </x:c>
      <x:c t="str">
        <x:v>70200080</x:v>
      </x:c>
      <x:c t="n">
        <x:v>45.8800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143000.0000</x:v>
      </x:c>
      <x:c t="str">
        <x:v>kifutott: 2026.02</x:v>
      </x:c>
    </x:row>
    <x:row>
      <x:c t="str">
        <x:v>MS1-100-C</x:v>
      </x:c>
      <x:c t="str">
        <x:v>POLYSAN MODULAR SHOWER Fix íves zuhanyfal, 907mm, R550</x:v>
      </x:c>
      <x:c t="str">
        <x:v>SAPHO</x:v>
      </x:c>
      <x:c t="str">
        <x:v>8590913882012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167000.0000</x:v>
      </x:c>
      <x:c t="str">
        <x:v>kifutott: 2024.09</x:v>
      </x:c>
    </x:row>
    <x:row>
      <x:c t="str">
        <x:v>MS1-100-D</x:v>
      </x:c>
      <x:c t="str">
        <x:v>POLYSAN MODULAR SHOWER Fix zuhanyfal, törölközőtartó lyukakkal, 1000mm, transzparent üveg</x:v>
      </x:c>
      <x:c t="str">
        <x:v>SAPHO</x:v>
      </x:c>
      <x:c t="str">
        <x:v>8590913881985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MS1-110</x:v>
      </x:c>
      <x:c t="str">
        <x:v>POLYSAN MODULAR Fix zuhanyfal, 1100mm</x:v>
      </x:c>
      <x:c t="str">
        <x:v>AKCIO</x:v>
      </x:c>
      <x:c t="str">
        <x:v>8590913838446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117000.0000</x:v>
      </x:c>
      <x:c t="n">
        <x:v>178000.0000</x:v>
      </x:c>
      <x:c t="str">
        <x:v>kifutott: 2024.11</x:v>
      </x:c>
    </x:row>
    <x:row>
      <x:c t="str">
        <x:v>MS1-110B</x:v>
      </x:c>
      <x:c t="str">
        <x:v>POLYSAN MODULAR Fix zuhanyfal, 1100mm, transzparent üveg, matt fekete profil</x:v>
      </x:c>
      <x:c t="str">
        <x:v>SAPHO</x:v>
      </x:c>
      <x:c t="str">
        <x:v>8590913918070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152000.0000</x:v>
      </x:c>
      <x:c t="str">
        <x:v>kifutott: 2025.10</x:v>
      </x:c>
    </x:row>
    <x:row>
      <x:c t="str">
        <x:v>MS1-120</x:v>
      </x:c>
      <x:c t="str">
        <x:v>POLYSAN MODULAR Fix zuhanyfal, 1200mm</x:v>
      </x:c>
      <x:c t="str">
        <x:v>AKCIO</x:v>
      </x:c>
      <x:c t="str">
        <x:v>8590913838453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122000.0000</x:v>
      </x:c>
      <x:c t="n">
        <x:v>187000.0000</x:v>
      </x:c>
      <x:c t="str">
        <x:v>kifutott: 2024.09</x:v>
      </x:c>
    </x:row>
    <x:row>
      <x:c t="str">
        <x:v>MS1-120B</x:v>
      </x:c>
      <x:c t="str">
        <x:v>POLYSAN MODULAR Fix zuhanyfal, 1200mm, matt fekete</x:v>
      </x:c>
      <x:c t="str">
        <x:v>SAPHO</x:v>
      </x:c>
      <x:c t="str">
        <x:v>8590913918087</x:v>
      </x:c>
      <x:c t="str">
        <x:v>db        </x:v>
      </x:c>
      <x:c t="str">
        <x:v>70200080</x:v>
      </x:c>
      <x:c t="n">
        <x:v>53.8700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156000.0000</x:v>
      </x:c>
      <x:c t="str">
        <x:v>kifutott: 2024.11</x:v>
      </x:c>
    </x:row>
    <x:row>
      <x:c t="str">
        <x:v>MS1-120-C</x:v>
      </x:c>
      <x:c t="str">
        <x:v>POLYSAN MODULAR SHOWER Fix íves zuhanyfal, 1107mm, R550</x:v>
      </x:c>
      <x:c t="str">
        <x:v>SAPHO</x:v>
      </x:c>
      <x:c t="str">
        <x:v>8590913882005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180000.0000</x:v>
      </x:c>
      <x:c t="str">
        <x:v>kifutott: 2024.09</x:v>
      </x:c>
    </x:row>
    <x:row>
      <x:c t="str">
        <x:v>MS1-130</x:v>
      </x:c>
      <x:c t="str">
        <x:v>POLYSAN MODULAR Fix zuhanyfal, 1300mm, transzparent üveg</x:v>
      </x:c>
      <x:c t="str">
        <x:v>AKCIO</x:v>
      </x:c>
      <x:c t="str">
        <x:v>8590913843433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134000.0000</x:v>
      </x:c>
      <x:c t="n">
        <x:v>197000.0000</x:v>
      </x:c>
      <x:c t="str">
        <x:v>kifutott: 2025.06</x:v>
      </x:c>
    </x:row>
    <x:row>
      <x:c t="str">
        <x:v>MS1-140</x:v>
      </x:c>
      <x:c t="str">
        <x:v>POLYSAN MODULAR Fix zuhanyfal, 1400mm</x:v>
      </x:c>
      <x:c t="str">
        <x:v>AKCIO</x:v>
      </x:c>
      <x:c t="str">
        <x:v>8590913843440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139000.0000</x:v>
      </x:c>
      <x:c t="n">
        <x:v>211000.0000</x:v>
      </x:c>
      <x:c t="str">
        <x:v>kifutott: 2024.11</x:v>
      </x:c>
    </x:row>
    <x:row>
      <x:c t="str">
        <x:v>MS1-150</x:v>
      </x:c>
      <x:c t="str">
        <x:v>POLYSAN MODULAR Fix zuhanyfal, 1500mm</x:v>
      </x:c>
      <x:c t="str">
        <x:v>AKCIO</x:v>
      </x:c>
      <x:c t="str">
        <x:v>8590913843457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143000.0000</x:v>
      </x:c>
      <x:c t="n">
        <x:v>220000.0000</x:v>
      </x:c>
      <x:c t="str">
        <x:v>kifutott: 2024.09</x:v>
      </x:c>
    </x:row>
    <x:row>
      <x:c t="str">
        <x:v>MS1-70</x:v>
      </x:c>
      <x:c t="str">
        <x:v>POLYSAN MODULAR Fix zuhanyfal, 700mm, transzparent üveg</x:v>
      </x:c>
      <x:c t="str">
        <x:v>AKCIO</x:v>
      </x:c>
      <x:c t="str">
        <x:v>8590913838408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94000.0000</x:v>
      </x:c>
      <x:c t="n">
        <x:v>139000.0000</x:v>
      </x:c>
      <x:c t="str">
        <x:v>kifutott: 2025.08</x:v>
      </x:c>
    </x:row>
    <x:row>
      <x:c t="str">
        <x:v>MS1-80</x:v>
      </x:c>
      <x:c t="str">
        <x:v>POLYSAN MODULAR Fix zuhanyfal, 800mm, transzparent üveg</x:v>
      </x:c>
      <x:c t="str">
        <x:v>AKCIO</x:v>
      </x:c>
      <x:c t="str">
        <x:v>8590913838415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99000.0000</x:v>
      </x:c>
      <x:c t="n">
        <x:v>149000.0000</x:v>
      </x:c>
      <x:c t="str">
        <x:v>kifutott: 2025.06</x:v>
      </x:c>
    </x:row>
    <x:row>
      <x:c t="str">
        <x:v>MS1-80B</x:v>
      </x:c>
      <x:c t="str">
        <x:v>POLYSAN MODULAR Fix zuhanyfal, 800mm, transzparent üveg, matt fekete profil</x:v>
      </x:c>
      <x:c t="str">
        <x:v>SAPHO</x:v>
      </x:c>
      <x:c t="str">
        <x:v>8590913918049</x:v>
      </x:c>
      <x:c t="str">
        <x:v>db        </x:v>
      </x:c>
      <x:c t="str">
        <x:v>70200080</x:v>
      </x:c>
      <x:c t="n">
        <x:v>38.1100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128000.0000</x:v>
      </x:c>
      <x:c t="str">
        <x:v>kiárusítás: 2025.03</x:v>
      </x:c>
    </x:row>
    <x:row>
      <x:c t="str">
        <x:v>MS1-90B</x:v>
      </x:c>
      <x:c t="str">
        <x:v>POLYSAN MODULAR Fix zuhanyfal, 900mm, transzparent üveg, matt fekete profil</x:v>
      </x:c>
      <x:c t="str">
        <x:v>SAPHO</x:v>
      </x:c>
      <x:c t="str">
        <x:v>8590913918056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138000.0000</x:v>
      </x:c>
      <x:c t="str">
        <x:v>kiárusítás: 2025.03</x:v>
      </x:c>
    </x:row>
    <x:row>
      <x:c t="str">
        <x:v>MS1-90-D</x:v>
      </x:c>
      <x:c t="str">
        <x:v>POLYSAN MODULAR SHOWER Fix zuhanyfal, törölközőtartó lyukakkal, 900mm, transzparent üveg</x:v>
      </x:c>
      <x:c t="str">
        <x:v>SAPHO</x:v>
      </x:c>
      <x:c t="str">
        <x:v>8590913881992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kiárusítás: 2025.03</x:v>
      </x:c>
    </x:row>
    <x:row>
      <x:c t="str">
        <x:v>MS2A-100</x:v>
      </x:c>
      <x:c t="str">
        <x:v>POLYSAN MODULAR Fix zuhanyfal, L típusú, 2/1-es modul, 1000mm</x:v>
      </x:c>
      <x:c t="str">
        <x:v>SAPHO</x:v>
      </x:c>
      <x:c t="str">
        <x:v>8590913838491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2024.11</x:v>
      </x:c>
    </x:row>
    <x:row>
      <x:c t="str">
        <x:v>MS2A-110</x:v>
      </x:c>
      <x:c t="str">
        <x:v>POLYSAN MODULAR Fix zuhanyfal, L típusú, 2/1-es modul, 1100mm</x:v>
      </x:c>
      <x:c t="str">
        <x:v>SAPHO</x:v>
      </x:c>
      <x:c t="str">
        <x:v>8590913838507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kifutott: 2024.09</x:v>
      </x:c>
    </x:row>
    <x:row>
      <x:c t="str">
        <x:v>MS2A-120</x:v>
      </x:c>
      <x:c t="str">
        <x:v>POLYSAN MODULAR Fix zuhanyfal, L típusú, 2/1-es modul, 1200mm</x:v>
      </x:c>
      <x:c t="str">
        <x:v>SAPHO</x:v>
      </x:c>
      <x:c t="str">
        <x:v>8590913838514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151000.0000</x:v>
      </x:c>
      <x:c t="str">
        <x:v>kifutott: 2024.11</x:v>
      </x:c>
    </x:row>
    <x:row>
      <x:c t="str">
        <x:v>MS2A-90</x:v>
      </x:c>
      <x:c t="str">
        <x:v>POLYSAN MODULAR Fix zuhanyfal, L típusú, 2/1-es modul, 900mm, transzparent üveg</x:v>
      </x:c>
      <x:c t="str">
        <x:v>SAPHO</x:v>
      </x:c>
      <x:c t="str">
        <x:v>8590913838484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2025.03</x:v>
      </x:c>
    </x:row>
    <x:row>
      <x:c t="str">
        <x:v>MS2B-100L</x:v>
      </x:c>
      <x:c t="str">
        <x:v>POLYSAN MODULAR Fix oldalfal, L típusú, 2/2-es modul, balos, 1000mm, transzparent üveg</x:v>
      </x:c>
      <x:c t="str">
        <x:v>SAPHO</x:v>
      </x:c>
      <x:c t="str">
        <x:v>8590913843471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MS2B-100R</x:v>
      </x:c>
      <x:c t="str">
        <x:v>POLYSAN MODULAR Fix oldalfal, L típusú, 2/2-es modul, jobbos, 1000mm, transzparent üveg</x:v>
      </x:c>
      <x:c t="str">
        <x:v>SAPHO</x:v>
      </x:c>
      <x:c t="str">
        <x:v>8590913843464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MS2B-120L</x:v>
      </x:c>
      <x:c t="str">
        <x:v>POLYSAN MODULAR Fix oldalfa, L típusú, 2/2-es modul, balos, 1200mm</x:v>
      </x:c>
      <x:c t="str">
        <x:v>SAPHO</x:v>
      </x:c>
      <x:c t="str">
        <x:v>8590913843488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2024.09</x:v>
      </x:c>
    </x:row>
    <x:row>
      <x:c t="str">
        <x:v>MS2B-120R</x:v>
      </x:c>
      <x:c t="str">
        <x:v>POLYSAN MODULAR Fix oldalfal, L típusú, 2/2-es modul, jobbos, 1200mm, transzparent üveg</x:v>
      </x:c>
      <x:c t="str">
        <x:v>SAPHO</x:v>
      </x:c>
      <x:c t="str">
        <x:v>8590913843495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MS2B-30L</x:v>
      </x:c>
      <x:c t="str">
        <x:v>POLYSAN MODULAR Fix oldalfa, L típusú, 2/2-es modul, balos, 300mm</x:v>
      </x:c>
      <x:c t="str">
        <x:v>SAPHO</x:v>
      </x:c>
      <x:c t="str">
        <x:v>8590913838569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2024.11</x:v>
      </x:c>
    </x:row>
    <x:row>
      <x:c t="str">
        <x:v>MS2B-30R</x:v>
      </x:c>
      <x:c t="str">
        <x:v>POLYSAN MODULAR Fix oldalfa, L típusú, 2/2-es modul, jobbos, 300mm</x:v>
      </x:c>
      <x:c t="str">
        <x:v>SAPHO</x:v>
      </x:c>
      <x:c t="str">
        <x:v>8590913838576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2024.09</x:v>
      </x:c>
    </x:row>
    <x:row>
      <x:c t="str">
        <x:v>MS2B-40L</x:v>
      </x:c>
      <x:c t="str">
        <x:v>POLYSAN MODULAR Fix oldalfal, L típusú, 2/2-es modul, balos, 400mm, transzparent üveg</x:v>
      </x:c>
      <x:c t="str">
        <x:v>SAPHO</x:v>
      </x:c>
      <x:c t="str">
        <x:v>8590913838583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kiárusítás: 2025.03</x:v>
      </x:c>
    </x:row>
    <x:row>
      <x:c t="str">
        <x:v>MS2B-40R</x:v>
      </x:c>
      <x:c t="str">
        <x:v>POLYSAN MODULAR Fix oldalfa, L típusú, 2/2-es modul, jobbos, 400mm</x:v>
      </x:c>
      <x:c t="str">
        <x:v>SAPHO</x:v>
      </x:c>
      <x:c t="str">
        <x:v>8590913838590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kifutott: 2024.11</x:v>
      </x:c>
    </x:row>
    <x:row>
      <x:c t="str">
        <x:v>MS2B-60L</x:v>
      </x:c>
      <x:c t="str">
        <x:v>POLYSAN MODULAR Fix oldalfal, L típusú, 2/2-es modul, balos, 600mm, transzparent üveg</x:v>
      </x:c>
      <x:c t="str">
        <x:v>SAPHO</x:v>
      </x:c>
      <x:c t="str">
        <x:v>8590913838606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kifutott: 2025.08</x:v>
      </x:c>
    </x:row>
    <x:row>
      <x:c t="str">
        <x:v>MS2B-60R</x:v>
      </x:c>
      <x:c t="str">
        <x:v>POLYSAN MODULAR Fix oldalfal, L típusú, 2/2-es modul, jobbos, 600mm, transzparent üveg</x:v>
      </x:c>
      <x:c t="str">
        <x:v>SAPHO</x:v>
      </x:c>
      <x:c t="str">
        <x:v>8590913838613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kiárusítás: 2025.03</x:v>
      </x:c>
    </x:row>
    <x:row>
      <x:c t="str">
        <x:v>MS2B-80L</x:v>
      </x:c>
      <x:c t="str">
        <x:v>POLYSAN MODULAR Fix oldalfa, L típusú, 2/2-es modul, balos, 800mm</x:v>
      </x:c>
      <x:c t="str">
        <x:v>SAPHO</x:v>
      </x:c>
      <x:c t="str">
        <x:v>8590913838620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kifutott: 2024.11</x:v>
      </x:c>
    </x:row>
    <x:row>
      <x:c t="str">
        <x:v>MS2B-80R</x:v>
      </x:c>
      <x:c t="str">
        <x:v>POLYSAN MODULAR Fix oldalfal, L típusú, 2/2-es modul, jobbos, 800mm, transzparent üveg</x:v>
      </x:c>
      <x:c t="str">
        <x:v>SAPHO</x:v>
      </x:c>
      <x:c t="str">
        <x:v>8590913838637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kifutott: 2026.02</x:v>
      </x:c>
    </x:row>
    <x:row>
      <x:c t="str">
        <x:v>MS343</x:v>
      </x:c>
      <x:c t="str">
        <x:v>Mennyezeti fejzuhany, 2 esőztető, 700x380mm, polírozott</x:v>
      </x:c>
      <x:c t="str">
        <x:v>SAPHO</x:v>
      </x:c>
      <x:c t="str">
        <x:v>8590913892363</x:v>
      </x:c>
      <x:c t="str">
        <x:v>db        </x:v>
      </x:c>
      <x:c t="str">
        <x:v>73249000</x:v>
      </x:c>
      <x:c t="n">
        <x:v>11.7500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274000.0000</x:v>
      </x:c>
      <x:c t="str">
        <x:v/>
      </x:c>
    </x:row>
    <x:row>
      <x:c t="str">
        <x:v>MS3A-100</x:v>
      </x:c>
      <x:c t="str">
        <x:v>POLYSAN MODULAR Fix zuhanyfal, L típusú, ajtós változat, 2/1-es modul, 1000mm, transzparent üveg</x:v>
      </x:c>
      <x:c t="str">
        <x:v>SAPHO</x:v>
      </x:c>
      <x:c t="str">
        <x:v>8590913838552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>kiárusítás: 2025.08</x:v>
      </x:c>
    </x:row>
    <x:row>
      <x:c t="str">
        <x:v>MS3A-120</x:v>
      </x:c>
      <x:c t="str">
        <x:v>POLYSAN MODULAR Fix zuhanyfal, L típusú, ajtós változat, 2/1-es modul, 1200mm, transzparent üveg</x:v>
      </x:c>
      <x:c t="str">
        <x:v>SAPHO</x:v>
      </x:c>
      <x:c t="str">
        <x:v>8590913843501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>kifutott: 2025.06</x:v>
      </x:c>
    </x:row>
    <x:row>
      <x:c t="str">
        <x:v>MS3A-70</x:v>
      </x:c>
      <x:c t="str">
        <x:v>POLYSAN MODULAR Fix zuhanyfal, L típusú, ajtós változat, 2/1-es modul, 700mm</x:v>
      </x:c>
      <x:c t="str">
        <x:v>SAPHO</x:v>
      </x:c>
      <x:c t="str">
        <x:v>8590913838521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122000.0000</x:v>
      </x:c>
      <x:c t="str">
        <x:v>kifutott: 2025.02</x:v>
      </x:c>
    </x:row>
    <x:row>
      <x:c t="str">
        <x:v>MS3A-80</x:v>
      </x:c>
      <x:c t="str">
        <x:v>POLYSAN MODULAR Fix zuhanyfal, L típusú, ajtós változat, 2/1-es modul, 800mm</x:v>
      </x:c>
      <x:c t="str">
        <x:v>SAPHO</x:v>
      </x:c>
      <x:c t="str">
        <x:v>8590913838538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2024.11</x:v>
      </x:c>
    </x:row>
    <x:row>
      <x:c t="str">
        <x:v>MS3A-90</x:v>
      </x:c>
      <x:c t="str">
        <x:v>POLYSAN MODULAR Fix zuhanyfal, L típusú, ajtós változat, 2/1-es modul, 900mm, transzparent üveg</x:v>
      </x:c>
      <x:c t="str">
        <x:v>SAPHO</x:v>
      </x:c>
      <x:c t="str">
        <x:v>8590913838545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kifutott: 2026.02</x:v>
      </x:c>
    </x:row>
    <x:row>
      <x:c t="str">
        <x:v>MS3B-30</x:v>
      </x:c>
      <x:c t="str">
        <x:v>POLYSAN MODULAR nyíló zuhanyfal, L típusú, ajtós változat, 2/2-es modul, 300mm, transzparent üveg</x:v>
      </x:c>
      <x:c t="str">
        <x:v>SAPHO</x:v>
      </x:c>
      <x:c t="str">
        <x:v>8590913838644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kifutott: 2026.02</x:v>
      </x:c>
    </x:row>
    <x:row>
      <x:c t="str">
        <x:v>MS3B-40</x:v>
      </x:c>
      <x:c t="str">
        <x:v>POLYSAN MODULAR nyíló zuhanyfal, L típusú, ajtós változat, 2/2-es modul, 400mm</x:v>
      </x:c>
      <x:c t="str">
        <x:v>SAPHO</x:v>
      </x:c>
      <x:c t="str">
        <x:v>8590913838651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>kifutott: 2024.11</x:v>
      </x:c>
    </x:row>
    <x:row>
      <x:c t="str">
        <x:v>MS3B-50</x:v>
      </x:c>
      <x:c t="str">
        <x:v>POLYSAN MODULAR nyíló zuhanyfal, L típusú, ajtós változat, 2/2-es modul, 500mm</x:v>
      </x:c>
      <x:c t="str">
        <x:v>SAPHO</x:v>
      </x:c>
      <x:c t="str">
        <x:v>8590913838668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>kifutott: 2024.11</x:v>
      </x:c>
    </x:row>
    <x:row>
      <x:c t="str">
        <x:v>MS3B-60</x:v>
      </x:c>
      <x:c t="str">
        <x:v>POLYSAN MODULAR nyíló zuhanyfal, L típusú, ajtós változat, 2/2-es modul, 600mm</x:v>
      </x:c>
      <x:c t="str">
        <x:v>SAPHO</x:v>
      </x:c>
      <x:c t="str">
        <x:v>8590913838675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100000.0000</x:v>
      </x:c>
      <x:c t="str">
        <x:v>kifutott: 2024.11</x:v>
      </x:c>
    </x:row>
    <x:row>
      <x:c t="str">
        <x:v>MS4-120</x:v>
      </x:c>
      <x:c t="str">
        <x:v>POLYSAN MODULAR WALK-IN zuhanyfal, 1200mm, transzparent üveg</x:v>
      </x:c>
      <x:c t="str">
        <x:v>AKCIO</x:v>
      </x:c>
      <x:c t="str">
        <x:v>8590729080527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165000.0000</x:v>
      </x:c>
      <x:c t="n">
        <x:v>224000.0000</x:v>
      </x:c>
      <x:c t="str">
        <x:v>kifutott: 2026.02</x:v>
      </x:c>
    </x:row>
    <x:row>
      <x:c t="str">
        <x:v>MS4-130</x:v>
      </x:c>
      <x:c t="str">
        <x:v>POLYSAN MODULAR WALK-IN zuhanyfal, 1300mm</x:v>
      </x:c>
      <x:c t="str">
        <x:v>AKCIO</x:v>
      </x:c>
      <x:c t="str">
        <x:v>8590729080534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175000.0000</x:v>
      </x:c>
      <x:c t="n">
        <x:v>237000.0000</x:v>
      </x:c>
      <x:c t="str">
        <x:v>kifutott: 2024.11</x:v>
      </x:c>
    </x:row>
    <x:row>
      <x:c t="str">
        <x:v>MS4-140</x:v>
      </x:c>
      <x:c t="str">
        <x:v>POLYSAN MODULAR WALK-IN zuhanyfal, 1400mm</x:v>
      </x:c>
      <x:c t="str">
        <x:v>AKCIO</x:v>
      </x:c>
      <x:c t="str">
        <x:v>8590729080541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180000.0000</x:v>
      </x:c>
      <x:c t="n">
        <x:v>243000.0000</x:v>
      </x:c>
      <x:c t="str">
        <x:v>kifutott: 2024.11</x:v>
      </x:c>
    </x:row>
    <x:row>
      <x:c t="str">
        <x:v>MS4-150</x:v>
      </x:c>
      <x:c t="str">
        <x:v>POLYSAN MODULAR WALK-IN zuhanyfal, 1500mm</x:v>
      </x:c>
      <x:c t="str">
        <x:v>AKCIO</x:v>
      </x:c>
      <x:c t="str">
        <x:v>8590729080558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189000.0000</x:v>
      </x:c>
      <x:c t="n">
        <x:v>257000.0000</x:v>
      </x:c>
      <x:c t="str">
        <x:v>kifutott: 2024.11</x:v>
      </x:c>
    </x:row>
    <x:row>
      <x:c t="str">
        <x:v>MS5-100</x:v>
      </x:c>
      <x:c t="str">
        <x:v>POLYSAN MODULAR SHOWER tolóajtó fix résszel, 1000mm, transzparent üveg</x:v>
      </x:c>
      <x:c t="str">
        <x:v>SAPHO</x:v>
      </x:c>
      <x:c t="str">
        <x:v>8590913910326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MS5-100B</x:v>
      </x:c>
      <x:c t="str">
        <x:v>POLYSAN MODULAR SHOWER tolóajtó fix résszel, 1000mm, matt fekete profil, transzparent üveg</x:v>
      </x:c>
      <x:c t="str">
        <x:v>SAPHO</x:v>
      </x:c>
      <x:c t="str">
        <x:v>8590913960178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MS5-120</x:v>
      </x:c>
      <x:c t="str">
        <x:v>POLYSAN MODULAR SHOWER tolóajtó fix résszel, 1200mm, transzparent üveg</x:v>
      </x:c>
      <x:c t="str">
        <x:v>SAPHO</x:v>
      </x:c>
      <x:c t="str">
        <x:v>8590913885006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MS5-120B</x:v>
      </x:c>
      <x:c t="str">
        <x:v>POLYSAN MODULAR SHOWER tolóajtó fix résszel, 1200mm, matt fekete profil, transzparent üveg</x:v>
      </x:c>
      <x:c t="str">
        <x:v>SAPHO</x:v>
      </x:c>
      <x:c t="str">
        <x:v>8590913960185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MS5-140</x:v>
      </x:c>
      <x:c t="str">
        <x:v>POLYSAN MODULAR SHOWER tolóajtó fix résszel, 1400mm, transzparent üveg</x:v>
      </x:c>
      <x:c t="str">
        <x:v>SAPHO</x:v>
      </x:c>
      <x:c t="str">
        <x:v>8590913910333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MS5-140B</x:v>
      </x:c>
      <x:c t="str">
        <x:v>POLYSAN MODULAR SHOWER tolóajtó fix résszel, 1400mm, matt fekete profil, transzparent üveg</x:v>
      </x:c>
      <x:c t="str">
        <x:v>SAPHO</x:v>
      </x:c>
      <x:c t="str">
        <x:v>8590913960192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MS5-160</x:v>
      </x:c>
      <x:c t="str">
        <x:v>POLYSAN MODULAR SHOWER tolóajtó fix résszel, 1600mm, transzparent üveg</x:v>
      </x:c>
      <x:c t="str">
        <x:v>SAPHO</x:v>
      </x:c>
      <x:c t="str">
        <x:v>8590913885013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MS5-160B</x:v>
      </x:c>
      <x:c t="str">
        <x:v>POLYSAN MODULAR SHOWER tolóajtó fix résszel, 1600mm, matt fekete profil, transzparent üveg</x:v>
      </x:c>
      <x:c t="str">
        <x:v>SAPHO</x:v>
      </x:c>
      <x:c t="str">
        <x:v>8590913960208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MS563</x:v>
      </x:c>
      <x:c t="str">
        <x:v>SLIM fejzuhany, szögletes, 300x300mm, inox</x:v>
      </x:c>
      <x:c t="str">
        <x:v>SAPHO</x:v>
      </x:c>
      <x:c t="str">
        <x:v>8590913820113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32400.0000</x:v>
      </x:c>
      <x:c t="str">
        <x:v/>
      </x:c>
    </x:row>
    <x:row>
      <x:c t="str">
        <x:v>MS564</x:v>
      </x:c>
      <x:c t="str">
        <x:v>SLIM fejzuhany, szögletes, 250x250mm, inox</x:v>
      </x:c>
      <x:c t="str">
        <x:v>SAPHO</x:v>
      </x:c>
      <x:c t="str">
        <x:v>8590913829154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/>
      </x:c>
    </x:row>
    <x:row>
      <x:c t="str">
        <x:v>MS565</x:v>
      </x:c>
      <x:c t="str">
        <x:v>SLIM fejzuhany, szögletes, 500x500mm, inox</x:v>
      </x:c>
      <x:c t="str">
        <x:v>SAPHO</x:v>
      </x:c>
      <x:c t="str">
        <x:v>8590913820120</x:v>
      </x:c>
      <x:c t="str">
        <x:v>db        </x:v>
      </x:c>
      <x:c t="str">
        <x:v>73249000</x:v>
      </x:c>
      <x:c t="n">
        <x:v>4.8800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67000.0000</x:v>
      </x:c>
      <x:c t="str">
        <x:v/>
      </x:c>
    </x:row>
    <x:row>
      <x:c t="str">
        <x:v>MS571</x:v>
      </x:c>
      <x:c t="str">
        <x:v>SLIM fejzuhany, átm.:400mm, rozsdamentes acél</x:v>
      </x:c>
      <x:c t="str">
        <x:v>SAPHO</x:v>
      </x:c>
      <x:c t="str">
        <x:v>8590913949456</x:v>
      </x:c>
      <x:c t="str">
        <x:v>db        </x:v>
      </x:c>
      <x:c t="str">
        <x:v>73249000</x:v>
      </x:c>
      <x:c t="n">
        <x:v>2.6000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</x:v>
      </x:c>
      <x:c t="str">
        <x:v>SLIM fejzuhany, kör, 300mm, inox</x:v>
      </x:c>
      <x:c t="str">
        <x:v>SAPHO</x:v>
      </x:c>
      <x:c t="str">
        <x:v>8590913820144</x:v>
      </x:c>
      <x:c t="str">
        <x:v>db        </x:v>
      </x:c>
      <x:c t="str">
        <x:v>73249000</x:v>
      </x:c>
      <x:c t="n">
        <x:v>1.4600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31500.0000</x:v>
      </x:c>
      <x:c t="str">
        <x:v/>
      </x:c>
    </x:row>
    <x:row>
      <x:c t="str">
        <x:v>MS573B</x:v>
      </x:c>
      <x:c t="str">
        <x:v>SLIM fejzuhany, kör, 300mm, matt fekete</x:v>
      </x:c>
      <x:c t="str">
        <x:v>SAPHO</x:v>
      </x:c>
      <x:c t="str">
        <x:v>8590913882586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MS573GB</x:v>
      </x:c>
      <x:c t="str">
        <x:v>SLIM fejzuhany, kör, 300mm, matt arany</x:v>
      </x:c>
      <x:c t="str">
        <x:v>SAPHO</x:v>
      </x:c>
      <x:c t="str">
        <x:v>8590913935268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42000.0000</x:v>
      </x:c>
      <x:c t="str">
        <x:v/>
      </x:c>
    </x:row>
    <x:row>
      <x:c t="str">
        <x:v>MS573PG</x:v>
      </x:c>
      <x:c t="str">
        <x:v>SLIM fejzuhany, 300mm, matt réz</x:v>
      </x:c>
      <x:c t="str">
        <x:v>SAPHO</x:v>
      </x:c>
      <x:c t="str">
        <x:v>8590913122248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35000.0000</x:v>
      </x:c>
      <x:c t="str">
        <x:v>újdonság: 2025.12</x:v>
      </x:c>
    </x:row>
    <x:row>
      <x:c t="str">
        <x:v>MS574</x:v>
      </x:c>
      <x:c t="str">
        <x:v>SLIM fejzuhany, kör, 250mm, inox</x:v>
      </x:c>
      <x:c t="str">
        <x:v>SAPHO</x:v>
      </x:c>
      <x:c t="str">
        <x:v>8590913829161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/>
      </x:c>
    </x:row>
    <x:row>
      <x:c t="str">
        <x:v>MS585</x:v>
      </x:c>
      <x:c t="str">
        <x:v>SLIM fejzuhany, téglalap, 400x300mm, inox</x:v>
      </x:c>
      <x:c t="str">
        <x:v>SAPHO</x:v>
      </x:c>
      <x:c t="str">
        <x:v>8590913887529</x:v>
      </x:c>
      <x:c t="str">
        <x:v>db        </x:v>
      </x:c>
      <x:c t="str">
        <x:v>73249000</x:v>
      </x:c>
      <x:c t="n">
        <x:v>2.5500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MS66CN11</x:v>
      </x:c>
      <x:c t="str">
        <x:v>GSI PANORAMA Soft Close WC-ülőke, duroplast, fehér</x:v>
      </x:c>
      <x:c t="str">
        <x:v>SAPHO</x:v>
      </x:c>
      <x:c t="str">
        <x:v>8032937814681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MS69CN11</x:v>
      </x:c>
      <x:c t="str">
        <x:v>GSI TRACCIA WC-ülőke, hidraulikus </x:v>
      </x:c>
      <x:c t="str">
        <x:v>SAPHO</x:v>
      </x:c>
      <x:c t="str">
        <x:v>8032937814704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MS732</x:v>
      </x:c>
      <x:c t="str">
        <x:v>SLIM fejzuhany 250x550mm, fényes inox</x:v>
      </x:c>
      <x:c t="str">
        <x:v>SAPHO</x:v>
      </x:c>
      <x:c t="str">
        <x:v>8590913111587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79000.0000</x:v>
      </x:c>
      <x:c t="str">
        <x:v>újdonság: 2025.05</x:v>
      </x:c>
    </x:row>
    <x:row>
      <x:c t="str">
        <x:v>MS733</x:v>
      </x:c>
      <x:c t="str">
        <x:v>SLIM Fejzuhany, 220x500x2,4mm, polírozott inox</x:v>
      </x:c>
      <x:c t="str">
        <x:v>SAPHO</x:v>
      </x:c>
      <x:c t="str">
        <x:v>8590913846342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2025.03</x:v>
      </x:c>
    </x:row>
    <x:row>
      <x:c t="str">
        <x:v>MS746</x:v>
      </x:c>
      <x:c t="str">
        <x:v>SLIM fali fejzuhany, téglalap, esőztető, kaszkád, 220x500x2,4mm, polírozott inox</x:v>
      </x:c>
      <x:c t="str">
        <x:v>SAPHO</x:v>
      </x:c>
      <x:c t="str">
        <x:v>8590913846359</x:v>
      </x:c>
      <x:c t="str">
        <x:v>db        </x:v>
      </x:c>
      <x:c t="str">
        <x:v>73249000</x:v>
      </x:c>
      <x:c t="n">
        <x:v>4.2000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144000.0000</x:v>
      </x:c>
      <x:c t="str">
        <x:v>kifutott: 2025.03</x:v>
      </x:c>
    </x:row>
    <x:row>
      <x:c t="str">
        <x:v>MS747</x:v>
      </x:c>
      <x:c t="str">
        <x:v>SLIM fejzuhany kaszkád kifolyóval, 250x550mm, fényes inox</x:v>
      </x:c>
      <x:c t="str">
        <x:v>SAPHO</x:v>
      </x:c>
      <x:c t="str">
        <x:v>8590913111594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84000.0000</x:v>
      </x:c>
      <x:c t="str">
        <x:v>újdonság: 2025.05</x:v>
      </x:c>
    </x:row>
    <x:row>
      <x:c t="str">
        <x:v>MS76OR11</x:v>
      </x:c>
      <x:c t="str">
        <x:v>GSI COMMUNITY WC-ülőke fedél nélkül, antibakteriális, fehér/króm</x:v>
      </x:c>
      <x:c t="str">
        <x:v>SAPHO</x:v>
      </x:c>
      <x:c t="str">
        <x:v>8032937827476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85000.0000</x:v>
      </x:c>
      <x:c t="str">
        <x:v>újdonság: 2024.04</x:v>
      </x:c>
    </x:row>
    <x:row>
      <x:c t="str">
        <x:v>MS76SN09</x:v>
      </x:c>
      <x:c t="str">
        <x:v>GSI PURA/KUBE X SLIM WC-ülőke, Soft Close, matt fehér</x:v>
      </x:c>
      <x:c t="str">
        <x:v>SAPHO</x:v>
      </x:c>
      <x:c t="str">
        <x:v>8056590013861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>újdonság: 2024.05</x:v>
      </x:c>
    </x:row>
    <x:row>
      <x:c t="str">
        <x:v>MS76SN11</x:v>
      </x:c>
      <x:c t="str">
        <x:v>GSI NORM SLIM soft close WC-ülőke, duroplast, fehér</x:v>
      </x:c>
      <x:c t="str">
        <x:v>SAPHO</x:v>
      </x:c>
      <x:c t="str">
        <x:v>8032937826776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62000.0000</x:v>
      </x:c>
      <x:c t="str">
        <x:v/>
      </x:c>
    </x:row>
    <x:row>
      <x:c t="str">
        <x:v>MS76SN26</x:v>
      </x:c>
      <x:c t="str">
        <x:v>GSI PURA/KUBE X WC-ülőke, SLIM, Soft Close, duroplast, matt fekete</x:v>
      </x:c>
      <x:c t="str">
        <x:v>SAPHO</x:v>
      </x:c>
      <x:c t="str">
        <x:v>8052015162510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/>
      </x:c>
    </x:row>
    <x:row>
      <x:c t="str">
        <x:v>MS84C08</x:v>
      </x:c>
      <x:c t="str">
        <x:v>GSI MODO WC-ülőke, Soft Close, Quick Release, matt kréta</x:v>
      </x:c>
      <x:c t="str">
        <x:v>SAPHO</x:v>
      </x:c>
      <x:c t="str">
        <x:v>8057729350758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>újdonság: 2025.05</x:v>
      </x:c>
    </x:row>
    <x:row>
      <x:c t="str">
        <x:v>MS84C09</x:v>
      </x:c>
      <x:c t="str">
        <x:v>GSI MODO WC-ülőke, Soft Close, Quick Release, matt fehér</x:v>
      </x:c>
      <x:c t="str">
        <x:v>SAPHO</x:v>
      </x:c>
      <x:c t="str">
        <x:v>8057729350710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>újdonság: 2025.05</x:v>
      </x:c>
    </x:row>
    <x:row>
      <x:c t="str">
        <x:v>MS84C11</x:v>
      </x:c>
      <x:c t="str">
        <x:v>GSI MODO WC-ülőke, Soft Close, Quick Release, fényes fehér</x:v>
      </x:c>
      <x:c t="str">
        <x:v>SAPHO</x:v>
      </x:c>
      <x:c t="str">
        <x:v>8052015169489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83000.0000</x:v>
      </x:c>
      <x:c t="str">
        <x:v>újdonság: 2025.05</x:v>
      </x:c>
    </x:row>
    <x:row>
      <x:c t="str">
        <x:v>MS84C26</x:v>
      </x:c>
      <x:c t="str">
        <x:v>GSI MODO WC-ülőke, Soft Close, Quick Release, matt fekete</x:v>
      </x:c>
      <x:c t="str">
        <x:v>SAPHO</x:v>
      </x:c>
      <x:c t="str">
        <x:v>8057729350727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>újdonság: 2025.05</x:v>
      </x:c>
    </x:row>
    <x:row>
      <x:c t="str">
        <x:v>MS86CN09</x:v>
      </x:c>
      <x:c t="str">
        <x:v>GSI PURA/NORM WC-ülőke, Soft Close, matt fehér</x:v>
      </x:c>
      <x:c t="str">
        <x:v>SAPHO</x:v>
      </x:c>
      <x:c t="str">
        <x:v>8032937814971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>kifutott: 2024.09</x:v>
      </x:c>
    </x:row>
    <x:row>
      <x:c t="str">
        <x:v>MS86CN11</x:v>
      </x:c>
      <x:c t="str">
        <x:v>GSI NORM soft close WC-ülőke, duroplast, fehér/króm</x:v>
      </x:c>
      <x:c t="str">
        <x:v>AKCIO</x:v>
      </x:c>
      <x:c t="str">
        <x:v>8032937811727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55000.0000</x:v>
      </x:c>
      <x:c t="n">
        <x:v>65000.0000</x:v>
      </x:c>
      <x:c t="str">
        <x:v/>
      </x:c>
    </x:row>
    <x:row>
      <x:c t="str">
        <x:v>MS86CSN04</x:v>
      </x:c>
      <x:c t="str">
        <x:v>GSI SLIM soft close WC-ülőke, matt agave/króm</x:v>
      </x:c>
      <x:c t="str">
        <x:v>SAPHO</x:v>
      </x:c>
      <x:c t="str">
        <x:v>8032937826486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MS86CSN05</x:v>
      </x:c>
      <x:c t="str">
        <x:v>GSI SLIM soft close WC-ülőke, matt tortora/króm</x:v>
      </x:c>
      <x:c t="str">
        <x:v>SAPHO</x:v>
      </x:c>
      <x:c t="str">
        <x:v>8032937826479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MS86CSN08</x:v>
      </x:c>
      <x:c t="str">
        <x:v>GSI SLIM soft close WC-ülőke, króm/kréta fehér</x:v>
      </x:c>
      <x:c t="str">
        <x:v>SAPHO</x:v>
      </x:c>
      <x:c t="str">
        <x:v>8032937826462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MS86CSN09</x:v>
      </x:c>
      <x:c t="str">
        <x:v>GSI WC ülőke, SLIM,Soft Close, matt fehér/króm</x:v>
      </x:c>
      <x:c t="str">
        <x:v>SAPHO</x:v>
      </x:c>
      <x:c t="str">
        <x:v>8032937829685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/>
      </x:c>
    </x:row>
    <x:row>
      <x:c t="str">
        <x:v>MS86CSN11</x:v>
      </x:c>
      <x:c t="str">
        <x:v>GSI NORM SLIM soft close WC-ülőke, duroplast, fehér/króm</x:v>
      </x:c>
      <x:c t="str">
        <x:v>AKCIO</x:v>
      </x:c>
      <x:c t="str">
        <x:v>8032937822051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70000.0000</x:v>
      </x:c>
      <x:c t="n">
        <x:v>83000.0000</x:v>
      </x:c>
      <x:c t="str">
        <x:v/>
      </x:c>
    </x:row>
    <x:row>
      <x:c t="str">
        <x:v>MS86CSN15</x:v>
      </x:c>
      <x:c t="str">
        <x:v>GSI SLIM soft close WC-ülőke, matt jégkék/króm</x:v>
      </x:c>
      <x:c t="str">
        <x:v>SAPHO</x:v>
      </x:c>
      <x:c t="str">
        <x:v>8032937826455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MS86CSN16</x:v>
      </x:c>
      <x:c t="str">
        <x:v>GSI SLIM soft close WC-ülőke, matt barna/króm</x:v>
      </x:c>
      <x:c t="str">
        <x:v>SAPHO</x:v>
      </x:c>
      <x:c t="str">
        <x:v>8032937826493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kifutott: 2024.09</x:v>
      </x:c>
    </x:row>
    <x:row>
      <x:c t="str">
        <x:v>MS86CSN17</x:v>
      </x:c>
      <x:c t="str">
        <x:v>GSI SLIM soft close WC-ülőke, matt szürke/króm</x:v>
      </x:c>
      <x:c t="str">
        <x:v>SAPHO</x:v>
      </x:c>
      <x:c t="str">
        <x:v>8032937826509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MS86CSN24</x:v>
      </x:c>
      <x:c t="str">
        <x:v>GSI SLIM soft close WC-ülőke, matt rózsaszín</x:v>
      </x:c>
      <x:c t="str">
        <x:v>SAPHO</x:v>
      </x:c>
      <x:c t="str">
        <x:v>8052015162343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újdonság: 2024.08</x:v>
      </x:c>
    </x:row>
    <x:row>
      <x:c t="str">
        <x:v>MS86CSN26</x:v>
      </x:c>
      <x:c t="str">
        <x:v>GSI SLIM soft close WC-ülőke, matt fekete/króm</x:v>
      </x:c>
      <x:c t="str">
        <x:v>SAPHO</x:v>
      </x:c>
      <x:c t="str">
        <x:v>8032937822310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/>
      </x:c>
    </x:row>
    <x:row>
      <x:c t="str">
        <x:v>MS86N11</x:v>
      </x:c>
      <x:c t="str">
        <x:v>GSI NORM WC-ülőke, duroplast, fehér/króm</x:v>
      </x:c>
      <x:c t="str">
        <x:v>AKCIO</x:v>
      </x:c>
      <x:c t="str">
        <x:v>8032937811734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41000.0000</x:v>
      </x:c>
      <x:c t="n">
        <x:v>45500.0000</x:v>
      </x:c>
      <x:c t="str">
        <x:v/>
      </x:c>
    </x:row>
    <x:row>
      <x:c t="str">
        <x:v>MS87NB</x:v>
      </x:c>
      <x:c t="str">
        <x:v>GSI CLASSIC WC-ülőke, dió/bronz</x:v>
      </x:c>
      <x:c t="str">
        <x:v>SAPHO</x:v>
      </x:c>
      <x:c t="str">
        <x:v>8032937815039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64000.0000</x:v>
      </x:c>
      <x:c t="str">
        <x:v/>
      </x:c>
    </x:row>
    <x:row>
      <x:c t="str">
        <x:v>MS87NBC</x:v>
      </x:c>
      <x:c t="str">
        <x:v>GSI CLASSIC WC-ülőke, Soft Close, dió/bronz</x:v>
      </x:c>
      <x:c t="str">
        <x:v>SAPHO</x:v>
      </x:c>
      <x:c t="str">
        <x:v>8032937815077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125000.0000</x:v>
      </x:c>
      <x:c t="str">
        <x:v/>
      </x:c>
    </x:row>
    <x:row>
      <x:c t="str">
        <x:v>MS87NO</x:v>
      </x:c>
      <x:c t="str">
        <x:v>GSI CLASSIC WC-ülőke, dió/arany</x:v>
      </x:c>
      <x:c t="str">
        <x:v>SAPHO</x:v>
      </x:c>
      <x:c t="str">
        <x:v>8032937815046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64000.0000</x:v>
      </x:c>
      <x:c t="str">
        <x:v/>
      </x:c>
    </x:row>
    <x:row>
      <x:c t="str">
        <x:v>MS87NOC</x:v>
      </x:c>
      <x:c t="str">
        <x:v>GSI CLASSIC WC-ülőke, Soft Close, dió/arany</x:v>
      </x:c>
      <x:c t="str">
        <x:v>SAPHO</x:v>
      </x:c>
      <x:c t="str">
        <x:v>8032937815084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125000.0000</x:v>
      </x:c>
      <x:c t="str">
        <x:v/>
      </x:c>
    </x:row>
    <x:row>
      <x:c t="str">
        <x:v>MS9011</x:v>
      </x:c>
      <x:c t="str">
        <x:v>GSI SAND WC-ülőke, fehér/króm</x:v>
      </x:c>
      <x:c t="str">
        <x:v>SAPHO</x:v>
      </x:c>
      <x:c t="str">
        <x:v>8032937821900</x:v>
      </x:c>
      <x:c t="str">
        <x:v>db        </x:v>
      </x:c>
      <x:c t="str">
        <x:v>39222000</x:v>
      </x:c>
      <x:c t="n">
        <x:v>2.3400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46000.0000</x:v>
      </x:c>
      <x:c t="str">
        <x:v/>
      </x:c>
    </x:row>
    <x:row>
      <x:c t="str">
        <x:v>MS90C11</x:v>
      </x:c>
      <x:c t="str">
        <x:v>GSI SAND Soft Close WC-ülőke, fehér/króm</x:v>
      </x:c>
      <x:c t="str">
        <x:v>SAPHO</x:v>
      </x:c>
      <x:c t="str">
        <x:v>8032937821917</x:v>
      </x:c>
      <x:c t="str">
        <x:v>db        </x:v>
      </x:c>
      <x:c t="str">
        <x:v>39222000</x:v>
      </x:c>
      <x:c t="n">
        <x:v>2.3700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70000.0000</x:v>
      </x:c>
      <x:c t="str">
        <x:v/>
      </x:c>
    </x:row>
    <x:row>
      <x:c t="str">
        <x:v>MS90Q11</x:v>
      </x:c>
      <x:c t="str">
        <x:v>GSI SAND WC-ülőke, króm pánt</x:v>
      </x:c>
      <x:c t="str">
        <x:v>SAPHO</x:v>
      </x:c>
      <x:c t="str">
        <x:v>8032937817491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>kifutott: 2024.09</x:v>
      </x:c>
    </x:row>
    <x:row>
      <x:c t="str">
        <x:v>MS90QC11</x:v>
      </x:c>
      <x:c t="str">
        <x:v>GSI SAND WC-ülőke, Soft Close, króm pánt</x:v>
      </x:c>
      <x:c t="str">
        <x:v>SAPHO</x:v>
      </x:c>
      <x:c t="str">
        <x:v>8032937817507</x:v>
      </x:c>
      <x:c t="str">
        <x:v>db        </x:v>
      </x:c>
      <x:c t="str">
        <x:v>39222000</x:v>
      </x:c>
      <x:c t="n">
        <x:v>2.5700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>kifutott: 2024.09</x:v>
      </x:c>
    </x:row>
    <x:row>
      <x:c t="str">
        <x:v>MS9111</x:v>
      </x:c>
      <x:c t="str">
        <x:v>GSI CITY PRO WC-ülőke, duroplast, fehér/króm</x:v>
      </x:c>
      <x:c t="str">
        <x:v>SAPHO</x:v>
      </x:c>
      <x:c t="str">
        <x:v>8032937813981</x:v>
      </x:c>
      <x:c t="str">
        <x:v>db        </x:v>
      </x:c>
      <x:c t="str">
        <x:v>39222000</x:v>
      </x:c>
      <x:c t="n">
        <x:v>2.4600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37800.0000</x:v>
      </x:c>
      <x:c t="str">
        <x:v/>
      </x:c>
    </x:row>
    <x:row>
      <x:c t="str">
        <x:v>MS91C11</x:v>
      </x:c>
      <x:c t="str">
        <x:v>GSI CITY PRO WC-ülőke, Soft Close, duroplast, fehér/króm</x:v>
      </x:c>
      <x:c t="str">
        <x:v>SAPHO</x:v>
      </x:c>
      <x:c t="str">
        <x:v>8032937813998</x:v>
      </x:c>
      <x:c t="str">
        <x:v>db        </x:v>
      </x:c>
      <x:c t="str">
        <x:v>39222000</x:v>
      </x:c>
      <x:c t="n">
        <x:v>2.3200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>újdonság: 2024.04</x:v>
      </x:c>
    </x:row>
    <x:row>
      <x:c t="str">
        <x:v>MS9311</x:v>
      </x:c>
      <x:c t="str">
        <x:v>GSI CITY PRO WC-ülőke, duroplast, króm pánt</x:v>
      </x:c>
      <x:c t="str">
        <x:v>SAPHO</x:v>
      </x:c>
      <x:c t="str">
        <x:v>8032937815367</x:v>
      </x:c>
      <x:c t="str">
        <x:v>db        </x:v>
      </x:c>
      <x:c t="str">
        <x:v>39222000</x:v>
      </x:c>
      <x:c t="n">
        <x:v>2.1600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35000.0000</x:v>
      </x:c>
      <x:c t="str">
        <x:v>kifutott: 2024.09</x:v>
      </x:c>
    </x:row>
    <x:row>
      <x:c t="str">
        <x:v>MS93C09</x:v>
      </x:c>
      <x:c t="str">
        <x:v>GSI CITY PRO WC-ülőke, Soft Close, duroplast, matt fehér/króm</x:v>
      </x:c>
      <x:c t="str">
        <x:v>SAPHO</x:v>
      </x:c>
      <x:c t="str">
        <x:v>8052015162084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2024.04</x:v>
      </x:c>
    </x:row>
    <x:row>
      <x:c t="str">
        <x:v>MS93C11</x:v>
      </x:c>
      <x:c t="str">
        <x:v>GSI CITY PRO/MODO WC-ülőke, Soft Close, duroplast, króm pánt</x:v>
      </x:c>
      <x:c t="str">
        <x:v>SAPHO</x:v>
      </x:c>
      <x:c t="str">
        <x:v>8032937815374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>kifutott: 2024.09</x:v>
      </x:c>
    </x:row>
    <x:row>
      <x:c t="str">
        <x:v>MS93C26</x:v>
      </x:c>
      <x:c t="str">
        <x:v>GSI CITY PRO WC-ülőke, Soft Close, duroplast, matt fekete/króm</x:v>
      </x:c>
      <x:c t="str">
        <x:v>SAPHO</x:v>
      </x:c>
      <x:c t="str">
        <x:v>8052015164866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2024.04</x:v>
      </x:c>
    </x:row>
    <x:row>
      <x:c t="str">
        <x:v>MS96C09</x:v>
      </x:c>
      <x:c t="str">
        <x:v>GSI NUBES WC-ülőke, Soft Close, matt fehér/chrom</x:v>
      </x:c>
      <x:c t="str">
        <x:v>SAPHO</x:v>
      </x:c>
      <x:c t="str">
        <x:v>8056590016299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93000.0000</x:v>
      </x:c>
      <x:c t="str">
        <x:v/>
      </x:c>
    </x:row>
    <x:row>
      <x:c t="str">
        <x:v>MS96C11</x:v>
      </x:c>
      <x:c t="str">
        <x:v>GSI NUBES WC-ülőke Soft Close, króm</x:v>
      </x:c>
      <x:c t="str">
        <x:v>SAPHO</x:v>
      </x:c>
      <x:c t="str">
        <x:v>8056590016282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70000.0000</x:v>
      </x:c>
      <x:c t="str">
        <x:v/>
      </x:c>
    </x:row>
    <x:row>
      <x:c t="str">
        <x:v>MS96C26</x:v>
      </x:c>
      <x:c t="str">
        <x:v>GSI NUBES WC-ülőke, Soft Close, matt fekete/chrom</x:v>
      </x:c>
      <x:c t="str">
        <x:v>SAPHO</x:v>
      </x:c>
      <x:c t="str">
        <x:v>8052015162497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93000.0000</x:v>
      </x:c>
      <x:c t="str">
        <x:v/>
      </x:c>
    </x:row>
    <x:row>
      <x:c t="str">
        <x:v>MS98C08</x:v>
      </x:c>
      <x:c t="str">
        <x:v>GSI MODO WC-ülőke, Soft Close, Quick Release, matt kréta/króm</x:v>
      </x:c>
      <x:c t="str">
        <x:v>SAPHO</x:v>
      </x:c>
      <x:c t="str">
        <x:v>8052015162503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MS98C09</x:v>
      </x:c>
      <x:c t="str">
        <x:v>GSI MODO WC-ülőke, Soft Close, duroplast, matt fehér, króm pánt</x:v>
      </x:c>
      <x:c t="str">
        <x:v>SAPHO</x:v>
      </x:c>
      <x:c t="str">
        <x:v>8052015161797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93000.0000</x:v>
      </x:c>
      <x:c t="str">
        <x:v/>
      </x:c>
    </x:row>
    <x:row>
      <x:c t="str">
        <x:v>MS98C11</x:v>
      </x:c>
      <x:c t="str">
        <x:v>GSI MODO WC-ülőke, Soft Close, duroplast</x:v>
      </x:c>
      <x:c t="str">
        <x:v>SAPHO</x:v>
      </x:c>
      <x:c t="str">
        <x:v>8056590016244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MS98C26</x:v>
      </x:c>
      <x:c t="str">
        <x:v>GSI MODO WC-ülőke, Soft Close, matt fekete</x:v>
      </x:c>
      <x:c t="str">
        <x:v>SAPHO</x:v>
      </x:c>
      <x:c t="str">
        <x:v>8052015161803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93000.0000</x:v>
      </x:c>
      <x:c t="str">
        <x:v/>
      </x:c>
    </x:row>
    <x:row>
      <x:c t="str">
        <x:v>MS9911</x:v>
      </x:c>
      <x:c t="str">
        <x:v>GSI PURA WC-ülőke, duroplast, matt fehér, króm pánt</x:v>
      </x:c>
      <x:c t="str">
        <x:v>SAPHO</x:v>
      </x:c>
      <x:c t="str">
        <x:v>8032937814568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43000.0000</x:v>
      </x:c>
      <x:c t="str">
        <x:v>kifutott: 2024.09</x:v>
      </x:c>
    </x:row>
    <x:row>
      <x:c t="str">
        <x:v>MS992C09</x:v>
      </x:c>
      <x:c t="str">
        <x:v>GSI PURA/KUBE X WC-ülőke, Soft Close, duroplast, matt fehér/króm</x:v>
      </x:c>
      <x:c t="str">
        <x:v>SAPHO</x:v>
      </x:c>
      <x:c t="str">
        <x:v>8052015162107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MS992C11</x:v>
      </x:c>
      <x:c t="str">
        <x:v>GSI PURA WC-ülőke, Soft Close, duroplast</x:v>
      </x:c>
      <x:c t="str">
        <x:v>SAPHO</x:v>
      </x:c>
      <x:c t="str">
        <x:v>8052015162091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MS992C26</x:v>
      </x:c>
      <x:c t="str">
        <x:v>GSI PURA/KUBE X WC-ülőke, Soft Close, duroplast, matt fekete/króm</x:v>
      </x:c>
      <x:c t="str">
        <x:v>SAPHO</x:v>
      </x:c>
      <x:c t="str">
        <x:v>8052015162114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MS99C11</x:v>
      </x:c>
      <x:c t="str">
        <x:v>GSI PURA WC-ülőke, Soft Close, duroplast, króm pánt</x:v>
      </x:c>
      <x:c t="str">
        <x:v>SAPHO</x:v>
      </x:c>
      <x:c t="str">
        <x:v>8032937814575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47000.0000</x:v>
      </x:c>
      <x:c t="str">
        <x:v>kifutott: 2024.09</x:v>
      </x:c>
    </x:row>
    <x:row>
      <x:c t="str">
        <x:v>MSAN100N</x:v>
      </x:c>
      <x:c t="str">
        <x:v>GSI NUBES/NORM mosdótartó konzol fiókkal, 100x50cm, matt fekete/dió</x:v>
      </x:c>
      <x:c t="str">
        <x:v>SAPHO</x:v>
      </x:c>
      <x:c t="str">
        <x:v>8057729352318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MSAN80N</x:v>
      </x:c>
      <x:c t="str">
        <x:v>GSI NUBES/NORM mosdótartó konzol fiókkal, 80x50cm, matt fekete/dió</x:v>
      </x:c>
      <x:c t="str">
        <x:v>SAPHO</x:v>
      </x:c>
      <x:c t="str">
        <x:v>8057729352301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MSAP102N</x:v>
      </x:c>
      <x:c t="str">
        <x:v>GSI PURA mosdótartó konzol fiókkal, 102,6x46cm, matt fekete/dió</x:v>
      </x:c>
      <x:c t="str">
        <x:v>SAPHO</x:v>
      </x:c>
      <x:c t="str">
        <x:v>8057729352332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MSAP82N</x:v>
      </x:c>
      <x:c t="str">
        <x:v>GSI PURA mosdótartó konzol fiókkal, 82,6x46cm, matt fekete/dió</x:v>
      </x:c>
      <x:c t="str">
        <x:v>SAPHO</x:v>
      </x:c>
      <x:c t="str">
        <x:v>8057729352325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MSB87CN11</x:v>
      </x:c>
      <x:c t="str">
        <x:v>GSI CLASSIC soft close WC-ülőke, fehér/bronz</x:v>
      </x:c>
      <x:c t="str">
        <x:v>SAPHO</x:v>
      </x:c>
      <x:c t="str">
        <x:v>8032937829531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85000.0000</x:v>
      </x:c>
      <x:c t="str">
        <x:v/>
      </x:c>
    </x:row>
    <x:row>
      <x:c t="str">
        <x:v>MSBR1</x:v>
      </x:c>
      <x:c t="str">
        <x:v>POLYSAN MODULAR Merőleges merevítő, 1200mm, króm</x:v>
      </x:c>
      <x:c t="str">
        <x:v>AKCIO</x:v>
      </x:c>
      <x:c t="str">
        <x:v>8590913838682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17500.0000</x:v>
      </x:c>
      <x:c t="n">
        <x:v>29500.0000</x:v>
      </x:c>
      <x:c t="str">
        <x:v>kifutott: 2025.01</x:v>
      </x:c>
    </x:row>
    <x:row>
      <x:c t="str">
        <x:v>MSBR1B</x:v>
      </x:c>
      <x:c t="str">
        <x:v>POLYSAN MODULAR Merőleges merevítő, 1200mm, matt fekete</x:v>
      </x:c>
      <x:c t="str">
        <x:v>SAPHO</x:v>
      </x:c>
      <x:c t="str">
        <x:v>8590913918094</x:v>
      </x:c>
      <x:c t="str">
        <x:v>db        </x:v>
      </x:c>
      <x:c t="str">
        <x:v>70200080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>kifutott: 2025.06</x:v>
      </x:c>
    </x:row>
    <x:row>
      <x:c t="str">
        <x:v>MSBR2</x:v>
      </x:c>
      <x:c t="str">
        <x:v>POLYSAN MODULAR Sarok merevítő, 500mm, króm</x:v>
      </x:c>
      <x:c t="str">
        <x:v>AKCIO</x:v>
      </x:c>
      <x:c t="str">
        <x:v>8590913841002</x:v>
      </x:c>
      <x:c t="str">
        <x:v>db        </x:v>
      </x:c>
      <x:c t="str">
        <x:v>73269098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19900.0000</x:v>
      </x:c>
      <x:c t="n">
        <x:v>32500.0000</x:v>
      </x:c>
      <x:c t="str">
        <x:v>kifutott: 2025.01</x:v>
      </x:c>
    </x:row>
    <x:row>
      <x:c t="str">
        <x:v>MSBR3</x:v>
      </x:c>
      <x:c t="str">
        <x:v>POLYSAN MODULAR Hosszanti merevítő, 950mm, króm</x:v>
      </x:c>
      <x:c t="str">
        <x:v>AKCIO</x:v>
      </x:c>
      <x:c t="str">
        <x:v>8590913842306</x:v>
      </x:c>
      <x:c t="str">
        <x:v>db        </x:v>
      </x:c>
      <x:c t="str">
        <x:v>73269098</x:v>
      </x:c>
      <x:c t="n">
        <x:v>1.3000</x:v>
      </x:c>
      <x:c t="str">
        <x:v/>
      </x:c>
      <x:c t="str">
        <x:v>kabin tartozék</x:v>
      </x:c>
      <x:c t="str">
        <x:v>merevítő</x:v>
      </x:c>
      <x:c t="n">
        <x:v>22300.0000</x:v>
      </x:c>
      <x:c t="n">
        <x:v>36500.0000</x:v>
      </x:c>
      <x:c t="str">
        <x:v>kifutott: 2025.03</x:v>
      </x:c>
    </x:row>
    <x:row>
      <x:c t="str">
        <x:v>MSBR4</x:v>
      </x:c>
      <x:c t="str">
        <x:v>POLYSAN MODULAR Kiegészítő merevítő MSBR1-hez, 800mm, króm</x:v>
      </x:c>
      <x:c t="str">
        <x:v>AKCIO</x:v>
      </x:c>
      <x:c t="str">
        <x:v>8590913843518</x:v>
      </x:c>
      <x:c t="str">
        <x:v>db        </x:v>
      </x:c>
      <x:c t="str">
        <x:v>70200080</x:v>
      </x:c>
      <x:c t="n">
        <x:v>1.5000</x:v>
      </x:c>
      <x:c t="str">
        <x:v/>
      </x:c>
      <x:c t="str">
        <x:v>kabin tartozék</x:v>
      </x:c>
      <x:c t="str">
        <x:v>merevítő</x:v>
      </x:c>
      <x:c t="n">
        <x:v>14600.0000</x:v>
      </x:c>
      <x:c t="n">
        <x:v>24500.0000</x:v>
      </x:c>
      <x:c t="str">
        <x:v>kiárusítás: 2025.08</x:v>
      </x:c>
    </x:row>
    <x:row>
      <x:c t="str">
        <x:v>MSBR5</x:v>
      </x:c>
      <x:c t="str">
        <x:v>POLYSAN MODULAR SHOWER mozgatható merevítő, 750mm, króm</x:v>
      </x:c>
      <x:c t="str">
        <x:v>SAPHO</x:v>
      </x:c>
      <x:c t="str">
        <x:v>8590913884726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25000.0000</x:v>
      </x:c>
      <x:c t="str">
        <x:v>kifutott: 2025.10</x:v>
      </x:c>
    </x:row>
    <x:row>
      <x:c t="str">
        <x:v>MSC87CN11</x:v>
      </x:c>
      <x:c t="str">
        <x:v>GSI CLASSIC soft close WC-ülőke, fehér/króm</x:v>
      </x:c>
      <x:c t="str">
        <x:v>SAPHO</x:v>
      </x:c>
      <x:c t="str">
        <x:v>8032937829555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66000.0000</x:v>
      </x:c>
      <x:c t="str">
        <x:v/>
      </x:c>
    </x:row>
    <x:row>
      <x:c t="str">
        <x:v>MSC87CN20</x:v>
      </x:c>
      <x:c t="str">
        <x:v>GSI CLASSIC soft close WC-ülőke, fekete/króm</x:v>
      </x:c>
      <x:c t="str">
        <x:v>SAPHO</x:v>
      </x:c>
      <x:c t="str">
        <x:v>8032937829593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81000.0000</x:v>
      </x:c>
      <x:c t="str">
        <x:v/>
      </x:c>
    </x:row>
    <x:row>
      <x:c t="str">
        <x:v>MSC87N11</x:v>
      </x:c>
      <x:c t="str">
        <x:v>GSI CLASSIC WC-ülőke, fehér/króm</x:v>
      </x:c>
      <x:c t="str">
        <x:v>SAPHO</x:v>
      </x:c>
      <x:c t="str">
        <x:v>8032937829548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MSN10028</x:v>
      </x:c>
      <x:c t="str">
        <x:v>GSI NUBES/NORM mosdótartó konzol, 100x50cm, matt fekete</x:v>
      </x:c>
      <x:c t="str">
        <x:v>SAPHO</x:v>
      </x:c>
      <x:c t="str">
        <x:v>8052015161643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konzol</x:v>
      </x:c>
      <x:c t="str">
        <x:v>konzol</x:v>
      </x:c>
      <x:c t="n">
        <x:v>0.0000</x:v>
      </x:c>
      <x:c t="n">
        <x:v>414000.0000</x:v>
      </x:c>
      <x:c t="str">
        <x:v/>
      </x:c>
    </x:row>
    <x:row>
      <x:c t="str">
        <x:v>MSN6028</x:v>
      </x:c>
      <x:c t="str">
        <x:v>GSI NUBES/NORM mosdótartó konzol, 60x50cm, matt fekete</x:v>
      </x:c>
      <x:c t="str">
        <x:v>SAPHO</x:v>
      </x:c>
      <x:c t="str">
        <x:v>8052015161667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372000.0000</x:v>
      </x:c>
      <x:c t="str">
        <x:v/>
      </x:c>
    </x:row>
    <x:row>
      <x:c t="str">
        <x:v>MSN8028</x:v>
      </x:c>
      <x:c t="str">
        <x:v>GSI NUBES/NORM mosdótartó konzol, 80x50cm, matt fekete</x:v>
      </x:c>
      <x:c t="str">
        <x:v>SAPHO</x:v>
      </x:c>
      <x:c t="str">
        <x:v>8052015161650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387000.0000</x:v>
      </x:c>
      <x:c t="str">
        <x:v/>
      </x:c>
    </x:row>
    <x:row>
      <x:c t="str">
        <x:v>MSO87CN11</x:v>
      </x:c>
      <x:c t="str">
        <x:v>GSI CLASSIC WC-ülőke, Soft Close, fehér/arany</x:v>
      </x:c>
      <x:c t="str">
        <x:v>SAPHO</x:v>
      </x:c>
      <x:c t="str">
        <x:v>8032937829579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86000.0000</x:v>
      </x:c>
      <x:c t="str">
        <x:v/>
      </x:c>
    </x:row>
    <x:row>
      <x:c t="str">
        <x:v>MSORN</x:v>
      </x:c>
      <x:c t="str">
        <x:v>GSI Piszoár tető </x:v>
      </x:c>
      <x:c t="str">
        <x:v>SAPHO</x:v>
      </x:c>
      <x:c t="str">
        <x:v>8032937814193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50000.0000</x:v>
      </x:c>
      <x:c t="str">
        <x:v/>
      </x:c>
    </x:row>
    <x:row>
      <x:c t="str">
        <x:v>MSORS09</x:v>
      </x:c>
      <x:c t="str">
        <x:v>GSI COMMUNITY piszoár fedél, matt fehér</x:v>
      </x:c>
      <x:c t="str">
        <x:v>SAPHO</x:v>
      </x:c>
      <x:c t="str">
        <x:v>8032937819358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69000.0000</x:v>
      </x:c>
      <x:c t="str">
        <x:v>újdonság: 2024.04</x:v>
      </x:c>
    </x:row>
    <x:row>
      <x:c t="str">
        <x:v>MSORS11</x:v>
      </x:c>
      <x:c t="str">
        <x:v>GSI SAND piszoár fedél </x:v>
      </x:c>
      <x:c t="str">
        <x:v>SAPHO</x:v>
      </x:c>
      <x:c t="str">
        <x:v>8032937819334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46000.0000</x:v>
      </x:c>
      <x:c t="str">
        <x:v/>
      </x:c>
    </x:row>
    <x:row>
      <x:c t="str">
        <x:v>MSORS26</x:v>
      </x:c>
      <x:c t="str">
        <x:v>GSI SAND piszoár fedő, matt fekete</x:v>
      </x:c>
      <x:c t="str">
        <x:v>SAPHO</x:v>
      </x:c>
      <x:c t="str">
        <x:v>8032937821207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67000.0000</x:v>
      </x:c>
      <x:c t="str">
        <x:v/>
      </x:c>
    </x:row>
    <x:row>
      <x:c t="str">
        <x:v>MSP10228</x:v>
      </x:c>
      <x:c t="str">
        <x:v>GSI PURA mosdótartókonzol, 102x46cm, matt fekete</x:v>
      </x:c>
      <x:c t="str">
        <x:v>SAPHO</x:v>
      </x:c>
      <x:c t="str">
        <x:v>8052015161674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419000.0000</x:v>
      </x:c>
      <x:c t="str">
        <x:v>újdonság: 2024.04</x:v>
      </x:c>
    </x:row>
    <x:row>
      <x:c t="str">
        <x:v>MSP6228</x:v>
      </x:c>
      <x:c t="str">
        <x:v>GSI PURA mosdótartókonzol, 62x46cm, matt fekete</x:v>
      </x:c>
      <x:c t="str">
        <x:v>SAPHO</x:v>
      </x:c>
      <x:c t="str">
        <x:v>8052015162077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359000.0000</x:v>
      </x:c>
      <x:c t="str">
        <x:v>újdonság: 2024.04</x:v>
      </x:c>
    </x:row>
    <x:row>
      <x:c t="str">
        <x:v>MSP8228</x:v>
      </x:c>
      <x:c t="str">
        <x:v>GSI PURA mosdótartókonzol, 82x46cm, matt fekete</x:v>
      </x:c>
      <x:c t="str">
        <x:v>SAPHO</x:v>
      </x:c>
      <x:c t="str">
        <x:v>8052015162060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393000.0000</x:v>
      </x:c>
      <x:c t="str">
        <x:v>újdonság: 2024.04</x:v>
      </x:c>
    </x:row>
    <x:row>
      <x:c t="str">
        <x:v>MT001</x:v>
      </x:c>
      <x:c t="str">
        <x:v>fogantyú MITRA, 25x50x22mm, króm</x:v>
      </x:c>
      <x:c t="str">
        <x:v>SAPHO</x:v>
      </x:c>
      <x:c t="str">
        <x:v>8590913871856</x:v>
      </x:c>
      <x:c t="str">
        <x:v>db        </x:v>
      </x:c>
      <x:c t="str">
        <x:v>83024200</x:v>
      </x:c>
      <x:c t="n">
        <x:v>0.0600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MT002</x:v>
      </x:c>
      <x:c t="str">
        <x:v>AQUALINE EASY CLEANING WC-ülőkére szerelhető bidé, hideg vizes </x:v>
      </x:c>
      <x:c t="str">
        <x:v>AQUALINE</x:v>
      </x:c>
      <x:c t="str">
        <x:v>8590913816376</x:v>
      </x:c>
      <x:c t="str">
        <x:v>db        </x:v>
      </x:c>
      <x:c t="str">
        <x:v>39229000</x:v>
      </x:c>
      <x:c t="n">
        <x:v>0.9400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17000.0000</x:v>
      </x:c>
      <x:c t="str">
        <x:v/>
      </x:c>
    </x:row>
    <x:row>
      <x:c t="str">
        <x:v>MT003</x:v>
      </x:c>
      <x:c t="str">
        <x:v>fogantyú MITRA, 25x50x22mm, fekete</x:v>
      </x:c>
      <x:c t="str">
        <x:v>SAPHO</x:v>
      </x:c>
      <x:c t="str">
        <x:v>8590913888199</x:v>
      </x:c>
      <x:c t="str">
        <x:v>db        </x:v>
      </x:c>
      <x:c t="str">
        <x:v>83024200</x:v>
      </x:c>
      <x:c t="n">
        <x:v>0.0520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>kifutott: 2025.01</x:v>
      </x:c>
    </x:row>
    <x:row>
      <x:c t="str">
        <x:v>MT061</x:v>
      </x:c>
      <x:c t="str">
        <x:v>MITRA mosdótartó szekrény, 2 fiókkal, 59,5x70x46cm, fehér</x:v>
      </x:c>
      <x:c t="str">
        <x:v>SAPHO</x:v>
      </x:c>
      <x:c t="str">
        <x:v>8590913834585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2025.01</x:v>
      </x:c>
    </x:row>
    <x:row>
      <x:c t="str">
        <x:v>MT071</x:v>
      </x:c>
      <x:c t="str">
        <x:v>MITRA mosdótartó szekrény, 2 fiókkal, 75,5x55x46cm, fehér</x:v>
      </x:c>
      <x:c t="str">
        <x:v>SAPHO</x:v>
      </x:c>
      <x:c t="str">
        <x:v>8590913834615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MT072</x:v>
      </x:c>
      <x:c t="str">
        <x:v>MITRA mosdótartó szekrény, 2 fiókkal, 75,5x55x46cm, antracit</x:v>
      </x:c>
      <x:c t="str">
        <x:v>SAPHO</x:v>
      </x:c>
      <x:c t="str">
        <x:v>8590913834622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MT073</x:v>
      </x:c>
      <x:c t="str">
        <x:v>MITRA mosdótartó szekrény, 2 fiókkal, 75,5x55x46cm, bordó</x:v>
      </x:c>
      <x:c t="str">
        <x:v>SAPHO</x:v>
      </x:c>
      <x:c t="str">
        <x:v>8590913834639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2024.11</x:v>
      </x:c>
    </x:row>
    <x:row>
      <x:c t="str">
        <x:v>MT082</x:v>
      </x:c>
      <x:c t="str">
        <x:v>MITRA mosdótartó szekrény, 3 fiókkal, 75,5x70x46cm, antracit</x:v>
      </x:c>
      <x:c t="str">
        <x:v>SAPHO</x:v>
      </x:c>
      <x:c t="str">
        <x:v>8590913834653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MT083</x:v>
      </x:c>
      <x:c t="str">
        <x:v>MITRA mosdótartó szekrény, 3 fiókkal, 75,5x70x46cm, bordó</x:v>
      </x:c>
      <x:c t="str">
        <x:v>SAPHO</x:v>
      </x:c>
      <x:c t="str">
        <x:v>8590913834660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MT091</x:v>
      </x:c>
      <x:c t="str">
        <x:v>MITRA mosdótartó szekrény, 2 fiókkal, 89,5x55x46cm, fehér</x:v>
      </x:c>
      <x:c t="str">
        <x:v>SAPHO</x:v>
      </x:c>
      <x:c t="str">
        <x:v>8590913834677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2024.09</x:v>
      </x:c>
    </x:row>
    <x:row>
      <x:c t="str">
        <x:v>MT092</x:v>
      </x:c>
      <x:c t="str">
        <x:v>MITRA mosdótartó szekrény, 2 fiókkal, 89,5x55x46cm, antracit</x:v>
      </x:c>
      <x:c t="str">
        <x:v>SAPHO</x:v>
      </x:c>
      <x:c t="str">
        <x:v>8590913834684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2025.02</x:v>
      </x:c>
    </x:row>
    <x:row>
      <x:c t="str">
        <x:v>MT101</x:v>
      </x:c>
      <x:c t="str">
        <x:v>AQUALINE EASY CLEANING Super WC-ülőkére szerelhető bidé, hideg és meleg vizes </x:v>
      </x:c>
      <x:c t="str">
        <x:v>AQUALINE</x:v>
      </x:c>
      <x:c t="str">
        <x:v>8590913816383</x:v>
      </x:c>
      <x:c t="str">
        <x:v>db        </x:v>
      </x:c>
      <x:c t="str">
        <x:v>39229000</x:v>
      </x:c>
      <x:c t="n">
        <x:v>1.0630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32000.0000</x:v>
      </x:c>
      <x:c t="str">
        <x:v>kiárusítás: 2025.10</x:v>
      </x:c>
    </x:row>
    <x:row>
      <x:c t="str">
        <x:v>MT111</x:v>
      </x:c>
      <x:c t="str">
        <x:v>MITRA mosdótartó szekrény, 3 fiókkal, 89,5x70x46cm, fehér</x:v>
      </x:c>
      <x:c t="str">
        <x:v>SAPHO</x:v>
      </x:c>
      <x:c t="str">
        <x:v>8590913834707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2024.09</x:v>
      </x:c>
    </x:row>
    <x:row>
      <x:c t="str">
        <x:v>MT113</x:v>
      </x:c>
      <x:c t="str">
        <x:v>MITRA mosdótartó szekrény, 3 fiókkal, 89,5x70x46cm, bordó</x:v>
      </x:c>
      <x:c t="str">
        <x:v>SAPHO</x:v>
      </x:c>
      <x:c t="str">
        <x:v>8590913834721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2025.02</x:v>
      </x:c>
    </x:row>
    <x:row>
      <x:c t="str">
        <x:v>MT121</x:v>
      </x:c>
      <x:c t="str">
        <x:v>MITRA mosdótartó szekrény, 4 fiókkal, 121,5x55x46cm, fehér</x:v>
      </x:c>
      <x:c t="str">
        <x:v>SAPHO</x:v>
      </x:c>
      <x:c t="str">
        <x:v>8590913834738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285000.0000</x:v>
      </x:c>
      <x:c t="str">
        <x:v>kifutott: 2024.09</x:v>
      </x:c>
    </x:row>
    <x:row>
      <x:c t="str">
        <x:v>MT123</x:v>
      </x:c>
      <x:c t="str">
        <x:v>MITRA mosdótartó szekrény, 4 fiókkal, 121,5x55x46cm, bordó</x:v>
      </x:c>
      <x:c t="str">
        <x:v>SAPHO</x:v>
      </x:c>
      <x:c t="str">
        <x:v>8590913834752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kifutott: 2025.12</x:v>
      </x:c>
    </x:row>
    <x:row>
      <x:c t="str">
        <x:v>MT133</x:v>
      </x:c>
      <x:c t="str">
        <x:v>MITRA állószekrény, 2 ajtóval, jobbos/balos, 40x140x20cm, bordó</x:v>
      </x:c>
      <x:c t="str">
        <x:v>SAPHO</x:v>
      </x:c>
      <x:c t="str">
        <x:v>8590913834875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125000.0000</x:v>
      </x:c>
      <x:c t="str">
        <x:v>kifutott: 2025.08</x:v>
      </x:c>
    </x:row>
    <x:row>
      <x:c t="str">
        <x:v>MT141</x:v>
      </x:c>
      <x:c t="str">
        <x:v>MITRA állószekrény, 2 ajtóval, jobbos/balos, 28x140x16cm, fehér</x:v>
      </x:c>
      <x:c t="str">
        <x:v>SAPHO</x:v>
      </x:c>
      <x:c t="str">
        <x:v>8590913834882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107000.0000</x:v>
      </x:c>
      <x:c t="str">
        <x:v>kifutott: 2024.09</x:v>
      </x:c>
    </x:row>
    <x:row>
      <x:c t="str">
        <x:v>MT181</x:v>
      </x:c>
      <x:c t="str">
        <x:v>MITRA Keretes tükör, 92x72x4cm, fehér</x:v>
      </x:c>
      <x:c t="str">
        <x:v>SAPHO</x:v>
      </x:c>
      <x:c t="str">
        <x:v>8590913834912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>kifutott: 2024.09</x:v>
      </x:c>
    </x:row>
    <x:row>
      <x:c t="str">
        <x:v>MT182</x:v>
      </x:c>
      <x:c t="str">
        <x:v>MITRA Keretes tükör, 92x72x4cm, antracit</x:v>
      </x:c>
      <x:c t="str">
        <x:v>SAPHO</x:v>
      </x:c>
      <x:c t="str">
        <x:v>8590913834929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>kifutott: 2025.01</x:v>
      </x:c>
    </x:row>
    <x:row>
      <x:c t="str">
        <x:v>MT191</x:v>
      </x:c>
      <x:c t="str">
        <x:v>MITRA Keretes tükör, 72x52x4cm, fehér</x:v>
      </x:c>
      <x:c t="str">
        <x:v>SAPHO</x:v>
      </x:c>
      <x:c t="str">
        <x:v>8590913834943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kifutott: 2024.09</x:v>
      </x:c>
    </x:row>
    <x:row>
      <x:c t="str">
        <x:v>MT193</x:v>
      </x:c>
      <x:c t="str">
        <x:v>MITRA Keretes tükör, 72x52x4cm, bordó</x:v>
      </x:c>
      <x:c t="str">
        <x:v>SAPHO</x:v>
      </x:c>
      <x:c t="str">
        <x:v>8590913834967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>kifutott: 2025.02</x:v>
      </x:c>
    </x:row>
    <x:row>
      <x:c t="str">
        <x:v>MTF14</x:v>
      </x:c>
      <x:c t="str">
        <x:v>Fűtőszál párásodás ellen tükör mögé, 40x40cm, 36W</x:v>
      </x:c>
      <x:c t="str">
        <x:v>SAPHO</x:v>
      </x:c>
      <x:c t="str">
        <x:v>8590913820236</x:v>
      </x:c>
      <x:c t="str">
        <x:v>db        </x:v>
      </x:c>
      <x:c t="str">
        <x:v>85168080</x:v>
      </x:c>
      <x:c t="n">
        <x:v>0.0700</x:v>
      </x:c>
      <x:c t="str">
        <x:v>MTF14SB115</x:v>
      </x:c>
      <x:c t="str">
        <x:v>radiátor tartozék</x:v>
      </x:c>
      <x:c t="str">
        <x:v>fűtőpatron</x:v>
      </x:c>
      <x:c t="n">
        <x:v>0.0000</x:v>
      </x:c>
      <x:c t="n">
        <x:v>7000.0000</x:v>
      </x:c>
      <x:c t="str">
        <x:v/>
      </x:c>
    </x:row>
    <x:row>
      <x:c t="str">
        <x:v>MU37</x:v>
      </x:c>
      <x:c t="str">
        <x:v>AQUALINE MINU álló WC-papírtartó, króm</x:v>
      </x:c>
      <x:c t="str">
        <x:v>AQUALINE</x:v>
      </x:c>
      <x:c t="str">
        <x:v>8003341112700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9000.0000</x:v>
      </x:c>
      <x:c t="str">
        <x:v/>
      </x:c>
    </x:row>
    <x:row>
      <x:c t="str">
        <x:v>MU3714</x:v>
      </x:c>
      <x:c t="str">
        <x:v>MINU álló WC-papírtartó, matt fekete</x:v>
      </x:c>
      <x:c t="str">
        <x:v>SAPHO</x:v>
      </x:c>
      <x:c t="str">
        <x:v>8003341324035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MUM000113</x:v>
      </x:c>
      <x:c t="str">
        <x:v>VELOX tükrösszekrény, 700mm, automata csapteleppel, szappan- és kézszárítóval</x:v>
      </x:c>
      <x:c t="str">
        <x:v>SAPHO</x:v>
      </x:c>
      <x:c t="str">
        <x:v>8435368106767</x:v>
      </x:c>
      <x:c t="str">
        <x:v>db        </x:v>
      </x:c>
      <x:c t="str">
        <x:v>73249000</x:v>
      </x:c>
      <x:c t="n">
        <x:v>27.1060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MUM000114</x:v>
      </x:c>
      <x:c t="str">
        <x:v>VELOX tükrösszekrény, 800mm, automata csapteleppel, szappan- és kézszárítóval</x:v>
      </x:c>
      <x:c t="str">
        <x:v>SAPHO</x:v>
      </x:c>
      <x:c t="str">
        <x:v>8435368113574</x:v>
      </x:c>
      <x:c t="str">
        <x:v>db        </x:v>
      </x:c>
      <x:c t="str">
        <x:v>73249000</x:v>
      </x:c>
      <x:c t="n">
        <x:v>30.1930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1650000.0000</x:v>
      </x:c>
      <x:c t="str">
        <x:v/>
      </x:c>
    </x:row>
    <x:row>
      <x:c t="str">
        <x:v>MUM000115</x:v>
      </x:c>
      <x:c t="str">
        <x:v>VELOX tükrösszekrény, 900mm, automata csapteleppel, szappan- és kézszárítóval</x:v>
      </x:c>
      <x:c t="str">
        <x:v>SAPHO</x:v>
      </x:c>
      <x:c t="str">
        <x:v>8435368109478</x:v>
      </x:c>
      <x:c t="str">
        <x:v>db        </x:v>
      </x:c>
      <x:c t="str">
        <x:v>73249000</x:v>
      </x:c>
      <x:c t="n">
        <x:v>33.2800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1690000.0000</x:v>
      </x:c>
      <x:c t="str">
        <x:v/>
      </x:c>
    </x:row>
    <x:row>
      <x:c t="str">
        <x:v>MUM000116</x:v>
      </x:c>
      <x:c t="str">
        <x:v>VELOX tükrösszekrény, 1000mm, automata csapteleppel, szappan- és kézszárítóval</x:v>
      </x:c>
      <x:c t="str">
        <x:v>SAPHO</x:v>
      </x:c>
      <x:c t="str">
        <x:v>8435368113994</x:v>
      </x:c>
      <x:c t="str">
        <x:v>db        </x:v>
      </x:c>
      <x:c t="str">
        <x:v>73249000</x:v>
      </x:c>
      <x:c t="n">
        <x:v>36.3670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1790000.0000</x:v>
      </x:c>
      <x:c t="str">
        <x:v/>
      </x:c>
    </x:row>
    <x:row>
      <x:c t="str">
        <x:v>MUM000117</x:v>
      </x:c>
      <x:c t="str">
        <x:v>TOWEL tükrösszekrény, 900mm, automata csapteleppel, szappan- és papírtörlőadagolóval</x:v>
      </x:c>
      <x:c t="str">
        <x:v>SAPHO</x:v>
      </x:c>
      <x:c t="str">
        <x:v>8435368114878</x:v>
      </x:c>
      <x:c t="str">
        <x:v>db        </x:v>
      </x:c>
      <x:c t="str">
        <x:v>73249000</x:v>
      </x:c>
      <x:c t="n">
        <x:v>33.2800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1490000.0000</x:v>
      </x:c>
      <x:c t="str">
        <x:v/>
      </x:c>
    </x:row>
    <x:row>
      <x:c t="str">
        <x:v>MUM000118</x:v>
      </x:c>
      <x:c t="str">
        <x:v>TOWEL tükrösszekrény, 1000mm, automata csapteleppel, szappan- és papírtörlőadagolóval</x:v>
      </x:c>
      <x:c t="str">
        <x:v>SAPHO</x:v>
      </x:c>
      <x:c t="str">
        <x:v>8435368108280</x:v>
      </x:c>
      <x:c t="str">
        <x:v>db        </x:v>
      </x:c>
      <x:c t="str">
        <x:v>73249000</x:v>
      </x:c>
      <x:c t="n">
        <x:v>36.3670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1590000.0000</x:v>
      </x:c>
      <x:c t="str">
        <x:v/>
      </x:c>
    </x:row>
    <x:row>
      <x:c t="str">
        <x:v>MUM000119</x:v>
      </x:c>
      <x:c t="str">
        <x:v>BASIC tükrösszekrény, 700mm, automata szappan- és kézszárítóval</x:v>
      </x:c>
      <x:c t="str">
        <x:v>SAPHO</x:v>
      </x:c>
      <x:c t="str">
        <x:v>8435368113406</x:v>
      </x:c>
      <x:c t="str">
        <x:v>db        </x:v>
      </x:c>
      <x:c t="str">
        <x:v>73249000</x:v>
      </x:c>
      <x:c t="n">
        <x:v>24.0860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1180000.0000</x:v>
      </x:c>
      <x:c t="str">
        <x:v/>
      </x:c>
    </x:row>
    <x:row>
      <x:c t="str">
        <x:v>MUM000120</x:v>
      </x:c>
      <x:c t="str">
        <x:v>BASIC tükrösszekrény, 800mm, automata szappan- és kézszárítóval</x:v>
      </x:c>
      <x:c t="str">
        <x:v>SAPHO</x:v>
      </x:c>
      <x:c t="str">
        <x:v>8435368115141</x:v>
      </x:c>
      <x:c t="str">
        <x:v>db        </x:v>
      </x:c>
      <x:c t="str">
        <x:v>73249000</x:v>
      </x:c>
      <x:c t="n">
        <x:v>27.1430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1190000.0000</x:v>
      </x:c>
      <x:c t="str">
        <x:v/>
      </x:c>
    </x:row>
    <x:row>
      <x:c t="str">
        <x:v>MUM000121</x:v>
      </x:c>
      <x:c t="str">
        <x:v>BASIC tükrösszekrény, 900mm, automata szappan- és kézszárítóval</x:v>
      </x:c>
      <x:c t="str">
        <x:v>SAPHO</x:v>
      </x:c>
      <x:c t="str">
        <x:v>8435368108327</x:v>
      </x:c>
      <x:c t="str">
        <x:v>db        </x:v>
      </x:c>
      <x:c t="str">
        <x:v>73249000</x:v>
      </x:c>
      <x:c t="n">
        <x:v>30.2300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1240000.0000</x:v>
      </x:c>
      <x:c t="str">
        <x:v/>
      </x:c>
    </x:row>
    <x:row>
      <x:c t="str">
        <x:v>MUM000122</x:v>
      </x:c>
      <x:c t="str">
        <x:v>BASIC tükrösszekrény, 1000mm, automata szappan- és kézszárítóval</x:v>
      </x:c>
      <x:c t="str">
        <x:v>SAPHO</x:v>
      </x:c>
      <x:c t="str">
        <x:v>8435368115660</x:v>
      </x:c>
      <x:c t="str">
        <x:v>db        </x:v>
      </x:c>
      <x:c t="str">
        <x:v>73249000</x:v>
      </x:c>
      <x:c t="n">
        <x:v>33.3470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1340000.0000</x:v>
      </x:c>
      <x:c t="str">
        <x:v/>
      </x:c>
    </x:row>
    <x:row>
      <x:c t="str">
        <x:v>MUM000123</x:v>
      </x:c>
      <x:c t="str">
        <x:v>ESSENTIA tükrösszekrény, 700mm, automata szappan- és papírtörlőadagolóval</x:v>
      </x:c>
      <x:c t="str">
        <x:v>SAPHO</x:v>
      </x:c>
      <x:c t="str">
        <x:v>8435368107030</x:v>
      </x:c>
      <x:c t="str">
        <x:v>db        </x:v>
      </x:c>
      <x:c t="str">
        <x:v>73249000</x:v>
      </x:c>
      <x:c t="n">
        <x:v>23.5860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1121000.0000</x:v>
      </x:c>
      <x:c t="str">
        <x:v/>
      </x:c>
    </x:row>
    <x:row>
      <x:c t="str">
        <x:v>MUM000124</x:v>
      </x:c>
      <x:c t="str">
        <x:v>ESSENTIA tükrösszekrény, 800mm, automata szappan- és papírtörlőadagolóval</x:v>
      </x:c>
      <x:c t="str">
        <x:v>SAPHO</x:v>
      </x:c>
      <x:c t="str">
        <x:v>8435368114373</x:v>
      </x:c>
      <x:c t="str">
        <x:v>db        </x:v>
      </x:c>
      <x:c t="str">
        <x:v>73249000</x:v>
      </x:c>
      <x:c t="n">
        <x:v>26.6730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1131000.0000</x:v>
      </x:c>
      <x:c t="str">
        <x:v/>
      </x:c>
    </x:row>
    <x:row>
      <x:c t="str">
        <x:v>MUM000125</x:v>
      </x:c>
      <x:c t="str">
        <x:v>ESSENTIA tükrösszekrény, 900mm, automata szappan- és papírtörlőadagolóval</x:v>
      </x:c>
      <x:c t="str">
        <x:v>SAPHO</x:v>
      </x:c>
      <x:c t="str">
        <x:v>8435368107610</x:v>
      </x:c>
      <x:c t="str">
        <x:v>db        </x:v>
      </x:c>
      <x:c t="str">
        <x:v>73249000</x:v>
      </x:c>
      <x:c t="n">
        <x:v>29.7600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1178000.0000</x:v>
      </x:c>
      <x:c t="str">
        <x:v/>
      </x:c>
    </x:row>
    <x:row>
      <x:c t="str">
        <x:v>MUM000126</x:v>
      </x:c>
      <x:c t="str">
        <x:v>ESSENTIA tükrösszekrény, 1000mm, automata szappan- és papírtörlőadagolóval</x:v>
      </x:c>
      <x:c t="str">
        <x:v>SAPHO</x:v>
      </x:c>
      <x:c t="str">
        <x:v>8435368114380</x:v>
      </x:c>
      <x:c t="str">
        <x:v>db        </x:v>
      </x:c>
      <x:c t="str">
        <x:v>73249000</x:v>
      </x:c>
      <x:c t="n">
        <x:v>32.8470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1273000.0000</x:v>
      </x:c>
      <x:c t="str">
        <x:v/>
      </x:c>
    </x:row>
    <x:row>
      <x:c t="str">
        <x:v>MUM000127</x:v>
      </x:c>
      <x:c t="str">
        <x:v>ESSENTIA tükrösszekrény, 1200mm, 2db automata szappan- és papírtörlőadagolóval</x:v>
      </x:c>
      <x:c t="str">
        <x:v>SAPHO</x:v>
      </x:c>
      <x:c t="str">
        <x:v>8435368115738</x:v>
      </x:c>
      <x:c t="str">
        <x:v>db        </x:v>
      </x:c>
      <x:c t="str">
        <x:v>73249000</x:v>
      </x:c>
      <x:c t="n">
        <x:v>33.2550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1299000.0000</x:v>
      </x:c>
      <x:c t="str">
        <x:v/>
      </x:c>
    </x:row>
    <x:row>
      <x:c t="str">
        <x:v>MUM000159</x:v>
      </x:c>
      <x:c t="str">
        <x:v>BASIC tükrösszekrény, 1200mm, 2 db automata szappan- és kézszárítóval</x:v>
      </x:c>
      <x:c t="str">
        <x:v>SAPHO</x:v>
      </x:c>
      <x:c t="str">
        <x:v>8435368114908</x:v>
      </x:c>
      <x:c t="str">
        <x:v>db        </x:v>
      </x:c>
      <x:c t="str">
        <x:v>73249000</x:v>
      </x:c>
      <x:c t="n">
        <x:v>48.0160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MW834</x:v>
      </x:c>
      <x:c t="str">
        <x:v>kozmetikai tükör LED világítással, króm</x:v>
      </x:c>
      <x:c t="str">
        <x:v>SAPHO</x:v>
      </x:c>
      <x:c t="str">
        <x:v>8590913928918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104000.0000</x:v>
      </x:c>
      <x:c t="str">
        <x:v>kiárusítás: 2025.10</x:v>
      </x:c>
    </x:row>
    <x:row>
      <x:c t="str">
        <x:v>MW845</x:v>
      </x:c>
      <x:c t="str">
        <x:v>Fali kozmetikai tükör, LED világítással, króm</x:v>
      </x:c>
      <x:c t="str">
        <x:v>SAPHO</x:v>
      </x:c>
      <x:c t="str">
        <x:v>8590913860638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2024.09</x:v>
      </x:c>
    </x:row>
    <x:row>
      <x:c t="str">
        <x:v>MW855</x:v>
      </x:c>
      <x:c t="str">
        <x:v>fali kozmetikai tükör LED világítással, 3x zoom, átm:203x265mm</x:v>
      </x:c>
      <x:c t="str">
        <x:v>SAPHO</x:v>
      </x:c>
      <x:c t="str">
        <x:v>8590913882395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98000.0000</x:v>
      </x:c>
      <x:c t="str">
        <x:v>kifutott: 2024.09</x:v>
      </x:c>
    </x:row>
    <x:row>
      <x:c t="str">
        <x:v>MX250</x:v>
      </x:c>
      <x:c t="str">
        <x:v>MINOX tükör LED világítással, 50x100cm</x:v>
      </x:c>
      <x:c t="str">
        <x:v>SAPHO</x:v>
      </x:c>
      <x:c t="str">
        <x:v>8590913915734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/>
      </x:c>
    </x:row>
    <x:row>
      <x:c t="str">
        <x:v>MX475</x:v>
      </x:c>
      <x:c t="str">
        <x:v>SMALL MAXX öntöttmárvány mosdó, balos, 47x24cm</x:v>
      </x:c>
      <x:c t="str">
        <x:v>SAPHO</x:v>
      </x:c>
      <x:c t="str">
        <x:v>8590913865688</x:v>
      </x:c>
      <x:c t="str">
        <x:v>db        </x:v>
      </x:c>
      <x:c t="str">
        <x:v>39221000</x:v>
      </x:c>
      <x:c t="n">
        <x:v>5.9900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84000.0000</x:v>
      </x:c>
      <x:c t="str">
        <x:v/>
      </x:c>
    </x:row>
    <x:row>
      <x:c t="str">
        <x:v>MY009</x:v>
      </x:c>
      <x:c t="str">
        <x:v>polctartó, 8mm, króm</x:v>
      </x:c>
      <x:c t="str">
        <x:v>SAPHO</x:v>
      </x:c>
      <x:c t="str">
        <x:v>8590913974717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19000.0000</x:v>
      </x:c>
      <x:c t="str">
        <x:v>újdonság: 2024.06</x:v>
      </x:c>
    </x:row>
    <x:row>
      <x:c t="str">
        <x:v>MY009B</x:v>
      </x:c>
      <x:c t="str">
        <x:v>polctartó, 8mm, matt fekete</x:v>
      </x:c>
      <x:c t="str">
        <x:v>SAPHO</x:v>
      </x:c>
      <x:c t="str">
        <x:v>8590913974700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21000.0000</x:v>
      </x:c>
      <x:c t="str">
        <x:v>újdonság: 2024.06</x:v>
      </x:c>
    </x:row>
    <x:row>
      <x:c t="str">
        <x:v>NA050-3030</x:v>
      </x:c>
      <x:c t="str">
        <x:v>NATY mosdótartó szekrény, 46,5x50x40cm, fehér</x:v>
      </x:c>
      <x:c t="str">
        <x:v>SAPHO</x:v>
      </x:c>
      <x:c t="str">
        <x:v>8590913834202</x:v>
      </x:c>
      <x:c t="str">
        <x:v>db        </x:v>
      </x:c>
      <x:c t="str">
        <x:v>94036090</x:v>
      </x:c>
      <x:c t="n">
        <x:v>14.4900</x:v>
      </x:c>
      <x:c t="str">
        <x:v>NA051</x:v>
      </x:c>
      <x:c t="str">
        <x:v>bútorok</x:v>
      </x:c>
      <x:c t="str">
        <x:v>mosdótartó szekrény</x:v>
      </x:c>
      <x:c t="n">
        <x:v>0.0000</x:v>
      </x:c>
      <x:c t="n">
        <x:v>144000.0000</x:v>
      </x:c>
      <x:c t="str">
        <x:v>kifutott: 2026.02</x:v>
      </x:c>
    </x:row>
    <x:row>
      <x:c t="str">
        <x:v>NA060-3030</x:v>
      </x:c>
      <x:c t="str">
        <x:v>NATY mosdótartó szekrény, 56,5x50x40cm, fehér</x:v>
      </x:c>
      <x:c t="str">
        <x:v>SAPHO</x:v>
      </x:c>
      <x:c t="str">
        <x:v>8590913834264</x:v>
      </x:c>
      <x:c t="str">
        <x:v>db        </x:v>
      </x:c>
      <x:c t="str">
        <x:v>94036090</x:v>
      </x:c>
      <x:c t="n">
        <x:v>15.6100</x:v>
      </x:c>
      <x:c t="str">
        <x:v>NA061</x:v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>kifutott: 2026.02</x:v>
      </x:c>
    </x:row>
    <x:row>
      <x:c t="str">
        <x:v>NA260</x:v>
      </x:c>
      <x:c t="str">
        <x:v>STEN LED tükör, 60x60cm</x:v>
      </x:c>
      <x:c t="str">
        <x:v>SAPHO</x:v>
      </x:c>
      <x:c t="str">
        <x:v>8590913972850</x:v>
      </x:c>
      <x:c t="str">
        <x:v>db        </x:v>
      </x:c>
      <x:c t="str">
        <x:v>70099100</x:v>
      </x:c>
      <x:c t="n">
        <x:v>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újdonság: 2024.05</x:v>
      </x:c>
    </x:row>
    <x:row>
      <x:c t="str">
        <x:v>NA265</x:v>
      </x:c>
      <x:c t="str">
        <x:v>STEN tükör, 60x60cm</x:v>
      </x:c>
      <x:c t="str">
        <x:v>SAPHO</x:v>
      </x:c>
      <x:c t="str">
        <x:v>8590913973048</x:v>
      </x:c>
      <x:c t="str">
        <x:v>db        </x:v>
      </x:c>
      <x:c t="str">
        <x:v>70099100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>újdonság: 2024.06</x:v>
      </x:c>
    </x:row>
    <x:row>
      <x:c t="str">
        <x:v>NA280</x:v>
      </x:c>
      <x:c t="str">
        <x:v>STEN tükör LED világítással, 80x55cm</x:v>
      </x:c>
      <x:c t="str">
        <x:v>SAPHO</x:v>
      </x:c>
      <x:c t="str">
        <x:v>8590913915710</x:v>
      </x:c>
      <x:c t="str">
        <x:v>db        </x:v>
      </x:c>
      <x:c t="str">
        <x:v>70099100</x:v>
      </x:c>
      <x:c t="n">
        <x:v>4.8000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/>
      </x:c>
    </x:row>
    <x:row>
      <x:c t="str">
        <x:v>NA285</x:v>
      </x:c>
      <x:c t="str">
        <x:v>STEN tükör, 80x80cm</x:v>
      </x:c>
      <x:c t="str">
        <x:v>SAPHO</x:v>
      </x:c>
      <x:c t="str">
        <x:v>8590913972867</x:v>
      </x:c>
      <x:c t="str">
        <x:v>db        </x:v>
      </x:c>
      <x:c t="str">
        <x:v>70099100</x:v>
      </x:c>
      <x:c t="n">
        <x:v>5.2000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27000.0000</x:v>
      </x:c>
      <x:c t="str">
        <x:v>újdonság: 2024.05</x:v>
      </x:c>
    </x:row>
    <x:row>
      <x:c t="str">
        <x:v>NA295</x:v>
      </x:c>
      <x:c t="str">
        <x:v>STEN tükör, 67x92cm</x:v>
      </x:c>
      <x:c t="str">
        <x:v>SAPHO</x:v>
      </x:c>
      <x:c t="str">
        <x:v>8590913972874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>újdonság: 2024.05</x:v>
      </x:c>
    </x:row>
    <x:row>
      <x:c t="str">
        <x:v>NA320</x:v>
      </x:c>
      <x:c t="str">
        <x:v>fogantyú NATY, hosszúság: 320mm, króm</x:v>
      </x:c>
      <x:c t="str">
        <x:v>SAPHO</x:v>
      </x:c>
      <x:c t="str">
        <x:v>8590913871863</x:v>
      </x:c>
      <x:c t="str">
        <x:v>db        </x:v>
      </x:c>
      <x:c t="str">
        <x:v>83024200</x:v>
      </x:c>
      <x:c t="n">
        <x:v>0.1480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3800.0000</x:v>
      </x:c>
      <x:c t="str">
        <x:v/>
      </x:c>
    </x:row>
    <x:row>
      <x:c t="str">
        <x:v>NA372</x:v>
      </x:c>
      <x:c t="str">
        <x:v>STEN LED tükör, 67x92cm</x:v>
      </x:c>
      <x:c t="str">
        <x:v>SAPHO</x:v>
      </x:c>
      <x:c t="str">
        <x:v>8590913972843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2024.06</x:v>
      </x:c>
    </x:row>
    <x:row>
      <x:c t="str">
        <x:v>NA380</x:v>
      </x:c>
      <x:c t="str">
        <x:v>STEN keretes tükör, 80x51cm, matt fekete</x:v>
      </x:c>
      <x:c t="str">
        <x:v>SAPHO</x:v>
      </x:c>
      <x:c t="str">
        <x:v>8590913943201</x:v>
      </x:c>
      <x:c t="str">
        <x:v>db        </x:v>
      </x:c>
      <x:c t="str">
        <x:v>70099200</x:v>
      </x:c>
      <x:c t="n">
        <x:v>3.6000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NB-1120D</x:v>
      </x:c>
      <x:c t="str">
        <x:v>AQUALINE BLOOMING EKO elektronikus bidé vízmelegítéssel, D-forma, soft close, 230V/50-60Hz</x:v>
      </x:c>
      <x:c t="str">
        <x:v>AKCIO</x:v>
      </x:c>
      <x:c t="str">
        <x:v>8590913939655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189000.0000</x:v>
      </x:c>
      <x:c t="n">
        <x:v>223000.0000</x:v>
      </x:c>
      <x:c t="str">
        <x:v/>
      </x:c>
    </x:row>
    <x:row>
      <x:c t="str">
        <x:v>NB-1160D</x:v>
      </x:c>
      <x:c t="str">
        <x:v>BLOOMING EKO PLUS elektronikus bidé </x:v>
      </x:c>
      <x:c t="str">
        <x:v>SAPHO</x:v>
      </x:c>
      <x:c t="str">
        <x:v>8590913939662</x:v>
      </x:c>
      <x:c t="str">
        <x:v>db        </x:v>
      </x:c>
      <x:c t="str">
        <x:v>39222000</x:v>
      </x:c>
      <x:c t="n">
        <x:v>6.9550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254000.0000</x:v>
      </x:c>
      <x:c t="str">
        <x:v/>
      </x:c>
    </x:row>
    <x:row>
      <x:c t="str">
        <x:v>NB-R770D</x:v>
      </x:c>
      <x:c t="str">
        <x:v>BLOOMING elektronikus bidé WC-ülőke távirányítóval </x:v>
      </x:c>
      <x:c t="str">
        <x:v>SAPHO</x:v>
      </x:c>
      <x:c t="str">
        <x:v>8590913939679</x:v>
      </x:c>
      <x:c t="str">
        <x:v>db        </x:v>
      </x:c>
      <x:c t="str">
        <x:v>39222000</x:v>
      </x:c>
      <x:c t="n">
        <x:v>7.9000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339000.0000</x:v>
      </x:c>
      <x:c t="str">
        <x:v/>
      </x:c>
    </x:row>
    <x:row>
      <x:c t="str">
        <x:v>NC245</x:v>
      </x:c>
      <x:c t="str">
        <x:v>CONA SLIM tükör, 40x60cm, fekete</x:v>
      </x:c>
      <x:c t="str">
        <x:v>SAPHO</x:v>
      </x:c>
      <x:c t="str">
        <x:v>8590913973055</x:v>
      </x:c>
      <x:c t="str">
        <x:v>db        </x:v>
      </x:c>
      <x:c t="str">
        <x:v>70099200</x:v>
      </x:c>
      <x:c t="n">
        <x:v>2.3000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41500.0000</x:v>
      </x:c>
      <x:c t="str">
        <x:v>újdonság: 2024.06</x:v>
      </x:c>
    </x:row>
    <x:row>
      <x:c t="str">
        <x:v>NC260</x:v>
      </x:c>
      <x:c t="str">
        <x:v>CONA tükör, 60x80cm, fekete rámával</x:v>
      </x:c>
      <x:c t="str">
        <x:v>SAPHO</x:v>
      </x:c>
      <x:c t="str">
        <x:v>8590913915758</x:v>
      </x:c>
      <x:c t="str">
        <x:v>db        </x:v>
      </x:c>
      <x:c t="str">
        <x:v>70099200</x:v>
      </x:c>
      <x:c t="n">
        <x:v>5.0000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>kifutott: 2024.09</x:v>
      </x:c>
    </x:row>
    <x:row>
      <x:c t="str">
        <x:v>ND5551</x:v>
      </x:c>
      <x:c t="str">
        <x:v>Tartalék zuhanyfej kihúzható mosogató csaptelephez 1/2", 2 üzemmód, króm</x:v>
      </x:c>
      <x:c t="str">
        <x:v>SAPHO</x:v>
      </x:c>
      <x:c t="str">
        <x:v>8590913919831</x:v>
      </x:c>
      <x:c t="str">
        <x:v>db        </x:v>
      </x:c>
      <x:c t="str">
        <x:v>84818019</x:v>
      </x:c>
      <x:c t="n">
        <x:v>0.3690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NDFC</x:v>
      </x:c>
      <x:c t="str">
        <x:v>REITANO Aktív szén szűrő, 8000 lt </x:v>
      </x:c>
      <x:c t="str">
        <x:v>SAPHO</x:v>
      </x:c>
      <x:c t="str">
        <x:v>8590913860140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36000.0000</x:v>
      </x:c>
      <x:c t="str">
        <x:v>kifutott: 2025.01</x:v>
      </x:c>
    </x:row>
    <x:row>
      <x:c t="str">
        <x:v>NDFS</x:v>
      </x:c>
      <x:c t="str">
        <x:v>REITANO Mechanikus szűrő, 4000 lt </x:v>
      </x:c>
      <x:c t="str">
        <x:v>SAPHO</x:v>
      </x:c>
      <x:c t="str">
        <x:v>8590913860157</x:v>
      </x:c>
      <x:c t="str">
        <x:v>db        </x:v>
      </x:c>
      <x:c t="str">
        <x:v>84212100</x:v>
      </x:c>
      <x:c t="n">
        <x:v>1.6200</x:v>
      </x:c>
      <x:c t="str">
        <x:v/>
      </x:c>
      <x:c t="str">
        <x:v>egyéb</x:v>
      </x:c>
      <x:c t="str">
        <x:v>szűrők</x:v>
      </x:c>
      <x:c t="n">
        <x:v>0.0000</x:v>
      </x:c>
      <x:c t="n">
        <x:v>27000.0000</x:v>
      </x:c>
      <x:c t="str">
        <x:v>kifutott: 2025.01</x:v>
      </x:c>
    </x:row>
    <x:row>
      <x:c t="str">
        <x:v>ND-GF</x:v>
      </x:c>
      <x:c t="str">
        <x:v>AQUALINE AMICO toldóprofil G70,G80, G100 zuhanyajtóhoz </x:v>
      </x:c>
      <x:c t="str">
        <x:v>AQUALINE</x:v>
      </x:c>
      <x:c t="str">
        <x:v>8590913842597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8100.0000</x:v>
      </x:c>
      <x:c t="str">
        <x:v>kiárusítás: 2025.03</x:v>
      </x:c>
    </x:row>
    <x:row>
      <x:c t="str">
        <x:v>NDGS03</x:v>
      </x:c>
      <x:c t="str">
        <x:v>SIGMA SIMPLY faliprofil króm</x:v>
      </x:c>
      <x:c t="str">
        <x:v>SAPHO</x:v>
      </x:c>
      <x:c t="str">
        <x:v>8590913983870</x:v>
      </x:c>
      <x:c t="str">
        <x:v>db        </x:v>
      </x:c>
      <x:c t="str">
        <x:v>70200080</x:v>
      </x:c>
      <x:c t="n">
        <x:v>2.3000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2025.01</x:v>
      </x:c>
    </x:row>
    <x:row>
      <x:c t="str">
        <x:v>NDM</x:v>
      </x:c>
      <x:c t="str">
        <x:v>REITANO Baktérium és vírus szűrő, 12000 lt </x:v>
      </x:c>
      <x:c t="str">
        <x:v>SAPHO</x:v>
      </x:c>
      <x:c t="str">
        <x:v>8590913860164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58000.0000</x:v>
      </x:c>
      <x:c t="str">
        <x:v>kifutott: 2025.01</x:v>
      </x:c>
    </x:row>
    <x:row>
      <x:c t="str">
        <x:v>NDMG042-02</x:v>
      </x:c>
      <x:c t="str">
        <x:v>Tartalék nyitókar MG042 csaptelephez </x:v>
      </x:c>
      <x:c t="str">
        <x:v>SAPHO</x:v>
      </x:c>
      <x:c t="str">
        <x:v>8590913950025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NDPT-07</x:v>
      </x:c>
      <x:c t="str">
        <x:v> függőleges mágneses szilikon tömítés PILOT zuhanyajtóhoz  </x:v>
      </x:c>
      <x:c t="str">
        <x:v>SAPHO</x:v>
      </x:c>
      <x:c t="str">
        <x:v>8590913943966</x:v>
      </x:c>
      <x:c t="str">
        <x:v>db        </x:v>
      </x:c>
      <x:c t="str">
        <x:v>40169300</x:v>
      </x:c>
      <x:c t="n">
        <x:v>0.2700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7900.0000</x:v>
      </x:c>
      <x:c t="str">
        <x:v/>
      </x:c>
    </x:row>
    <x:row>
      <x:c t="str">
        <x:v>NDX107</x:v>
      </x:c>
      <x:c t="str">
        <x:v>BEMETA Tartalék szappanadagoló-üveg tartó (131567243)</x:v>
      </x:c>
      <x:c t="str">
        <x:v>ALKATRÉSZ</x:v>
      </x:c>
      <x:c t="str">
        <x:v>8592207015410</x:v>
      </x:c>
      <x:c t="str">
        <x:v>db        </x:v>
      </x:c>
      <x:c t="str">
        <x:v>70139900</x:v>
      </x:c>
      <x:c t="n">
        <x:v>0.4000</x:v>
      </x:c>
      <x:c t="str">
        <x:v>131567243</x:v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NDX109</x:v>
      </x:c>
      <x:c t="str">
        <x:v>BEMETA ALKATRÉSZ Szappanadagoló MINI OMEGA, NEO, BETA szériához, 200ml, tejüveg (131567111)</x:v>
      </x:c>
      <x:c t="str">
        <x:v>ALKATRÉSZ</x:v>
      </x:c>
      <x:c t="str">
        <x:v>8592207014291</x:v>
      </x:c>
      <x:c t="str">
        <x:v>db        </x:v>
      </x:c>
      <x:c t="str">
        <x:v>70139900</x:v>
      </x:c>
      <x:c t="n">
        <x:v>0.3000</x:v>
      </x:c>
      <x:c t="str">
        <x:v>131567111</x:v>
      </x:c>
      <x:c t="str">
        <x:v>kiegészítők</x:v>
      </x:c>
      <x:c t="str">
        <x:v>szappanadagoló</x:v>
      </x:c>
      <x:c t="n">
        <x:v>0.0000</x:v>
      </x:c>
      <x:c t="n">
        <x:v>4700.0000</x:v>
      </x:c>
      <x:c t="str">
        <x:v/>
      </x:c>
    </x:row>
    <x:row>
      <x:c t="str">
        <x:v>NDX110</x:v>
      </x:c>
      <x:c t="str">
        <x:v>BEMETA ALKATRÉSZ Szappanadagoló pumpa OMEGA, BETA, VIA szériához, króm (131567204)</x:v>
      </x:c>
      <x:c t="str">
        <x:v>ALKATRÉSZ</x:v>
      </x:c>
      <x:c t="str">
        <x:v>8592207014390</x:v>
      </x:c>
      <x:c t="str">
        <x:v>db        </x:v>
      </x:c>
      <x:c t="str">
        <x:v>84799070</x:v>
      </x:c>
      <x:c t="n">
        <x:v>0.1120</x:v>
      </x:c>
      <x:c t="str">
        <x:v>131567204</x:v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/>
      </x:c>
    </x:row>
    <x:row>
      <x:c t="str">
        <x:v>NDX111</x:v>
      </x:c>
      <x:c t="str">
        <x:v>BEMETA ALKATRÉSZ Szappanadagoló pumpa NEO szériához, matt (131567205)</x:v>
      </x:c>
      <x:c t="str">
        <x:v>ALKATRÉSZ</x:v>
      </x:c>
      <x:c t="str">
        <x:v>8592207014406</x:v>
      </x:c>
      <x:c t="str">
        <x:v>db        </x:v>
      </x:c>
      <x:c t="str">
        <x:v>84799070</x:v>
      </x:c>
      <x:c t="n">
        <x:v>0.1150</x:v>
      </x:c>
      <x:c t="str">
        <x:v>131567205</x:v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/>
      </x:c>
    </x:row>
    <x:row>
      <x:c t="str">
        <x:v>NDX300</x:v>
      </x:c>
      <x:c t="str">
        <x:v>BEMETA ALKATRÉSZ WC kefe fej, nyél nélkül ALFA és PLAZA szériához, fehér (131567012)</x:v>
      </x:c>
      <x:c t="str">
        <x:v>ALKATRÉSZ</x:v>
      </x:c>
      <x:c t="str">
        <x:v>8592207003523</x:v>
      </x:c>
      <x:c t="str">
        <x:v>db        </x:v>
      </x:c>
      <x:c t="str">
        <x:v>96039091</x:v>
      </x:c>
      <x:c t="n">
        <x:v>0.0500</x:v>
      </x:c>
      <x:c t="str">
        <x:v>131567012</x:v>
      </x:c>
      <x:c t="str">
        <x:v>kiegészítők</x:v>
      </x:c>
      <x:c t="str">
        <x:v>WC-kefe</x:v>
      </x:c>
      <x:c t="n">
        <x:v>0.0000</x:v>
      </x:c>
      <x:c t="n">
        <x:v>1500.0000</x:v>
      </x:c>
      <x:c t="str">
        <x:v/>
      </x:c>
    </x:row>
    <x:row>
      <x:c t="str">
        <x:v>NDX301</x:v>
      </x:c>
      <x:c t="str">
        <x:v>BEMETA ALKATRÉSZ WC kefe fej, nyéllel OMEGA, BETA szériához, fekete (131567009c)</x:v>
      </x:c>
      <x:c t="str">
        <x:v>ALKATRÉSZ</x:v>
      </x:c>
      <x:c t="str">
        <x:v>8592207012136</x:v>
      </x:c>
      <x:c t="str">
        <x:v>db        </x:v>
      </x:c>
      <x:c t="str">
        <x:v>96039091</x:v>
      </x:c>
      <x:c t="n">
        <x:v>0.1490</x:v>
      </x:c>
      <x:c t="str">
        <x:v>131567009C</x:v>
      </x:c>
      <x:c t="str">
        <x:v>kiegészítők</x:v>
      </x:c>
      <x:c t="str">
        <x:v>WC-kefe</x:v>
      </x:c>
      <x:c t="n">
        <x:v>0.0000</x:v>
      </x:c>
      <x:c t="n">
        <x:v>3900.0000</x:v>
      </x:c>
      <x:c t="str">
        <x:v/>
      </x:c>
    </x:row>
    <x:row>
      <x:c t="str">
        <x:v>NDX304</x:v>
      </x:c>
      <x:c t="str">
        <x:v>BEMETA ALKATRÉSZ WC kefe fej, nyéllel és takaróval NEO szériához, fehér (131567120)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>131567120</x:v>
      </x:c>
      <x:c t="str">
        <x:v>kiegészítők</x:v>
      </x:c>
      <x:c t="str">
        <x:v>WC-kefe</x:v>
      </x:c>
      <x:c t="n">
        <x:v>0.0000</x:v>
      </x:c>
      <x:c t="n">
        <x:v>8500.0000</x:v>
      </x:c>
      <x:c t="str">
        <x:v/>
      </x:c>
    </x:row>
    <x:row>
      <x:c t="str">
        <x:v>NDX306</x:v>
      </x:c>
      <x:c t="str">
        <x:v>BEMETA ALKATRÉSZ WC kefe fej, nyéllel és takaróval OMEGA szériához, fehér (131567054b)</x:v>
      </x:c>
      <x:c t="str">
        <x:v>ALKATRÉSZ</x:v>
      </x:c>
      <x:c t="str">
        <x:v/>
      </x:c>
      <x:c t="str">
        <x:v>db        </x:v>
      </x:c>
      <x:c t="str">
        <x:v>96039091</x:v>
      </x:c>
      <x:c t="n">
        <x:v>0.2300</x:v>
      </x:c>
      <x:c t="str">
        <x:v>131567054B</x:v>
      </x:c>
      <x:c t="str">
        <x:v>kiegészítők</x:v>
      </x:c>
      <x:c t="str">
        <x:v>WC-kefe</x:v>
      </x:c>
      <x:c t="n">
        <x:v>0.0000</x:v>
      </x:c>
      <x:c t="n">
        <x:v>7300.0000</x:v>
      </x:c>
      <x:c t="str">
        <x:v>kifutott: 2025.11</x:v>
      </x:c>
    </x:row>
    <x:row>
      <x:c t="str">
        <x:v>NDX309</x:v>
      </x:c>
      <x:c t="str">
        <x:v>BEMETA ALKATRÉSZ WC kefe fej, nyéllel OMEGA, BETA szériához, fehér (131567009)</x:v>
      </x:c>
      <x:c t="str">
        <x:v>ALKATRÉSZ</x:v>
      </x:c>
      <x:c t="str">
        <x:v>8592207003516</x:v>
      </x:c>
      <x:c t="str">
        <x:v>db        </x:v>
      </x:c>
      <x:c t="str">
        <x:v>73249000</x:v>
      </x:c>
      <x:c t="n">
        <x:v>0.1490</x:v>
      </x:c>
      <x:c t="str">
        <x:v>131567009</x:v>
      </x:c>
      <x:c t="str">
        <x:v>kiegészítők</x:v>
      </x:c>
      <x:c t="str">
        <x:v>WC-kefe</x:v>
      </x:c>
      <x:c t="n">
        <x:v>0.0000</x:v>
      </x:c>
      <x:c t="n">
        <x:v>4000.0000</x:v>
      </x:c>
      <x:c t="str">
        <x:v/>
      </x:c>
    </x:row>
    <x:row>
      <x:c t="str">
        <x:v>NDX310</x:v>
      </x:c>
      <x:c t="str">
        <x:v>BEMETA ALKATRÉSZ WC kefetartó OMEGA, NEO, BETA szériához, tejüveg (131567003)</x:v>
      </x:c>
      <x:c t="str">
        <x:v>ALKATRÉSZ</x:v>
      </x:c>
      <x:c t="str">
        <x:v>8592207003400</x:v>
      </x:c>
      <x:c t="str">
        <x:v>db        </x:v>
      </x:c>
      <x:c t="str">
        <x:v>73249000</x:v>
      </x:c>
      <x:c t="n">
        <x:v>0.3620</x:v>
      </x:c>
      <x:c t="str">
        <x:v>131567003</x:v>
      </x:c>
      <x:c t="str">
        <x:v>kiegészítők</x:v>
      </x:c>
      <x:c t="str">
        <x:v>WC-kefe</x:v>
      </x:c>
      <x:c t="n">
        <x:v>0.0000</x:v>
      </x:c>
      <x:c t="n">
        <x:v>2500.0000</x:v>
      </x:c>
      <x:c t="str">
        <x:v/>
      </x:c>
    </x:row>
    <x:row>
      <x:c t="str">
        <x:v>NDX602</x:v>
      </x:c>
      <x:c t="str">
        <x:v>BEMETA ALKATRÉSZ Sarok üvegpolc, tejüveg (131567047)</x:v>
      </x:c>
      <x:c t="str">
        <x:v>ALKATRÉSZ</x:v>
      </x:c>
      <x:c t="str">
        <x:v>8592207003424</x:v>
      </x:c>
      <x:c t="str">
        <x:v>db        </x:v>
      </x:c>
      <x:c t="str">
        <x:v>73249000</x:v>
      </x:c>
      <x:c t="n">
        <x:v>0.1240</x:v>
      </x:c>
      <x:c t="str">
        <x:v>131567047</x:v>
      </x:c>
      <x:c t="str">
        <x:v>kiegészítők</x:v>
      </x:c>
      <x:c t="str">
        <x:v>polc</x:v>
      </x:c>
      <x:c t="n">
        <x:v>0.0000</x:v>
      </x:c>
      <x:c t="n">
        <x:v>3200.0000</x:v>
      </x:c>
      <x:c t="str">
        <x:v/>
      </x:c>
    </x:row>
    <x:row>
      <x:c t="str">
        <x:v>NDX800</x:v>
      </x:c>
      <x:c t="str">
        <x:v>BEMETA ALKATRÉSZ Szappantartó OMEGA, NEO, ALFA szériához, tejüveg (131567002m)</x:v>
      </x:c>
      <x:c t="str">
        <x:v>ALKATRÉSZ</x:v>
      </x:c>
      <x:c t="str">
        <x:v>8592207003431</x:v>
      </x:c>
      <x:c t="str">
        <x:v>db        </x:v>
      </x:c>
      <x:c t="str">
        <x:v>73249000</x:v>
      </x:c>
      <x:c t="n">
        <x:v>0.1850</x:v>
      </x:c>
      <x:c t="str">
        <x:v>131567002M</x:v>
      </x:c>
      <x:c t="str">
        <x:v>kiegészítők</x:v>
      </x:c>
      <x:c t="str">
        <x:v>szappantartó</x:v>
      </x:c>
      <x:c t="n">
        <x:v>0.0000</x:v>
      </x:c>
      <x:c t="n">
        <x:v>2300.0000</x:v>
      </x:c>
      <x:c t="str">
        <x:v/>
      </x:c>
    </x:row>
    <x:row>
      <x:c t="str">
        <x:v>NDX900</x:v>
      </x:c>
      <x:c t="str">
        <x:v>BEMETA ALKATRÉSZ Pohár OMEGA, NEO, ALFA szériához, transzparent üveg (131567001c)</x:v>
      </x:c>
      <x:c t="str">
        <x:v>ALKATRÉSZ</x:v>
      </x:c>
      <x:c t="str">
        <x:v>8592207003394</x:v>
      </x:c>
      <x:c t="str">
        <x:v>db        </x:v>
      </x:c>
      <x:c t="str">
        <x:v>70139900</x:v>
      </x:c>
      <x:c t="n">
        <x:v>0.3000</x:v>
      </x:c>
      <x:c t="str">
        <x:v>131567001C</x:v>
      </x:c>
      <x:c t="str">
        <x:v>kiegészítők</x:v>
      </x:c>
      <x:c t="str">
        <x:v>fogkefetartó</x:v>
      </x:c>
      <x:c t="n">
        <x:v>0.0000</x:v>
      </x:c>
      <x:c t="n">
        <x:v>1400.0000</x:v>
      </x:c>
      <x:c t="str">
        <x:v>kifutott: 2025.11</x:v>
      </x:c>
    </x:row>
    <x:row>
      <x:c t="str">
        <x:v>NDX901</x:v>
      </x:c>
      <x:c t="str">
        <x:v>BEMETA ALKATRÉSZ Pohár OMEGA, NEO, ALFA szériához, tejüveg (131567001m)</x:v>
      </x:c>
      <x:c t="str">
        <x:v>ALKATRÉSZ</x:v>
      </x:c>
      <x:c t="str">
        <x:v>8592207003448</x:v>
      </x:c>
      <x:c t="str">
        <x:v>db        </x:v>
      </x:c>
      <x:c t="str">
        <x:v>73249000</x:v>
      </x:c>
      <x:c t="n">
        <x:v>0.1830</x:v>
      </x:c>
      <x:c t="str">
        <x:v>131567001M</x:v>
      </x:c>
      <x:c t="str">
        <x:v>kiegészítők</x:v>
      </x:c>
      <x:c t="str">
        <x:v>fogkefetartó</x:v>
      </x:c>
      <x:c t="n">
        <x:v>0.0000</x:v>
      </x:c>
      <x:c t="n">
        <x:v>2300.0000</x:v>
      </x:c>
      <x:c t="str">
        <x:v/>
      </x:c>
    </x:row>
    <x:row>
      <x:c t="str">
        <x:v>NDXA02</x:v>
      </x:c>
      <x:c t="str">
        <x:v>tartalék kar PAX csaptelephez </x:v>
      </x:c>
      <x:c t="str">
        <x:v>ALKATRÉSZ</x:v>
      </x:c>
      <x:c t="str">
        <x:v>8590913979927</x:v>
      </x:c>
      <x:c t="str">
        <x:v>db        </x:v>
      </x:c>
      <x:c t="str">
        <x:v>84819000</x:v>
      </x:c>
      <x:c t="n">
        <x:v>0.3820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>újdonság: 2025.01</x:v>
      </x:c>
    </x:row>
    <x:row>
      <x:c t="str">
        <x:v>NG408</x:v>
      </x:c>
      <x:c t="str">
        <x:v>AQUALINE STING fürdőszobai radiátor, 450x817mm, 328W, fehér</x:v>
      </x:c>
      <x:c t="str">
        <x:v>AQUALINE</x:v>
      </x:c>
      <x:c t="str">
        <x:v>8590913856358</x:v>
      </x:c>
      <x:c t="str">
        <x:v>db        </x:v>
      </x:c>
      <x:c t="str">
        <x:v>73221900</x:v>
      </x:c>
      <x:c t="n">
        <x:v>9.3000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>kifutott: 2024.09</x:v>
      </x:c>
    </x:row>
    <x:row>
      <x:c t="str">
        <x:v>NG512</x:v>
      </x:c>
      <x:c t="str">
        <x:v>AQUALINE STING fürdőszobai radiátor, 550x1237mm, 589W, fehér</x:v>
      </x:c>
      <x:c t="str">
        <x:v>AQUALINE</x:v>
      </x:c>
      <x:c t="str">
        <x:v>8590913856372</x:v>
      </x:c>
      <x:c t="str">
        <x:v>db        </x:v>
      </x:c>
      <x:c t="str">
        <x:v>73221900</x:v>
      </x:c>
      <x:c t="n">
        <x:v>15.5750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110000.0000</x:v>
      </x:c>
      <x:c t="str">
        <x:v>kifutott: 2024.09</x:v>
      </x:c>
    </x:row>
    <x:row>
      <x:c t="str">
        <x:v>NG517</x:v>
      </x:c>
      <x:c t="str">
        <x:v>AQUALINE STING fürdőszobai radiátorr, 550x1741mm, 839W, fehér</x:v>
      </x:c>
      <x:c t="str">
        <x:v>AQUALINE</x:v>
      </x:c>
      <x:c t="str">
        <x:v>8590913856389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>kifutott: 2024.09</x:v>
      </x:c>
    </x:row>
    <x:row>
      <x:c t="str">
        <x:v>NG612</x:v>
      </x:c>
      <x:c t="str">
        <x:v>AQUALINE STING fürdőszobai radiátor, 650x1237mm, 679W, fehér</x:v>
      </x:c>
      <x:c t="str">
        <x:v>AQUALINE</x:v>
      </x:c>
      <x:c t="str">
        <x:v>8590913856396</x:v>
      </x:c>
      <x:c t="str">
        <x:v>db        </x:v>
      </x:c>
      <x:c t="str">
        <x:v>73221900</x:v>
      </x:c>
      <x:c t="n">
        <x:v>17.8000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2024.09</x:v>
      </x:c>
    </x:row>
    <x:row>
      <x:c t="str">
        <x:v>NG617</x:v>
      </x:c>
      <x:c t="str">
        <x:v>AQUALINE STING fürdőszobai radiátor, 650x1741mm, 968W, fehér</x:v>
      </x:c>
      <x:c t="str">
        <x:v>AQUALINE</x:v>
      </x:c>
      <x:c t="str">
        <x:v>8590913856402</x:v>
      </x:c>
      <x:c t="str">
        <x:v>db        </x:v>
      </x:c>
      <x:c t="str">
        <x:v>73221900</x:v>
      </x:c>
      <x:c t="n">
        <x:v>24.9000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2024.09</x:v>
      </x:c>
    </x:row>
    <x:row>
      <x:c t="str">
        <x:v>NI8591</x:v>
      </x:c>
      <x:c t="str">
        <x:v>AQUALINE RIST fürdőszobai kilépőszőnyeg, csúszásmentes, 50x80cm, 100% polyester, fekete</x:v>
      </x:c>
      <x:c t="str">
        <x:v>AQUALINE</x:v>
      </x:c>
      <x:c t="str">
        <x:v>8590913130489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NI8592</x:v>
      </x:c>
      <x:c t="str">
        <x:v>AQUALINE RIST fürdőszobai kilépőszőnyeg, csúszásmentes, 50x80cm, 100% polyester, bézs</x:v>
      </x:c>
      <x:c t="str">
        <x:v>AQUALINE</x:v>
      </x:c>
      <x:c t="str">
        <x:v>8590913130496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NI8593</x:v>
      </x:c>
      <x:c t="str">
        <x:v>AQUALINE RIST fürdőszobai kilépőszőnyeg, csúszásmentes, 50x80cm, 100% polyester, szürke</x:v>
      </x:c>
      <x:c t="str">
        <x:v>AQUALINE</x:v>
      </x:c>
      <x:c t="str">
        <x:v>8590913130465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NI8594</x:v>
      </x:c>
      <x:c t="str">
        <x:v>AQUALINE RIST fürdőszobai kilépőszőnyeg, csúszásmentes, 50x80cm, 100% polyester, zöld</x:v>
      </x:c>
      <x:c t="str">
        <x:v>AQUALINE</x:v>
      </x:c>
      <x:c t="str">
        <x:v>8590913130472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NL393</x:v>
      </x:c>
      <x:c t="str">
        <x:v>VALERIA keretes tükör, 580x780mm, platina</x:v>
      </x:c>
      <x:c t="str">
        <x:v>SAPHO</x:v>
      </x:c>
      <x:c t="str">
        <x:v>8590913868443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NL395</x:v>
      </x:c>
      <x:c t="str">
        <x:v>ESTA tükör fa kerettel, 580x780mm, ezüst csíkos</x:v>
      </x:c>
      <x:c t="str">
        <x:v>SAPHO</x:v>
      </x:c>
      <x:c t="str">
        <x:v>8590913868467</x:v>
      </x:c>
      <x:c t="str">
        <x:v>db        </x:v>
      </x:c>
      <x:c t="str">
        <x:v>70099200</x:v>
      </x:c>
      <x:c t="n">
        <x:v>4.7000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71000.0000</x:v>
      </x:c>
      <x:c t="str">
        <x:v/>
      </x:c>
    </x:row>
    <x:row>
      <x:c t="str">
        <x:v>NL397</x:v>
      </x:c>
      <x:c t="str">
        <x:v>ROMINA tükör fa kerettel, 680x880mm, antik bronz</x:v>
      </x:c>
      <x:c t="str">
        <x:v>SAPHO</x:v>
      </x:c>
      <x:c t="str">
        <x:v>8590913882661</x:v>
      </x:c>
      <x:c t="str">
        <x:v>db        </x:v>
      </x:c>
      <x:c t="str">
        <x:v>70099200</x:v>
      </x:c>
      <x:c t="n">
        <x:v>5.5000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80000.0000</x:v>
      </x:c>
      <x:c t="str">
        <x:v/>
      </x:c>
    </x:row>
    <x:row>
      <x:c t="str">
        <x:v>NL398</x:v>
      </x:c>
      <x:c t="str">
        <x:v>ROMINA tükör fa kerettel, 580x980mm, antik bronz</x:v>
      </x:c>
      <x:c t="str">
        <x:v>SAPHO</x:v>
      </x:c>
      <x:c t="str">
        <x:v>8590913882678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85000.0000</x:v>
      </x:c>
      <x:c t="str">
        <x:v/>
      </x:c>
    </x:row>
    <x:row>
      <x:c t="str">
        <x:v>NL483</x:v>
      </x:c>
      <x:c t="str">
        <x:v>BOHEMIA tükör fakerettel, 686x886mm</x:v>
      </x:c>
      <x:c t="str">
        <x:v>SAPHO</x:v>
      </x:c>
      <x:c t="str">
        <x:v>8590913865671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/>
      </x:c>
    </x:row>
    <x:row>
      <x:c t="str">
        <x:v>NL484</x:v>
      </x:c>
      <x:c t="str">
        <x:v>BOHEMIA tükör fa kerettel, 589x989mm, arany</x:v>
      </x:c>
      <x:c t="str">
        <x:v>SAPHO</x:v>
      </x:c>
      <x:c t="str">
        <x:v>8590913882685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NL527</x:v>
      </x:c>
      <x:c t="str">
        <x:v>BERGARA tükör fa kerettel, 742x942mm, arany</x:v>
      </x:c>
      <x:c t="str">
        <x:v>SAPHO</x:v>
      </x:c>
      <x:c t="str">
        <x:v>8590913882708</x:v>
      </x:c>
      <x:c t="str">
        <x:v>db        </x:v>
      </x:c>
      <x:c t="str">
        <x:v>70099200</x:v>
      </x:c>
      <x:c t="n">
        <x:v>7.9000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118000.0000</x:v>
      </x:c>
      <x:c t="str">
        <x:v>kifutott: 2025.02</x:v>
      </x:c>
    </x:row>
    <x:row>
      <x:c t="str">
        <x:v>NL528</x:v>
      </x:c>
      <x:c t="str">
        <x:v>BERGARA tükör fa kerettel, 642x1042mm, arany</x:v>
      </x:c>
      <x:c t="str">
        <x:v>SAPHO</x:v>
      </x:c>
      <x:c t="str">
        <x:v>8590913882715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123000.0000</x:v>
      </x:c>
      <x:c t="str">
        <x:v>kifutott: 2025.12</x:v>
      </x:c>
    </x:row>
    <x:row>
      <x:c t="str">
        <x:v>NL556</x:v>
      </x:c>
      <x:c t="str">
        <x:v>LUMINAR tükör aluminium kerettel, LED világítással, 500x700mm, króm</x:v>
      </x:c>
      <x:c t="str">
        <x:v>SAPHO</x:v>
      </x:c>
      <x:c t="str">
        <x:v>8590913865879</x:v>
      </x:c>
      <x:c t="str">
        <x:v>db        </x:v>
      </x:c>
      <x:c t="str">
        <x:v>70099100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/>
      </x:c>
    </x:row>
    <x:row>
      <x:c t="str">
        <x:v>NL557</x:v>
      </x:c>
      <x:c t="str">
        <x:v>LUMINAR tükör aluminium kerettel, LED világítással, 600x800mm, króm</x:v>
      </x:c>
      <x:c t="str">
        <x:v>SAPHO</x:v>
      </x:c>
      <x:c t="str">
        <x:v>8590913826191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NL559</x:v>
      </x:c>
      <x:c t="str">
        <x:v>LUMINAR tükör aluminium kerettel, LED világítással, 900x500mm, króm</x:v>
      </x:c>
      <x:c t="str">
        <x:v>SAPHO</x:v>
      </x:c>
      <x:c t="str">
        <x:v>8590913826214</x:v>
      </x:c>
      <x:c t="str">
        <x:v>db        </x:v>
      </x:c>
      <x:c t="str">
        <x:v>70099100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NL560</x:v>
      </x:c>
      <x:c t="str">
        <x:v>LUMINAR tükör aluminium kerettel, LED világítással, 1200x550mm, króm</x:v>
      </x:c>
      <x:c t="str">
        <x:v>SAPHO</x:v>
      </x:c>
      <x:c t="str">
        <x:v>8590913826221</x:v>
      </x:c>
      <x:c t="str">
        <x:v>db        </x:v>
      </x:c>
      <x:c t="str">
        <x:v>70099100</x:v>
      </x:c>
      <x:c t="n">
        <x:v>10.4800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NL700</x:v>
      </x:c>
      <x:c t="str">
        <x:v>AMBIENTE tükör fa kerettel, 720x920mm, antik bronz</x:v>
      </x:c>
      <x:c t="str">
        <x:v>SAPHO</x:v>
      </x:c>
      <x:c t="str">
        <x:v>8590913882722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NL701</x:v>
      </x:c>
      <x:c t="str">
        <x:v>AMBIENTE tükör fa kerettel, 620x1020mm, antik bronz</x:v>
      </x:c>
      <x:c t="str">
        <x:v>SAPHO</x:v>
      </x:c>
      <x:c t="str">
        <x:v>8590913882739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NL705</x:v>
      </x:c>
      <x:c t="str">
        <x:v>AMBIENTE tükör fa kerettel, 720x920mm, antik fehér</x:v>
      </x:c>
      <x:c t="str">
        <x:v>SAPHO</x:v>
      </x:c>
      <x:c t="str">
        <x:v>8590913882746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NL706</x:v>
      </x:c>
      <x:c t="str">
        <x:v>AMBIENTE tükör fa kerettel, 620x1020mm, antik fehér</x:v>
      </x:c>
      <x:c t="str">
        <x:v>SAPHO</x:v>
      </x:c>
      <x:c t="str">
        <x:v>8590913882753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NL720</x:v>
      </x:c>
      <x:c t="str">
        <x:v>CORONA tükör fa kerettel, 728x928mm, champagne</x:v>
      </x:c>
      <x:c t="str">
        <x:v>SAPHO</x:v>
      </x:c>
      <x:c t="str">
        <x:v>8590913882760</x:v>
      </x:c>
      <x:c t="str">
        <x:v>db        </x:v>
      </x:c>
      <x:c t="str">
        <x:v>70099200</x:v>
      </x:c>
      <x:c t="n">
        <x:v>6.3000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>kifutott: 2026.02</x:v>
      </x:c>
    </x:row>
    <x:row>
      <x:c t="str">
        <x:v>NL721</x:v>
      </x:c>
      <x:c t="str">
        <x:v>CORONA tükör fa kerettel, 628x1028mm, champagne</x:v>
      </x:c>
      <x:c t="str">
        <x:v>SAPHO</x:v>
      </x:c>
      <x:c t="str">
        <x:v>8590913882777</x:v>
      </x:c>
      <x:c t="str">
        <x:v>db        </x:v>
      </x:c>
      <x:c t="str">
        <x:v>70099200</x:v>
      </x:c>
      <x:c t="n">
        <x:v>6.6000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>kiárusítás: 2026.02</x:v>
      </x:c>
    </x:row>
    <x:row>
      <x:c t="str">
        <x:v>NL730</x:v>
      </x:c>
      <x:c t="str">
        <x:v>DEGAS tükör fa kerettel, 716x916mm, fekete/antik bronz</x:v>
      </x:c>
      <x:c t="str">
        <x:v>SAPHO</x:v>
      </x:c>
      <x:c t="str">
        <x:v>8590913882784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/>
      </x:c>
    </x:row>
    <x:row>
      <x:c t="str">
        <x:v>NL731</x:v>
      </x:c>
      <x:c t="str">
        <x:v>DEGAS tükör fa kerettel, 616x1016mm, fekete/antik bronz</x:v>
      </x:c>
      <x:c t="str">
        <x:v>SAPHO</x:v>
      </x:c>
      <x:c t="str">
        <x:v>8590913882791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NL732</x:v>
      </x:c>
      <x:c t="str">
        <x:v>DEGAS tükör fa kerettel, 716x1216mm, fekete/antik bronz</x:v>
      </x:c>
      <x:c t="str">
        <x:v>SAPHO</x:v>
      </x:c>
      <x:c t="str">
        <x:v>8590913882807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194000.0000</x:v>
      </x:c>
      <x:c t="str">
        <x:v/>
      </x:c>
    </x:row>
    <x:row>
      <x:c t="str">
        <x:v>NL740</x:v>
      </x:c>
      <x:c t="str">
        <x:v>MANTILA tükör fa kerettel, 760x1260mm, antik</x:v>
      </x:c>
      <x:c t="str">
        <x:v>SAPHO</x:v>
      </x:c>
      <x:c t="str">
        <x:v>8590913882814</x:v>
      </x:c>
      <x:c t="str">
        <x:v>db        </x:v>
      </x:c>
      <x:c t="str">
        <x:v>70099200</x:v>
      </x:c>
      <x:c t="n">
        <x:v>9.2000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214000.0000</x:v>
      </x:c>
      <x:c t="str">
        <x:v/>
      </x:c>
    </x:row>
    <x:row>
      <x:c t="str">
        <x:v>NL741</x:v>
      </x:c>
      <x:c t="str">
        <x:v>MANTILA tükör fa kerettel, 860x1560mm, antik</x:v>
      </x:c>
      <x:c t="str">
        <x:v>SAPHO</x:v>
      </x:c>
      <x:c t="str">
        <x:v>8590913882821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269000.0000</x:v>
      </x:c>
      <x:c t="str">
        <x:v/>
      </x:c>
    </x:row>
    <x:row>
      <x:c t="str">
        <x:v>NN002</x:v>
      </x:c>
      <x:c t="str">
        <x:v>NOTOS mosdócsaptelep leeresztő nélkül, króm</x:v>
      </x:c>
      <x:c t="str">
        <x:v>SAPHO</x:v>
      </x:c>
      <x:c t="str">
        <x:v>8590913866821</x:v>
      </x:c>
      <x:c t="str">
        <x:v>db        </x:v>
      </x:c>
      <x:c t="str">
        <x:v>84818011</x:v>
      </x:c>
      <x:c t="n">
        <x:v>1.4090</x:v>
      </x:c>
      <x:c t="str">
        <x:v>NA79176/S</x:v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>kifutott: 2025.02</x:v>
      </x:c>
    </x:row>
    <x:row>
      <x:c t="str">
        <x:v>NN003</x:v>
      </x:c>
      <x:c t="str">
        <x:v>NOTOS bidécsaptelep leeresztő nélkül, króm</x:v>
      </x:c>
      <x:c t="str">
        <x:v>SAPHO</x:v>
      </x:c>
      <x:c t="str">
        <x:v>8590913866845</x:v>
      </x:c>
      <x:c t="str">
        <x:v>db        </x:v>
      </x:c>
      <x:c t="str">
        <x:v>84818011</x:v>
      </x:c>
      <x:c t="n">
        <x:v>1.3370</x:v>
      </x:c>
      <x:c t="str">
        <x:v>NA79321/S</x:v>
      </x:c>
      <x:c t="str">
        <x:v>csaptelepek</x:v>
      </x:c>
      <x:c t="str">
        <x:v>bidécsaptelep</x:v>
      </x:c>
      <x:c t="n">
        <x:v>0.0000</x:v>
      </x:c>
      <x:c t="n">
        <x:v>118000.0000</x:v>
      </x:c>
      <x:c t="str">
        <x:v>kifutott: 2025.03</x:v>
      </x:c>
    </x:row>
    <x:row>
      <x:c t="str">
        <x:v>NN006</x:v>
      </x:c>
      <x:c t="str">
        <x:v>NOTOS mosdócsaptelep leeresztő nélkül, króm</x:v>
      </x:c>
      <x:c t="str">
        <x:v>SAPHO</x:v>
      </x:c>
      <x:c t="str">
        <x:v>8590913866838</x:v>
      </x:c>
      <x:c t="str">
        <x:v>db        </x:v>
      </x:c>
      <x:c t="str">
        <x:v>84818011</x:v>
      </x:c>
      <x:c t="n">
        <x:v>2.0500</x:v>
      </x:c>
      <x:c t="str">
        <x:v>NA79177/S</x:v>
      </x:c>
      <x:c t="str">
        <x:v>csaptelepek</x:v>
      </x:c>
      <x:c t="str">
        <x:v>mosdócsaptelep</x:v>
      </x:c>
      <x:c t="n">
        <x:v>0.0000</x:v>
      </x:c>
      <x:c t="n">
        <x:v>204000.0000</x:v>
      </x:c>
      <x:c t="str">
        <x:v>kifutott: 2025.06</x:v>
      </x:c>
    </x:row>
    <x:row>
      <x:c t="str">
        <x:v>NN018</x:v>
      </x:c>
      <x:c t="str">
        <x:v>NOTOS Falba süllyesztett mosdócsaptelep, króm</x:v>
      </x:c>
      <x:c t="str">
        <x:v>SAPHO</x:v>
      </x:c>
      <x:c t="str">
        <x:v>8590913866852</x:v>
      </x:c>
      <x:c t="str">
        <x:v>db        </x:v>
      </x:c>
      <x:c t="str">
        <x:v>84818011</x:v>
      </x:c>
      <x:c t="n">
        <x:v>2.7190</x:v>
      </x:c>
      <x:c t="str">
        <x:v>NA79876/17</x:v>
      </x:c>
      <x:c t="str">
        <x:v>csaptelepek</x:v>
      </x:c>
      <x:c t="str">
        <x:v>mosdócsaptelep</x:v>
      </x:c>
      <x:c t="n">
        <x:v>0.0000</x:v>
      </x:c>
      <x:c t="n">
        <x:v>218000.0000</x:v>
      </x:c>
      <x:c t="str">
        <x:v>kifutott: 2025.06</x:v>
      </x:c>
    </x:row>
    <x:row>
      <x:c t="str">
        <x:v>NN246</x:v>
      </x:c>
      <x:c t="str">
        <x:v>NOTOS fali termosztátos zuhanycsaptelep, zuhanyszett nélkül, szappantartóval, króm</x:v>
      </x:c>
      <x:c t="str">
        <x:v>SAPHO</x:v>
      </x:c>
      <x:c t="str">
        <x:v>8590913866890</x:v>
      </x:c>
      <x:c t="str">
        <x:v>db        </x:v>
      </x:c>
      <x:c t="str">
        <x:v>84818011</x:v>
      </x:c>
      <x:c t="n">
        <x:v>4.2300</x:v>
      </x:c>
      <x:c t="str">
        <x:v>NA79156</x:v>
      </x:c>
      <x:c t="str">
        <x:v>csaptelepek</x:v>
      </x:c>
      <x:c t="str">
        <x:v>zuhanycsaptelep</x:v>
      </x:c>
      <x:c t="n">
        <x:v>0.0000</x:v>
      </x:c>
      <x:c t="n">
        <x:v>236000.0000</x:v>
      </x:c>
      <x:c t="str">
        <x:v>kifutott: 2024.09</x:v>
      </x:c>
    </x:row>
    <x:row>
      <x:c t="str">
        <x:v>NN297</x:v>
      </x:c>
      <x:c t="str">
        <x:v>NOTOS fali kádtöltő csaptelep, termosztátos, zuhanyszett nélkül, kaszkád, szappantartóval, króm</x:v>
      </x:c>
      <x:c t="str">
        <x:v>SAPHO</x:v>
      </x:c>
      <x:c t="str">
        <x:v>8590913866876</x:v>
      </x:c>
      <x:c t="str">
        <x:v>db        </x:v>
      </x:c>
      <x:c t="str">
        <x:v>84818011</x:v>
      </x:c>
      <x:c t="n">
        <x:v>4.8060</x:v>
      </x:c>
      <x:c t="str">
        <x:v>NA79107</x:v>
      </x:c>
      <x:c t="str">
        <x:v>csaptelepek</x:v>
      </x:c>
      <x:c t="str">
        <x:v>kádtöltő csaptelep</x:v>
      </x:c>
      <x:c t="n">
        <x:v>0.0000</x:v>
      </x:c>
      <x:c t="n">
        <x:v>325000.0000</x:v>
      </x:c>
      <x:c t="str">
        <x:v>kifutott: 2024.09</x:v>
      </x:c>
    </x:row>
    <x:row>
      <x:c t="str">
        <x:v>NN322</x:v>
      </x:c>
      <x:c t="str">
        <x:v>NOTOS zuhanyoszlop termosztátos csapteleppel, SLIM fejzuhannyal, szappantartóval króm</x:v>
      </x:c>
      <x:c t="str">
        <x:v>SAPHO</x:v>
      </x:c>
      <x:c t="str">
        <x:v>8590913866944</x:v>
      </x:c>
      <x:c t="str">
        <x:v>db        </x:v>
      </x:c>
      <x:c t="str">
        <x:v>84818011</x:v>
      </x:c>
      <x:c t="n">
        <x:v>11.5950</x:v>
      </x:c>
      <x:c t="str">
        <x:v>NA79SM2151</x:v>
      </x:c>
      <x:c t="str">
        <x:v>oszlop, panel, rúd</x:v>
      </x:c>
      <x:c t="str">
        <x:v>zuhanyoszlop</x:v>
      </x:c>
      <x:c t="n">
        <x:v>0.0000</x:v>
      </x:c>
      <x:c t="n">
        <x:v>623000.0000</x:v>
      </x:c>
      <x:c t="str">
        <x:v>kifutott: 2024.09</x:v>
      </x:c>
    </x:row>
    <x:row>
      <x:c t="str">
        <x:v>NN392</x:v>
      </x:c>
      <x:c t="str">
        <x:v>NOTOS Falba süllyesztett termosztátos kádtöltő csaptelep, 2-irányú váltóval, zuhanyszett nélkül, króm</x:v>
      </x:c>
      <x:c t="str">
        <x:v>SAPHO</x:v>
      </x:c>
      <x:c t="str">
        <x:v>8590913866906</x:v>
      </x:c>
      <x:c t="str">
        <x:v>db        </x:v>
      </x:c>
      <x:c t="str">
        <x:v>84818011</x:v>
      </x:c>
      <x:c t="n">
        <x:v>5.7420</x:v>
      </x:c>
      <x:c t="str">
        <x:v>NA79L163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NN393</x:v>
      </x:c>
      <x:c t="str">
        <x:v>NOTOS Falba süllyesztett termosztátos kádtöltő csaptelep, 2-irányú váltóval, zuhanyszettel, króm</x:v>
      </x:c>
      <x:c t="str">
        <x:v>SAPHO</x:v>
      </x:c>
      <x:c t="str">
        <x:v>8590913866913</x:v>
      </x:c>
      <x:c t="str">
        <x:v>db        </x:v>
      </x:c>
      <x:c t="str">
        <x:v>84818011</x:v>
      </x:c>
      <x:c t="n">
        <x:v>6.9150</x:v>
      </x:c>
      <x:c t="str">
        <x:v>NA79L169</x:v>
      </x:c>
      <x:c t="str">
        <x:v>csaptelepek</x:v>
      </x:c>
      <x:c t="str">
        <x:v>zuhanycsaptelep</x:v>
      </x:c>
      <x:c t="n">
        <x:v>0.0000</x:v>
      </x:c>
      <x:c t="n">
        <x:v>525000.0000</x:v>
      </x:c>
      <x:c t="str">
        <x:v>kifutott: 2024.09</x:v>
      </x:c>
    </x:row>
    <x:row>
      <x:c t="str">
        <x:v>NN493</x:v>
      </x:c>
      <x:c t="str">
        <x:v>NOTOS Falba süllyesztett termosztátos kádtöltő csaptelep, 2-irányú váltóval, zuhanyszettel, króm</x:v>
      </x:c>
      <x:c t="str">
        <x:v>SAPHO</x:v>
      </x:c>
      <x:c t="str">
        <x:v>8590913866920</x:v>
      </x:c>
      <x:c t="str">
        <x:v>db        </x:v>
      </x:c>
      <x:c t="str">
        <x:v>84818011</x:v>
      </x:c>
      <x:c t="n">
        <x:v>7.0500</x:v>
      </x:c>
      <x:c t="str">
        <x:v>NA79L163D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NN593</x:v>
      </x:c>
      <x:c t="str">
        <x:v>NOTOS Falba süllyesztett termosztátos kádtöltő csaptelep, 2-irányú váltóval, zuhanyszettel, króm</x:v>
      </x:c>
      <x:c t="str">
        <x:v>SAPHO</x:v>
      </x:c>
      <x:c t="str">
        <x:v>8590913866937</x:v>
      </x:c>
      <x:c t="str">
        <x:v>db        </x:v>
      </x:c>
      <x:c t="str">
        <x:v>84818011</x:v>
      </x:c>
      <x:c t="n">
        <x:v>9.9400</x:v>
      </x:c>
      <x:c t="str">
        <x:v>NA79L163VD</x:v>
      </x:c>
      <x:c t="str">
        <x:v>csaptelepek</x:v>
      </x:c>
      <x:c t="str">
        <x:v>kádtöltő csaptelep</x:v>
      </x:c>
      <x:c t="n">
        <x:v>0.0000</x:v>
      </x:c>
      <x:c t="n">
        <x:v>665000.0000</x:v>
      </x:c>
      <x:c t="str">
        <x:v>kifutott: 2024.09</x:v>
      </x:c>
    </x:row>
    <x:row>
      <x:c t="str">
        <x:v>NNSP200</x:v>
      </x:c>
      <x:c t="str">
        <x:v>AQUALINE feltöltő szelep, alsó bekötéssel 3/8"</x:v>
      </x:c>
      <x:c t="str">
        <x:v>AQUALINE</x:v>
      </x:c>
      <x:c t="str">
        <x:v>8590913115622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5100.0000</x:v>
      </x:c>
      <x:c t="str">
        <x:v>újdonság: 2025.06</x:v>
      </x:c>
    </x:row>
    <x:row>
      <x:c t="str">
        <x:v>NO3180</x:v>
      </x:c>
      <x:c t="str">
        <x:v>AQUALINE BUCANERA műanyag padlóösszefolyó inox ráccsal, 800x110mm</x:v>
      </x:c>
      <x:c t="str">
        <x:v>AKCIO</x:v>
      </x:c>
      <x:c t="str">
        <x:v>8590913824500</x:v>
      </x:c>
      <x:c t="str">
        <x:v>db        </x:v>
      </x:c>
      <x:c t="str">
        <x:v>73249000</x:v>
      </x:c>
      <x:c t="n">
        <x:v>3.1800</x:v>
      </x:c>
      <x:c t="str">
        <x:v/>
      </x:c>
      <x:c t="str">
        <x:v>lefolyók</x:v>
      </x:c>
      <x:c t="str">
        <x:v>padlóösszefolyó</x:v>
      </x:c>
      <x:c t="n">
        <x:v>35000.0000</x:v>
      </x:c>
      <x:c t="n">
        <x:v>45500.0000</x:v>
      </x:c>
      <x:c t="str">
        <x:v>kifutott: 2024.09</x:v>
      </x:c>
    </x:row>
    <x:row>
      <x:c t="str">
        <x:v>NO3190</x:v>
      </x:c>
      <x:c t="str">
        <x:v>AQUALINE BUCANERA műanyag padlóösszefolyó inox ráccsal, 900x110mm</x:v>
      </x:c>
      <x:c t="str">
        <x:v>AKCIO</x:v>
      </x:c>
      <x:c t="str">
        <x:v>8590913824517</x:v>
      </x:c>
      <x:c t="str">
        <x:v>db        </x:v>
      </x:c>
      <x:c t="str">
        <x:v>73249000</x:v>
      </x:c>
      <x:c t="n">
        <x:v>3.4400</x:v>
      </x:c>
      <x:c t="str">
        <x:v/>
      </x:c>
      <x:c t="str">
        <x:v>lefolyók</x:v>
      </x:c>
      <x:c t="str">
        <x:v>padlóösszefolyó</x:v>
      </x:c>
      <x:c t="n">
        <x:v>39000.0000</x:v>
      </x:c>
      <x:c t="n">
        <x:v>48500.0000</x:v>
      </x:c>
      <x:c t="str">
        <x:v>kiárusítás: 2025.03</x:v>
      </x:c>
    </x:row>
    <x:row>
      <x:c t="str">
        <x:v>NOV76MAC</x:v>
      </x:c>
      <x:c t="str">
        <x:v>ARCO Sarokszelep ARCO 1/2" x 3/8" fém szorítóval, anya nélkül, ANTICAL, króm</x:v>
      </x:c>
      <x:c t="str">
        <x:v>SAPHO</x:v>
      </x:c>
      <x:c t="str">
        <x:v>8428519036624</x:v>
      </x:c>
      <x:c t="str">
        <x:v>pár       </x:v>
      </x:c>
      <x:c t="str">
        <x:v>84818019</x:v>
      </x:c>
      <x:c t="n">
        <x:v>0.2100</x:v>
      </x:c>
      <x:c t="str">
        <x:v>A80MAC</x:v>
      </x:c>
      <x:c t="str">
        <x:v>csaptelepek</x:v>
      </x:c>
      <x:c t="str">
        <x:v>sarokszelep</x:v>
      </x:c>
      <x:c t="n">
        <x:v>0.0000</x:v>
      </x:c>
      <x:c t="n">
        <x:v>9000.0000</x:v>
      </x:c>
      <x:c t="str">
        <x:v/>
      </x:c>
    </x:row>
    <x:row>
      <x:c t="str">
        <x:v>NOV88MAC</x:v>
      </x:c>
      <x:c t="str">
        <x:v>ARCO Hosszított sarokszelep 1/2‘‘ x 3/8‘‘, ANTICALC króm</x:v>
      </x:c>
      <x:c t="str">
        <x:v>SAPHO</x:v>
      </x:c>
      <x:c t="str">
        <x:v>8428519054338</x:v>
      </x:c>
      <x:c t="str">
        <x:v>db        </x:v>
      </x:c>
      <x:c t="str">
        <x:v>84818019</x:v>
      </x:c>
      <x:c t="n">
        <x:v>0.1380</x:v>
      </x:c>
      <x:c t="str">
        <x:v>A-80 MAC LONG</x:v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NP365</x:v>
      </x:c>
      <x:c t="str">
        <x:v>AQUALINE BELLE kerámiamosdó, 36x22cm</x:v>
      </x:c>
      <x:c t="str">
        <x:v>AQUALINE</x:v>
      </x:c>
      <x:c t="str">
        <x:v>8590913121913</x:v>
      </x:c>
      <x:c t="str">
        <x:v>db        </x:v>
      </x:c>
      <x:c t="str">
        <x:v>69109000</x:v>
      </x:c>
      <x:c t="n">
        <x:v>6.2000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9900.0000</x:v>
      </x:c>
      <x:c t="str">
        <x:v>újdonság: 2026.02</x:v>
      </x:c>
    </x:row>
    <x:row>
      <x:c t="str">
        <x:v>NP372</x:v>
      </x:c>
      <x:c t="str">
        <x:v>AQUALINE CALLIS kerámiamosdó, 52x42cm</x:v>
      </x:c>
      <x:c t="str">
        <x:v>AQUALINE</x:v>
      </x:c>
      <x:c t="str">
        <x:v>8590913122408</x:v>
      </x:c>
      <x:c t="str">
        <x:v>db        </x:v>
      </x:c>
      <x:c t="str">
        <x:v>69109000</x:v>
      </x:c>
      <x:c t="n">
        <x:v>15.8000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2026.02</x:v>
      </x:c>
    </x:row>
    <x:row>
      <x:c t="str">
        <x:v>NP381</x:v>
      </x:c>
      <x:c t="str">
        <x:v>AQUALINE CRISTY kerámiamosdó, 45x34cm</x:v>
      </x:c>
      <x:c t="str">
        <x:v>AQUALINE</x:v>
      </x:c>
      <x:c t="str">
        <x:v>8590913122415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2026.02</x:v>
      </x:c>
    </x:row>
    <x:row>
      <x:c t="str">
        <x:v>NP396</x:v>
      </x:c>
      <x:c t="str">
        <x:v>AQUALINE FLANNY kerámiamosdó, 46x31cm</x:v>
      </x:c>
      <x:c t="str">
        <x:v>AQUALINE</x:v>
      </x:c>
      <x:c t="str">
        <x:v>8590913122422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11400.0000</x:v>
      </x:c>
      <x:c t="str">
        <x:v>újdonság: 2026.02</x:v>
      </x:c>
    </x:row>
    <x:row>
      <x:c t="str">
        <x:v>NP405</x:v>
      </x:c>
      <x:c t="str">
        <x:v>AQUALINE KIA kerámiamosdó, 49x25cm</x:v>
      </x:c>
      <x:c t="str">
        <x:v>AQUALINE</x:v>
      </x:c>
      <x:c t="str">
        <x:v>8590913122439</x:v>
      </x:c>
      <x:c t="str">
        <x:v>db        </x:v>
      </x:c>
      <x:c t="str">
        <x:v>69109000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9900.0000</x:v>
      </x:c>
      <x:c t="str">
        <x:v>újdonság: 2026.02</x:v>
      </x:c>
    </x:row>
    <x:row>
      <x:c t="str">
        <x:v>NP412</x:v>
      </x:c>
      <x:c t="str">
        <x:v>AQUALINE LIZA kerámiamosdó, 40x27cm</x:v>
      </x:c>
      <x:c t="str">
        <x:v>AQUALINE</x:v>
      </x:c>
      <x:c t="str">
        <x:v>8590913122446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10400.0000</x:v>
      </x:c>
      <x:c t="str">
        <x:v>újdonság: 2026.02</x:v>
      </x:c>
    </x:row>
    <x:row>
      <x:c t="str">
        <x:v>NP422</x:v>
      </x:c>
      <x:c t="str">
        <x:v>AQUALINE MERCY kerámiamosdó, 40x30cm</x:v>
      </x:c>
      <x:c t="str">
        <x:v>AQUALINE</x:v>
      </x:c>
      <x:c t="str">
        <x:v>8590913122453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10400.0000</x:v>
      </x:c>
      <x:c t="str">
        <x:v>újdonság: 2026.02</x:v>
      </x:c>
    </x:row>
    <x:row>
      <x:c t="str">
        <x:v>NP436</x:v>
      </x:c>
      <x:c t="str">
        <x:v>AQUALINE NEXA kerámiamosdó, 30x30cm</x:v>
      </x:c>
      <x:c t="str">
        <x:v>AQUALINE</x:v>
      </x:c>
      <x:c t="str">
        <x:v>8590913122460</x:v>
      </x:c>
      <x:c t="str">
        <x:v>db        </x:v>
      </x:c>
      <x:c t="str">
        <x:v>69109000</x:v>
      </x:c>
      <x:c t="n">
        <x:v>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9900.0000</x:v>
      </x:c>
      <x:c t="str">
        <x:v>újdonság: 2026.02</x:v>
      </x:c>
    </x:row>
    <x:row>
      <x:c t="str">
        <x:v>NP440</x:v>
      </x:c>
      <x:c t="str">
        <x:v>AQUALINE REEMA kerámiamosdó, 45x35cm</x:v>
      </x:c>
      <x:c t="str">
        <x:v>AQUALINE</x:v>
      </x:c>
      <x:c t="str">
        <x:v>8590913122477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11400.0000</x:v>
      </x:c>
      <x:c t="str">
        <x:v>újdonság: 2026.02</x:v>
      </x:c>
    </x:row>
    <x:row>
      <x:c t="str">
        <x:v>NP452</x:v>
      </x:c>
      <x:c t="str">
        <x:v>AQUALINE RUBIC kerámiamosdó, 34x25cm</x:v>
      </x:c>
      <x:c t="str">
        <x:v>AQUALINE</x:v>
      </x:c>
      <x:c t="str">
        <x:v>8590913122484</x:v>
      </x:c>
      <x:c t="str">
        <x:v>db        </x:v>
      </x:c>
      <x:c t="str">
        <x:v>69109000</x:v>
      </x:c>
      <x:c t="n">
        <x:v>7.6000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12400.0000</x:v>
      </x:c>
      <x:c t="str">
        <x:v>újdonság: 2026.02</x:v>
      </x:c>
    </x:row>
    <x:row>
      <x:c t="str">
        <x:v>NP465</x:v>
      </x:c>
      <x:c t="str">
        <x:v>AQUALINE SOYO kerámiamosdó, 46x36cm</x:v>
      </x:c>
      <x:c t="str">
        <x:v>AQUALINE</x:v>
      </x:c>
      <x:c t="str">
        <x:v>8590913122491</x:v>
      </x:c>
      <x:c t="str">
        <x:v>db        </x:v>
      </x:c>
      <x:c t="str">
        <x:v>69109000</x:v>
      </x:c>
      <x:c t="n">
        <x:v>12.2000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19000.0000</x:v>
      </x:c>
      <x:c t="str">
        <x:v>újdonság: 2026.02</x:v>
      </x:c>
    </x:row>
    <x:row>
      <x:c t="str">
        <x:v>NP479</x:v>
      </x:c>
      <x:c t="str">
        <x:v>AQUALINE VELSA kerámiamosdó, 40x29cm</x:v>
      </x:c>
      <x:c t="str">
        <x:v>AQUALINE</x:v>
      </x:c>
      <x:c t="str">
        <x:v>8590913122507</x:v>
      </x:c>
      <x:c t="str">
        <x:v>db        </x:v>
      </x:c>
      <x:c t="str">
        <x:v>69109000</x:v>
      </x:c>
      <x:c t="n">
        <x:v>4.2000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11400.0000</x:v>
      </x:c>
      <x:c t="str">
        <x:v>újdonság: 2026.02</x:v>
      </x:c>
    </x:row>
    <x:row>
      <x:c t="str">
        <x:v>NP505</x:v>
      </x:c>
      <x:c t="str">
        <x:v>AQUALINE SPAZIA fali WC, 34x53cm</x:v>
      </x:c>
      <x:c t="str">
        <x:v>AQUALINE</x:v>
      </x:c>
      <x:c t="str">
        <x:v>8590913122514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19900.0000</x:v>
      </x:c>
      <x:c t="str">
        <x:v>újdonság: 2026.02</x:v>
      </x:c>
    </x:row>
    <x:row>
      <x:c t="str">
        <x:v>NP509</x:v>
      </x:c>
      <x:c t="str">
        <x:v>AQUALINE SPAZIA WC-ülőke </x:v>
      </x:c>
      <x:c t="str">
        <x:v>AQUALINE</x:v>
      </x:c>
      <x:c t="str">
        <x:v>8590913122521</x:v>
      </x:c>
      <x:c t="str">
        <x:v>db        </x:v>
      </x:c>
      <x:c t="str">
        <x:v>69109000</x:v>
      </x:c>
      <x:c t="n">
        <x:v>1.2500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4900.0000</x:v>
      </x:c>
      <x:c t="str">
        <x:v>újdonság: 2026.02</x:v>
      </x:c>
    </x:row>
    <x:row>
      <x:c t="str">
        <x:v>NP545</x:v>
      </x:c>
      <x:c t="str">
        <x:v>AQUALINE ROLA kerámiamosdó, átm.:41cm</x:v>
      </x:c>
      <x:c t="str">
        <x:v>AQUALINE</x:v>
      </x:c>
      <x:c t="str">
        <x:v>8590913122538</x:v>
      </x:c>
      <x:c t="str">
        <x:v>db        </x:v>
      </x:c>
      <x:c t="str">
        <x:v>69109000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19000.0000</x:v>
      </x:c>
      <x:c t="str">
        <x:v>újdonság: 2026.02</x:v>
      </x:c>
    </x:row>
    <x:row>
      <x:c t="str">
        <x:v>NP564</x:v>
      </x:c>
      <x:c t="str">
        <x:v>AQUALINE SHIPRA kerámiamosdó, átm.:46cm</x:v>
      </x:c>
      <x:c t="str">
        <x:v>AQUALINE</x:v>
      </x:c>
      <x:c t="str">
        <x:v>8590913122545</x:v>
      </x:c>
      <x:c t="str">
        <x:v>db        </x:v>
      </x:c>
      <x:c t="str">
        <x:v>69109000</x:v>
      </x:c>
      <x:c t="n">
        <x:v>7.1000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19000.0000</x:v>
      </x:c>
      <x:c t="str">
        <x:v>újdonság: 2026.02</x:v>
      </x:c>
    </x:row>
    <x:row>
      <x:c t="str">
        <x:v>NR060-1212</x:v>
      </x:c>
      <x:c t="str">
        <x:v>NIRONA mosdótartó szekrény, 2 fiókkal, 57x51,5x43cm, mokka tölgy</x:v>
      </x:c>
      <x:c t="str">
        <x:v>SAPHO</x:v>
      </x:c>
      <x:c t="str">
        <x:v>8590913868764</x:v>
      </x:c>
      <x:c t="str">
        <x:v>db        </x:v>
      </x:c>
      <x:c t="str">
        <x:v>94036090</x:v>
      </x:c>
      <x:c t="n">
        <x:v>21.0000</x:v>
      </x:c>
      <x:c t="str">
        <x:v>NR061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NR060-1515</x:v>
      </x:c>
      <x:c t="str">
        <x:v>NIRONA mosdótartó szekrény, 2 fiókkal, 57x51,5x43cm, sherwood tölgy</x:v>
      </x:c>
      <x:c t="str">
        <x:v>SAPHO</x:v>
      </x:c>
      <x:c t="str">
        <x:v>8590913868771</x:v>
      </x:c>
      <x:c t="str">
        <x:v>db        </x:v>
      </x:c>
      <x:c t="str">
        <x:v>94036090</x:v>
      </x:c>
      <x:c t="n">
        <x:v>21.0000</x:v>
      </x:c>
      <x:c t="str">
        <x:v>NR062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NR060-1919-01</x:v>
      </x:c>
      <x:c t="str">
        <x:v>NIRONA mosdótartó szekrény állószekrénnyel, collingwood tölgy</x:v>
      </x:c>
      <x:c t="str">
        <x:v>KOMPONENS</x:v>
      </x:c>
      <x:c t="str">
        <x:v>8590913930706</x:v>
      </x:c>
      <x:c t="str">
        <x:v>szett     </x:v>
      </x:c>
      <x:c t="str">
        <x:v/>
      </x:c>
      <x:c t="n">
        <x:v>52.0000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508000.0000</x:v>
      </x:c>
      <x:c t="str">
        <x:v>kifutott: 2025.03</x:v>
      </x:c>
    </x:row>
    <x:row>
      <x:c t="str">
        <x:v>NR060-3030</x:v>
      </x:c>
      <x:c t="str">
        <x:v>NIRONA mosdótartó szekrény, 2 fiókkal, 57x51,5x43cm, fehér</x:v>
      </x:c>
      <x:c t="str">
        <x:v>SAPHO</x:v>
      </x:c>
      <x:c t="str">
        <x:v>8590913868757</x:v>
      </x:c>
      <x:c t="str">
        <x:v>db        </x:v>
      </x:c>
      <x:c t="str">
        <x:v>94036090</x:v>
      </x:c>
      <x:c t="n">
        <x:v>21.0000</x:v>
      </x:c>
      <x:c t="str">
        <x:v>NR060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NR070-1212</x:v>
      </x:c>
      <x:c t="str">
        <x:v>NIRONA mosdótartó szekrény, 2 fiókkal, 67x51,5x43cm, mokka tölgy</x:v>
      </x:c>
      <x:c t="str">
        <x:v>SAPHO</x:v>
      </x:c>
      <x:c t="str">
        <x:v>8590913868795</x:v>
      </x:c>
      <x:c t="str">
        <x:v>db        </x:v>
      </x:c>
      <x:c t="str">
        <x:v>94036090</x:v>
      </x:c>
      <x:c t="n">
        <x:v>22.0000</x:v>
      </x:c>
      <x:c t="str">
        <x:v>NR071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NR070-1515</x:v>
      </x:c>
      <x:c t="str">
        <x:v>NIRONA mosdótartó szekrény, 2 fiókkal, 67x51,5x43cm, sherwood tölgy</x:v>
      </x:c>
      <x:c t="str">
        <x:v>SAPHO</x:v>
      </x:c>
      <x:c t="str">
        <x:v>8590913868801</x:v>
      </x:c>
      <x:c t="str">
        <x:v>db        </x:v>
      </x:c>
      <x:c t="str">
        <x:v>94036090</x:v>
      </x:c>
      <x:c t="n">
        <x:v>22.0000</x:v>
      </x:c>
      <x:c t="str">
        <x:v>NR072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NR070-3030</x:v>
      </x:c>
      <x:c t="str">
        <x:v>NIRONA mosdótartó szekrény, 2 fiókkal, 67x51,5x43cm, fehér</x:v>
      </x:c>
      <x:c t="str">
        <x:v>SAPHO</x:v>
      </x:c>
      <x:c t="str">
        <x:v>8590913868788</x:v>
      </x:c>
      <x:c t="str">
        <x:v>db        </x:v>
      </x:c>
      <x:c t="str">
        <x:v>94036090</x:v>
      </x:c>
      <x:c t="n">
        <x:v>22.0000</x:v>
      </x:c>
      <x:c t="str">
        <x:v>NR070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NR085-1212</x:v>
      </x:c>
      <x:c t="str">
        <x:v>NIRONA Mosdótartó szekrény, 2 fiókkal, pipererendezővel, 82x51,5x43cm, mokka tölgy</x:v>
      </x:c>
      <x:c t="str">
        <x:v>SAPHO</x:v>
      </x:c>
      <x:c t="str">
        <x:v>8590913868825</x:v>
      </x:c>
      <x:c t="str">
        <x:v>db        </x:v>
      </x:c>
      <x:c t="str">
        <x:v>94036090</x:v>
      </x:c>
      <x:c t="n">
        <x:v>23.5000</x:v>
      </x:c>
      <x:c t="str">
        <x:v>NR086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NR085-1515</x:v>
      </x:c>
      <x:c t="str">
        <x:v>NIRONA Mosdótartó szekrény, 2 fiókkal, pipererendezővel, 82x51,5x43cm, sherwood tölgy</x:v>
      </x:c>
      <x:c t="str">
        <x:v>SAPHO</x:v>
      </x:c>
      <x:c t="str">
        <x:v>8590913868832</x:v>
      </x:c>
      <x:c t="str">
        <x:v>db        </x:v>
      </x:c>
      <x:c t="str">
        <x:v>94036090</x:v>
      </x:c>
      <x:c t="n">
        <x:v>23.5000</x:v>
      </x:c>
      <x:c t="str">
        <x:v>NR087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NR085-3030</x:v>
      </x:c>
      <x:c t="str">
        <x:v>NIRONA Mosdótartó szekrény, 2 fiókkal, pipererendezővel, 82x51,5x43cm, fehér</x:v>
      </x:c>
      <x:c t="str">
        <x:v>SAPHO</x:v>
      </x:c>
      <x:c t="str">
        <x:v>8590913868818</x:v>
      </x:c>
      <x:c t="str">
        <x:v>db        </x:v>
      </x:c>
      <x:c t="str">
        <x:v>94036090</x:v>
      </x:c>
      <x:c t="n">
        <x:v>23.5000</x:v>
      </x:c>
      <x:c t="str">
        <x:v>NR085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NR100-1212</x:v>
      </x:c>
      <x:c t="str">
        <x:v>NIRONA Mosdótartó szekrény, 2 fiókkal, pipererendezővel, 95x51,5x43cm, mokka tölgy</x:v>
      </x:c>
      <x:c t="str">
        <x:v>SAPHO</x:v>
      </x:c>
      <x:c t="str">
        <x:v>8590913868856</x:v>
      </x:c>
      <x:c t="str">
        <x:v>db        </x:v>
      </x:c>
      <x:c t="str">
        <x:v>94036090</x:v>
      </x:c>
      <x:c t="n">
        <x:v>25.0000</x:v>
      </x:c>
      <x:c t="str">
        <x:v>NR101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NR100-1515</x:v>
      </x:c>
      <x:c t="str">
        <x:v>NIRONA Mosdótartó szekrény, 2 fiókkal, pipererendezővel, 95x51,5x43cm, sherwood tölgy</x:v>
      </x:c>
      <x:c t="str">
        <x:v>SAPHO</x:v>
      </x:c>
      <x:c t="str">
        <x:v>8590913868863</x:v>
      </x:c>
      <x:c t="str">
        <x:v>db        </x:v>
      </x:c>
      <x:c t="str">
        <x:v>94036090</x:v>
      </x:c>
      <x:c t="n">
        <x:v>25.0000</x:v>
      </x:c>
      <x:c t="str">
        <x:v>NR102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NR100-3030</x:v>
      </x:c>
      <x:c t="str">
        <x:v>NIRONA Mosdótartó szekrény, 2 fiókkal, pipererendezővel, 95x51,5x43cm, fehér</x:v>
      </x:c>
      <x:c t="str">
        <x:v>SAPHO</x:v>
      </x:c>
      <x:c t="str">
        <x:v>8590913868849</x:v>
      </x:c>
      <x:c t="str">
        <x:v>db        </x:v>
      </x:c>
      <x:c t="str">
        <x:v>94036090</x:v>
      </x:c>
      <x:c t="n">
        <x:v>25.0000</x:v>
      </x:c>
      <x:c t="str">
        <x:v>NR100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NR220</x:v>
      </x:c>
      <x:c t="str">
        <x:v>SIERRA fürdőszobai radiátor, 500x1000mm, 213W, szálcsiszolt inox</x:v>
      </x:c>
      <x:c t="str">
        <x:v>SAPHO</x:v>
      </x:c>
      <x:c t="str">
        <x:v>8590913834004</x:v>
      </x:c>
      <x:c t="str">
        <x:v>db        </x:v>
      </x:c>
      <x:c t="str">
        <x:v>73221900</x:v>
      </x:c>
      <x:c t="n">
        <x:v>6.8400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264000.0000</x:v>
      </x:c>
      <x:c t="str">
        <x:v/>
      </x:c>
    </x:row>
    <x:row>
      <x:c t="str">
        <x:v>NR310</x:v>
      </x:c>
      <x:c t="str">
        <x:v>TRUVA fürdőszobai radiátor, 500x545mm, 175W, szálcsiszolt inox</x:v>
      </x:c>
      <x:c t="str">
        <x:v>SAPHO</x:v>
      </x:c>
      <x:c t="str">
        <x:v>8590913865176</x:v>
      </x:c>
      <x:c t="str">
        <x:v>db        </x:v>
      </x:c>
      <x:c t="str">
        <x:v>73221900</x:v>
      </x:c>
      <x:c t="n">
        <x:v>4.7100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180000.0000</x:v>
      </x:c>
      <x:c t="str">
        <x:v>kifutott: 2025.06</x:v>
      </x:c>
    </x:row>
    <x:row>
      <x:c t="str">
        <x:v>NR311</x:v>
      </x:c>
      <x:c t="str">
        <x:v>TRUVA fürdőszobai radiátor, 500x750mm, 247W, szálcsiszolt inox</x:v>
      </x:c>
      <x:c t="str">
        <x:v>SAPHO</x:v>
      </x:c>
      <x:c t="str">
        <x:v>8590913865183</x:v>
      </x:c>
      <x:c t="str">
        <x:v>db        </x:v>
      </x:c>
      <x:c t="str">
        <x:v>73221900</x:v>
      </x:c>
      <x:c t="n">
        <x:v>6.4500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2025.03</x:v>
      </x:c>
    </x:row>
    <x:row>
      <x:c t="str">
        <x:v>NR312</x:v>
      </x:c>
      <x:c t="str">
        <x:v>TRUVA fürdőszobai radiátor, 500x1200mm, 341W, szálcsiszolt inox</x:v>
      </x:c>
      <x:c t="str">
        <x:v>SAPHO</x:v>
      </x:c>
      <x:c t="str">
        <x:v>8590913818646</x:v>
      </x:c>
      <x:c t="str">
        <x:v>db        </x:v>
      </x:c>
      <x:c t="str">
        <x:v>73221900</x:v>
      </x:c>
      <x:c t="n">
        <x:v>10.2100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290000.0000</x:v>
      </x:c>
      <x:c t="str">
        <x:v>kifutott: 2025.03</x:v>
      </x:c>
    </x:row>
    <x:row>
      <x:c t="str">
        <x:v>NR325</x:v>
      </x:c>
      <x:c t="str">
        <x:v>TRUVA fürdőszobai radiátor, 600x1500mm, 491W, szálcsiszolt inox</x:v>
      </x:c>
      <x:c t="str">
        <x:v>SAPHO</x:v>
      </x:c>
      <x:c t="str">
        <x:v>8590913828904</x:v>
      </x:c>
      <x:c t="str">
        <x:v>db        </x:v>
      </x:c>
      <x:c t="str">
        <x:v>73221900</x:v>
      </x:c>
      <x:c t="n">
        <x:v>13.0500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356000.0000</x:v>
      </x:c>
      <x:c t="str">
        <x:v>kifutott: 2025.03</x:v>
      </x:c>
    </x:row>
    <x:row>
      <x:c t="str">
        <x:v>NR350-1212</x:v>
      </x:c>
      <x:c t="str">
        <x:v>NIRONA állószekrény, 2 ajtóval, balos/jobbos, 35x140x30cm, mokka tölgy</x:v>
      </x:c>
      <x:c t="str">
        <x:v>SAPHO</x:v>
      </x:c>
      <x:c t="str">
        <x:v>8590913868887</x:v>
      </x:c>
      <x:c t="str">
        <x:v>db        </x:v>
      </x:c>
      <x:c t="str">
        <x:v>94036090</x:v>
      </x:c>
      <x:c t="n">
        <x:v>31.0000</x:v>
      </x:c>
      <x:c t="str">
        <x:v>NR351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NR350-1515</x:v>
      </x:c>
      <x:c t="str">
        <x:v>NIRONA állószekrény, 2 ajtóval, balos/jobbos, 35x140x30cm, sherwood tölgy</x:v>
      </x:c>
      <x:c t="str">
        <x:v>SAPHO</x:v>
      </x:c>
      <x:c t="str">
        <x:v>8590913868894</x:v>
      </x:c>
      <x:c t="str">
        <x:v>db        </x:v>
      </x:c>
      <x:c t="str">
        <x:v>94036090</x:v>
      </x:c>
      <x:c t="n">
        <x:v>31.0000</x:v>
      </x:c>
      <x:c t="str">
        <x:v>NR352</x:v>
      </x:c>
      <x:c t="str">
        <x:v>bútorok</x:v>
      </x:c>
      <x:c t="str">
        <x:v>álló bútor</x:v>
      </x:c>
      <x:c t="n">
        <x:v>0.0000</x:v>
      </x:c>
      <x:c t="n">
        <x:v>199000.0000</x:v>
      </x:c>
      <x:c t="str">
        <x:v/>
      </x:c>
    </x:row>
    <x:row>
      <x:c t="str">
        <x:v>NR350-1919</x:v>
      </x:c>
      <x:c t="str">
        <x:v>NIRONA állószekrény, 2 ajtóval, balos/jobbos, 35x140x30cm, collingwood tölgy</x:v>
      </x:c>
      <x:c t="str">
        <x:v>SAPHO</x:v>
      </x:c>
      <x:c t="str">
        <x:v>8590913959066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259000.0000</x:v>
      </x:c>
      <x:c t="str">
        <x:v>kifutott: 2024.11</x:v>
      </x:c>
    </x:row>
    <x:row>
      <x:c t="str">
        <x:v>NR350-3030</x:v>
      </x:c>
      <x:c t="str">
        <x:v>NIRONA állószekrény, 2 ajtóval, balos/jobbos, 35x140x30cm, fehér</x:v>
      </x:c>
      <x:c t="str">
        <x:v>SAPHO</x:v>
      </x:c>
      <x:c t="str">
        <x:v>8590913868870</x:v>
      </x:c>
      <x:c t="str">
        <x:v>db        </x:v>
      </x:c>
      <x:c t="str">
        <x:v>94036090</x:v>
      </x:c>
      <x:c t="n">
        <x:v>31.0000</x:v>
      </x:c>
      <x:c t="str">
        <x:v>NR350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NR450-1212</x:v>
      </x:c>
      <x:c t="str">
        <x:v>NIRONA állószekrény, 2 ajtóval, balos/jobbos, 40x140x20cm, mokka tölgy</x:v>
      </x:c>
      <x:c t="str">
        <x:v>SAPHO</x:v>
      </x:c>
      <x:c t="str">
        <x:v>8590913868917</x:v>
      </x:c>
      <x:c t="str">
        <x:v>db        </x:v>
      </x:c>
      <x:c t="str">
        <x:v>94036090</x:v>
      </x:c>
      <x:c t="n">
        <x:v>29.5000</x:v>
      </x:c>
      <x:c t="str">
        <x:v>NR451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NR450-1515</x:v>
      </x:c>
      <x:c t="str">
        <x:v>NIRONA állószekrény, 2 ajtóval, balos/jobbos, 40x140x20cm, sherwood tölgy</x:v>
      </x:c>
      <x:c t="str">
        <x:v>SAPHO</x:v>
      </x:c>
      <x:c t="str">
        <x:v>8590913868924</x:v>
      </x:c>
      <x:c t="str">
        <x:v>db        </x:v>
      </x:c>
      <x:c t="str">
        <x:v>94036090</x:v>
      </x:c>
      <x:c t="n">
        <x:v>29.5000</x:v>
      </x:c>
      <x:c t="str">
        <x:v>NR452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NR450-3030</x:v>
      </x:c>
      <x:c t="str">
        <x:v>NIRONA állószekrény, 2 ajtóval, balos/jobbos, 40x140x20cm, fehér</x:v>
      </x:c>
      <x:c t="str">
        <x:v>SAPHO</x:v>
      </x:c>
      <x:c t="str">
        <x:v>8590913868900</x:v>
      </x:c>
      <x:c t="str">
        <x:v>db        </x:v>
      </x:c>
      <x:c t="str">
        <x:v>94036090</x:v>
      </x:c>
      <x:c t="n">
        <x:v>29.5000</x:v>
      </x:c>
      <x:c t="str">
        <x:v>NR450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NR510</x:v>
      </x:c>
      <x:c t="str">
        <x:v>VOLGA fürdőszobai radiátor, 500x976mm, 265W, szálcsiszolt inox</x:v>
      </x:c>
      <x:c t="str">
        <x:v>SAPHO</x:v>
      </x:c>
      <x:c t="str">
        <x:v>8590913818660</x:v>
      </x:c>
      <x:c t="str">
        <x:v>db        </x:v>
      </x:c>
      <x:c t="str">
        <x:v>73221900</x:v>
      </x:c>
      <x:c t="n">
        <x:v>9.7300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335000.0000</x:v>
      </x:c>
      <x:c t="str">
        <x:v>kifutott: 2025.03</x:v>
      </x:c>
    </x:row>
    <x:row>
      <x:c t="str">
        <x:v>NR512</x:v>
      </x:c>
      <x:c t="str">
        <x:v>VOLGA fürdőszobai radiátor, 500x1238mm, 311W, szálcsiszolt inox</x:v>
      </x:c>
      <x:c t="str">
        <x:v>SAPHO</x:v>
      </x:c>
      <x:c t="str">
        <x:v>8590913833953</x:v>
      </x:c>
      <x:c t="str">
        <x:v>db        </x:v>
      </x:c>
      <x:c t="str">
        <x:v>73221900</x:v>
      </x:c>
      <x:c t="n">
        <x:v>11.9900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390000.0000</x:v>
      </x:c>
      <x:c t="str">
        <x:v>kifutott: 2025.08</x:v>
      </x:c>
    </x:row>
    <x:row>
      <x:c t="str">
        <x:v>NR515</x:v>
      </x:c>
      <x:c t="str">
        <x:v>VOLGA fürdőszobai radiátor, 500x1500mm, 399W, szálcsiszolt inox</x:v>
      </x:c>
      <x:c t="str">
        <x:v>SAPHO</x:v>
      </x:c>
      <x:c t="str">
        <x:v>8590913818677</x:v>
      </x:c>
      <x:c t="str">
        <x:v>db        </x:v>
      </x:c>
      <x:c t="str">
        <x:v>73221900</x:v>
      </x:c>
      <x:c t="n">
        <x:v>14.1800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569000.0000</x:v>
      </x:c>
      <x:c t="str">
        <x:v/>
      </x:c>
    </x:row>
    <x:row>
      <x:c t="str">
        <x:v>NR610-0101</x:v>
      </x:c>
      <x:c t="str">
        <x:v>SKA Rockstone pult, 101x1,2x51,5cm, matt fehér</x:v>
      </x:c>
      <x:c t="str">
        <x:v>SAPHO</x:v>
      </x:c>
      <x:c t="str">
        <x:v>8590913132049</x:v>
      </x:c>
      <x:c t="str">
        <x:v>db        </x:v>
      </x:c>
      <x:c t="str">
        <x:v>39205100</x:v>
      </x:c>
      <x:c t="n">
        <x:v>14.3060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117000.0000</x:v>
      </x:c>
      <x:c t="str">
        <x:v>újdonság: 2025.12</x:v>
      </x:c>
    </x:row>
    <x:row>
      <x:c t="str">
        <x:v>NR613</x:v>
      </x:c>
      <x:c t="str">
        <x:v>VISTA fürdőszobai radiátor, 500x1190mm, 307W, szálcsiszolt inox</x:v>
      </x:c>
      <x:c t="str">
        <x:v>SAPHO</x:v>
      </x:c>
      <x:c t="str">
        <x:v>8590913852923</x:v>
      </x:c>
      <x:c t="str">
        <x:v>db        </x:v>
      </x:c>
      <x:c t="str">
        <x:v>73221900</x:v>
      </x:c>
      <x:c t="n">
        <x:v>9.9500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394000.0000</x:v>
      </x:c>
      <x:c t="str">
        <x:v/>
      </x:c>
    </x:row>
    <x:row>
      <x:c t="str">
        <x:v>NR620-0101</x:v>
      </x:c>
      <x:c t="str">
        <x:v>SKA Rockstone pult, 121x1,2x51,5cm, matt fehér</x:v>
      </x:c>
      <x:c t="str">
        <x:v>SAPHO</x:v>
      </x:c>
      <x:c t="str">
        <x:v>8590913132056</x:v>
      </x:c>
      <x:c t="str">
        <x:v>db        </x:v>
      </x:c>
      <x:c t="str">
        <x:v>39205100</x:v>
      </x:c>
      <x:c t="n">
        <x:v>16.9600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2025.12</x:v>
      </x:c>
    </x:row>
    <x:row>
      <x:c t="str">
        <x:v>NR640-0101</x:v>
      </x:c>
      <x:c t="str">
        <x:v>SKA Rockstone pult, 141x1,2x51,5cm, matt fehér</x:v>
      </x:c>
      <x:c t="str">
        <x:v>SAPHO</x:v>
      </x:c>
      <x:c t="str">
        <x:v>8590913132063</x:v>
      </x:c>
      <x:c t="str">
        <x:v>db        </x:v>
      </x:c>
      <x:c t="str">
        <x:v>39205100</x:v>
      </x:c>
      <x:c t="n">
        <x:v>19.7260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>újdonság: 2025.12</x:v>
      </x:c>
    </x:row>
    <x:row>
      <x:c t="str">
        <x:v>NR650</x:v>
      </x:c>
      <x:c t="str">
        <x:v>RADO fürdőszobai radiátor, 600x1190mm, 254W, szálcsiszolt inox</x:v>
      </x:c>
      <x:c t="str">
        <x:v>SAPHO</x:v>
      </x:c>
      <x:c t="str">
        <x:v>8590913833991</x:v>
      </x:c>
      <x:c t="str">
        <x:v>db        </x:v>
      </x:c>
      <x:c t="str">
        <x:v>73221900</x:v>
      </x:c>
      <x:c t="n">
        <x:v>9.8600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359000.0000</x:v>
      </x:c>
      <x:c t="str">
        <x:v/>
      </x:c>
    </x:row>
    <x:row>
      <x:c t="str">
        <x:v>NR660-0101</x:v>
      </x:c>
      <x:c t="str">
        <x:v>SKA Rockstone pult, 161x1,2x51,5cm, matt fehér</x:v>
      </x:c>
      <x:c t="str">
        <x:v>SAPHO</x:v>
      </x:c>
      <x:c t="str">
        <x:v>8590913132070</x:v>
      </x:c>
      <x:c t="str">
        <x:v>db        </x:v>
      </x:c>
      <x:c t="str">
        <x:v>39205100</x:v>
      </x:c>
      <x:c t="n">
        <x:v>22.4140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>újdonság: 2025.12</x:v>
      </x:c>
    </x:row>
    <x:row>
      <x:c t="str">
        <x:v>NR680-0101</x:v>
      </x:c>
      <x:c t="str">
        <x:v>SKA Rockstone pult, 181x1,2x51,5cm, matt fehér</x:v>
      </x:c>
      <x:c t="str">
        <x:v>SAPHO</x:v>
      </x:c>
      <x:c t="str">
        <x:v>8590913132087</x:v>
      </x:c>
      <x:c t="str">
        <x:v>db        </x:v>
      </x:c>
      <x:c t="str">
        <x:v>39205100</x:v>
      </x:c>
      <x:c t="n">
        <x:v>25.1110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>újdonság: 2025.12</x:v>
      </x:c>
    </x:row>
    <x:row>
      <x:c t="str">
        <x:v>NR816</x:v>
      </x:c>
      <x:c t="str">
        <x:v>UNO fürdőszobai radiátor, 493x951mm, 446W, polírozott inox</x:v>
      </x:c>
      <x:c t="str">
        <x:v>SAPHO</x:v>
      </x:c>
      <x:c t="str">
        <x:v>8590913834011</x:v>
      </x:c>
      <x:c t="str">
        <x:v>db        </x:v>
      </x:c>
      <x:c t="str">
        <x:v>73221900</x:v>
      </x:c>
      <x:c t="n">
        <x:v>6.8000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323000.0000</x:v>
      </x:c>
      <x:c t="str">
        <x:v>kifutott: 2025.08</x:v>
      </x:c>
    </x:row>
    <x:row>
      <x:c t="str">
        <x:v>NR920</x:v>
      </x:c>
      <x:c t="str">
        <x:v>CARUSO elektromos fűtőpatron, 200W, csiszolt inox</x:v>
      </x:c>
      <x:c t="str">
        <x:v>SAPHO</x:v>
      </x:c>
      <x:c t="str">
        <x:v>8590913848025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53000.0000</x:v>
      </x:c>
      <x:c t="str">
        <x:v>kifutott: 2024.11</x:v>
      </x:c>
    </x:row>
    <x:row>
      <x:c t="str">
        <x:v>NR921</x:v>
      </x:c>
      <x:c t="str">
        <x:v>CARUSO elektromos fűtőpatron, 300W, csiszolt inox</x:v>
      </x:c>
      <x:c t="str">
        <x:v>SAPHO</x:v>
      </x:c>
      <x:c t="str">
        <x:v>8590913848032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NS294</x:v>
      </x:c>
      <x:c t="str">
        <x:v>fali kifolyócső, kerek, króm</x:v>
      </x:c>
      <x:c t="str">
        <x:v>SAPHO</x:v>
      </x:c>
      <x:c t="str">
        <x:v>8590913918957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7800.0000</x:v>
      </x:c>
      <x:c t="str">
        <x:v/>
      </x:c>
    </x:row>
    <x:row>
      <x:c t="str">
        <x:v>NS299</x:v>
      </x:c>
      <x:c t="str">
        <x:v>fali kifolyócső, szögletes, króm</x:v>
      </x:c>
      <x:c t="str">
        <x:v>SAPHO</x:v>
      </x:c>
      <x:c t="str">
        <x:v>8590913918964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9000.0000</x:v>
      </x:c>
      <x:c t="str">
        <x:v/>
      </x:c>
    </x:row>
    <x:row>
      <x:c t="str">
        <x:v>NS952</x:v>
      </x:c>
      <x:c t="str">
        <x:v>AQUALINE NERA Fali WC, 35,5x50cm</x:v>
      </x:c>
      <x:c t="str">
        <x:v>AQUALINE</x:v>
      </x:c>
      <x:c t="str">
        <x:v>8590913875069</x:v>
      </x:c>
      <x:c t="str">
        <x:v>db        </x:v>
      </x:c>
      <x:c t="str">
        <x:v>69109000</x:v>
      </x:c>
      <x:c t="n">
        <x:v>22.6100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NS952-SET5</x:v>
      </x:c>
      <x:c t="str">
        <x:v>AQUALINE NERA Fali WC, beépíthető tartállyal, nyomógombbal és soft close ülőkével 35,5x50cm</x:v>
      </x:c>
      <x:c t="str">
        <x:v>KOMPONENS</x:v>
      </x:c>
      <x:c t="str">
        <x:v>8590913928178</x:v>
      </x:c>
      <x:c t="str">
        <x:v>szett     </x:v>
      </x:c>
      <x:c t="str">
        <x:v/>
      </x:c>
      <x:c t="n">
        <x:v>41.5400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184300.0000</x:v>
      </x:c>
      <x:c t="str">
        <x:v/>
      </x:c>
    </x:row>
    <x:row>
      <x:c t="str">
        <x:v>NT400</x:v>
      </x:c>
      <x:c t="str">
        <x:v>NOTION kerek keretes tükör, átm:40cm, matt fekete</x:v>
      </x:c>
      <x:c t="str">
        <x:v>SAPHO</x:v>
      </x:c>
      <x:c t="str">
        <x:v>8590913972911</x:v>
      </x:c>
      <x:c t="str">
        <x:v>db        </x:v>
      </x:c>
      <x:c t="str">
        <x:v>70099200</x:v>
      </x:c>
      <x:c t="n">
        <x:v>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32000.0000</x:v>
      </x:c>
      <x:c t="str">
        <x:v>kiárusítás: 2025.10</x:v>
      </x:c>
    </x:row>
    <x:row>
      <x:c t="str">
        <x:v>NT500</x:v>
      </x:c>
      <x:c t="str">
        <x:v>NOTION kerek keretes tükör, átm:50cm, matt fekete</x:v>
      </x:c>
      <x:c t="str">
        <x:v>SAPHO</x:v>
      </x:c>
      <x:c t="str">
        <x:v>8590913973062</x:v>
      </x:c>
      <x:c t="str">
        <x:v>db        </x:v>
      </x:c>
      <x:c t="str">
        <x:v>70099200</x:v>
      </x:c>
      <x:c t="n">
        <x:v>2.1000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39000.0000</x:v>
      </x:c>
      <x:c t="str">
        <x:v>kiárusítás: 2025.10</x:v>
      </x:c>
    </x:row>
    <x:row>
      <x:c t="str">
        <x:v>NT500W</x:v>
      </x:c>
      <x:c t="str">
        <x:v>NOTION kerek keretes tükör, átm:50cm, matt fehér</x:v>
      </x:c>
      <x:c t="str">
        <x:v>SAPHO</x:v>
      </x:c>
      <x:c t="str">
        <x:v>8590913129926</x:v>
      </x:c>
      <x:c t="str">
        <x:v>db        </x:v>
      </x:c>
      <x:c t="str">
        <x:v>70099200</x:v>
      </x:c>
      <x:c t="n">
        <x:v>2.1000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>újdonság: 2026.02</x:v>
      </x:c>
    </x:row>
    <x:row>
      <x:c t="str">
        <x:v>NT600</x:v>
      </x:c>
      <x:c t="str">
        <x:v>NOTION kerek keretes tükör, átm:60cm, matt fekete</x:v>
      </x:c>
      <x:c t="str">
        <x:v>SAPHO</x:v>
      </x:c>
      <x:c t="str">
        <x:v>8590913943768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61000.0000</x:v>
      </x:c>
      <x:c t="str">
        <x:v>kifutott: 2024.11</x:v>
      </x:c>
    </x:row>
    <x:row>
      <x:c t="str">
        <x:v>NT600G</x:v>
      </x:c>
      <x:c t="str">
        <x:v>NOTION kerek keretes tükör, átm:60cm, matt arany</x:v>
      </x:c>
      <x:c t="str">
        <x:v>SAPHO</x:v>
      </x:c>
      <x:c t="str">
        <x:v>8590913943263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NT600W</x:v>
      </x:c>
      <x:c t="str">
        <x:v>NOTION kerek keretes tükör, átm:60cm, matt fehér</x:v>
      </x:c>
      <x:c t="str">
        <x:v>SAPHO</x:v>
      </x:c>
      <x:c t="str">
        <x:v>8590913130083</x:v>
      </x:c>
      <x:c t="str">
        <x:v>db        </x:v>
      </x:c>
      <x:c t="str">
        <x:v>70099200</x:v>
      </x:c>
      <x:c t="n">
        <x:v>2.6000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41000.0000</x:v>
      </x:c>
      <x:c t="str">
        <x:v>újdonság: 2026.02</x:v>
      </x:c>
    </x:row>
    <x:row>
      <x:c t="str">
        <x:v>NT609B</x:v>
      </x:c>
      <x:c t="str">
        <x:v>LEONTES fürdőszobai radiátor, 595x944mm, 423W, matt fekete</x:v>
      </x:c>
      <x:c t="str">
        <x:v>SAPHO</x:v>
      </x:c>
      <x:c t="str">
        <x:v>8590913928253</x:v>
      </x:c>
      <x:c t="str">
        <x:v>db        </x:v>
      </x:c>
      <x:c t="str">
        <x:v>73221900</x:v>
      </x:c>
      <x:c t="n">
        <x:v>12.0400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214000.0000</x:v>
      </x:c>
      <x:c t="str">
        <x:v>kifutott: 2024.11</x:v>
      </x:c>
    </x:row>
    <x:row>
      <x:c t="str">
        <x:v>NT700</x:v>
      </x:c>
      <x:c t="str">
        <x:v>NOTION kerek keretes tükör, átm:70cm, matt fekete</x:v>
      </x:c>
      <x:c t="str">
        <x:v>SAPHO</x:v>
      </x:c>
      <x:c t="str">
        <x:v>8590913943195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69000.0000</x:v>
      </x:c>
      <x:c t="str">
        <x:v>kifutott: 2024.11</x:v>
      </x:c>
    </x:row>
    <x:row>
      <x:c t="str">
        <x:v>NT700G</x:v>
      </x:c>
      <x:c t="str">
        <x:v>NOTION kerek keretes tükör, átm:70cm, matt arany</x:v>
      </x:c>
      <x:c t="str">
        <x:v>SAPHO</x:v>
      </x:c>
      <x:c t="str">
        <x:v>8590913943270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69000.0000</x:v>
      </x:c>
      <x:c t="str">
        <x:v/>
      </x:c>
    </x:row>
    <x:row>
      <x:c t="str">
        <x:v>NT700W</x:v>
      </x:c>
      <x:c t="str">
        <x:v>NOTION kerek keretes tükör, átm:70cm, matt fehér</x:v>
      </x:c>
      <x:c t="str">
        <x:v>SAPHO</x:v>
      </x:c>
      <x:c t="str">
        <x:v>8590913130113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47000.0000</x:v>
      </x:c>
      <x:c t="str">
        <x:v>újdonság: 2026.02</x:v>
      </x:c>
    </x:row>
    <x:row>
      <x:c t="str">
        <x:v>NT800</x:v>
      </x:c>
      <x:c t="str">
        <x:v>NOTION kerek keretes tükör, átm:80cm, matt fekete</x:v>
      </x:c>
      <x:c t="str">
        <x:v>SAPHO</x:v>
      </x:c>
      <x:c t="str">
        <x:v>8590913943287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77000.0000</x:v>
      </x:c>
      <x:c t="str">
        <x:v>kifutott: 2024.09</x:v>
      </x:c>
    </x:row>
    <x:row>
      <x:c t="str">
        <x:v>NT800G</x:v>
      </x:c>
      <x:c t="str">
        <x:v>NOTION kerek keretes tükör, átm:80cm, matt arany</x:v>
      </x:c>
      <x:c t="str">
        <x:v>SAPHO</x:v>
      </x:c>
      <x:c t="str">
        <x:v>8590913943294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81000.0000</x:v>
      </x:c>
      <x:c t="str">
        <x:v/>
      </x:c>
    </x:row>
    <x:row>
      <x:c t="str">
        <x:v>NT800W</x:v>
      </x:c>
      <x:c t="str">
        <x:v>NOTION kerek keretes tükör, átm:80cm, matt fehér</x:v>
      </x:c>
      <x:c t="str">
        <x:v>SAPHO</x:v>
      </x:c>
      <x:c t="str">
        <x:v>8590913130120</x:v>
      </x:c>
      <x:c t="str">
        <x:v>db        </x:v>
      </x:c>
      <x:c t="str">
        <x:v>70099200</x:v>
      </x:c>
      <x:c t="n">
        <x:v>3.4500</x:v>
      </x:c>
      <x:c t="str">
        <x:v/>
      </x:c>
      <x:c t="str">
        <x:v>tükör</x:v>
      </x:c>
      <x:c t="str">
        <x:v>tükör</x:v>
      </x:c>
      <x:c t="n">
        <x:v>0.0000</x:v>
      </x:c>
      <x:c t="n">
        <x:v>52000.0000</x:v>
      </x:c>
      <x:c t="str">
        <x:v>újdonság: 2026.02</x:v>
      </x:c>
    </x:row>
    <x:row>
      <x:c t="str">
        <x:v>NT860G</x:v>
      </x:c>
      <x:c t="str">
        <x:v>NOTION SLIM keretes tükör, 60x80cm, matt arany</x:v>
      </x:c>
      <x:c t="str">
        <x:v>SAPHO</x:v>
      </x:c>
      <x:c t="str">
        <x:v>8590913130137</x:v>
      </x:c>
      <x:c t="str">
        <x:v>db        </x:v>
      </x:c>
      <x:c t="str">
        <x:v>70099200</x:v>
      </x:c>
      <x:c t="n">
        <x:v>4.8000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54000.0000</x:v>
      </x:c>
      <x:c t="str">
        <x:v>újdonság: 2026.02</x:v>
      </x:c>
    </x:row>
    <x:row>
      <x:c t="str">
        <x:v>NT860W</x:v>
      </x:c>
      <x:c t="str">
        <x:v>NOTION SLIM keretes tükör, 60x80cm, matt fehér</x:v>
      </x:c>
      <x:c t="str">
        <x:v>SAPHO</x:v>
      </x:c>
      <x:c t="str">
        <x:v>8590913129919</x:v>
      </x:c>
      <x:c t="str">
        <x:v>db        </x:v>
      </x:c>
      <x:c t="str">
        <x:v>70099200</x:v>
      </x:c>
      <x:c t="n">
        <x:v>4.8000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59000.0000</x:v>
      </x:c>
      <x:c t="str">
        <x:v>újdonság: 2026.02</x:v>
      </x:c>
    </x:row>
    <x:row>
      <x:c t="str">
        <x:v>NU55168</x:v>
      </x:c>
      <x:c t="str">
        <x:v>GO falbasülyesztett csaptelep, 5-irányú váltóval, króm</x:v>
      </x:c>
      <x:c t="str">
        <x:v>SAPHO</x:v>
      </x:c>
      <x:c t="str">
        <x:v/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359000.0000</x:v>
      </x:c>
      <x:c t="str">
        <x:v>kifutott: 2024.09</x:v>
      </x:c>
    </x:row>
    <x:row>
      <x:c t="str">
        <x:v>NV1013</x:v>
      </x:c>
      <x:c t="str">
        <x:v>NEVIS fogkefetartó, kerámia, króm</x:v>
      </x:c>
      <x:c t="str">
        <x:v>SAPHO</x:v>
      </x:c>
      <x:c t="str">
        <x:v>8003341305812</x:v>
      </x:c>
      <x:c t="str">
        <x:v>db        </x:v>
      </x:c>
      <x:c t="str">
        <x:v>73249000</x:v>
      </x:c>
      <x:c t="n">
        <x:v>0.6040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11500.0000</x:v>
      </x:c>
      <x:c t="str">
        <x:v/>
      </x:c>
    </x:row>
    <x:row>
      <x:c t="str">
        <x:v>NV1113</x:v>
      </x:c>
      <x:c t="str">
        <x:v>NEVIS szappantartó, kerámia, króm</x:v>
      </x:c>
      <x:c t="str">
        <x:v>SAPHO</x:v>
      </x:c>
      <x:c t="str">
        <x:v>8003341305829</x:v>
      </x:c>
      <x:c t="str">
        <x:v>db        </x:v>
      </x:c>
      <x:c t="str">
        <x:v>73249000</x:v>
      </x:c>
      <x:c t="n">
        <x:v>0.6200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11500.0000</x:v>
      </x:c>
      <x:c t="str">
        <x:v/>
      </x:c>
    </x:row>
    <x:row>
      <x:c t="str">
        <x:v>NV213013</x:v>
      </x:c>
      <x:c t="str">
        <x:v>NEVIS törölközőtartó, 300x82mm, króm</x:v>
      </x:c>
      <x:c t="str">
        <x:v>SAPHO</x:v>
      </x:c>
      <x:c t="str">
        <x:v>8003341305836</x:v>
      </x:c>
      <x:c t="str">
        <x:v>db        </x:v>
      </x:c>
      <x:c t="str">
        <x:v>83025000</x:v>
      </x:c>
      <x:c t="n">
        <x:v>0.6040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13900.0000</x:v>
      </x:c>
      <x:c t="str">
        <x:v/>
      </x:c>
    </x:row>
    <x:row>
      <x:c t="str">
        <x:v>NV214513</x:v>
      </x:c>
      <x:c t="str">
        <x:v>NEVIS törölközőtartó, 450x82mm, króm</x:v>
      </x:c>
      <x:c t="str">
        <x:v>SAPHO</x:v>
      </x:c>
      <x:c t="str">
        <x:v>8003341305843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/>
      </x:c>
    </x:row>
    <x:row>
      <x:c t="str">
        <x:v>NV216013</x:v>
      </x:c>
      <x:c t="str">
        <x:v>NEVIS törölközőtartó, 600x82mm, króm</x:v>
      </x:c>
      <x:c t="str">
        <x:v>SAPHO</x:v>
      </x:c>
      <x:c t="str">
        <x:v>8003341305850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/>
      </x:c>
    </x:row>
    <x:row>
      <x:c t="str">
        <x:v>NV2413</x:v>
      </x:c>
      <x:c t="str">
        <x:v>NEVIS WC-papírtartó, króm</x:v>
      </x:c>
      <x:c t="str">
        <x:v>SAPHO</x:v>
      </x:c>
      <x:c t="str">
        <x:v>8003341305867</x:v>
      </x:c>
      <x:c t="str">
        <x:v>db        </x:v>
      </x:c>
      <x:c t="str">
        <x:v>73249000</x:v>
      </x:c>
      <x:c t="n">
        <x:v>0.4000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8700.0000</x:v>
      </x:c>
      <x:c t="str">
        <x:v/>
      </x:c>
    </x:row>
    <x:row>
      <x:c t="str">
        <x:v>NV2513</x:v>
      </x:c>
      <x:c t="str">
        <x:v>NEVIS WC-papírtartó, króm</x:v>
      </x:c>
      <x:c t="str">
        <x:v>SAPHO</x:v>
      </x:c>
      <x:c t="str">
        <x:v>8003341305874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11900.0000</x:v>
      </x:c>
      <x:c t="str">
        <x:v/>
      </x:c>
    </x:row>
    <x:row>
      <x:c t="str">
        <x:v>NV2613</x:v>
      </x:c>
      <x:c t="str">
        <x:v>NEVIS duplafogas, króm</x:v>
      </x:c>
      <x:c t="str">
        <x:v>SAPHO</x:v>
      </x:c>
      <x:c t="str">
        <x:v>8003341305881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/>
      </x:c>
    </x:row>
    <x:row>
      <x:c t="str">
        <x:v>NV330313</x:v>
      </x:c>
      <x:c t="str">
        <x:v>NEVIS WC-kefetartó, kerámia, króm</x:v>
      </x:c>
      <x:c t="str">
        <x:v>SAPHO</x:v>
      </x:c>
      <x:c t="str">
        <x:v>8003341305898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/>
      </x:c>
    </x:row>
    <x:row>
      <x:c t="str">
        <x:v>NV7013</x:v>
      </x:c>
      <x:c t="str">
        <x:v>NEVIS kerek törölközőtartó, chrom</x:v>
      </x:c>
      <x:c t="str">
        <x:v>SAPHO</x:v>
      </x:c>
      <x:c t="str">
        <x:v>8003341305904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/>
      </x:c>
    </x:row>
    <x:row>
      <x:c t="str">
        <x:v>NV724</x:v>
      </x:c>
      <x:c t="str">
        <x:v>TORI faliszelep, 1/2', króm</x:v>
      </x:c>
      <x:c t="str">
        <x:v>SAPHO</x:v>
      </x:c>
      <x:c t="str">
        <x:v>8590913836480</x:v>
      </x:c>
      <x:c t="str">
        <x:v>db        </x:v>
      </x:c>
      <x:c t="str">
        <x:v>84818019</x:v>
      </x:c>
      <x:c t="n">
        <x:v>0.5930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NV8013</x:v>
      </x:c>
      <x:c t="str">
        <x:v>NEVIS szappanadagoló, kerámia, króm</x:v>
      </x:c>
      <x:c t="str">
        <x:v>SAPHO</x:v>
      </x:c>
      <x:c t="str">
        <x:v>8003341305911</x:v>
      </x:c>
      <x:c t="str">
        <x:v>db        </x:v>
      </x:c>
      <x:c t="str">
        <x:v>84798997</x:v>
      </x:c>
      <x:c t="n">
        <x:v>0.6040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/>
      </x:c>
    </x:row>
    <x:row>
      <x:c t="str">
        <x:v>NX106-1111</x:v>
      </x:c>
      <x:c t="str">
        <x:v>NIROX keretes tükör, 100x60x3 cm, ezüst tölgy</x:v>
      </x:c>
      <x:c t="str">
        <x:v>SAPHO</x:v>
      </x:c>
      <x:c t="str">
        <x:v>8590913893636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NX106-1313</x:v>
      </x:c>
      <x:c t="str">
        <x:v>NIROX keretes tükör, 100x60x3 cm, bardini szilva</x:v>
      </x:c>
      <x:c t="str">
        <x:v>SAPHO</x:v>
      </x:c>
      <x:c t="str">
        <x:v>8590913893629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114000.0000</x:v>
      </x:c>
      <x:c t="str">
        <x:v/>
      </x:c>
    </x:row>
    <x:row>
      <x:c t="str">
        <x:v>NX106-1616</x:v>
      </x:c>
      <x:c t="str">
        <x:v>NIROX keretes tükör, 100x60x3 cm, rusztikus fenyő</x:v>
      </x:c>
      <x:c t="str">
        <x:v>SAPHO</x:v>
      </x:c>
      <x:c t="str">
        <x:v>8590913893643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NX106-2222</x:v>
      </x:c>
      <x:c t="str">
        <x:v>NIROX keretes tükör, 100x60x3 cm, Alabama tölgy</x:v>
      </x:c>
      <x:c t="str">
        <x:v>SAPHO</x:v>
      </x:c>
      <x:c t="str">
        <x:v>8590913940507</x:v>
      </x:c>
      <x:c t="str">
        <x:v>db        </x:v>
      </x:c>
      <x:c t="str">
        <x:v>70099200</x:v>
      </x:c>
      <x:c t="n">
        <x:v>11.8700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NX106-3030</x:v>
      </x:c>
      <x:c t="str">
        <x:v>NIROX keretes tükör, 100x60x3 cm, fényes fehér</x:v>
      </x:c>
      <x:c t="str">
        <x:v>SAPHO</x:v>
      </x:c>
      <x:c t="str">
        <x:v>8590913893612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NX106-3131</x:v>
      </x:c>
      <x:c t="str">
        <x:v>NIROX keretes tükör, 100x60x3cm, matt fehér</x:v>
      </x:c>
      <x:c t="str">
        <x:v>SAPHO</x:v>
      </x:c>
      <x:c t="str">
        <x:v>8590913941221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NX106-3434</x:v>
      </x:c>
      <x:c t="str">
        <x:v>NIROX keretes tükör, 1000x600mm, matt antracit</x:v>
      </x:c>
      <x:c t="str">
        <x:v>SAPHO</x:v>
      </x:c>
      <x:c t="str">
        <x:v>8590913965494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114000.0000</x:v>
      </x:c>
      <x:c t="str">
        <x:v/>
      </x:c>
    </x:row>
    <x:row>
      <x:c t="str">
        <x:v>NX127-1111</x:v>
      </x:c>
      <x:c t="str">
        <x:v>NIROX keretes tükör, 120x70x3 cm, ezüst tölgy</x:v>
      </x:c>
      <x:c t="str">
        <x:v>SAPHO</x:v>
      </x:c>
      <x:c t="str">
        <x:v>8590913893704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NX127-1313</x:v>
      </x:c>
      <x:c t="str">
        <x:v>NIROX keretes tükör, 120x70x3 cm, bardini szilva</x:v>
      </x:c>
      <x:c t="str">
        <x:v>SAPHO</x:v>
      </x:c>
      <x:c t="str">
        <x:v>8590913893698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NX127-1616</x:v>
      </x:c>
      <x:c t="str">
        <x:v>NIROX keretes tükör, 120x70x3 cm, rusztikus fenyő</x:v>
      </x:c>
      <x:c t="str">
        <x:v>SAPHO</x:v>
      </x:c>
      <x:c t="str">
        <x:v>8590913893711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NX127-1919</x:v>
      </x:c>
      <x:c t="str">
        <x:v>NIROX keretes tükör, 120x70x3 cm, Collingwood tölgy</x:v>
      </x:c>
      <x:c t="str">
        <x:v>SAPHO</x:v>
      </x:c>
      <x:c t="str">
        <x:v>8590913893759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NX127-2020</x:v>
      </x:c>
      <x:c t="str">
        <x:v>NIROX keretes tükör, 120x70x3 cm, Texas tölgy</x:v>
      </x:c>
      <x:c t="str">
        <x:v>SAPHO</x:v>
      </x:c>
      <x:c t="str">
        <x:v>8590913893742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NX127-2222</x:v>
      </x:c>
      <x:c t="str">
        <x:v>NIROX keretes tükör, 120x70x3 cm, Alabama tölgy</x:v>
      </x:c>
      <x:c t="str">
        <x:v>SAPHO</x:v>
      </x:c>
      <x:c t="str">
        <x:v>8590913940514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NX127-3030</x:v>
      </x:c>
      <x:c t="str">
        <x:v>NIROX keretes tükör, 120x70x3 cm, fényes fehér</x:v>
      </x:c>
      <x:c t="str">
        <x:v>SAPHO</x:v>
      </x:c>
      <x:c t="str">
        <x:v>8590913893681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NX127-3131</x:v>
      </x:c>
      <x:c t="str">
        <x:v>NIROX keretes tükör, 120x70x3cm, matt fehér</x:v>
      </x:c>
      <x:c t="str">
        <x:v>SAPHO</x:v>
      </x:c>
      <x:c t="str">
        <x:v>8590913941238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NX127-3434</x:v>
      </x:c>
      <x:c t="str">
        <x:v>NIROX keretes tükör, 1200x700mm, matt antracit</x:v>
      </x:c>
      <x:c t="str">
        <x:v>SAPHO</x:v>
      </x:c>
      <x:c t="str">
        <x:v>8590913965500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NX608-1111</x:v>
      </x:c>
      <x:c t="str">
        <x:v>NIROX keretes tükör, 60x80x3cm, ezüst tölgy</x:v>
      </x:c>
      <x:c t="str">
        <x:v>SAPHO</x:v>
      </x:c>
      <x:c t="str">
        <x:v>8590913843259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NX608-1313</x:v>
      </x:c>
      <x:c t="str">
        <x:v>NIROX keretes tükör, 60x80x3 cm, bardini szilva</x:v>
      </x:c>
      <x:c t="str">
        <x:v>SAPHO</x:v>
      </x:c>
      <x:c t="str">
        <x:v>8590913893568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NX608-1616</x:v>
      </x:c>
      <x:c t="str">
        <x:v>NIROX keretes tükör, 60x80x3cm, rusztikus fenyő</x:v>
      </x:c>
      <x:c t="str">
        <x:v>SAPHO</x:v>
      </x:c>
      <x:c t="str">
        <x:v>8590913843273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NX608-1919</x:v>
      </x:c>
      <x:c t="str">
        <x:v>NIROX keretes tükör, 60x80x3cm, collingwood tölgy</x:v>
      </x:c>
      <x:c t="str">
        <x:v>SAPHO</x:v>
      </x:c>
      <x:c t="str">
        <x:v>8590913893605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NX608-2020</x:v>
      </x:c>
      <x:c t="str">
        <x:v>NIROX keretes tükör, 60x80x3cm, Texas tölgy</x:v>
      </x:c>
      <x:c t="str">
        <x:v>SAPHO</x:v>
      </x:c>
      <x:c t="str">
        <x:v>8590913893599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NX608-2222</x:v>
      </x:c>
      <x:c t="str">
        <x:v>NIROX keretes tükör, 60x80x3cm, Alabama tölgy</x:v>
      </x:c>
      <x:c t="str">
        <x:v>SAPHO</x:v>
      </x:c>
      <x:c t="str">
        <x:v>8590913940521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NX608-3030</x:v>
      </x:c>
      <x:c t="str">
        <x:v>NIROX keretes tükör, 60x80x3cm, fényes fehér</x:v>
      </x:c>
      <x:c t="str">
        <x:v>SAPHO</x:v>
      </x:c>
      <x:c t="str">
        <x:v>8590913843266</x:v>
      </x:c>
      <x:c t="str">
        <x:v>db        </x:v>
      </x:c>
      <x:c t="str">
        <x:v>70099200</x:v>
      </x:c>
      <x:c t="n">
        <x:v>9.0000</x:v>
      </x:c>
      <x:c t="str">
        <x:v>LA611</x:v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NX608-3131</x:v>
      </x:c>
      <x:c t="str">
        <x:v>NIROX keretes tükör, 60x80x3cm, matt fehér</x:v>
      </x:c>
      <x:c t="str">
        <x:v>SAPHO</x:v>
      </x:c>
      <x:c t="str">
        <x:v>8590913941214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NX608-3434</x:v>
      </x:c>
      <x:c t="str">
        <x:v>NIROX keretes tükör, 600x800mm, matt antracit</x:v>
      </x:c>
      <x:c t="str">
        <x:v>SAPHO</x:v>
      </x:c>
      <x:c t="str">
        <x:v>8590913965487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NY050</x:v>
      </x:c>
      <x:c t="str">
        <x:v>NYX Tükör LED világítással, 50x70cm</x:v>
      </x:c>
      <x:c t="str">
        <x:v>SAPHO</x:v>
      </x:c>
      <x:c t="str">
        <x:v>8590913841064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96000.0000</x:v>
      </x:c>
      <x:c t="str">
        <x:v/>
      </x:c>
    </x:row>
    <x:row>
      <x:c t="str">
        <x:v>NY060</x:v>
      </x:c>
      <x:c t="str">
        <x:v>NYX Tükör LED világítással, 60x80cm</x:v>
      </x:c>
      <x:c t="str">
        <x:v>SAPHO</x:v>
      </x:c>
      <x:c t="str">
        <x:v>8590913841071</x:v>
      </x:c>
      <x:c t="str">
        <x:v>db        </x:v>
      </x:c>
      <x:c t="str">
        <x:v>70099100</x:v>
      </x:c>
      <x:c t="n">
        <x:v>9.1900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NY080</x:v>
      </x:c>
      <x:c t="str">
        <x:v>NYX Tükör LED világítással, 80x80cm</x:v>
      </x:c>
      <x:c t="str">
        <x:v>SAPHO</x:v>
      </x:c>
      <x:c t="str">
        <x:v>8590913856501</x:v>
      </x:c>
      <x:c t="str">
        <x:v>db        </x:v>
      </x:c>
      <x:c t="str">
        <x:v>70099100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NY090</x:v>
      </x:c>
      <x:c t="str">
        <x:v>NYX Tükör LED világítással, 90x50cm</x:v>
      </x:c>
      <x:c t="str">
        <x:v>SAPHO</x:v>
      </x:c>
      <x:c t="str">
        <x:v>8590913841088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>kifutott: 2025.12</x:v>
      </x:c>
    </x:row>
    <x:row>
      <x:c t="str">
        <x:v>NY100</x:v>
      </x:c>
      <x:c t="str">
        <x:v>NYX Tükör LED világítással, 100x50cm</x:v>
      </x:c>
      <x:c t="str">
        <x:v>SAPHO</x:v>
      </x:c>
      <x:c t="str">
        <x:v>8590913841095</x:v>
      </x:c>
      <x:c t="str">
        <x:v>db        </x:v>
      </x:c>
      <x:c t="str">
        <x:v>70099100</x:v>
      </x:c>
      <x:c t="n">
        <x:v>10.3300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121000.0000</x:v>
      </x:c>
      <x:c t="str">
        <x:v>kiárusítás: 2025.10</x:v>
      </x:c>
    </x:row>
    <x:row>
      <x:c t="str">
        <x:v>NY120</x:v>
      </x:c>
      <x:c t="str">
        <x:v>NYX Tükör LED világítással, 120x60cm</x:v>
      </x:c>
      <x:c t="str">
        <x:v>SAPHO</x:v>
      </x:c>
      <x:c t="str">
        <x:v>8590913841101</x:v>
      </x:c>
      <x:c t="str">
        <x:v>db        </x:v>
      </x:c>
      <x:c t="str">
        <x:v>70099100</x:v>
      </x:c>
      <x:c t="n">
        <x:v>10.2700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NY500</x:v>
      </x:c>
      <x:c t="str">
        <x:v>NYX tükör LED világítással, átm.:50cm</x:v>
      </x:c>
      <x:c t="str">
        <x:v>SAPHO</x:v>
      </x:c>
      <x:c t="str">
        <x:v>8590913113628</x:v>
      </x:c>
      <x:c t="str">
        <x:v>db        </x:v>
      </x:c>
      <x:c t="str">
        <x:v>70099100</x:v>
      </x:c>
      <x:c t="n">
        <x:v>4.7000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50000.0000</x:v>
      </x:c>
      <x:c t="str">
        <x:v>újdonság: 2025.07</x:v>
      </x:c>
    </x:row>
    <x:row>
      <x:c t="str">
        <x:v>NY600</x:v>
      </x:c>
      <x:c t="str">
        <x:v>NYX tükör LED világítással, átm.:60cm</x:v>
      </x:c>
      <x:c t="str">
        <x:v>SAPHO</x:v>
      </x:c>
      <x:c t="str">
        <x:v>8590913974472</x:v>
      </x:c>
      <x:c t="str">
        <x:v>db        </x:v>
      </x:c>
      <x:c t="str">
        <x:v>70099100</x:v>
      </x:c>
      <x:c t="n">
        <x:v>5.6000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újdonság: 2024.08</x:v>
      </x:c>
    </x:row>
    <x:row>
      <x:c t="str">
        <x:v>NY700</x:v>
      </x:c>
      <x:c t="str">
        <x:v>NYX tükör LED világítással, átm.:70cm</x:v>
      </x:c>
      <x:c t="str">
        <x:v>SAPHO</x:v>
      </x:c>
      <x:c t="str">
        <x:v>8590913974465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70000.0000</x:v>
      </x:c>
      <x:c t="str">
        <x:v>újdonság: 2024.08</x:v>
      </x:c>
    </x:row>
    <x:row>
      <x:c t="str">
        <x:v>NY800</x:v>
      </x:c>
      <x:c t="str">
        <x:v>NYX tükör LED világítással, átm.:80cm</x:v>
      </x:c>
      <x:c t="str">
        <x:v>SAPHO</x:v>
      </x:c>
      <x:c t="str">
        <x:v>8590913974458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>újdonság: 2024.08</x:v>
      </x:c>
    </x:row>
    <x:row>
      <x:c t="str">
        <x:v>OM260</x:v>
      </x:c>
      <x:c t="str">
        <x:v>AQUALINE NOA tükör LED világítással átm:60cm</x:v>
      </x:c>
      <x:c t="str">
        <x:v>AQUALINE</x:v>
      </x:c>
      <x:c t="str">
        <x:v>8590913915703</x:v>
      </x:c>
      <x:c t="str">
        <x:v>db        </x:v>
      </x:c>
      <x:c t="str">
        <x:v>70099100</x:v>
      </x:c>
      <x:c t="n">
        <x:v>4.0000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kiárusítás: 2026.02</x:v>
      </x:c>
    </x:row>
    <x:row>
      <x:c t="str">
        <x:v>ONBP100</x:v>
      </x:c>
      <x:c t="str">
        <x:v>AQUALINE univerzális feltöltő szelep, oldalsó vízbekötéssel, 3/8",+1/2"</x:v>
      </x:c>
      <x:c t="str">
        <x:v>AQUALINE</x:v>
      </x:c>
      <x:c t="str">
        <x:v>8590913897436</x:v>
      </x:c>
      <x:c t="str">
        <x:v>db        </x:v>
      </x:c>
      <x:c t="str">
        <x:v>84818019</x:v>
      </x:c>
      <x:c t="n">
        <x:v>0.1020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ONE-C-200</x:v>
      </x:c>
      <x:c t="str">
        <x:v>ONE Elektromos termosztátos fűtőpatron, 200W, króm</x:v>
      </x:c>
      <x:c t="str">
        <x:v>SAPHO</x:v>
      </x:c>
      <x:c t="str">
        <x:v>8590913878886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ONE-C-300</x:v>
      </x:c>
      <x:c t="str">
        <x:v>ONE Elektromos termosztátos fűtőpatron, 300W, króm</x:v>
      </x:c>
      <x:c t="str">
        <x:v>SAPHO</x:v>
      </x:c>
      <x:c t="str">
        <x:v>8590913878893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ONE-C-400</x:v>
      </x:c>
      <x:c t="str">
        <x:v>ONE Elektromos termosztátos fűtőpatron, 400W, króm</x:v>
      </x:c>
      <x:c t="str">
        <x:v>SAPHO</x:v>
      </x:c>
      <x:c t="str">
        <x:v>8590913878909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ONE-C-600</x:v>
      </x:c>
      <x:c t="str">
        <x:v>ONE Elektromos termosztátos fűtőpatron, 600W, króm</x:v>
      </x:c>
      <x:c t="str">
        <x:v>SAPHO</x:v>
      </x:c>
      <x:c t="str">
        <x:v>8590913878916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ONE-D-C-200</x:v>
      </x:c>
      <x:c t="str">
        <x:v>ONE D Elektromos termosztátos fűtőpatron, jobbos, 200W, króm</x:v>
      </x:c>
      <x:c t="str">
        <x:v>SAPHO</x:v>
      </x:c>
      <x:c t="str">
        <x:v>8590913878923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2026.02</x:v>
      </x:c>
    </x:row>
    <x:row>
      <x:c t="str">
        <x:v>ONE-D-C-300</x:v>
      </x:c>
      <x:c t="str">
        <x:v>ONE D Elektromos termosztátos fűtőpatron, jobbos, 300W, króm</x:v>
      </x:c>
      <x:c t="str">
        <x:v>SAPHO</x:v>
      </x:c>
      <x:c t="str">
        <x:v>8590913878930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ONE-D-C-400</x:v>
      </x:c>
      <x:c t="str">
        <x:v>ONE D Elektromos termosztátos fűtőpatron, jobbos, 400W, króm</x:v>
      </x:c>
      <x:c t="str">
        <x:v>SAPHO</x:v>
      </x:c>
      <x:c t="str">
        <x:v>8590913878947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2025.10</x:v>
      </x:c>
    </x:row>
    <x:row>
      <x:c t="str">
        <x:v>ONE-D-C-600</x:v>
      </x:c>
      <x:c t="str">
        <x:v>ONE D Elektromos termosztátos fűtőpatron, jobbos, 600W, króm</x:v>
      </x:c>
      <x:c t="str">
        <x:v>SAPHO</x:v>
      </x:c>
      <x:c t="str">
        <x:v>8590913878954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ONE-DL-C-200</x:v>
      </x:c>
      <x:c t="str">
        <x:v>ONE D Elektromos termosztátos fűtőpatron, balos, 200W, króm</x:v>
      </x:c>
      <x:c t="str">
        <x:v>SAPHO</x:v>
      </x:c>
      <x:c t="str">
        <x:v>8590913878961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ONE-DL-C-300</x:v>
      </x:c>
      <x:c t="str">
        <x:v>ONE D Elektromos termosztátos fűtőpatron, balos, 300W, króm</x:v>
      </x:c>
      <x:c t="str">
        <x:v>SAPHO</x:v>
      </x:c>
      <x:c t="str">
        <x:v>8590913878978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ONE-DL-C-400</x:v>
      </x:c>
      <x:c t="str">
        <x:v>ONE D Elektromos termosztátos fűtőpatron, balos, 400W, króm</x:v>
      </x:c>
      <x:c t="str">
        <x:v>SAPHO</x:v>
      </x:c>
      <x:c t="str">
        <x:v>8590913878985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kiárusítás: 2025.08</x:v>
      </x:c>
    </x:row>
    <x:row>
      <x:c t="str">
        <x:v>ONE-DL-C-600</x:v>
      </x:c>
      <x:c t="str">
        <x:v>ONE D Elektromos termosztátos fűtőpatron, balos, 600W, króm</x:v>
      </x:c>
      <x:c t="str">
        <x:v>SAPHO</x:v>
      </x:c>
      <x:c t="str">
        <x:v>8590913878992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2025.12</x:v>
      </x:c>
    </x:row>
    <x:row>
      <x:c t="str">
        <x:v>ONS10001</x:v>
      </x:c>
      <x:c t="str">
        <x:v>ONSEN EVO elekrtomos fürdőszobai radiátor, 400x900mm, 1000 W, fehér</x:v>
      </x:c>
      <x:c t="str">
        <x:v>SAPHO</x:v>
      </x:c>
      <x:c t="str">
        <x:v>8590913133527</x:v>
      </x:c>
      <x:c t="str">
        <x:v>db        </x:v>
      </x:c>
      <x:c t="str">
        <x:v>85162910</x:v>
      </x:c>
      <x:c t="n">
        <x:v>11.0000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224000.0000</x:v>
      </x:c>
      <x:c t="str">
        <x:v>újdonság: 2026.02</x:v>
      </x:c>
    </x:row>
    <x:row>
      <x:c t="str">
        <x:v>ONS10011</x:v>
      </x:c>
      <x:c t="str">
        <x:v>ONSEN EVO elekrtomos fürdőszobai radiátor, 400x900mm, 1000 W, antracit</x:v>
      </x:c>
      <x:c t="str">
        <x:v>SAPHO</x:v>
      </x:c>
      <x:c t="str">
        <x:v>8590913133534</x:v>
      </x:c>
      <x:c t="str">
        <x:v>db        </x:v>
      </x:c>
      <x:c t="str">
        <x:v>85162910</x:v>
      </x:c>
      <x:c t="n">
        <x:v>11.0000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224000.0000</x:v>
      </x:c>
      <x:c t="str">
        <x:v>újdonság: 2026.02</x:v>
      </x:c>
    </x:row>
    <x:row>
      <x:c t="str">
        <x:v>ONSP100</x:v>
      </x:c>
      <x:c t="str">
        <x:v>AQUALINE feltöltő szelep alsó vízbekötéssel, WC tartályhoz, 3/8"</x:v>
      </x:c>
      <x:c t="str">
        <x:v>AQUALINE</x:v>
      </x:c>
      <x:c t="str">
        <x:v>8590913897443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kifutott: 2025.06</x:v>
      </x:c>
    </x:row>
    <x:row>
      <x:c t="str">
        <x:v>OR042</x:v>
      </x:c>
      <x:c t="str">
        <x:v>ORINOKO öntöttmárvány mosdó, 42x10x36cm</x:v>
      </x:c>
      <x:c t="str">
        <x:v>SAPHO</x:v>
      </x:c>
      <x:c t="str">
        <x:v>8590913831966</x:v>
      </x:c>
      <x:c t="str">
        <x:v>db        </x:v>
      </x:c>
      <x:c t="str">
        <x:v>39221000</x:v>
      </x:c>
      <x:c t="n">
        <x:v>10.6700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69000.0000</x:v>
      </x:c>
      <x:c t="str">
        <x:v/>
      </x:c>
    </x:row>
    <x:row>
      <x:c t="str">
        <x:v>OR050</x:v>
      </x:c>
      <x:c t="str">
        <x:v>ORINOKO öntöttmárvány mosdó, 50x10x42cm</x:v>
      </x:c>
      <x:c t="str">
        <x:v>SAPHO</x:v>
      </x:c>
      <x:c t="str">
        <x:v>8590913831973</x:v>
      </x:c>
      <x:c t="str">
        <x:v>db        </x:v>
      </x:c>
      <x:c t="str">
        <x:v>39221000</x:v>
      </x:c>
      <x:c t="n">
        <x:v>13.5500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/>
      </x:c>
    </x:row>
    <x:row>
      <x:c t="str">
        <x:v>OR060</x:v>
      </x:c>
      <x:c t="str">
        <x:v>ORINOKO öntöttmárvány mosdó, 60x45cm</x:v>
      </x:c>
      <x:c t="str">
        <x:v>SAPHO</x:v>
      </x:c>
      <x:c t="str">
        <x:v>8590913831980</x:v>
      </x:c>
      <x:c t="str">
        <x:v>db        </x:v>
      </x:c>
      <x:c t="str">
        <x:v>39221000</x:v>
      </x:c>
      <x:c t="n">
        <x:v>17.7000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OR070</x:v>
      </x:c>
      <x:c t="str">
        <x:v>ORINOKO öntöttmárvány mosdó, 70x10x42cm</x:v>
      </x:c>
      <x:c t="str">
        <x:v>SAPHO</x:v>
      </x:c>
      <x:c t="str">
        <x:v>8590913831997</x:v>
      </x:c>
      <x:c t="str">
        <x:v>db        </x:v>
      </x:c>
      <x:c t="str">
        <x:v>39221000</x:v>
      </x:c>
      <x:c t="n">
        <x:v>17.9980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OR100</x:v>
      </x:c>
      <x:c t="str">
        <x:v>ORINOKO öntöttmárvány mosdó, 100x10x42cm</x:v>
      </x:c>
      <x:c t="str">
        <x:v>SAPHO</x:v>
      </x:c>
      <x:c t="str">
        <x:v>8590913831959</x:v>
      </x:c>
      <x:c t="str">
        <x:v>db        </x:v>
      </x:c>
      <x:c t="str">
        <x:v>39221000</x:v>
      </x:c>
      <x:c t="n">
        <x:v>22.8800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OR101</x:v>
      </x:c>
      <x:c t="str">
        <x:v>ORINOKO öntöttmárvány mosdó, 100x10x42cm</x:v>
      </x:c>
      <x:c t="str">
        <x:v>SAPHO</x:v>
      </x:c>
      <x:c t="str">
        <x:v>8590913831942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103000.0000</x:v>
      </x:c>
      <x:c t="str">
        <x:v/>
      </x:c>
    </x:row>
    <x:row>
      <x:c t="str">
        <x:v>ORL060</x:v>
      </x:c>
      <x:c t="str">
        <x:v>ORBITER kerek tükör LED világítással akasztóval, átm:60cm, matt fekete</x:v>
      </x:c>
      <x:c t="str">
        <x:v>SAPHO</x:v>
      </x:c>
      <x:c t="str">
        <x:v>8590913911781</x:v>
      </x:c>
      <x:c t="str">
        <x:v>db        </x:v>
      </x:c>
      <x:c t="str">
        <x:v>70099100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219000.0000</x:v>
      </x:c>
      <x:c t="str">
        <x:v>kiárusítás: 2026.02</x:v>
      </x:c>
    </x:row>
    <x:row>
      <x:c t="str">
        <x:v>ORL070</x:v>
      </x:c>
      <x:c t="str">
        <x:v>ORBITER kerek tükör LED világítással akasztóval, átm:70cm, matt fekete</x:v>
      </x:c>
      <x:c t="str">
        <x:v>SAPHO</x:v>
      </x:c>
      <x:c t="str">
        <x:v>8590913911798</x:v>
      </x:c>
      <x:c t="str">
        <x:v>db        </x:v>
      </x:c>
      <x:c t="str">
        <x:v>70099100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240000.0000</x:v>
      </x:c>
      <x:c t="str">
        <x:v>kiárusítás: 2026.02</x:v>
      </x:c>
    </x:row>
    <x:row>
      <x:c t="str">
        <x:v>ORT050</x:v>
      </x:c>
      <x:c t="str">
        <x:v>ORBITER kerek tükör akasztóval, átm:50cm, matt fekete</x:v>
      </x:c>
      <x:c t="str">
        <x:v>SAPHO</x:v>
      </x:c>
      <x:c t="str">
        <x:v>8590913888410</x:v>
      </x:c>
      <x:c t="str">
        <x:v>db        </x:v>
      </x:c>
      <x:c t="str">
        <x:v>73269098</x:v>
      </x:c>
      <x:c t="n">
        <x:v>5.2000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>kiárusítás: 2026.02</x:v>
      </x:c>
    </x:row>
    <x:row>
      <x:c t="str">
        <x:v>ORT060</x:v>
      </x:c>
      <x:c t="str">
        <x:v>ORBITER kerek tükör akasztóval, átm:60cm, matt fekete</x:v>
      </x:c>
      <x:c t="str">
        <x:v>SAPHO</x:v>
      </x:c>
      <x:c t="str">
        <x:v>8590913888427</x:v>
      </x:c>
      <x:c t="str">
        <x:v>db        </x:v>
      </x:c>
      <x:c t="str">
        <x:v>73269098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119000.0000</x:v>
      </x:c>
      <x:c t="str">
        <x:v>kiárusítás: 2026.02</x:v>
      </x:c>
    </x:row>
    <x:row>
      <x:c t="str">
        <x:v>ORT060G</x:v>
      </x:c>
      <x:c t="str">
        <x:v>ORBITER kerek tükör, átm:60cm, matt arany</x:v>
      </x:c>
      <x:c t="str">
        <x:v>SAPHO</x:v>
      </x:c>
      <x:c t="str">
        <x:v>8590913948022</x:v>
      </x:c>
      <x:c t="str">
        <x:v>db        </x:v>
      </x:c>
      <x:c t="str">
        <x:v>73269098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125000.0000</x:v>
      </x:c>
      <x:c t="str">
        <x:v>kiárusítás: 2026.02</x:v>
      </x:c>
    </x:row>
    <x:row>
      <x:c t="str">
        <x:v>ORT070</x:v>
      </x:c>
      <x:c t="str">
        <x:v>ORBITER kerek tükör akasztóval, átm:70cm, matt fekete</x:v>
      </x:c>
      <x:c t="str">
        <x:v>SAPHO</x:v>
      </x:c>
      <x:c t="str">
        <x:v>8590913888434</x:v>
      </x:c>
      <x:c t="str">
        <x:v>db        </x:v>
      </x:c>
      <x:c t="str">
        <x:v>73269098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136000.0000</x:v>
      </x:c>
      <x:c t="str">
        <x:v>kiárusítás: 2026.02</x:v>
      </x:c>
    </x:row>
    <x:row>
      <x:c t="str">
        <x:v>ORT470</x:v>
      </x:c>
      <x:c t="str">
        <x:v>PUNO tükör, fém rámával, 40x70cm, matt arany</x:v>
      </x:c>
      <x:c t="str">
        <x:v>SAPHO</x:v>
      </x:c>
      <x:c t="str">
        <x:v>8590913932168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138000.0000</x:v>
      </x:c>
      <x:c t="str">
        <x:v>kifutott: 2025.02</x:v>
      </x:c>
    </x:row>
    <x:row>
      <x:c t="str">
        <x:v>OVDC001</x:v>
      </x:c>
      <x:c t="str">
        <x:v>AQUALINE gazdaságos öblítőszelep duál gombbal, többféle típusú WC tartályhoz </x:v>
      </x:c>
      <x:c t="str">
        <x:v>AQUALINE</x:v>
      </x:c>
      <x:c t="str">
        <x:v>8590913897450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/>
      </x:c>
    </x:row>
    <x:row>
      <x:c t="str">
        <x:v>OVJC000</x:v>
      </x:c>
      <x:c t="str">
        <x:v>AQUALINE gazdaságos öblítőszelep STOP funkcióval, többféle típusú WC tartályhoz </x:v>
      </x:c>
      <x:c t="str">
        <x:v>AQUALINE</x:v>
      </x:c>
      <x:c t="str">
        <x:v>8590913897467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P04763</x:v>
      </x:c>
      <x:c t="str">
        <x:v>TFT univerzális termosztát </x:v>
      </x:c>
      <x:c t="str">
        <x:v>SAPHO</x:v>
      </x:c>
      <x:c t="str">
        <x:v>8590875021528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63000.0000</x:v>
      </x:c>
      <x:c t="str">
        <x:v/>
      </x:c>
    </x:row>
    <x:row>
      <x:c t="str">
        <x:v>P04764</x:v>
      </x:c>
      <x:c t="str">
        <x:v>fali WIFI-s termosztát </x:v>
      </x:c>
      <x:c t="str">
        <x:v>SAPHO</x:v>
      </x:c>
      <x:c t="str">
        <x:v>8590913984396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99000.0000</x:v>
      </x:c>
      <x:c t="str">
        <x:v>újdonság: 2025.02</x:v>
      </x:c>
    </x:row>
    <x:row>
      <x:c t="str">
        <x:v>P47-0130-0253</x:v>
      </x:c>
      <x:c t="str">
        <x:v>SCHWAB VELA nyomólap, 247x165 mm, fényes fehér</x:v>
      </x:c>
      <x:c t="str">
        <x:v>SAPHO</x:v>
      </x:c>
      <x:c t="str">
        <x:v>8681282677009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P47-0131-0400</x:v>
      </x:c>
      <x:c t="str">
        <x:v>SCHWAB VELA nyomólap, 247x165 mm, matt fehér</x:v>
      </x:c>
      <x:c t="str">
        <x:v>SAPHO</x:v>
      </x:c>
      <x:c t="str">
        <x:v>8681282657919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21500.0000</x:v>
      </x:c>
      <x:c t="str">
        <x:v>újdonság: 2024.05</x:v>
      </x:c>
    </x:row>
    <x:row>
      <x:c t="str">
        <x:v>P47-0190-0253</x:v>
      </x:c>
      <x:c t="str">
        <x:v>SCHWAB VELA nyomólap, 247x165 mm, matt fekete</x:v>
      </x:c>
      <x:c t="str">
        <x:v>SAPHO</x:v>
      </x:c>
      <x:c t="str">
        <x:v>8681282677115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P47-0201-0250</x:v>
      </x:c>
      <x:c t="str">
        <x:v>SCHWAB VELA nyomólap, 247x165 mm, fehér/króm</x:v>
      </x:c>
      <x:c t="str">
        <x:v>SAPHO</x:v>
      </x:c>
      <x:c t="str">
        <x:v>8681282653294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P67-0130-0250</x:v>
      </x:c>
      <x:c t="str">
        <x:v>SCHWAB CERES nyomólap, 246x159 mm, fényes fehér</x:v>
      </x:c>
      <x:c t="str">
        <x:v>SAPHO</x:v>
      </x:c>
      <x:c t="str">
        <x:v>8681282654482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P67-0190-0250</x:v>
      </x:c>
      <x:c t="str">
        <x:v>SCHWAB CERES nyomólap, 246x159 mm, matt fekete</x:v>
      </x:c>
      <x:c t="str">
        <x:v>SAPHO</x:v>
      </x:c>
      <x:c t="str">
        <x:v>8681282654437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PA030</x:v>
      </x:c>
      <x:c t="str">
        <x:v>Sarokprofil, L250cm, 10mm</x:v>
      </x:c>
      <x:c t="str">
        <x:v>SAPHO</x:v>
      </x:c>
      <x:c t="str">
        <x:v>8590913901676</x:v>
      </x:c>
      <x:c t="str">
        <x:v>db        </x:v>
      </x:c>
      <x:c t="str">
        <x:v>76042100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2025.07</x:v>
      </x:c>
    </x:row>
    <x:row>
      <x:c t="str">
        <x:v>PA032</x:v>
      </x:c>
      <x:c t="str">
        <x:v>Sarokprofil, L250cm, 12,5mm</x:v>
      </x:c>
      <x:c t="str">
        <x:v>SAPHO</x:v>
      </x:c>
      <x:c t="str">
        <x:v>8590913901683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2026.02</x:v>
      </x:c>
    </x:row>
    <x:row>
      <x:c t="str">
        <x:v>PA038</x:v>
      </x:c>
      <x:c t="str">
        <x:v>Sarokprofil, L250cm, 8mm</x:v>
      </x:c>
      <x:c t="str">
        <x:v>SAPHO</x:v>
      </x:c>
      <x:c t="str">
        <x:v>8590913901669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2026.02</x:v>
      </x:c>
    </x:row>
    <x:row>
      <x:c t="str">
        <x:v>PA040</x:v>
      </x:c>
      <x:c t="str">
        <x:v>L Élzáró, eloxált aluminium, L, L250cm, 10mm, matt arany</x:v>
      </x:c>
      <x:c t="str">
        <x:v>SAPHO</x:v>
      </x:c>
      <x:c t="str">
        <x:v>8591183004944</x:v>
      </x:c>
      <x:c t="str">
        <x:v>db        </x:v>
      </x:c>
      <x:c t="str">
        <x:v>76042100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PA042</x:v>
      </x:c>
      <x:c t="str">
        <x:v>L Élzáró, eloxált aluminium, L, L250cm, 12,5mm, matt arany</x:v>
      </x:c>
      <x:c t="str">
        <x:v>SAPHO</x:v>
      </x:c>
      <x:c t="str">
        <x:v>8591183004951</x:v>
      </x:c>
      <x:c t="str">
        <x:v>db        </x:v>
      </x:c>
      <x:c t="str">
        <x:v>76042100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4900.0000</x:v>
      </x:c>
      <x:c t="str">
        <x:v>kifutott: 2025.08</x:v>
      </x:c>
    </x:row>
    <x:row>
      <x:c t="str">
        <x:v>PA048</x:v>
      </x:c>
      <x:c t="str">
        <x:v>L Élzáró, eloxált aluminium, L, L250cm, 8mm, matt arany</x:v>
      </x:c>
      <x:c t="str">
        <x:v>SAPHO</x:v>
      </x:c>
      <x:c t="str">
        <x:v>8591183004890</x:v>
      </x:c>
      <x:c t="str">
        <x:v>db        </x:v>
      </x:c>
      <x:c t="str">
        <x:v>76042100</x:v>
      </x:c>
      <x:c t="n">
        <x:v>0.1400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PA050</x:v>
      </x:c>
      <x:c t="str">
        <x:v>L Élzáró, L, L250cm, 10mm, matt fekete</x:v>
      </x:c>
      <x:c t="str">
        <x:v>SAPHO</x:v>
      </x:c>
      <x:c t="str">
        <x:v>8591183007563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>kifutott: 2025.08</x:v>
      </x:c>
    </x:row>
    <x:row>
      <x:c t="str">
        <x:v>PA052</x:v>
      </x:c>
      <x:c t="str">
        <x:v>L Élzáró, L, L250cm, 12,5mm, matt fekete</x:v>
      </x:c>
      <x:c t="str">
        <x:v>SAPHO</x:v>
      </x:c>
      <x:c t="str">
        <x:v>8591183007587</x:v>
      </x:c>
      <x:c t="str">
        <x:v>db        </x:v>
      </x:c>
      <x:c t="str">
        <x:v>76042100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>kifutott: 2025.08</x:v>
      </x:c>
    </x:row>
    <x:row>
      <x:c t="str">
        <x:v>PA058</x:v>
      </x:c>
      <x:c t="str">
        <x:v>L Élzáró, L, L250cm, 8mm, matt fekete</x:v>
      </x:c>
      <x:c t="str">
        <x:v>SAPHO</x:v>
      </x:c>
      <x:c t="str">
        <x:v>8591183007556</x:v>
      </x:c>
      <x:c t="str">
        <x:v>db        </x:v>
      </x:c>
      <x:c t="str">
        <x:v>76042100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kifutott: 2025.08</x:v>
      </x:c>
    </x:row>
    <x:row>
      <x:c t="str">
        <x:v>PA177</x:v>
      </x:c>
      <x:c t="str">
        <x:v>PARIDA radiátor, 504x1170mm, bronz</x:v>
      </x:c>
      <x:c t="str">
        <x:v>SAPHO</x:v>
      </x:c>
      <x:c t="str">
        <x:v>8590913949265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314000.0000</x:v>
      </x:c>
      <x:c t="str">
        <x:v>újdonság: 2024.10</x:v>
      </x:c>
    </x:row>
    <x:row>
      <x:c t="str">
        <x:v>PA551</x:v>
      </x:c>
      <x:c t="str">
        <x:v>GELCO ARCA íves zuhanytálca, R550, 100x100cm</x:v>
      </x:c>
      <x:c t="str">
        <x:v>SAPHO</x:v>
      </x:c>
      <x:c t="str">
        <x:v>8590913879616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PA558</x:v>
      </x:c>
      <x:c t="str">
        <x:v>GELCO ARCA zuhanytálca, R55, 80x80 cm </x:v>
      </x:c>
      <x:c t="str">
        <x:v>SAPHO</x:v>
      </x:c>
      <x:c t="str">
        <x:v>8590913862670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PA559</x:v>
      </x:c>
      <x:c t="str">
        <x:v>GELCO ARCA zuhanytálca, R55, 90x90 cm </x:v>
      </x:c>
      <x:c t="str">
        <x:v>SAPHO</x:v>
      </x:c>
      <x:c t="str">
        <x:v>8590913862687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PACL60</x:v>
      </x:c>
      <x:c t="str">
        <x:v>GSI CLASSIC törölközőtartó, 60cm, króm</x:v>
      </x:c>
      <x:c t="str">
        <x:v>SAPHO</x:v>
      </x:c>
      <x:c t="str">
        <x:v>8032937810676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PACL75</x:v>
      </x:c>
      <x:c t="str">
        <x:v>GSI CLASSIC törölközőtartó, 75cm, króm</x:v>
      </x:c>
      <x:c t="str">
        <x:v>SAPHO</x:v>
      </x:c>
      <x:c t="str">
        <x:v>8032937810683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PACL90</x:v>
      </x:c>
      <x:c t="str">
        <x:v>GSI CLASSIC törölközőtartó, 90cm, króm</x:v>
      </x:c>
      <x:c t="str">
        <x:v>SAPHO</x:v>
      </x:c>
      <x:c t="str">
        <x:v>8032937810690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PAKUBEX40</x:v>
      </x:c>
      <x:c t="str">
        <x:v>GSI KUBE X törölközőtartó, 40cm, króm</x:v>
      </x:c>
      <x:c t="str">
        <x:v>SAPHO</x:v>
      </x:c>
      <x:c t="str">
        <x:v>8032937827506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PAKUBEX45</x:v>
      </x:c>
      <x:c t="str">
        <x:v>GSI KUBE X törölközőtartó, 45cm, króm</x:v>
      </x:c>
      <x:c t="str">
        <x:v>SAPHO</x:v>
      </x:c>
      <x:c t="str">
        <x:v>8032937827568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PAKUBEX50</x:v>
      </x:c>
      <x:c t="str">
        <x:v>GSI KUBE X törölközőtartó, 50cm, króm</x:v>
      </x:c>
      <x:c t="str">
        <x:v>SAPHO</x:v>
      </x:c>
      <x:c t="str">
        <x:v>8032937827490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60000.0000</x:v>
      </x:c>
      <x:c t="str">
        <x:v/>
      </x:c>
    </x:row>
    <x:row>
      <x:c t="str">
        <x:v>PANB100</x:v>
      </x:c>
      <x:c t="str">
        <x:v>GSI NUBES törölközőtartó, 100cm, króm</x:v>
      </x:c>
      <x:c t="str">
        <x:v>SAPHO</x:v>
      </x:c>
      <x:c t="str">
        <x:v>8056590017838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85000.0000</x:v>
      </x:c>
      <x:c t="str">
        <x:v/>
      </x:c>
    </x:row>
    <x:row>
      <x:c t="str">
        <x:v>PANB100N</x:v>
      </x:c>
      <x:c t="str">
        <x:v>GSI NUBES törölközőtartó, 100cm, fekete</x:v>
      </x:c>
      <x:c t="str">
        <x:v>SAPHO</x:v>
      </x:c>
      <x:c t="str">
        <x:v>8056590019474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85000.0000</x:v>
      </x:c>
      <x:c t="str">
        <x:v/>
      </x:c>
    </x:row>
    <x:row>
      <x:c t="str">
        <x:v>PANB120</x:v>
      </x:c>
      <x:c t="str">
        <x:v>GSI NUBES törölközőtartó, 120cm, króm</x:v>
      </x:c>
      <x:c t="str">
        <x:v>SAPHO</x:v>
      </x:c>
      <x:c t="str">
        <x:v>8056590018255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103000.0000</x:v>
      </x:c>
      <x:c t="str">
        <x:v/>
      </x:c>
    </x:row>
    <x:row>
      <x:c t="str">
        <x:v>PANB120N</x:v>
      </x:c>
      <x:c t="str">
        <x:v>GSI NUBES törölközőtartó, 120cm, fekete</x:v>
      </x:c>
      <x:c t="str">
        <x:v>SAPHO</x:v>
      </x:c>
      <x:c t="str">
        <x:v>8056590019481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103000.0000</x:v>
      </x:c>
      <x:c t="str">
        <x:v/>
      </x:c>
    </x:row>
    <x:row>
      <x:c t="str">
        <x:v>PANB36</x:v>
      </x:c>
      <x:c t="str">
        <x:v>GSI NUBES törölközőtartó, 36cm, króm</x:v>
      </x:c>
      <x:c t="str">
        <x:v>SAPHO</x:v>
      </x:c>
      <x:c t="str">
        <x:v>8056590019559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PANB36N</x:v>
      </x:c>
      <x:c t="str">
        <x:v>GSI NUBES törölközőtartó, 36cm, fekete</x:v>
      </x:c>
      <x:c t="str">
        <x:v>SAPHO</x:v>
      </x:c>
      <x:c t="str">
        <x:v>8052015160103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PANB40</x:v>
      </x:c>
      <x:c t="str">
        <x:v>GSI NUBES törölközőtartó, 40cm, króm</x:v>
      </x:c>
      <x:c t="str">
        <x:v>SAPHO</x:v>
      </x:c>
      <x:c t="str">
        <x:v>8056590017876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PANB40N</x:v>
      </x:c>
      <x:c t="str">
        <x:v>GSI NUBES törölközőtartó, 40cm, fekete</x:v>
      </x:c>
      <x:c t="str">
        <x:v>SAPHO</x:v>
      </x:c>
      <x:c t="str">
        <x:v>8056590019498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PANB50</x:v>
      </x:c>
      <x:c t="str">
        <x:v>GSI NUBES törölközőtartó, 50cm, chrom</x:v>
      </x:c>
      <x:c t="str">
        <x:v>SAPHO</x:v>
      </x:c>
      <x:c t="str">
        <x:v>8056590017869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PANB50N</x:v>
      </x:c>
      <x:c t="str">
        <x:v>GSI NUBES törölközőtartó, 50cm, černá</x:v>
      </x:c>
      <x:c t="str">
        <x:v>SAPHO</x:v>
      </x:c>
      <x:c t="str">
        <x:v>8056590019504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PANB52</x:v>
      </x:c>
      <x:c t="str">
        <x:v>GSI NUBES törölközőtartó, 50cm, chrom</x:v>
      </x:c>
      <x:c t="str">
        <x:v>SAPHO</x:v>
      </x:c>
      <x:c t="str">
        <x:v>8056590018279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PANB52N</x:v>
      </x:c>
      <x:c t="str">
        <x:v>GSI NUBES törölközőtartó, 50cm, černá</x:v>
      </x:c>
      <x:c t="str">
        <x:v>SAPHO</x:v>
      </x:c>
      <x:c t="str">
        <x:v>8056590019511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PANB60</x:v>
      </x:c>
      <x:c t="str">
        <x:v>GSI NUBES törölközőtartó, 60cm, króm</x:v>
      </x:c>
      <x:c t="str">
        <x:v>SAPHO</x:v>
      </x:c>
      <x:c t="str">
        <x:v>8056590017852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PANB60N</x:v>
      </x:c>
      <x:c t="str">
        <x:v>GSI NUBES törölközőtartó, 60cm, fekete</x:v>
      </x:c>
      <x:c t="str">
        <x:v>SAPHO</x:v>
      </x:c>
      <x:c t="str">
        <x:v>8056590019528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PANB70</x:v>
      </x:c>
      <x:c t="str">
        <x:v>GSI NUBES törölközőtartó, 70cm, chrom</x:v>
      </x:c>
      <x:c t="str">
        <x:v>SAPHO</x:v>
      </x:c>
      <x:c t="str">
        <x:v>8056590018286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PANB70N</x:v>
      </x:c>
      <x:c t="str">
        <x:v>GSI NUBES törölközőtartó, 70cm, černá</x:v>
      </x:c>
      <x:c t="str">
        <x:v>SAPHO</x:v>
      </x:c>
      <x:c t="str">
        <x:v>8056590019535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PANB80</x:v>
      </x:c>
      <x:c t="str">
        <x:v>GSI NUBES törölközőtartó, 80cm, króm</x:v>
      </x:c>
      <x:c t="str">
        <x:v>SAPHO</x:v>
      </x:c>
      <x:c t="str">
        <x:v>8056590017845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PANB80N</x:v>
      </x:c>
      <x:c t="str">
        <x:v>GSI NUBES törölközőtartó, 80cm, fekete</x:v>
      </x:c>
      <x:c t="str">
        <x:v>SAPHO</x:v>
      </x:c>
      <x:c t="str">
        <x:v>8056590019542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PANM42</x:v>
      </x:c>
      <x:c t="str">
        <x:v>GSI NORM törölközőtartó, 42cm, króm</x:v>
      </x:c>
      <x:c t="str">
        <x:v>SAPHO</x:v>
      </x:c>
      <x:c t="str">
        <x:v>8056590012727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PANMA100</x:v>
      </x:c>
      <x:c t="str">
        <x:v>GSI NORM íves törölközőtartó mosdóra, 100cm, króm</x:v>
      </x:c>
      <x:c t="str">
        <x:v>SAPHO</x:v>
      </x:c>
      <x:c t="str">
        <x:v>8056590012154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PANMA50</x:v>
      </x:c>
      <x:c t="str">
        <x:v>GSI NORM íves törölközőtartó mosdóra, 50cm, króm</x:v>
      </x:c>
      <x:c t="str">
        <x:v>SAPHO</x:v>
      </x:c>
      <x:c t="str">
        <x:v>8056590012130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PANMA60</x:v>
      </x:c>
      <x:c t="str">
        <x:v>GSI NORM íves törölközőtartó mosdóra, 60cm, króm</x:v>
      </x:c>
      <x:c t="str">
        <x:v>SAPHO</x:v>
      </x:c>
      <x:c t="str">
        <x:v>8056590012123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PANMA80</x:v>
      </x:c>
      <x:c t="str">
        <x:v>GSI NORM íves törölközőtartó mosdóra, 80cm, króm</x:v>
      </x:c>
      <x:c t="str">
        <x:v>SAPHO</x:v>
      </x:c>
      <x:c t="str">
        <x:v>8056590012147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PAPR100</x:v>
      </x:c>
      <x:c t="str">
        <x:v>GSI PURA törölközőtartó, 100cm, króm</x:v>
      </x:c>
      <x:c t="str">
        <x:v>SAPHO</x:v>
      </x:c>
      <x:c t="str">
        <x:v>8032937819839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86000.0000</x:v>
      </x:c>
      <x:c t="str">
        <x:v/>
      </x:c>
    </x:row>
    <x:row>
      <x:c t="str">
        <x:v>PAPR102</x:v>
      </x:c>
      <x:c t="str">
        <x:v>GSI PURA törölközőtartó, 102cm, króm</x:v>
      </x:c>
      <x:c t="str">
        <x:v>SAPHO</x:v>
      </x:c>
      <x:c t="str">
        <x:v>8032937817637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93000.0000</x:v>
      </x:c>
      <x:c t="str">
        <x:v>újdonság: 2024.05</x:v>
      </x:c>
    </x:row>
    <x:row>
      <x:c t="str">
        <x:v>PAPR60</x:v>
      </x:c>
      <x:c t="str">
        <x:v>GSI PURA törölközőtartó, 60cm, króm</x:v>
      </x:c>
      <x:c t="str">
        <x:v>SAPHO</x:v>
      </x:c>
      <x:c t="str">
        <x:v>8032937819952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PAPR62</x:v>
      </x:c>
      <x:c t="str">
        <x:v>GSI PURA törölközőtartó, 62cm, króm</x:v>
      </x:c>
      <x:c t="str">
        <x:v>SAPHO</x:v>
      </x:c>
      <x:c t="str">
        <x:v>8032937819778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PAPR80</x:v>
      </x:c>
      <x:c t="str">
        <x:v>GSI PURA törölközőtartó, 80cm, króm</x:v>
      </x:c>
      <x:c t="str">
        <x:v>SAPHO</x:v>
      </x:c>
      <x:c t="str">
        <x:v>8032937828275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/>
      </x:c>
    </x:row>
    <x:row>
      <x:c t="str">
        <x:v>PAPR82</x:v>
      </x:c>
      <x:c t="str">
        <x:v>GSI PURA törölközőtartó, 82cm, króm</x:v>
      </x:c>
      <x:c t="str">
        <x:v>SAPHO</x:v>
      </x:c>
      <x:c t="str">
        <x:v>8032937817620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>újdonság: 2024.05</x:v>
      </x:c>
    </x:row>
    <x:row>
      <x:c t="str">
        <x:v>PAPRD102</x:v>
      </x:c>
      <x:c t="str">
        <x:v>GSI PURA törölközőtartó, 102cm, króm</x:v>
      </x:c>
      <x:c t="str">
        <x:v>SAPHO</x:v>
      </x:c>
      <x:c t="str">
        <x:v>8032937824055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88000.0000</x:v>
      </x:c>
      <x:c t="str">
        <x:v>újdonság: 2024.05</x:v>
      </x:c>
    </x:row>
    <x:row>
      <x:c t="str">
        <x:v>PAPRD122</x:v>
      </x:c>
      <x:c t="str">
        <x:v>GSI PURA törölközőtartó, 122cm, króm</x:v>
      </x:c>
      <x:c t="str">
        <x:v>SAPHO</x:v>
      </x:c>
      <x:c t="str">
        <x:v>8032937821269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>újdonság: 2024.05</x:v>
      </x:c>
    </x:row>
    <x:row>
      <x:c t="str">
        <x:v>PAPRD62</x:v>
      </x:c>
      <x:c t="str">
        <x:v>GSI PURA törölközőtartó, 62cm, króm</x:v>
      </x:c>
      <x:c t="str">
        <x:v>SAPHO</x:v>
      </x:c>
      <x:c t="str">
        <x:v>8032937824079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PAPRD82</x:v>
      </x:c>
      <x:c t="str">
        <x:v>GSI PURA törölközőtartó, 82cm, króm</x:v>
      </x:c>
      <x:c t="str">
        <x:v>SAPHO</x:v>
      </x:c>
      <x:c t="str">
        <x:v>8032937824062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2024.05</x:v>
      </x:c>
    </x:row>
    <x:row>
      <x:c t="str">
        <x:v>PAPRDB120</x:v>
      </x:c>
      <x:c t="str">
        <x:v>GSI PURA törölközőtartó, 120, króm</x:v>
      </x:c>
      <x:c t="str">
        <x:v>SAPHO</x:v>
      </x:c>
      <x:c t="str">
        <x:v>8056590012857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/>
      </x:c>
    </x:row>
    <x:row>
      <x:c t="str">
        <x:v>PASAND100</x:v>
      </x:c>
      <x:c t="str">
        <x:v>GSI SAND törölközőtartó, 100cm</x:v>
      </x:c>
      <x:c t="str">
        <x:v>SAPHO</x:v>
      </x:c>
      <x:c t="str">
        <x:v>8032937822044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85000.0000</x:v>
      </x:c>
      <x:c t="str">
        <x:v/>
      </x:c>
    </x:row>
    <x:row>
      <x:c t="str">
        <x:v>PASAND120</x:v>
      </x:c>
      <x:c t="str">
        <x:v>GSI SAND törölközőtartó, 120cm</x:v>
      </x:c>
      <x:c t="str">
        <x:v>SAPHO</x:v>
      </x:c>
      <x:c t="str">
        <x:v>8032937813004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105000.0000</x:v>
      </x:c>
      <x:c t="str">
        <x:v/>
      </x:c>
    </x:row>
    <x:row>
      <x:c t="str">
        <x:v>PASAND125</x:v>
      </x:c>
      <x:c t="str">
        <x:v>GSI SAND törölközőtartó, 125cm, króm</x:v>
      </x:c>
      <x:c t="str">
        <x:v>SAPHO</x:v>
      </x:c>
      <x:c t="str">
        <x:v>8032937818122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111000.0000</x:v>
      </x:c>
      <x:c t="str">
        <x:v/>
      </x:c>
    </x:row>
    <x:row>
      <x:c t="str">
        <x:v>PASAND50</x:v>
      </x:c>
      <x:c t="str">
        <x:v>GSI SAND törölközőtartó, 50cm, króm</x:v>
      </x:c>
      <x:c t="str">
        <x:v>SAPHO</x:v>
      </x:c>
      <x:c t="str">
        <x:v>8032937813028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54000.0000</x:v>
      </x:c>
      <x:c t="str">
        <x:v/>
      </x:c>
    </x:row>
    <x:row>
      <x:c t="str">
        <x:v>PASAND60</x:v>
      </x:c>
      <x:c t="str">
        <x:v>GSI SAND törölközőtartó, 60cm</x:v>
      </x:c>
      <x:c t="str">
        <x:v>SAPHO</x:v>
      </x:c>
      <x:c t="str">
        <x:v>8032937822020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/>
      </x:c>
    </x:row>
    <x:row>
      <x:c t="str">
        <x:v>PASAND70</x:v>
      </x:c>
      <x:c t="str">
        <x:v>GSI SAND törölközőtartó, 70cm, króm</x:v>
      </x:c>
      <x:c t="str">
        <x:v>SAPHO</x:v>
      </x:c>
      <x:c t="str">
        <x:v>8032937813042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68000.0000</x:v>
      </x:c>
      <x:c t="str">
        <x:v/>
      </x:c>
    </x:row>
    <x:row>
      <x:c t="str">
        <x:v>PASAND80</x:v>
      </x:c>
      <x:c t="str">
        <x:v>GSI SAND törölközőtartó, 80cm</x:v>
      </x:c>
      <x:c t="str">
        <x:v>SAPHO</x:v>
      </x:c>
      <x:c t="str">
        <x:v>8032937822037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PASNBN</x:v>
      </x:c>
      <x:c t="str">
        <x:v>GSI NUBES/NORM törölközőtartó MSAN80N/100N termékhez, 45cm, fekete</x:v>
      </x:c>
      <x:c t="str">
        <x:v>SAPHO</x:v>
      </x:c>
      <x:c t="str">
        <x:v>8057729352370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PASPRN</x:v>
      </x:c>
      <x:c t="str">
        <x:v>GSI PURA törölközőtartó MSAP82N/102N termékhez, 41,5cm, fekete</x:v>
      </x:c>
      <x:c t="str">
        <x:v>SAPHO</x:v>
      </x:c>
      <x:c t="str">
        <x:v>8057729352387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PB103H</x:v>
      </x:c>
      <x:c t="str">
        <x:v>AQUALINE JALTA HYGIE monoblokkos WC, alsó/hátsó kifolyású, WC-ülőke nélkül, mosdóval 38,5x63cm</x:v>
      </x:c>
      <x:c t="str">
        <x:v>AKCIO</x:v>
      </x:c>
      <x:c t="str">
        <x:v>8590913997297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89000.0000</x:v>
      </x:c>
      <x:c t="n">
        <x:v>129000.0000</x:v>
      </x:c>
      <x:c t="str">
        <x:v>újdonság: 2025.02</x:v>
      </x:c>
    </x:row>
    <x:row>
      <x:c t="str">
        <x:v>PB103RW</x:v>
      </x:c>
      <x:c t="str">
        <x:v>AQUALINE JALTA RIMLESS monoblokkos WC, alsó/hátsó kifolyású, ülőke nélkül, duál gombos, 37x63cm</x:v>
      </x:c>
      <x:c t="str">
        <x:v>AKCIO</x:v>
      </x:c>
      <x:c t="str">
        <x:v>8590913907517</x:v>
      </x:c>
      <x:c t="str">
        <x:v>db        </x:v>
      </x:c>
      <x:c t="str">
        <x:v>69109000</x:v>
      </x:c>
      <x:c t="n">
        <x:v>46.5500</x:v>
      </x:c>
      <x:c t="str">
        <x:v/>
      </x:c>
      <x:c t="str">
        <x:v>WC, bidé, piszoár</x:v>
      </x:c>
      <x:c t="str">
        <x:v>monoblokkos WC</x:v>
      </x:c>
      <x:c t="n">
        <x:v>76000.0000</x:v>
      </x:c>
      <x:c t="n">
        <x:v>117000.0000</x:v>
      </x:c>
      <x:c t="str">
        <x:v/>
      </x:c>
    </x:row>
    <x:row>
      <x:c t="str">
        <x:v>PB104W</x:v>
      </x:c>
      <x:c t="str">
        <x:v>AQUALINE HYGIE monoblokkos WC, alsó/hátsó kifolyású, WC-ülőke nélkül, mosdóval 36,5x72cm</x:v>
      </x:c>
      <x:c t="str">
        <x:v>AQUALINE</x:v>
      </x:c>
      <x:c t="str">
        <x:v>8590913941740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106000.0000</x:v>
      </x:c>
      <x:c t="str">
        <x:v/>
      </x:c>
    </x:row>
    <x:row>
      <x:c t="str">
        <x:v>PB105-111</x:v>
      </x:c>
      <x:c t="str">
        <x:v>AQUALINE VITO RIMLESS WC-csésze monoblokkos WC-hez, alsó/hátsó kifolyású, 61x35,5cm,</x:v>
      </x:c>
      <x:c t="str">
        <x:v>AQUALINE</x:v>
      </x:c>
      <x:c t="str">
        <x:v>8590913121739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42000.0000</x:v>
      </x:c>
      <x:c t="str">
        <x:v>újdonság: 2025.12</x:v>
      </x:c>
    </x:row>
    <x:row>
      <x:c t="str">
        <x:v>PB105-112</x:v>
      </x:c>
      <x:c t="str">
        <x:v>AQUALINE VITO WC-tartály monoblokkos WC-hez </x:v>
      </x:c>
      <x:c t="str">
        <x:v>AQUALINE</x:v>
      </x:c>
      <x:c t="str">
        <x:v>8590913121746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19000.0000</x:v>
      </x:c>
      <x:c t="str">
        <x:v>újdonság: 2025.12</x:v>
      </x:c>
    </x:row>
    <x:row>
      <x:c t="str">
        <x:v>PB106-111</x:v>
      </x:c>
      <x:c t="str">
        <x:v>AQUALINE TAVON WC-csésze monoblokkos WC-hez, Rimless, 61x35,5cm</x:v>
      </x:c>
      <x:c t="str">
        <x:v>AQUALINE</x:v>
      </x:c>
      <x:c t="str">
        <x:v>8590913122972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39000.0000</x:v>
      </x:c>
      <x:c t="str">
        <x:v>újdonság: 2026.01</x:v>
      </x:c>
    </x:row>
    <x:row>
      <x:c t="str">
        <x:v>PB106-112</x:v>
      </x:c>
      <x:c t="str">
        <x:v>AQUALINE TAVON WC-tartály, </x:v>
      </x:c>
      <x:c t="str">
        <x:v>AQUALINE</x:v>
      </x:c>
      <x:c t="str">
        <x:v>8590913122989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20500.0000</x:v>
      </x:c>
      <x:c t="str">
        <x:v>újdonság: 2026.01</x:v>
      </x:c>
    </x:row>
    <x:row>
      <x:c t="str">
        <x:v>PB107-111</x:v>
      </x:c>
      <x:c t="str">
        <x:v>AQUALINE TALAMO WC-csésze monoblokkos WC-hez, alsó/hátsó kifolyású, 63x35,5cm</x:v>
      </x:c>
      <x:c t="str">
        <x:v>AQUALINE</x:v>
      </x:c>
      <x:c t="str">
        <x:v>8590913122996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43500.0000</x:v>
      </x:c>
      <x:c t="str">
        <x:v>újdonság: 2026.02</x:v>
      </x:c>
    </x:row>
    <x:row>
      <x:c t="str">
        <x:v>PB304</x:v>
      </x:c>
      <x:c t="str">
        <x:v>HUBERT monoblokkos WC ülőke nélkül, 36,5x72,7cm</x:v>
      </x:c>
      <x:c t="str">
        <x:v>SAPHO</x:v>
      </x:c>
      <x:c t="str">
        <x:v>8590913935602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88000.0000</x:v>
      </x:c>
      <x:c t="str">
        <x:v>kifutott: 2026.02</x:v>
      </x:c>
    </x:row>
    <x:row>
      <x:c t="str">
        <x:v>PB90</x:v>
      </x:c>
      <x:c t="str">
        <x:v>GELCO Szifon 90, inox </x:v>
      </x:c>
      <x:c t="str">
        <x:v>SAPHO</x:v>
      </x:c>
      <x:c t="str">
        <x:v>8590913829017</x:v>
      </x:c>
      <x:c t="str">
        <x:v>db        </x:v>
      </x:c>
      <x:c t="str">
        <x:v>69109000</x:v>
      </x:c>
      <x:c t="n">
        <x:v>0.3100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12000.0000</x:v>
      </x:c>
      <x:c t="str">
        <x:v/>
      </x:c>
    </x:row>
    <x:row>
      <x:c t="str">
        <x:v>PB90EXN</x:v>
      </x:c>
      <x:c t="str">
        <x:v>GELCO Zuhanytálca szifon IRENA zuhanytálcához</x:v>
      </x:c>
      <x:c t="str">
        <x:v>SAPHO</x:v>
      </x:c>
      <x:c t="str">
        <x:v>8590913829024</x:v>
      </x:c>
      <x:c t="str">
        <x:v>db        </x:v>
      </x:c>
      <x:c t="str">
        <x:v>69109000</x:v>
      </x:c>
      <x:c t="n">
        <x:v>0.3500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14400.0000</x:v>
      </x:c>
      <x:c t="str">
        <x:v/>
      </x:c>
    </x:row>
    <x:row>
      <x:c t="str">
        <x:v>PB90EXN MINUS</x:v>
      </x:c>
      <x:c t="str">
        <x:v>GELCO Zuhanytálca szifon IRENA zuhanytálcához </x:v>
      </x:c>
      <x:c t="str">
        <x:v>SAPHO</x:v>
      </x:c>
      <x:c t="str">
        <x:v>8590913829031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14400.0000</x:v>
      </x:c>
      <x:c t="str">
        <x:v/>
      </x:c>
    </x:row>
    <x:row>
      <x:c t="str">
        <x:v>PBS103</x:v>
      </x:c>
      <x:c t="str">
        <x:v>JALTA Soft Close WC-ülőke </x:v>
      </x:c>
      <x:c t="str">
        <x:v>AKCIO</x:v>
      </x:c>
      <x:c t="str">
        <x:v>8590913907500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9500.0000</x:v>
      </x:c>
      <x:c t="n">
        <x:v>14800.0000</x:v>
      </x:c>
      <x:c t="str">
        <x:v/>
      </x:c>
    </x:row>
    <x:row>
      <x:c t="str">
        <x:v>PBS106</x:v>
      </x:c>
      <x:c t="str">
        <x:v>AQUALINE WC-ülőke, Soft Close, Easy Take</x:v>
      </x:c>
      <x:c t="str">
        <x:v>AQUALINE</x:v>
      </x:c>
      <x:c t="str">
        <x:v>8590913123061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10800.0000</x:v>
      </x:c>
      <x:c t="str">
        <x:v>újdonság: 2026.01</x:v>
      </x:c>
    </x:row>
    <x:row>
      <x:c t="str">
        <x:v>PC081</x:v>
      </x:c>
      <x:c t="str">
        <x:v>GALIA RIMLESS fali WC, 37x54,5cm</x:v>
      </x:c>
      <x:c t="str">
        <x:v>SAPHO</x:v>
      </x:c>
      <x:c t="str">
        <x:v>8590913891458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kifutott: 2025.02</x:v>
      </x:c>
    </x:row>
    <x:row>
      <x:c t="str">
        <x:v>PC10031</x:v>
      </x:c>
      <x:c t="str">
        <x:v>POLYSAN CUT kádba épített beömlő, 170x24mm, króm</x:v>
      </x:c>
      <x:c t="str">
        <x:v>SAPHO</x:v>
      </x:c>
      <x:c t="str">
        <x:v>8590729081586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PC1012BE-111</x:v>
      </x:c>
      <x:c t="str">
        <x:v>PACO RIMLESS WC-csésze, bézs</x:v>
      </x:c>
      <x:c t="str">
        <x:v>AKCIO</x:v>
      </x:c>
      <x:c t="str">
        <x:v>8590913999741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129000.0000</x:v>
      </x:c>
      <x:c t="n">
        <x:v>145000.0000</x:v>
      </x:c>
      <x:c t="str">
        <x:v>újdonság: 2025.05</x:v>
      </x:c>
    </x:row>
    <x:row>
      <x:c t="str">
        <x:v>PC1012BE-112</x:v>
      </x:c>
      <x:c t="str">
        <x:v>PACO tartály, bézs</x:v>
      </x:c>
      <x:c t="str">
        <x:v>AKCIO</x:v>
      </x:c>
      <x:c t="str">
        <x:v>8590913999758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49000.0000</x:v>
      </x:c>
      <x:c t="n">
        <x:v>80000.0000</x:v>
      </x:c>
      <x:c t="str">
        <x:v>újdonság: 2025.05</x:v>
      </x:c>
    </x:row>
    <x:row>
      <x:c t="str">
        <x:v>PC1012GR-111</x:v>
      </x:c>
      <x:c t="str">
        <x:v>PACO WC-csésze, matt szürke</x:v>
      </x:c>
      <x:c t="str">
        <x:v>AKCIO</x:v>
      </x:c>
      <x:c t="str">
        <x:v>8590913982231</x:v>
      </x:c>
      <x:c t="str">
        <x:v>db        </x:v>
      </x:c>
      <x:c t="str">
        <x:v>69109000</x:v>
      </x:c>
      <x:c t="n">
        <x:v>29.9800</x:v>
      </x:c>
      <x:c t="str">
        <x:v/>
      </x:c>
      <x:c t="str">
        <x:v>WC, bidé, piszoár</x:v>
      </x:c>
      <x:c t="str">
        <x:v>monoblokkos WC</x:v>
      </x:c>
      <x:c t="n">
        <x:v>85000.0000</x:v>
      </x:c>
      <x:c t="n">
        <x:v>134000.0000</x:v>
      </x:c>
      <x:c t="str">
        <x:v>újdonság: 2025.01</x:v>
      </x:c>
    </x:row>
    <x:row>
      <x:c t="str">
        <x:v>PC1012GR-112</x:v>
      </x:c>
      <x:c t="str">
        <x:v>PACO tartály, matt szürke</x:v>
      </x:c>
      <x:c t="str">
        <x:v>AKCIO</x:v>
      </x:c>
      <x:c t="str">
        <x:v>8590913982248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44000.0000</x:v>
      </x:c>
      <x:c t="n">
        <x:v>70000.0000</x:v>
      </x:c>
      <x:c t="str">
        <x:v>újdonság: 2025.01</x:v>
      </x:c>
    </x:row>
    <x:row>
      <x:c t="str">
        <x:v>PC1012RX</x:v>
      </x:c>
      <x:c t="str">
        <x:v>PACO RIMLESS monoblokkos WC, alsó/hátsó kifolyású, ülőke nélkül, bidézuhannyal, duálgombos, 38x61cm</x:v>
      </x:c>
      <x:c t="str">
        <x:v>SAPHO</x:v>
      </x:c>
      <x:c t="str">
        <x:v>8590913926228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149000.0000</x:v>
      </x:c>
      <x:c t="n">
        <x:v>219000.0000</x:v>
      </x:c>
      <x:c t="str">
        <x:v/>
      </x:c>
    </x:row>
    <x:row>
      <x:c t="str">
        <x:v>PC1012WR</x:v>
      </x:c>
      <x:c t="str">
        <x:v>PACO RIMLESS monoblokkos WC, alsó/hátsó kifolyású, ülőke nélkül, duálgombos öblítőmechanikával, 38x61cm, (PC1012R helyett)</x:v>
      </x:c>
      <x:c t="str">
        <x:v>AKCIO</x:v>
      </x:c>
      <x:c t="str">
        <x:v>8590913898365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79900.0000</x:v>
      </x:c>
      <x:c t="n">
        <x:v>106000.0000</x:v>
      </x:c>
      <x:c t="str">
        <x:v/>
      </x:c>
    </x:row>
    <x:row>
      <x:c t="str">
        <x:v>PC1012WRB</x:v>
      </x:c>
      <x:c t="str">
        <x:v>PACO RIMLESS monoblokkos WC, alsó/hátsó kifolyású, ülőke nélkül, duálgombos öblítőmechanikával, 38x61cm, matt fekete</x:v>
      </x:c>
      <x:c t="str">
        <x:v>AKCIO</x:v>
      </x:c>
      <x:c t="str">
        <x:v>8590913935619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129000.0000</x:v>
      </x:c>
      <x:c t="n">
        <x:v>204000.0000</x:v>
      </x:c>
      <x:c t="str">
        <x:v/>
      </x:c>
    </x:row>
    <x:row>
      <x:c t="str">
        <x:v>PC102WR</x:v>
      </x:c>
      <x:c t="str">
        <x:v>PORTO RIMLESS monoblokkos WC, alsó/hátsó kifolyású, duálgombos öblítőmechanikával, 36,5x65cm (PC102R helyett)</x:v>
      </x:c>
      <x:c t="str">
        <x:v>AKCIO</x:v>
      </x:c>
      <x:c t="str">
        <x:v>8590913898174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92000.0000</x:v>
      </x:c>
      <x:c t="n">
        <x:v>177000.0000</x:v>
      </x:c>
      <x:c t="str">
        <x:v/>
      </x:c>
    </x:row>
    <x:row>
      <x:c t="str">
        <x:v>PC103WR</x:v>
      </x:c>
      <x:c t="str">
        <x:v>BELLO RIMLESS monoblokkos WC, alsó/hátsó kifolyású, ülőke nélkül, duálgombos öblítőmechanikával, 38x66cm (PC103R helyett)</x:v>
      </x:c>
      <x:c t="str">
        <x:v>SAPHO</x:v>
      </x:c>
      <x:c t="str">
        <x:v>8590913898402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113000.0000</x:v>
      </x:c>
      <x:c t="str">
        <x:v/>
      </x:c>
    </x:row>
    <x:row>
      <x:c t="str">
        <x:v>PC104WR</x:v>
      </x:c>
      <x:c t="str">
        <x:v>TURKU RIMLESS monoblokkos WC, alsó/hátsó kifolyású, ülőke nélkül, duálgombos öblítőmechanikával, 38,5x64cm</x:v>
      </x:c>
      <x:c t="str">
        <x:v>SAPHO</x:v>
      </x:c>
      <x:c t="str">
        <x:v>8590913898389</x:v>
      </x:c>
      <x:c t="str">
        <x:v>db        </x:v>
      </x:c>
      <x:c t="str">
        <x:v>69109000</x:v>
      </x:c>
      <x:c t="n">
        <x:v>59.0000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123000.0000</x:v>
      </x:c>
      <x:c t="str">
        <x:v/>
      </x:c>
    </x:row>
    <x:row>
      <x:c t="str">
        <x:v>PC105</x:v>
      </x:c>
      <x:c t="str">
        <x:v>KAIRO álló kombi WC, hátsó kifolyású, tartállyal, duálgombos öblítőmechanikával 36,3x66,5cm</x:v>
      </x:c>
      <x:c t="str">
        <x:v>SAPHO</x:v>
      </x:c>
      <x:c t="str">
        <x:v>8590913872105</x:v>
      </x:c>
      <x:c t="str">
        <x:v>db        </x:v>
      </x:c>
      <x:c t="str">
        <x:v>69109000</x:v>
      </x:c>
      <x:c t="n">
        <x:v>30.0500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PC105-111</x:v>
      </x:c>
      <x:c t="str">
        <x:v>INFINITY WC-csésze, monoblokkos WC-hez </x:v>
      </x:c>
      <x:c t="str">
        <x:v>SAPHO</x:v>
      </x:c>
      <x:c t="str">
        <x:v>8590913982217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>újdonság: 2025.01</x:v>
      </x:c>
    </x:row>
    <x:row>
      <x:c t="str">
        <x:v>PC105-112</x:v>
      </x:c>
      <x:c t="str">
        <x:v>INFINITY WC-tartály, </x:v>
      </x:c>
      <x:c t="str">
        <x:v>SAPHO</x:v>
      </x:c>
      <x:c t="str">
        <x:v>8590913982200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32000.0000</x:v>
      </x:c>
      <x:c t="str">
        <x:v>újdonság: 2025.01</x:v>
      </x:c>
    </x:row>
    <x:row>
      <x:c t="str">
        <x:v>PC106</x:v>
      </x:c>
      <x:c t="str">
        <x:v>KAIRO álló kombi WC, hátsó kifolyású, tartállyal, bidézuhannyal, króm duálgombos öblítőmechanikával, 36,3x66,5cm</x:v>
      </x:c>
      <x:c t="str">
        <x:v>SAPHO</x:v>
      </x:c>
      <x:c t="str">
        <x:v>8590913872112</x:v>
      </x:c>
      <x:c t="str">
        <x:v>db        </x:v>
      </x:c>
      <x:c t="str">
        <x:v>69109000</x:v>
      </x:c>
      <x:c t="n">
        <x:v>29.9300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PC106-111</x:v>
      </x:c>
      <x:c t="str">
        <x:v>AVIS WC Vortex Rimless WC-csésze, alsó/hátsó kifolyású, 66x36cm</x:v>
      </x:c>
      <x:c t="str">
        <x:v>SAPHO</x:v>
      </x:c>
      <x:c t="str">
        <x:v>8590913979606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83000.0000</x:v>
      </x:c>
      <x:c t="str">
        <x:v>újdonság: 2025.03</x:v>
      </x:c>
    </x:row>
    <x:row>
      <x:c t="str">
        <x:v>PC106-112</x:v>
      </x:c>
      <x:c t="str">
        <x:v>AVIS tartály, </x:v>
      </x:c>
      <x:c t="str">
        <x:v>SAPHO</x:v>
      </x:c>
      <x:c t="str">
        <x:v>8590913979613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29000.0000</x:v>
      </x:c>
      <x:c t="str">
        <x:v>újdonság: 2025.03</x:v>
      </x:c>
    </x:row>
    <x:row>
      <x:c t="str">
        <x:v>PC107-111</x:v>
      </x:c>
      <x:c t="str">
        <x:v>IMALA VORTEX RIMLESS WC-csésze </x:v>
      </x:c>
      <x:c t="str">
        <x:v>SAPHO</x:v>
      </x:c>
      <x:c t="str">
        <x:v>8590913115080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álló WC</x:v>
      </x:c>
      <x:c t="n">
        <x:v>57000.0000</x:v>
      </x:c>
      <x:c t="n">
        <x:v>70000.0000</x:v>
      </x:c>
      <x:c t="str">
        <x:v>újdonság: 2025.05</x:v>
      </x:c>
    </x:row>
    <x:row>
      <x:c t="str">
        <x:v>PC107-112</x:v>
      </x:c>
      <x:c t="str">
        <x:v>IMALA tartály </x:v>
      </x:c>
      <x:c t="str">
        <x:v>SAPHO</x:v>
      </x:c>
      <x:c t="str">
        <x:v>8590913115097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35000.0000</x:v>
      </x:c>
      <x:c t="str">
        <x:v>újdonság: 2025.05</x:v>
      </x:c>
    </x:row>
    <x:row>
      <x:c t="str">
        <x:v>PC108-111</x:v>
      </x:c>
      <x:c t="str">
        <x:v>SANIVEX WC-csésze monoblokkos WC-hez, 63,5 x35,5cm</x:v>
      </x:c>
      <x:c t="str">
        <x:v>SAPHO</x:v>
      </x:c>
      <x:c t="str">
        <x:v>8590913123016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51000.0000</x:v>
      </x:c>
      <x:c t="str">
        <x:v>újdonság: 2026.01</x:v>
      </x:c>
    </x:row>
    <x:row>
      <x:c t="str">
        <x:v>PC108-112</x:v>
      </x:c>
      <x:c t="str">
        <x:v>SANIVEX WC-tartály, </x:v>
      </x:c>
      <x:c t="str">
        <x:v>SAPHO</x:v>
      </x:c>
      <x:c t="str">
        <x:v>8590913123092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22000.0000</x:v>
      </x:c>
      <x:c t="str">
        <x:v>újdonság: 2026.01</x:v>
      </x:c>
    </x:row>
    <x:row>
      <x:c t="str">
        <x:v>PC1089</x:v>
      </x:c>
      <x:c t="str">
        <x:v>POLYSAN CUT kád le- és túlfolyó, klik-klak leeresztővel, króm</x:v>
      </x:c>
      <x:c t="str">
        <x:v>SAPHO</x:v>
      </x:c>
      <x:c t="str">
        <x:v>8590729081593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PCD011</x:v>
      </x:c>
      <x:c t="str">
        <x:v>AQUALINE fürdőszobai szőnyeg, 50x80cm, fekete márványos</x:v>
      </x:c>
      <x:c t="str">
        <x:v>AQUALINE</x:v>
      </x:c>
      <x:c t="str">
        <x:v>8590913970924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>kifutott: 2026.02</x:v>
      </x:c>
    </x:row>
    <x:row>
      <x:c t="str">
        <x:v>PCD012</x:v>
      </x:c>
      <x:c t="str">
        <x:v>AQUALINE fürdőszobai szőnyeg, 50x80cm, kék</x:v>
      </x:c>
      <x:c t="str">
        <x:v>AQUALINE</x:v>
      </x:c>
      <x:c t="str">
        <x:v>8590913970931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PCD012V</x:v>
      </x:c>
      <x:c t="str">
        <x:v>AQUALINE fürdőszobai szőnyeg, 60x120cm, kék</x:v>
      </x:c>
      <x:c t="str">
        <x:v>AQUALINE</x:v>
      </x:c>
      <x:c t="str">
        <x:v>8590913123412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PCD013</x:v>
      </x:c>
      <x:c t="str">
        <x:v>AQUALINE fürdőszobai szőnyeg, 50x80cm, zöld</x:v>
      </x:c>
      <x:c t="str">
        <x:v>AQUALINE</x:v>
      </x:c>
      <x:c t="str">
        <x:v>8590913970948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>kifutott: 2025.07</x:v>
      </x:c>
    </x:row>
    <x:row>
      <x:c t="str">
        <x:v>PCD014</x:v>
      </x:c>
      <x:c t="str">
        <x:v>AQUALINE fürdőszobai szőnyeg, 50x80cm, szürke</x:v>
      </x:c>
      <x:c t="str">
        <x:v>AQUALINE</x:v>
      </x:c>
      <x:c t="str">
        <x:v>8590913970955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PCD014V</x:v>
      </x:c>
      <x:c t="str">
        <x:v>AQUALINE fürdőszobai szőnyeg, 60x120cm, szürke</x:v>
      </x:c>
      <x:c t="str">
        <x:v>AQUALINE</x:v>
      </x:c>
      <x:c t="str">
        <x:v>8590913123429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PCS04</x:v>
      </x:c>
      <x:c t="str">
        <x:v>GSI klik-klak lefolyó, túlfolyó nélkül, kerámia fedéllel, matt agave</x:v>
      </x:c>
      <x:c t="str">
        <x:v>SAPHO</x:v>
      </x:c>
      <x:c t="str">
        <x:v>8032937818665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PCS05</x:v>
      </x:c>
      <x:c t="str">
        <x:v>GSI klik-klak lefolyó, túlfolyó nélkül, kerámia fedéllel, matt tortora</x:v>
      </x:c>
      <x:c t="str">
        <x:v>SAPHO</x:v>
      </x:c>
      <x:c t="str">
        <x:v>8032937818658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PCS08</x:v>
      </x:c>
      <x:c t="str">
        <x:v>GSI klik-klak lefolyó, túlfolyó nélkül, kerámia fedéllel, matt kréta</x:v>
      </x:c>
      <x:c t="str">
        <x:v>SAPHO</x:v>
      </x:c>
      <x:c t="str">
        <x:v>8032937818641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51000.0000</x:v>
      </x:c>
      <x:c t="str">
        <x:v>újdonság: 2024.05</x:v>
      </x:c>
    </x:row>
    <x:row>
      <x:c t="str">
        <x:v>PCS081</x:v>
      </x:c>
      <x:c t="str">
        <x:v>GALIA SLIM Soft Close WC-ülőke, Easy Take, duroplast</x:v>
      </x:c>
      <x:c t="str">
        <x:v>SAPHO</x:v>
      </x:c>
      <x:c t="str">
        <x:v>8590913891489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17600.0000</x:v>
      </x:c>
      <x:c t="str">
        <x:v>kiárusítás: 2025.10</x:v>
      </x:c>
    </x:row>
    <x:row>
      <x:c t="str">
        <x:v>PCS09</x:v>
      </x:c>
      <x:c t="str">
        <x:v>GSI klik-klak lefolyó, túlfolyó nélkül, kerámia fedéllel, matt fehér</x:v>
      </x:c>
      <x:c t="str">
        <x:v>SAPHO</x:v>
      </x:c>
      <x:c t="str">
        <x:v>8032937815558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PCS1012</x:v>
      </x:c>
      <x:c t="str">
        <x:v>PACO SLIM Soft Close WC-ülőke </x:v>
      </x:c>
      <x:c t="str">
        <x:v>AKCIO</x:v>
      </x:c>
      <x:c t="str">
        <x:v>8590913898372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13500.0000</x:v>
      </x:c>
      <x:c t="n">
        <x:v>16500.0000</x:v>
      </x:c>
      <x:c t="str">
        <x:v/>
      </x:c>
    </x:row>
    <x:row>
      <x:c t="str">
        <x:v>PCS1012B</x:v>
      </x:c>
      <x:c t="str">
        <x:v>PACO SLIM Soft Close WC-ülőke, fekete</x:v>
      </x:c>
      <x:c t="str">
        <x:v>AKCIO</x:v>
      </x:c>
      <x:c t="str">
        <x:v>8590913935626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16900.0000</x:v>
      </x:c>
      <x:c t="n">
        <x:v>22000.0000</x:v>
      </x:c>
      <x:c t="str">
        <x:v/>
      </x:c>
    </x:row>
    <x:row>
      <x:c t="str">
        <x:v>PCS1012BE</x:v>
      </x:c>
      <x:c t="str">
        <x:v>PACO SLIM Soft Close WC-ülőke, Easy take, bézs</x:v>
      </x:c>
      <x:c t="str">
        <x:v>AKCIO</x:v>
      </x:c>
      <x:c t="str">
        <x:v>8590913999765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2025.05</x:v>
      </x:c>
    </x:row>
    <x:row>
      <x:c t="str">
        <x:v>PCS1012GR</x:v>
      </x:c>
      <x:c t="str">
        <x:v>PACO SLIM Soft Close WC-ülőke, Easy take, matt szürke</x:v>
      </x:c>
      <x:c t="str">
        <x:v>AKCIO</x:v>
      </x:c>
      <x:c t="str">
        <x:v>8590913982255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2025.01</x:v>
      </x:c>
    </x:row>
    <x:row>
      <x:c t="str">
        <x:v>PCS1013</x:v>
      </x:c>
      <x:c t="str">
        <x:v>PACO SLIM VORTEX Soft Close WC-ülőke, Easy Take </x:v>
      </x:c>
      <x:c t="str">
        <x:v>AKCIO</x:v>
      </x:c>
      <x:c t="str">
        <x:v>8590913123023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16500.0000</x:v>
      </x:c>
      <x:c t="str">
        <x:v>újdonság: 2025.12</x:v>
      </x:c>
    </x:row>
    <x:row>
      <x:c t="str">
        <x:v>PCS1014</x:v>
      </x:c>
      <x:c t="str">
        <x:v>PACO SLIM SHORT Soft Close WC-ülőke, Easy Take </x:v>
      </x:c>
      <x:c t="str">
        <x:v>AKCIO</x:v>
      </x:c>
      <x:c t="str">
        <x:v>8590913123030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16500.0000</x:v>
      </x:c>
      <x:c t="str">
        <x:v>újdonság: 2025.12</x:v>
      </x:c>
    </x:row>
    <x:row>
      <x:c t="str">
        <x:v>PCS103</x:v>
      </x:c>
      <x:c t="str">
        <x:v>BELLO SLIM Soft Close  WC-ülőke </x:v>
      </x:c>
      <x:c t="str">
        <x:v>AKCIO</x:v>
      </x:c>
      <x:c t="str">
        <x:v>8590913898419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PCS104</x:v>
      </x:c>
      <x:c t="str">
        <x:v>TURKU Soft Close WC-ülőke </x:v>
      </x:c>
      <x:c t="str">
        <x:v>AKCIO</x:v>
      </x:c>
      <x:c t="str">
        <x:v>8590913898396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PCS105</x:v>
      </x:c>
      <x:c t="str">
        <x:v>AQUALINE VITO WC-ülőke, Soft Close, Easy Take</x:v>
      </x:c>
      <x:c t="str">
        <x:v>AQUALINE</x:v>
      </x:c>
      <x:c t="str">
        <x:v>8590913121753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9000.0000</x:v>
      </x:c>
      <x:c t="str">
        <x:v>újdonság: 2025.12</x:v>
      </x:c>
    </x:row>
    <x:row>
      <x:c t="str">
        <x:v>PCS106</x:v>
      </x:c>
      <x:c t="str">
        <x:v>AVIS WC SLIM WC-ülőke, Soft Close, Easy Take duroplaszt</x:v>
      </x:c>
      <x:c t="str">
        <x:v>SAPHO</x:v>
      </x:c>
      <x:c t="str">
        <x:v>8590913979620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2025.03</x:v>
      </x:c>
    </x:row>
    <x:row>
      <x:c t="str">
        <x:v>PCS107</x:v>
      </x:c>
      <x:c t="str">
        <x:v>IMALA WC-ülőke, SLIM, Soft Close, Easy Take </x:v>
      </x:c>
      <x:c t="str">
        <x:v>SAPHO</x:v>
      </x:c>
      <x:c t="str">
        <x:v>8590913115103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>újdonság: 2025.05</x:v>
      </x:c>
    </x:row>
    <x:row>
      <x:c t="str">
        <x:v>PCS11</x:v>
      </x:c>
      <x:c t="str">
        <x:v>GSI klik-klak lefolyó, túlfolyó nélkül, kerámia fedéllel, 5/4“, fehér</x:v>
      </x:c>
      <x:c t="str">
        <x:v>SAPHO</x:v>
      </x:c>
      <x:c t="str">
        <x:v>8032937815541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32600.0000</x:v>
      </x:c>
      <x:c t="str">
        <x:v/>
      </x:c>
    </x:row>
    <x:row>
      <x:c t="str">
        <x:v>PCS15</x:v>
      </x:c>
      <x:c t="str">
        <x:v>GSI klik-klak lefolyó, túlfolyó nélkül, kerámia fedéllel, matt jégkék</x:v>
      </x:c>
      <x:c t="str">
        <x:v>SAPHO</x:v>
      </x:c>
      <x:c t="str">
        <x:v>8032937818634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PCS16</x:v>
      </x:c>
      <x:c t="str">
        <x:v>GSI klik-klak lefolyó, túlfolyó nélkül, kerámia fedéllel, matt bistro</x:v>
      </x:c>
      <x:c t="str">
        <x:v>SAPHO</x:v>
      </x:c>
      <x:c t="str">
        <x:v>8032937818672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42000.0000</x:v>
      </x:c>
      <x:c t="str">
        <x:v>kifutott: 2024.09</x:v>
      </x:c>
    </x:row>
    <x:row>
      <x:c t="str">
        <x:v>PCS17</x:v>
      </x:c>
      <x:c t="str">
        <x:v>GSI klik-klak lefolyó, túlfolyó nélkül, kerámia fedéllel, matt cement</x:v>
      </x:c>
      <x:c t="str">
        <x:v>SAPHO</x:v>
      </x:c>
      <x:c t="str">
        <x:v>8032937825335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PCS24</x:v>
      </x:c>
      <x:c t="str">
        <x:v>GSI klik-klak lefolyó, túlfolyó nélkül, kerámia fedéllel, matt rózsaszín</x:v>
      </x:c>
      <x:c t="str">
        <x:v>SAPHO</x:v>
      </x:c>
      <x:c t="str">
        <x:v>8057729350246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2024.08</x:v>
      </x:c>
    </x:row>
    <x:row>
      <x:c t="str">
        <x:v>PCS26</x:v>
      </x:c>
      <x:c t="str">
        <x:v>GSI klik-klak mosdólefolyó, túlfolyó nélkül, kerámia fedéllel, 5/4“, matt fekete</x:v>
      </x:c>
      <x:c t="str">
        <x:v>SAPHO</x:v>
      </x:c>
      <x:c t="str">
        <x:v>8032937822327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/>
      </x:c>
    </x:row>
    <x:row>
      <x:c t="str">
        <x:v>PD201</x:v>
      </x:c>
      <x:c t="str">
        <x:v>AQUALINE Mágneses csempeajtó, 20X25cm</x:v>
      </x:c>
      <x:c t="str">
        <x:v>AQUALINE</x:v>
      </x:c>
      <x:c t="str">
        <x:v>8590913841989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8000.0000</x:v>
      </x:c>
      <x:c t="str">
        <x:v/>
      </x:c>
    </x:row>
    <x:row>
      <x:c t="str">
        <x:v>PD203</x:v>
      </x:c>
      <x:c t="str">
        <x:v>AQUALINE Mágneses csempeajtó, 25x33cm</x:v>
      </x:c>
      <x:c t="str">
        <x:v>AQUALINE</x:v>
      </x:c>
      <x:c t="str">
        <x:v>8590913841996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8500.0000</x:v>
      </x:c>
      <x:c t="str">
        <x:v/>
      </x:c>
    </x:row>
    <x:row>
      <x:c t="str">
        <x:v>PD305</x:v>
      </x:c>
      <x:c t="str">
        <x:v>AQUALINE Mágneses csempeajtó, 30x30cm</x:v>
      </x:c>
      <x:c t="str">
        <x:v>AQUALINE</x:v>
      </x:c>
      <x:c t="str">
        <x:v>8590913841972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egyéb</x:v>
      </x:c>
      <x:c t="str">
        <x:v>kisajtó</x:v>
      </x:c>
      <x:c t="n">
        <x:v>0.0000</x:v>
      </x:c>
      <x:c t="n">
        <x:v>9200.0000</x:v>
      </x:c>
      <x:c t="str">
        <x:v/>
      </x:c>
    </x:row>
    <x:row>
      <x:c t="str">
        <x:v>PD408</x:v>
      </x:c>
      <x:c t="str">
        <x:v>AQUALINE Mágneses csempeajtó, 30x60cm</x:v>
      </x:c>
      <x:c t="str">
        <x:v>AQUALINE</x:v>
      </x:c>
      <x:c t="str">
        <x:v>8590913842009</x:v>
      </x:c>
      <x:c t="str">
        <x:v>db        </x:v>
      </x:c>
      <x:c t="str">
        <x:v>39249000</x:v>
      </x:c>
      <x:c t="n">
        <x:v>1.6200</x:v>
      </x:c>
      <x:c t="str">
        <x:v/>
      </x:c>
      <x:c t="str">
        <x:v>egyéb</x:v>
      </x:c>
      <x:c t="str">
        <x:v>kisajtó</x:v>
      </x:c>
      <x:c t="n">
        <x:v>0.0000</x:v>
      </x:c>
      <x:c t="n">
        <x:v>15000.0000</x:v>
      </x:c>
      <x:c t="str">
        <x:v/>
      </x:c>
    </x:row>
    <x:row>
      <x:c t="str">
        <x:v>PD467</x:v>
      </x:c>
      <x:c t="str">
        <x:v>Kihúzható zuhanycső, kerek, Follow Me vízelvezető rendszerrel, króm</x:v>
      </x:c>
      <x:c t="str">
        <x:v>SAPHO</x:v>
      </x:c>
      <x:c t="str">
        <x:v>8019571565926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85000.0000</x:v>
      </x:c>
      <x:c t="str">
        <x:v/>
      </x:c>
    </x:row>
    <x:row>
      <x:c t="str">
        <x:v>PD46713</x:v>
      </x:c>
      <x:c t="str">
        <x:v>Kihúzható zuhanycső, szögletes, Follow Me vízelvezető rendszerrel, matt fekete</x:v>
      </x:c>
      <x:c t="str">
        <x:v>SAPHO</x:v>
      </x:c>
      <x:c t="str">
        <x:v>8019571591659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104000.0000</x:v>
      </x:c>
      <x:c t="str">
        <x:v/>
      </x:c>
    </x:row>
    <x:row>
      <x:c t="str">
        <x:v>PD468</x:v>
      </x:c>
      <x:c t="str">
        <x:v>Kihúzható zuhanycső, szögletes, Follow Me vízelvezető rendszerrel, króm</x:v>
      </x:c>
      <x:c t="str">
        <x:v>SAPHO</x:v>
      </x:c>
      <x:c t="str">
        <x:v>8019571565940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98000.0000</x:v>
      </x:c>
      <x:c t="str">
        <x:v/>
      </x:c>
    </x:row>
    <x:row>
      <x:c t="str">
        <x:v>PD46813</x:v>
      </x:c>
      <x:c t="str">
        <x:v>Kihúzható zuhanycső, szögletes, Follow Me vízelvezető rendszerrel, matt fekete</x:v>
      </x:c>
      <x:c t="str">
        <x:v>SAPHO</x:v>
      </x:c>
      <x:c t="str">
        <x:v>8019571591703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119000.0000</x:v>
      </x:c>
      <x:c t="str">
        <x:v/>
      </x:c>
    </x:row>
    <x:row>
      <x:c t="str">
        <x:v>PD70X70</x:v>
      </x:c>
      <x:c t="str">
        <x:v>AQUALINE lemez zuhanytálca, 70x70x12cm,fehér</x:v>
      </x:c>
      <x:c t="str">
        <x:v>AQUALINE</x:v>
      </x:c>
      <x:c t="str">
        <x:v>8096015711019</x:v>
      </x:c>
      <x:c t="str">
        <x:v>db        </x:v>
      </x:c>
      <x:c t="str">
        <x:v>73242900</x:v>
      </x:c>
      <x:c t="n">
        <x:v>6.0000</x:v>
      </x:c>
      <x:c t="str">
        <x:v/>
      </x:c>
      <x:c t="str">
        <x:v>kád, mélytálca, előlap</x:v>
      </x:c>
      <x:c t="str">
        <x:v>lemeztálca</x:v>
      </x:c>
      <x:c t="n">
        <x:v>0.0000</x:v>
      </x:c>
      <x:c t="n">
        <x:v>27000.0000</x:v>
      </x:c>
      <x:c t="str">
        <x:v>kifutott: 2025.07</x:v>
      </x:c>
    </x:row>
    <x:row>
      <x:c t="str">
        <x:v>PD750</x:v>
      </x:c>
      <x:c t="str">
        <x:v>PRIDE LED tükör, átm.:75cm, arany</x:v>
      </x:c>
      <x:c t="str">
        <x:v>SAPHO</x:v>
      </x:c>
      <x:c t="str">
        <x:v>8590913115226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PD752</x:v>
      </x:c>
      <x:c t="str">
        <x:v>PRIDE LED tükör, átm.:75cm, ezüst</x:v>
      </x:c>
      <x:c t="str">
        <x:v>SAPHO</x:v>
      </x:c>
      <x:c t="str">
        <x:v>8590913115219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PD754</x:v>
      </x:c>
      <x:c t="str">
        <x:v>PRIDE LED tükör, átm.:75cm, bronz</x:v>
      </x:c>
      <x:c t="str">
        <x:v>SAPHO</x:v>
      </x:c>
      <x:c t="str">
        <x:v>8590913115189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PD80X80</x:v>
      </x:c>
      <x:c t="str">
        <x:v>AQUALINE lemez zuhanytálca, 80x80x16cm, fehér</x:v>
      </x:c>
      <x:c t="str">
        <x:v>AKCIO</x:v>
      </x:c>
      <x:c t="str">
        <x:v>8096015811016</x:v>
      </x:c>
      <x:c t="str">
        <x:v>db        </x:v>
      </x:c>
      <x:c t="str">
        <x:v>73242900</x:v>
      </x:c>
      <x:c t="n">
        <x:v>8.2600</x:v>
      </x:c>
      <x:c t="str">
        <x:v/>
      </x:c>
      <x:c t="str">
        <x:v>kád, mélytálca, előlap</x:v>
      </x:c>
      <x:c t="str">
        <x:v>lemeztálca</x:v>
      </x:c>
      <x:c t="n">
        <x:v>27500.0000</x:v>
      </x:c>
      <x:c t="n">
        <x:v>32500.0000</x:v>
      </x:c>
      <x:c t="str">
        <x:v>kifutott: 2025.07</x:v>
      </x:c>
    </x:row>
    <x:row>
      <x:c t="str">
        <x:v>PD902</x:v>
      </x:c>
      <x:c t="str">
        <x:v>PRIDE keretes tükör, átm:900mm, ezüst</x:v>
      </x:c>
      <x:c t="str">
        <x:v>SAPHO</x:v>
      </x:c>
      <x:c t="str">
        <x:v>8590913866265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74000.0000</x:v>
      </x:c>
      <x:c t="str">
        <x:v>kifutott: 2025.01</x:v>
      </x:c>
    </x:row>
    <x:row>
      <x:c t="str">
        <x:v>PD904</x:v>
      </x:c>
      <x:c t="str">
        <x:v>PRIDE keretes tükör, átm:900mm, bronz</x:v>
      </x:c>
      <x:c t="str">
        <x:v>SAPHO</x:v>
      </x:c>
      <x:c t="str">
        <x:v>8590913866272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74000.0000</x:v>
      </x:c>
      <x:c t="str">
        <x:v>kifutott: 2025.01</x:v>
      </x:c>
    </x:row>
    <x:row>
      <x:c t="str">
        <x:v>PD950</x:v>
      </x:c>
      <x:c t="str">
        <x:v>PRIDE LED tükör, átm.:90cm, arany</x:v>
      </x:c>
      <x:c t="str">
        <x:v>SAPHO</x:v>
      </x:c>
      <x:c t="str">
        <x:v>8590913115240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PD952</x:v>
      </x:c>
      <x:c t="str">
        <x:v>PRIDE LED tükör, átm.:90cm, ezüst</x:v>
      </x:c>
      <x:c t="str">
        <x:v>SAPHO</x:v>
      </x:c>
      <x:c t="str">
        <x:v>8590913115233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PD954</x:v>
      </x:c>
      <x:c t="str">
        <x:v>PRIDE LED tükör, átm.:90cm, bronz</x:v>
      </x:c>
      <x:c t="str">
        <x:v>SAPHO</x:v>
      </x:c>
      <x:c t="str">
        <x:v>8590913115172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PE0115</x:v>
      </x:c>
      <x:c t="str">
        <x:v>PERLA Törölközőtartó 645x78mm, arany </x:v>
      </x:c>
      <x:c t="str">
        <x:v>SAPHO</x:v>
      </x:c>
      <x:c t="str">
        <x:v>8590913866043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70000.0000</x:v>
      </x:c>
      <x:c t="str">
        <x:v/>
      </x:c>
    </x:row>
    <x:row>
      <x:c t="str">
        <x:v>PE0117</x:v>
      </x:c>
      <x:c t="str">
        <x:v>PERLA Törölközőtartó 645x78mm, rózsa arany</x:v>
      </x:c>
      <x:c t="str">
        <x:v>SAPHO</x:v>
      </x:c>
      <x:c t="str">
        <x:v>8590913866050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/>
      </x:c>
    </x:row>
    <x:row>
      <x:c t="str">
        <x:v>PE0125</x:v>
      </x:c>
      <x:c t="str">
        <x:v>PERLA Törölközőtartó 645 mm, arany </x:v>
      </x:c>
      <x:c t="str">
        <x:v>SAPHO</x:v>
      </x:c>
      <x:c t="str">
        <x:v>8590913866067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99000.0000</x:v>
      </x:c>
      <x:c t="str">
        <x:v/>
      </x:c>
    </x:row>
    <x:row>
      <x:c t="str">
        <x:v>PE0127</x:v>
      </x:c>
      <x:c t="str">
        <x:v>PERLA Törölközőtartó 645 mm, rózsa arany </x:v>
      </x:c>
      <x:c t="str">
        <x:v>SAPHO</x:v>
      </x:c>
      <x:c t="str">
        <x:v>8590913866074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118000.0000</x:v>
      </x:c>
      <x:c t="str">
        <x:v/>
      </x:c>
    </x:row>
    <x:row>
      <x:c t="str">
        <x:v>PE0145</x:v>
      </x:c>
      <x:c t="str">
        <x:v>PERLA Törölközőtartó 448x78mm, arany </x:v>
      </x:c>
      <x:c t="str">
        <x:v>SAPHO</x:v>
      </x:c>
      <x:c t="str">
        <x:v>8590913866098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PE0147</x:v>
      </x:c>
      <x:c t="str">
        <x:v>PERLA Törölközőtartó 448x78mm, rózsa arany</x:v>
      </x:c>
      <x:c t="str">
        <x:v>SAPHO</x:v>
      </x:c>
      <x:c t="str">
        <x:v>8590913866104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/>
      </x:c>
    </x:row>
    <x:row>
      <x:c t="str">
        <x:v>PE015</x:v>
      </x:c>
      <x:c t="str">
        <x:v>PE Mosogató-csaptelep, 215/260/410mm, inox</x:v>
      </x:c>
      <x:c t="str">
        <x:v>SAPHO</x:v>
      </x:c>
      <x:c t="str">
        <x:v>8590913858031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PE0155</x:v>
      </x:c>
      <x:c t="str">
        <x:v>PERLA Törölközőtartó, arany </x:v>
      </x:c>
      <x:c t="str">
        <x:v>SAPHO</x:v>
      </x:c>
      <x:c t="str">
        <x:v>8590913865909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PE0157</x:v>
      </x:c>
      <x:c t="str">
        <x:v>PERLA Törölközőtartó, rózsa arany </x:v>
      </x:c>
      <x:c t="str">
        <x:v>SAPHO</x:v>
      </x:c>
      <x:c t="str">
        <x:v>8590913866111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PE0165</x:v>
      </x:c>
      <x:c t="str">
        <x:v>PERLA Duplafogas, arany </x:v>
      </x:c>
      <x:c t="str">
        <x:v>SAPHO</x:v>
      </x:c>
      <x:c t="str">
        <x:v>8590913865916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33000.0000</x:v>
      </x:c>
      <x:c t="str">
        <x:v/>
      </x:c>
    </x:row>
    <x:row>
      <x:c t="str">
        <x:v>PE0167</x:v>
      </x:c>
      <x:c t="str">
        <x:v>PERLA Duplafogas, rózsa arany </x:v>
      </x:c>
      <x:c t="str">
        <x:v>SAPHO</x:v>
      </x:c>
      <x:c t="str">
        <x:v>8590913866128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43000.0000</x:v>
      </x:c>
      <x:c t="str">
        <x:v/>
      </x:c>
    </x:row>
    <x:row>
      <x:c t="str">
        <x:v>PE0175</x:v>
      </x:c>
      <x:c t="str">
        <x:v>PERLA Törölközőtartó 390mm, arany </x:v>
      </x:c>
      <x:c t="str">
        <x:v>SAPHO</x:v>
      </x:c>
      <x:c t="str">
        <x:v>8590913865923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PE0177</x:v>
      </x:c>
      <x:c t="str">
        <x:v>PERLA Törölközőtartó 390mm, rózsa arany </x:v>
      </x:c>
      <x:c t="str">
        <x:v>SAPHO</x:v>
      </x:c>
      <x:c t="str">
        <x:v>8590913866081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160000.0000</x:v>
      </x:c>
      <x:c t="str">
        <x:v/>
      </x:c>
    </x:row>
    <x:row>
      <x:c t="str">
        <x:v>PE0185</x:v>
      </x:c>
      <x:c t="str">
        <x:v>PERLA Üvegpolc, arany </x:v>
      </x:c>
      <x:c t="str">
        <x:v>SAPHO</x:v>
      </x:c>
      <x:c t="str">
        <x:v>8590913866135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PE0187</x:v>
      </x:c>
      <x:c t="str">
        <x:v>PERLA Üvegpolc, rózsa arany </x:v>
      </x:c>
      <x:c t="str">
        <x:v>SAPHO</x:v>
      </x:c>
      <x:c t="str">
        <x:v>8590913866142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104000.0000</x:v>
      </x:c>
      <x:c t="str">
        <x:v/>
      </x:c>
    </x:row>
    <x:row>
      <x:c t="str">
        <x:v>PE0195</x:v>
      </x:c>
      <x:c t="str">
        <x:v>PERLA WC-papírtartó, arany </x:v>
      </x:c>
      <x:c t="str">
        <x:v>SAPHO</x:v>
      </x:c>
      <x:c t="str">
        <x:v>8590913865930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42000.0000</x:v>
      </x:c>
      <x:c t="str">
        <x:v/>
      </x:c>
    </x:row>
    <x:row>
      <x:c t="str">
        <x:v>PE0197</x:v>
      </x:c>
      <x:c t="str">
        <x:v>PERLA WC-papírtartó, rózsa arany </x:v>
      </x:c>
      <x:c t="str">
        <x:v>SAPHO</x:v>
      </x:c>
      <x:c t="str">
        <x:v>8590913866159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65000.0000</x:v>
      </x:c>
      <x:c t="str">
        <x:v/>
      </x:c>
    </x:row>
    <x:row>
      <x:c t="str">
        <x:v>PE1065</x:v>
      </x:c>
      <x:c t="str">
        <x:v>PERLA Szappantartó, arany </x:v>
      </x:c>
      <x:c t="str">
        <x:v>SAPHO</x:v>
      </x:c>
      <x:c t="str">
        <x:v>8590913866005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55000.0000</x:v>
      </x:c>
      <x:c t="str">
        <x:v/>
      </x:c>
    </x:row>
    <x:row>
      <x:c t="str">
        <x:v>PE1067</x:v>
      </x:c>
      <x:c t="str">
        <x:v>PERLA Szappantartó, rózsa arany </x:v>
      </x:c>
      <x:c t="str">
        <x:v>SAPHO</x:v>
      </x:c>
      <x:c t="str">
        <x:v>8590913866012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76000.0000</x:v>
      </x:c>
      <x:c t="str">
        <x:v/>
      </x:c>
    </x:row>
    <x:row>
      <x:c t="str">
        <x:v>PE1085</x:v>
      </x:c>
      <x:c t="str">
        <x:v>PERLA Szappanadagoló, arany </x:v>
      </x:c>
      <x:c t="str">
        <x:v>SAPHO</x:v>
      </x:c>
      <x:c t="str">
        <x:v>8590913865947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74000.0000</x:v>
      </x:c>
      <x:c t="str">
        <x:v/>
      </x:c>
    </x:row>
    <x:row>
      <x:c t="str">
        <x:v>PE1087</x:v>
      </x:c>
      <x:c t="str">
        <x:v>PERLA Szappanadagoló, rózsa arany </x:v>
      </x:c>
      <x:c t="str">
        <x:v>SAPHO</x:v>
      </x:c>
      <x:c t="str">
        <x:v>8590913866029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93000.0000</x:v>
      </x:c>
      <x:c t="str">
        <x:v/>
      </x:c>
    </x:row>
    <x:row>
      <x:c t="str">
        <x:v>PE1095</x:v>
      </x:c>
      <x:c t="str">
        <x:v>PERLA Fogkefe tartó pohár, arany </x:v>
      </x:c>
      <x:c t="str">
        <x:v>SAPHO</x:v>
      </x:c>
      <x:c t="str">
        <x:v>8590913865954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59000.0000</x:v>
      </x:c>
      <x:c t="str">
        <x:v/>
      </x:c>
    </x:row>
    <x:row>
      <x:c t="str">
        <x:v>PE1097</x:v>
      </x:c>
      <x:c t="str">
        <x:v>PERLA Fogkefe tartó pohár, rózsa arany </x:v>
      </x:c>
      <x:c t="str">
        <x:v>SAPHO</x:v>
      </x:c>
      <x:c t="str">
        <x:v>8590913866036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109000.0000</x:v>
      </x:c>
      <x:c t="str">
        <x:v/>
      </x:c>
    </x:row>
    <x:row>
      <x:c t="str">
        <x:v>PE11090</x:v>
      </x:c>
      <x:c t="str">
        <x:v>GELCO EMA öntöttmárvány zuhanytálca, 110x90x3cm</x:v>
      </x:c>
      <x:c t="str">
        <x:v>SAPHO</x:v>
      </x:c>
      <x:c t="str">
        <x:v>8590913862694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PE1205</x:v>
      </x:c>
      <x:c t="str">
        <x:v>PERLA WC-kefetartó, arany </x:v>
      </x:c>
      <x:c t="str">
        <x:v>SAPHO</x:v>
      </x:c>
      <x:c t="str">
        <x:v>8590913865961</x:v>
      </x:c>
      <x:c t="str">
        <x:v>db        </x:v>
      </x:c>
      <x:c t="str">
        <x:v>74182000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PE1207</x:v>
      </x:c>
      <x:c t="str">
        <x:v>PERLA WC-kefetartó, rózsa arany </x:v>
      </x:c>
      <x:c t="str">
        <x:v>SAPHO</x:v>
      </x:c>
      <x:c t="str">
        <x:v>8590913866166</x:v>
      </x:c>
      <x:c t="str">
        <x:v>db        </x:v>
      </x:c>
      <x:c t="str">
        <x:v>74182000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96000.0000</x:v>
      </x:c>
      <x:c t="str">
        <x:v/>
      </x:c>
    </x:row>
    <x:row>
      <x:c t="str">
        <x:v>PE12080</x:v>
      </x:c>
      <x:c t="str">
        <x:v>GELCO EMA öntöttmárvány zuhanytálca, 120x80x3cm</x:v>
      </x:c>
      <x:c t="str">
        <x:v>SAPHO</x:v>
      </x:c>
      <x:c t="str">
        <x:v>8590913862700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/>
      </x:c>
    </x:row>
    <x:row>
      <x:c t="str">
        <x:v>PE14080</x:v>
      </x:c>
      <x:c t="str">
        <x:v>GELCO EMA öntöttmárvány zuhanytálca, 140x80x3cm</x:v>
      </x:c>
      <x:c t="str">
        <x:v>SAPHO</x:v>
      </x:c>
      <x:c t="str">
        <x:v>8590913862717</x:v>
      </x:c>
      <x:c t="str">
        <x:v>db        </x:v>
      </x:c>
      <x:c t="str">
        <x:v>39221000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269000.0000</x:v>
      </x:c>
      <x:c t="str">
        <x:v/>
      </x:c>
    </x:row>
    <x:row>
      <x:c t="str">
        <x:v>PEL10080</x:v>
      </x:c>
      <x:c t="str">
        <x:v>GELCO ELEA zuhanytálca, 100x80cm</x:v>
      </x:c>
      <x:c t="str">
        <x:v>SAPHO</x:v>
      </x:c>
      <x:c t="str">
        <x:v>8590913972188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2025.01</x:v>
      </x:c>
    </x:row>
    <x:row>
      <x:c t="str">
        <x:v>PEL12080</x:v>
      </x:c>
      <x:c t="str">
        <x:v>GELCO ELEA zuhanytálca, 120x80cm</x:v>
      </x:c>
      <x:c t="str">
        <x:v>SAPHO</x:v>
      </x:c>
      <x:c t="str">
        <x:v>8590913972195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2025.01</x:v>
      </x:c>
    </x:row>
    <x:row>
      <x:c t="str">
        <x:v>PEL12090</x:v>
      </x:c>
      <x:c t="str">
        <x:v>GELCO ELEA zuhanytálca, 120x90cm</x:v>
      </x:c>
      <x:c t="str">
        <x:v>SAPHO</x:v>
      </x:c>
      <x:c t="str">
        <x:v>8590913972218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2025.01</x:v>
      </x:c>
    </x:row>
    <x:row>
      <x:c t="str">
        <x:v>PEL14080</x:v>
      </x:c>
      <x:c t="str">
        <x:v>GELCO ELEA zuhanytálca, 140x80cm</x:v>
      </x:c>
      <x:c t="str">
        <x:v>SAPHO</x:v>
      </x:c>
      <x:c t="str">
        <x:v>8590913972201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2025.01</x:v>
      </x:c>
    </x:row>
    <x:row>
      <x:c t="str">
        <x:v>PEL14090</x:v>
      </x:c>
      <x:c t="str">
        <x:v>GELCO ELEA zuhanytálca, 140x90cm</x:v>
      </x:c>
      <x:c t="str">
        <x:v>SAPHO</x:v>
      </x:c>
      <x:c t="str">
        <x:v>8590913972225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2025.01</x:v>
      </x:c>
    </x:row>
    <x:row>
      <x:c t="str">
        <x:v>PEL15080</x:v>
      </x:c>
      <x:c t="str">
        <x:v>GELCO ELEA zuhanytálca, 150x80cm</x:v>
      </x:c>
      <x:c t="str">
        <x:v>SAPHO</x:v>
      </x:c>
      <x:c t="str">
        <x:v>8590913972232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újdonság: 2025.01</x:v>
      </x:c>
    </x:row>
    <x:row>
      <x:c t="str">
        <x:v>PEL16080</x:v>
      </x:c>
      <x:c t="str">
        <x:v>GELCO ELEA zuhanytálca, 160x80cm</x:v>
      </x:c>
      <x:c t="str">
        <x:v>SAPHO</x:v>
      </x:c>
      <x:c t="str">
        <x:v>8590913972249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279000.0000</x:v>
      </x:c>
      <x:c t="str">
        <x:v>újdonság: 2025.01</x:v>
      </x:c>
    </x:row>
    <x:row>
      <x:c t="str">
        <x:v>PEL16090</x:v>
      </x:c>
      <x:c t="str">
        <x:v>GELCO ELEA zuhanytálca, 160x90cm</x:v>
      </x:c>
      <x:c t="str">
        <x:v>SAPHO</x:v>
      </x:c>
      <x:c t="str">
        <x:v>8590913972256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284000.0000</x:v>
      </x:c>
      <x:c t="str">
        <x:v>újdonság: 2025.01</x:v>
      </x:c>
    </x:row>
    <x:row>
      <x:c t="str">
        <x:v>PEL17080</x:v>
      </x:c>
      <x:c t="str">
        <x:v>GELCO ELEA zuhanytálca, 170x80cm</x:v>
      </x:c>
      <x:c t="str">
        <x:v>SAPHO</x:v>
      </x:c>
      <x:c t="str">
        <x:v>8590913972263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319000.0000</x:v>
      </x:c>
      <x:c t="str">
        <x:v>újdonság: 2025.01</x:v>
      </x:c>
    </x:row>
    <x:row>
      <x:c t="str">
        <x:v>PEL18080</x:v>
      </x:c>
      <x:c t="str">
        <x:v>GELCO ELEA zuhanytálca, 180x80cm</x:v>
      </x:c>
      <x:c t="str">
        <x:v>SAPHO</x:v>
      </x:c>
      <x:c t="str">
        <x:v>8590913972270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339000.0000</x:v>
      </x:c>
      <x:c t="str">
        <x:v>újdonság: 2025.01</x:v>
      </x:c>
    </x:row>
    <x:row>
      <x:c t="str">
        <x:v>PF408</x:v>
      </x:c>
      <x:c t="str">
        <x:v>AQUALINE zuhanytálca szifon, ABS, króm</x:v>
      </x:c>
      <x:c t="str">
        <x:v>AQUALINE</x:v>
      </x:c>
      <x:c t="str">
        <x:v>8590913883750</x:v>
      </x:c>
      <x:c t="str">
        <x:v>db        </x:v>
      </x:c>
      <x:c t="str">
        <x:v>39249000</x:v>
      </x:c>
      <x:c t="n">
        <x:v>0.3310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3400.0000</x:v>
      </x:c>
      <x:c t="str">
        <x:v/>
      </x:c>
    </x:row>
    <x:row>
      <x:c t="str">
        <x:v>PG600</x:v>
      </x:c>
      <x:c t="str">
        <x:v>PARGA ovális LED tükör, 60x100cm</x:v>
      </x:c>
      <x:c t="str">
        <x:v>SAPHO</x:v>
      </x:c>
      <x:c t="str">
        <x:v>8590913943188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PI010</x:v>
      </x:c>
      <x:c t="str">
        <x:v>PRIORI kerámiamosdó, átm:42cm, barna mintás</x:v>
      </x:c>
      <x:c t="str">
        <x:v>SAPHO</x:v>
      </x:c>
      <x:c t="str">
        <x:v>8590913834042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PI011</x:v>
      </x:c>
      <x:c t="str">
        <x:v>PRIORI kerámiamosdó, átm:42cm, bézs, kék mintával</x:v>
      </x:c>
      <x:c t="str">
        <x:v>SAPHO</x:v>
      </x:c>
      <x:c t="str">
        <x:v>8590913834059</x:v>
      </x:c>
      <x:c t="str">
        <x:v>db        </x:v>
      </x:c>
      <x:c t="str">
        <x:v>69109000</x:v>
      </x:c>
      <x:c t="n">
        <x:v>8.4800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PI012</x:v>
      </x:c>
      <x:c t="str">
        <x:v>PRIORI kerámiamosdó, átm:42cm, fehér, kék mintával</x:v>
      </x:c>
      <x:c t="str">
        <x:v>SAPHO</x:v>
      </x:c>
      <x:c t="str">
        <x:v>8590913834066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PI013</x:v>
      </x:c>
      <x:c t="str">
        <x:v>PRIORI kerámiamosdó, átm:42cm, menta</x:v>
      </x:c>
      <x:c t="str">
        <x:v>SAPHO</x:v>
      </x:c>
      <x:c t="str">
        <x:v>8590913834073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PI020</x:v>
      </x:c>
      <x:c t="str">
        <x:v>PRIORI kerámiamosdó, átm:41cm, kék/szürke</x:v>
      </x:c>
      <x:c t="str">
        <x:v>SAPHO</x:v>
      </x:c>
      <x:c t="str">
        <x:v>8590913852749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PI021</x:v>
      </x:c>
      <x:c t="str">
        <x:v>PRIORI kerámiamosdó, átm:41cm, fekete/kő</x:v>
      </x:c>
      <x:c t="str">
        <x:v>SAPHO</x:v>
      </x:c>
      <x:c t="str">
        <x:v>8590913852756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kifutott: 2026.02</x:v>
      </x:c>
    </x:row>
    <x:row>
      <x:c t="str">
        <x:v>PI022</x:v>
      </x:c>
      <x:c t="str">
        <x:v>PRIORI kerámiamosdó, átm:40,5cm, lila díszítéssel</x:v>
      </x:c>
      <x:c t="str">
        <x:v>SAPHO</x:v>
      </x:c>
      <x:c t="str">
        <x:v>8590913852763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PI023</x:v>
      </x:c>
      <x:c t="str">
        <x:v>PRIORI kerámiamosdó, átm:40cm, barna/kék</x:v>
      </x:c>
      <x:c t="str">
        <x:v>SAPHO</x:v>
      </x:c>
      <x:c t="str">
        <x:v>8590913884016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PI024</x:v>
      </x:c>
      <x:c t="str">
        <x:v>PRIORI kerámiamosdó, átm:41cm, szürke</x:v>
      </x:c>
      <x:c t="str">
        <x:v>SAPHO</x:v>
      </x:c>
      <x:c t="str">
        <x:v>8590913884023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PI025</x:v>
      </x:c>
      <x:c t="str">
        <x:v>PRIORI kerámiamosdó, átm:40cm, fekete/fehér</x:v>
      </x:c>
      <x:c t="str">
        <x:v>SAPHO</x:v>
      </x:c>
      <x:c t="str">
        <x:v>8590913884030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kifutott: 2025.01</x:v>
      </x:c>
    </x:row>
    <x:row>
      <x:c t="str">
        <x:v>PI026</x:v>
      </x:c>
      <x:c t="str">
        <x:v>PRIORI kerámiamosdó, 60x13,5x40cm, fekete/kék</x:v>
      </x:c>
      <x:c t="str">
        <x:v>SAPHO</x:v>
      </x:c>
      <x:c t="str">
        <x:v>8590913884047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PI027</x:v>
      </x:c>
      <x:c t="str">
        <x:v>PRIORI kerámiamosdó, átm:40cm, fehér/kék</x:v>
      </x:c>
      <x:c t="str">
        <x:v>SAPHO</x:v>
      </x:c>
      <x:c t="str">
        <x:v>8590913884054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kiárusítás: 2025.03</x:v>
      </x:c>
    </x:row>
    <x:row>
      <x:c t="str">
        <x:v>PI028</x:v>
      </x:c>
      <x:c t="str">
        <x:v>PRIORI kerámiamosdó, átm:41cm, fehér/kék</x:v>
      </x:c>
      <x:c t="str">
        <x:v>SAPHO</x:v>
      </x:c>
      <x:c t="str">
        <x:v>8590913891212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kifutott: 2024.09</x:v>
      </x:c>
    </x:row>
    <x:row>
      <x:c t="str">
        <x:v>PI029</x:v>
      </x:c>
      <x:c t="str">
        <x:v>PRIORI kerámiamosdó, 60x13,5x40cm, fehér/kék</x:v>
      </x:c>
      <x:c t="str">
        <x:v>SAPHO</x:v>
      </x:c>
      <x:c t="str">
        <x:v>8590913891229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PI031</x:v>
      </x:c>
      <x:c t="str">
        <x:v>PRIORI kerámiamosdó, 60x40 cm, fekete</x:v>
      </x:c>
      <x:c t="str">
        <x:v>SAPHO</x:v>
      </x:c>
      <x:c t="str">
        <x:v>8590913899522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kifutott: 2025.01</x:v>
      </x:c>
    </x:row>
    <x:row>
      <x:c t="str">
        <x:v>PI032</x:v>
      </x:c>
      <x:c t="str">
        <x:v>PRIORI kerámiamosdó, átm.:41,5cm, bronz</x:v>
      </x:c>
      <x:c t="str">
        <x:v>SAPHO</x:v>
      </x:c>
      <x:c t="str">
        <x:v>8590913914461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PI033</x:v>
      </x:c>
      <x:c t="str">
        <x:v>PRIORI kerámiamosdó, átm:41cm, kék/barna</x:v>
      </x:c>
      <x:c t="str">
        <x:v>SAPHO</x:v>
      </x:c>
      <x:c t="str">
        <x:v>8590913947711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PI034</x:v>
      </x:c>
      <x:c t="str">
        <x:v>PRIORI kerámiamosdó, átm:41cm, fekete virágmintás</x:v>
      </x:c>
      <x:c t="str">
        <x:v>SAPHO</x:v>
      </x:c>
      <x:c t="str">
        <x:v>8590913947728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PI035</x:v>
      </x:c>
      <x:c t="str">
        <x:v>PRIORI kerámiamosdó, átm:41cm, gránit</x:v>
      </x:c>
      <x:c t="str">
        <x:v>SAPHO</x:v>
      </x:c>
      <x:c t="str">
        <x:v>8590913947735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PI036</x:v>
      </x:c>
      <x:c t="str">
        <x:v>PRIORI kerámiamosdó, átm:41cm, kék virágmintás</x:v>
      </x:c>
      <x:c t="str">
        <x:v>SAPHO</x:v>
      </x:c>
      <x:c t="str">
        <x:v>8590913947742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PI037</x:v>
      </x:c>
      <x:c t="str">
        <x:v>PRIORI kerámiamosdó, átm:41cm, réz/ kék virágmintás</x:v>
      </x:c>
      <x:c t="str">
        <x:v>SAPHO</x:v>
      </x:c>
      <x:c t="str">
        <x:v>8590913947759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PI038</x:v>
      </x:c>
      <x:c t="str">
        <x:v>PRIORI kerámiamosdó, átm:41cm, kék virágos</x:v>
      </x:c>
      <x:c t="str">
        <x:v>SAPHO</x:v>
      </x:c>
      <x:c t="str">
        <x:v>8590913947766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PI039</x:v>
      </x:c>
      <x:c t="str">
        <x:v>PRIORI kerámiamosdó, átm:41cm, fekete/zöld</x:v>
      </x:c>
      <x:c t="str">
        <x:v>SAPHO</x:v>
      </x:c>
      <x:c t="str">
        <x:v>8590913947773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PI040</x:v>
      </x:c>
      <x:c t="str">
        <x:v>PRIORI kerámiamosdó, átm:41,5cm, réz</x:v>
      </x:c>
      <x:c t="str">
        <x:v>SAPHO</x:v>
      </x:c>
      <x:c t="str">
        <x:v>8590913984501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2025.02</x:v>
      </x:c>
    </x:row>
    <x:row>
      <x:c t="str">
        <x:v>PI1002</x:v>
      </x:c>
      <x:c t="str">
        <x:v>PIRENEI fogkefetartó, matt fehér/tejüveg</x:v>
      </x:c>
      <x:c t="str">
        <x:v>SAPHO</x:v>
      </x:c>
      <x:c t="str">
        <x:v>8003341301883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11200.0000</x:v>
      </x:c>
      <x:c t="str">
        <x:v/>
      </x:c>
    </x:row>
    <x:row>
      <x:c t="str">
        <x:v>PI1013</x:v>
      </x:c>
      <x:c t="str">
        <x:v>PIRENEI fogkefetartó, króm/tejüveg</x:v>
      </x:c>
      <x:c t="str">
        <x:v>SAPHO</x:v>
      </x:c>
      <x:c t="str">
        <x:v>8003341301371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10700.0000</x:v>
      </x:c>
      <x:c t="str">
        <x:v/>
      </x:c>
    </x:row>
    <x:row>
      <x:c t="str">
        <x:v>PI1014</x:v>
      </x:c>
      <x:c t="str">
        <x:v>PIRENEI fogkefetartó, matt fekete/tejüveg</x:v>
      </x:c>
      <x:c t="str">
        <x:v>SAPHO</x:v>
      </x:c>
      <x:c t="str">
        <x:v>8003341301241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11200.0000</x:v>
      </x:c>
      <x:c t="str">
        <x:v/>
      </x:c>
    </x:row>
    <x:row>
      <x:c t="str">
        <x:v>PI1081</x:v>
      </x:c>
      <x:c t="str">
        <x:v>PIRENEI fogkefetartó, gun metal/tejüveg</x:v>
      </x:c>
      <x:c t="str">
        <x:v>SAPHO</x:v>
      </x:c>
      <x:c t="str">
        <x:v>8003341335079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16200.0000</x:v>
      </x:c>
      <x:c t="str">
        <x:v>újdonság: 2024.10</x:v>
      </x:c>
    </x:row>
    <x:row>
      <x:c t="str">
        <x:v>PI1087</x:v>
      </x:c>
      <x:c t="str">
        <x:v>PIRENEI fogkefetartó, arany/tejüveg</x:v>
      </x:c>
      <x:c t="str">
        <x:v>SAPHO</x:v>
      </x:c>
      <x:c t="str">
        <x:v>8003341324417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16200.0000</x:v>
      </x:c>
      <x:c t="str">
        <x:v/>
      </x:c>
    </x:row>
    <x:row>
      <x:c t="str">
        <x:v>PI1088</x:v>
      </x:c>
      <x:c t="str">
        <x:v>PIRENEI fogkefetartó, matt arany/tejüveg</x:v>
      </x:c>
      <x:c t="str">
        <x:v>SAPHO</x:v>
      </x:c>
      <x:c t="str">
        <x:v>8003341324523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16200.0000</x:v>
      </x:c>
      <x:c t="str">
        <x:v/>
      </x:c>
    </x:row>
    <x:row>
      <x:c t="str">
        <x:v>PI1102</x:v>
      </x:c>
      <x:c t="str">
        <x:v>PIRENEI szappantartó, matt fehér</x:v>
      </x:c>
      <x:c t="str">
        <x:v>SAPHO</x:v>
      </x:c>
      <x:c t="str">
        <x:v>8003341301890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11200.0000</x:v>
      </x:c>
      <x:c t="str">
        <x:v/>
      </x:c>
    </x:row>
    <x:row>
      <x:c t="str">
        <x:v>PI1113</x:v>
      </x:c>
      <x:c t="str">
        <x:v>PIRENEI szappantartó, króm/tejüveg</x:v>
      </x:c>
      <x:c t="str">
        <x:v>SAPHO</x:v>
      </x:c>
      <x:c t="str">
        <x:v>8003341301388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10700.0000</x:v>
      </x:c>
      <x:c t="str">
        <x:v/>
      </x:c>
    </x:row>
    <x:row>
      <x:c t="str">
        <x:v>PI1114</x:v>
      </x:c>
      <x:c t="str">
        <x:v>PIRENEI szappantartó, matt fekete/tejüveg</x:v>
      </x:c>
      <x:c t="str">
        <x:v>SAPHO</x:v>
      </x:c>
      <x:c t="str">
        <x:v>8003341301258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11200.0000</x:v>
      </x:c>
      <x:c t="str">
        <x:v/>
      </x:c>
    </x:row>
    <x:row>
      <x:c t="str">
        <x:v>PI1181</x:v>
      </x:c>
      <x:c t="str">
        <x:v>PIRENEI szappantartó, gun metal/tejüveg</x:v>
      </x:c>
      <x:c t="str">
        <x:v>SAPHO</x:v>
      </x:c>
      <x:c t="str">
        <x:v>8003341335086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újdonság: 2024.10</x:v>
      </x:c>
    </x:row>
    <x:row>
      <x:c t="str">
        <x:v>PI1187</x:v>
      </x:c>
      <x:c t="str">
        <x:v>PIRENEI szappantartó, arany/tejüveg</x:v>
      </x:c>
      <x:c t="str">
        <x:v>SAPHO</x:v>
      </x:c>
      <x:c t="str">
        <x:v>8003341324424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PI1188</x:v>
      </x:c>
      <x:c t="str">
        <x:v>PIRENEI szappantartó, matt arany/tejüveg</x:v>
      </x:c>
      <x:c t="str">
        <x:v>SAPHO</x:v>
      </x:c>
      <x:c t="str">
        <x:v>8003341324530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PI213502</x:v>
      </x:c>
      <x:c t="str">
        <x:v>PIRENEI törölközőtartó, 350x66mm, matt fehér</x:v>
      </x:c>
      <x:c t="str">
        <x:v>SAPHO</x:v>
      </x:c>
      <x:c t="str">
        <x:v>8003341301913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PI213513</x:v>
      </x:c>
      <x:c t="str">
        <x:v>PIRENEI törölközőtartó, 350x66mm, króm</x:v>
      </x:c>
      <x:c t="str">
        <x:v>SAPHO</x:v>
      </x:c>
      <x:c t="str">
        <x:v>8003341301401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16600.0000</x:v>
      </x:c>
      <x:c t="str">
        <x:v/>
      </x:c>
    </x:row>
    <x:row>
      <x:c t="str">
        <x:v>PI213514</x:v>
      </x:c>
      <x:c t="str">
        <x:v>PIRENEI törölközőtartó, 350x66mm, matt fekete</x:v>
      </x:c>
      <x:c t="str">
        <x:v>SAPHO</x:v>
      </x:c>
      <x:c t="str">
        <x:v>8003341301272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PI213581</x:v>
      </x:c>
      <x:c t="str">
        <x:v>PIRENEI törölközőtartó, 350x66mm, gun metal</x:v>
      </x:c>
      <x:c t="str">
        <x:v>SAPHO</x:v>
      </x:c>
      <x:c t="str">
        <x:v>8003341335093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28200.0000</x:v>
      </x:c>
      <x:c t="str">
        <x:v>újdonság: 2024.10</x:v>
      </x:c>
    </x:row>
    <x:row>
      <x:c t="str">
        <x:v>PI213587</x:v>
      </x:c>
      <x:c t="str">
        <x:v>PIRENEI törölközőtartó, 350x66mm, arany</x:v>
      </x:c>
      <x:c t="str">
        <x:v>SAPHO</x:v>
      </x:c>
      <x:c t="str">
        <x:v>8003341324448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28200.0000</x:v>
      </x:c>
      <x:c t="str">
        <x:v/>
      </x:c>
    </x:row>
    <x:row>
      <x:c t="str">
        <x:v>PI213588</x:v>
      </x:c>
      <x:c t="str">
        <x:v>PIRENEI törölközőtartó, 350x66mm, matt arany</x:v>
      </x:c>
      <x:c t="str">
        <x:v>SAPHO</x:v>
      </x:c>
      <x:c t="str">
        <x:v>8003341324554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28200.0000</x:v>
      </x:c>
      <x:c t="str">
        <x:v/>
      </x:c>
    </x:row>
    <x:row>
      <x:c t="str">
        <x:v>PI214502</x:v>
      </x:c>
      <x:c t="str">
        <x:v>PIRENEI törölközőtartó, 450x66mm, matt fehér</x:v>
      </x:c>
      <x:c t="str">
        <x:v>SAPHO</x:v>
      </x:c>
      <x:c t="str">
        <x:v>8003341301920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21900.0000</x:v>
      </x:c>
      <x:c t="str">
        <x:v/>
      </x:c>
    </x:row>
    <x:row>
      <x:c t="str">
        <x:v>PI214513</x:v>
      </x:c>
      <x:c t="str">
        <x:v>PIRENEI törölközőtartó, 450x66mm, króm</x:v>
      </x:c>
      <x:c t="str">
        <x:v>SAPHO</x:v>
      </x:c>
      <x:c t="str">
        <x:v>8003341301418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20900.0000</x:v>
      </x:c>
      <x:c t="str">
        <x:v/>
      </x:c>
    </x:row>
    <x:row>
      <x:c t="str">
        <x:v>PI214514</x:v>
      </x:c>
      <x:c t="str">
        <x:v>PIRENEI törölközőtartó, 450x66mm, matt fekete</x:v>
      </x:c>
      <x:c t="str">
        <x:v>SAPHO</x:v>
      </x:c>
      <x:c t="str">
        <x:v>8003341301289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21900.0000</x:v>
      </x:c>
      <x:c t="str">
        <x:v/>
      </x:c>
    </x:row>
    <x:row>
      <x:c t="str">
        <x:v>PI214581</x:v>
      </x:c>
      <x:c t="str">
        <x:v>PIRENEI törölközőtartó, 450x66mm, gun metal</x:v>
      </x:c>
      <x:c t="str">
        <x:v>SAPHO</x:v>
      </x:c>
      <x:c t="str">
        <x:v>8003341335109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33600.0000</x:v>
      </x:c>
      <x:c t="str">
        <x:v>újdonság: 2024.10</x:v>
      </x:c>
    </x:row>
    <x:row>
      <x:c t="str">
        <x:v>PI214587</x:v>
      </x:c>
      <x:c t="str">
        <x:v>PIRENEI törölközőtartó, 450x66mm, arany</x:v>
      </x:c>
      <x:c t="str">
        <x:v>SAPHO</x:v>
      </x:c>
      <x:c t="str">
        <x:v>8003341324455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33600.0000</x:v>
      </x:c>
      <x:c t="str">
        <x:v/>
      </x:c>
    </x:row>
    <x:row>
      <x:c t="str">
        <x:v>PI214588</x:v>
      </x:c>
      <x:c t="str">
        <x:v>PIRENEI törölközőtartó, 450x66mm, matt arany</x:v>
      </x:c>
      <x:c t="str">
        <x:v>SAPHO</x:v>
      </x:c>
      <x:c t="str">
        <x:v>8003341324561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33600.0000</x:v>
      </x:c>
      <x:c t="str">
        <x:v/>
      </x:c>
    </x:row>
    <x:row>
      <x:c t="str">
        <x:v>PI216002</x:v>
      </x:c>
      <x:c t="str">
        <x:v>PIRENEI törölközőtartó, 600x66mm, matt fehér</x:v>
      </x:c>
      <x:c t="str">
        <x:v>SAPHO</x:v>
      </x:c>
      <x:c t="str">
        <x:v>8003341301937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25700.0000</x:v>
      </x:c>
      <x:c t="str">
        <x:v/>
      </x:c>
    </x:row>
    <x:row>
      <x:c t="str">
        <x:v>PI216013</x:v>
      </x:c>
      <x:c t="str">
        <x:v>PIRENEI törölközőtartó, 600x66mm, króm</x:v>
      </x:c>
      <x:c t="str">
        <x:v>SAPHO</x:v>
      </x:c>
      <x:c t="str">
        <x:v>8003341301425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/>
      </x:c>
    </x:row>
    <x:row>
      <x:c t="str">
        <x:v>PI216014</x:v>
      </x:c>
      <x:c t="str">
        <x:v>PIRENEI törölközőtartó, 600x66mm, matt fekete</x:v>
      </x:c>
      <x:c t="str">
        <x:v>SAPHO</x:v>
      </x:c>
      <x:c t="str">
        <x:v>8003341301296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25700.0000</x:v>
      </x:c>
      <x:c t="str">
        <x:v/>
      </x:c>
    </x:row>
    <x:row>
      <x:c t="str">
        <x:v>PI216081</x:v>
      </x:c>
      <x:c t="str">
        <x:v>PIRENEI törölközőtartó, 600x66mm, gun metal</x:v>
      </x:c>
      <x:c t="str">
        <x:v>SAPHO</x:v>
      </x:c>
      <x:c t="str">
        <x:v>8003341335116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37600.0000</x:v>
      </x:c>
      <x:c t="str">
        <x:v>újdonság: 2024.10</x:v>
      </x:c>
    </x:row>
    <x:row>
      <x:c t="str">
        <x:v>PI216087</x:v>
      </x:c>
      <x:c t="str">
        <x:v>PIRENEI törölközőtartó, 600x66mm, arany</x:v>
      </x:c>
      <x:c t="str">
        <x:v>SAPHO</x:v>
      </x:c>
      <x:c t="str">
        <x:v>8003341324462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37600.0000</x:v>
      </x:c>
      <x:c t="str">
        <x:v/>
      </x:c>
    </x:row>
    <x:row>
      <x:c t="str">
        <x:v>PI216088</x:v>
      </x:c>
      <x:c t="str">
        <x:v>PIRENEI törölközőtartó, 600x66mm, matt arany</x:v>
      </x:c>
      <x:c t="str">
        <x:v>SAPHO</x:v>
      </x:c>
      <x:c t="str">
        <x:v>8003341324578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37600.0000</x:v>
      </x:c>
      <x:c t="str">
        <x:v/>
      </x:c>
    </x:row>
    <x:row>
      <x:c t="str">
        <x:v>PI218002</x:v>
      </x:c>
      <x:c t="str">
        <x:v>PIRENEI törölközőtartó, 800x66mm, matt fehér</x:v>
      </x:c>
      <x:c t="str">
        <x:v>SAPHO</x:v>
      </x:c>
      <x:c t="str">
        <x:v>8003341294147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PI218013</x:v>
      </x:c>
      <x:c t="str">
        <x:v>PIRENEI törölközőtartó, 800x66mm, króm</x:v>
      </x:c>
      <x:c t="str">
        <x:v>SAPHO</x:v>
      </x:c>
      <x:c t="str">
        <x:v>8003341294123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32700.0000</x:v>
      </x:c>
      <x:c t="str">
        <x:v/>
      </x:c>
    </x:row>
    <x:row>
      <x:c t="str">
        <x:v>PI218014</x:v>
      </x:c>
      <x:c t="str">
        <x:v>PIRENEI törölközőtartó, 800x66mm, matt fekete</x:v>
      </x:c>
      <x:c t="str">
        <x:v>SAPHO</x:v>
      </x:c>
      <x:c t="str">
        <x:v>8003341294130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PI2202</x:v>
      </x:c>
      <x:c t="str">
        <x:v>PIRENEI törölközőtartó, 410mm, matt fehér</x:v>
      </x:c>
      <x:c t="str">
        <x:v>SAPHO</x:v>
      </x:c>
      <x:c t="str">
        <x:v>8003341301944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PI2213</x:v>
      </x:c>
      <x:c t="str">
        <x:v>PIRENEI törölközőtartó, 410mm, króm</x:v>
      </x:c>
      <x:c t="str">
        <x:v>SAPHO</x:v>
      </x:c>
      <x:c t="str">
        <x:v>8003341301449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20100.0000</x:v>
      </x:c>
      <x:c t="str">
        <x:v/>
      </x:c>
    </x:row>
    <x:row>
      <x:c t="str">
        <x:v>PI2214</x:v>
      </x:c>
      <x:c t="str">
        <x:v>PIRENEI törölközőtartó, 410mm, matt fekete</x:v>
      </x:c>
      <x:c t="str">
        <x:v>SAPHO</x:v>
      </x:c>
      <x:c t="str">
        <x:v>8003341301319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PI2302</x:v>
      </x:c>
      <x:c t="str">
        <x:v>PIRENEI mozgatható dupla törölközőtartó, 350mm, matt fehér</x:v>
      </x:c>
      <x:c t="str">
        <x:v>SAPHO</x:v>
      </x:c>
      <x:c t="str">
        <x:v>8003341301951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20900.0000</x:v>
      </x:c>
      <x:c t="str">
        <x:v/>
      </x:c>
    </x:row>
    <x:row>
      <x:c t="str">
        <x:v>PI2313</x:v>
      </x:c>
      <x:c t="str">
        <x:v>PIRENEI mozgatható dupla törölközőtartó, 350mm, króm</x:v>
      </x:c>
      <x:c t="str">
        <x:v>SAPHO</x:v>
      </x:c>
      <x:c t="str">
        <x:v>8003341301456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19800.0000</x:v>
      </x:c>
      <x:c t="str">
        <x:v/>
      </x:c>
    </x:row>
    <x:row>
      <x:c t="str">
        <x:v>PI2314</x:v>
      </x:c>
      <x:c t="str">
        <x:v>PIRENEI mozgatható dupla törölközőtartó, 350mm, matt fekete</x:v>
      </x:c>
      <x:c t="str">
        <x:v>SAPHO</x:v>
      </x:c>
      <x:c t="str">
        <x:v>8003341301326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20900.0000</x:v>
      </x:c>
      <x:c t="str">
        <x:v/>
      </x:c>
    </x:row>
    <x:row>
      <x:c t="str">
        <x:v>PI2381</x:v>
      </x:c>
      <x:c t="str">
        <x:v>PIRENEI mozgatható dupla törölközőtartó, 350mm, gun metal</x:v>
      </x:c>
      <x:c t="str">
        <x:v>SAPHO</x:v>
      </x:c>
      <x:c t="str">
        <x:v>8003341335123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>újdonság: 2024.10</x:v>
      </x:c>
    </x:row>
    <x:row>
      <x:c t="str">
        <x:v>PI2387</x:v>
      </x:c>
      <x:c t="str">
        <x:v>PIRENEI mozgatható dupla törölközőtartó, 350mm, arany</x:v>
      </x:c>
      <x:c t="str">
        <x:v>SAPHO</x:v>
      </x:c>
      <x:c t="str">
        <x:v>8003341324479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/>
      </x:c>
    </x:row>
    <x:row>
      <x:c t="str">
        <x:v>PI2388</x:v>
      </x:c>
      <x:c t="str">
        <x:v>PIRENEI mozgatható dupla törölközőtartó, 350mm, matt arany</x:v>
      </x:c>
      <x:c t="str">
        <x:v>SAPHO</x:v>
      </x:c>
      <x:c t="str">
        <x:v>8003341324585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/>
      </x:c>
    </x:row>
    <x:row>
      <x:c t="str">
        <x:v>PI2402</x:v>
      </x:c>
      <x:c t="str">
        <x:v>PIRENEI WC-papírtartó, matt fehér</x:v>
      </x:c>
      <x:c t="str">
        <x:v>SAPHO</x:v>
      </x:c>
      <x:c t="str">
        <x:v>8003341301975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PI2413</x:v>
      </x:c>
      <x:c t="str">
        <x:v>PIRENEI WC-papírtartó, króm</x:v>
      </x:c>
      <x:c t="str">
        <x:v>SAPHO</x:v>
      </x:c>
      <x:c t="str">
        <x:v>8003341301470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PI2414</x:v>
      </x:c>
      <x:c t="str">
        <x:v>PIRENEI WC-papírtartó, matt fekete</x:v>
      </x:c>
      <x:c t="str">
        <x:v>SAPHO</x:v>
      </x:c>
      <x:c t="str">
        <x:v>8003341301340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PI2481</x:v>
      </x:c>
      <x:c t="str">
        <x:v>PIRENEI WC-papírtartó, gun metal</x:v>
      </x:c>
      <x:c t="str">
        <x:v>SAPHO</x:v>
      </x:c>
      <x:c t="str">
        <x:v>8003341335130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>újdonság: 2024.10</x:v>
      </x:c>
    </x:row>
    <x:row>
      <x:c t="str">
        <x:v>PI2487</x:v>
      </x:c>
      <x:c t="str">
        <x:v>PIRENEI WC-papírtartó, arany</x:v>
      </x:c>
      <x:c t="str">
        <x:v>SAPHO</x:v>
      </x:c>
      <x:c t="str">
        <x:v>8003341324493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PI2488</x:v>
      </x:c>
      <x:c t="str">
        <x:v>PIRENEI WC-papírtartó, matt arany</x:v>
      </x:c>
      <x:c t="str">
        <x:v>SAPHO</x:v>
      </x:c>
      <x:c t="str">
        <x:v>8003341324608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PI2702</x:v>
      </x:c>
      <x:c t="str">
        <x:v>PIRENEI fogas, matt fehér</x:v>
      </x:c>
      <x:c t="str">
        <x:v>SAPHO</x:v>
      </x:c>
      <x:c t="str">
        <x:v>8003341301982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/>
      </x:c>
    </x:row>
    <x:row>
      <x:c t="str">
        <x:v>PI2713</x:v>
      </x:c>
      <x:c t="str">
        <x:v>PIRENEI fogas, króm</x:v>
      </x:c>
      <x:c t="str">
        <x:v>SAPHO</x:v>
      </x:c>
      <x:c t="str">
        <x:v>8003341301487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8100.0000</x:v>
      </x:c>
      <x:c t="str">
        <x:v/>
      </x:c>
    </x:row>
    <x:row>
      <x:c t="str">
        <x:v>PI2714</x:v>
      </x:c>
      <x:c t="str">
        <x:v>PIRENEI fogas, 1 pár, matt fekete</x:v>
      </x:c>
      <x:c t="str">
        <x:v>SAPHO</x:v>
      </x:c>
      <x:c t="str">
        <x:v>8003341301357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/>
      </x:c>
    </x:row>
    <x:row>
      <x:c t="str">
        <x:v>PI2781</x:v>
      </x:c>
      <x:c t="str">
        <x:v>PIRENEI fogas, 1 pár, gun metal</x:v>
      </x:c>
      <x:c t="str">
        <x:v>SAPHO</x:v>
      </x:c>
      <x:c t="str">
        <x:v>8003341335147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>újdonság: 2024.10</x:v>
      </x:c>
    </x:row>
    <x:row>
      <x:c t="str">
        <x:v>PI2787</x:v>
      </x:c>
      <x:c t="str">
        <x:v>PIRENEI fogas, 1 pár, arany</x:v>
      </x:c>
      <x:c t="str">
        <x:v>SAPHO</x:v>
      </x:c>
      <x:c t="str">
        <x:v>8003341324509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PI2788</x:v>
      </x:c>
      <x:c t="str">
        <x:v>PIRENEI fogas, 1 pár, matt arany</x:v>
      </x:c>
      <x:c t="str">
        <x:v>SAPHO</x:v>
      </x:c>
      <x:c t="str">
        <x:v>8003341324615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PI330302</x:v>
      </x:c>
      <x:c t="str">
        <x:v>PIRENEI WC-kefetartó, matt fehér/tejüveg</x:v>
      </x:c>
      <x:c t="str">
        <x:v>SAPHO</x:v>
      </x:c>
      <x:c t="str">
        <x:v>8003341301999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19300.0000</x:v>
      </x:c>
      <x:c t="str">
        <x:v/>
      </x:c>
    </x:row>
    <x:row>
      <x:c t="str">
        <x:v>PI330313</x:v>
      </x:c>
      <x:c t="str">
        <x:v>PIRENEI WC-kefetartó, króm/tejüveg</x:v>
      </x:c>
      <x:c t="str">
        <x:v>SAPHO</x:v>
      </x:c>
      <x:c t="str">
        <x:v>8003341301494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PI330314</x:v>
      </x:c>
      <x:c t="str">
        <x:v>PIRENEI WC-kefetartó, matt fekete/tejüveg</x:v>
      </x:c>
      <x:c t="str">
        <x:v>SAPHO</x:v>
      </x:c>
      <x:c t="str">
        <x:v>8003341301364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19800.0000</x:v>
      </x:c>
      <x:c t="str">
        <x:v/>
      </x:c>
    </x:row>
    <x:row>
      <x:c t="str">
        <x:v>PI330381</x:v>
      </x:c>
      <x:c t="str">
        <x:v>PIRENEI WC-kefetartó, gun metal/tejüveg</x:v>
      </x:c>
      <x:c t="str">
        <x:v>SAPHO</x:v>
      </x:c>
      <x:c t="str">
        <x:v>8003341335161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28900.0000</x:v>
      </x:c>
      <x:c t="str">
        <x:v>újdonság: 2024.10</x:v>
      </x:c>
    </x:row>
    <x:row>
      <x:c t="str">
        <x:v>PI330387</x:v>
      </x:c>
      <x:c t="str">
        <x:v>PIRENEI WC-kefetartó, arany/tejüveg</x:v>
      </x:c>
      <x:c t="str">
        <x:v>SAPHO</x:v>
      </x:c>
      <x:c t="str">
        <x:v>8003341324516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28900.0000</x:v>
      </x:c>
      <x:c t="str">
        <x:v/>
      </x:c>
    </x:row>
    <x:row>
      <x:c t="str">
        <x:v>PI330388</x:v>
      </x:c>
      <x:c t="str">
        <x:v>PIRENEI WC-kefetartó, matt arany/tejüveg</x:v>
      </x:c>
      <x:c t="str">
        <x:v>SAPHO</x:v>
      </x:c>
      <x:c t="str">
        <x:v>8003341324622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28900.0000</x:v>
      </x:c>
      <x:c t="str">
        <x:v/>
      </x:c>
    </x:row>
    <x:row>
      <x:c t="str">
        <x:v>PI4550</x:v>
      </x:c>
      <x:c t="str">
        <x:v>AQUALINE Műanyag mosogató, szifonnal, 45x50cm</x:v>
      </x:c>
      <x:c t="str">
        <x:v>AQUALINE</x:v>
      </x:c>
      <x:c t="str">
        <x:v>8590913882951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PI4550-01</x:v>
      </x:c>
      <x:c t="str">
        <x:v>AQUALINE mosdótartó szekrény műanyag mosogatótálcával, 45x50cm</x:v>
      </x:c>
      <x:c t="str">
        <x:v>KOMPONENS</x:v>
      </x:c>
      <x:c t="str">
        <x:v>8590913911934</x:v>
      </x:c>
      <x:c t="str">
        <x:v>szett     </x:v>
      </x:c>
      <x:c t="str">
        <x:v/>
      </x:c>
      <x:c t="n">
        <x:v>17.7800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PI5020</x:v>
      </x:c>
      <x:c t="str">
        <x:v>AQUALINE Univerzális rács fali kiöntőhöz, 36x30cm, PVC, fehér</x:v>
      </x:c>
      <x:c t="str">
        <x:v>AQUALINE</x:v>
      </x:c>
      <x:c t="str">
        <x:v>8590913840135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</x:v>
      </x:c>
      <x:c t="str">
        <x:v>mosogatórács</x:v>
      </x:c>
      <x:c t="n">
        <x:v>0.0000</x:v>
      </x:c>
      <x:c t="n">
        <x:v>4500.0000</x:v>
      </x:c>
      <x:c t="str">
        <x:v/>
      </x:c>
    </x:row>
    <x:row>
      <x:c t="str">
        <x:v>PI5050</x:v>
      </x:c>
      <x:c t="str">
        <x:v>AQUALINE Fali kiöntő rakodó felülettel, szifonnal, 50x34cm, PVC, fehér</x:v>
      </x:c>
      <x:c t="str">
        <x:v>AQUALINE</x:v>
      </x:c>
      <x:c t="str">
        <x:v>8029954005970</x:v>
      </x:c>
      <x:c t="str">
        <x:v>db        </x:v>
      </x:c>
      <x:c t="str">
        <x:v>39249000</x:v>
      </x:c>
      <x:c t="n">
        <x:v>2.2500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16000.0000</x:v>
      </x:c>
      <x:c t="str">
        <x:v/>
      </x:c>
    </x:row>
    <x:row>
      <x:c t="str">
        <x:v>PI5052</x:v>
      </x:c>
      <x:c t="str">
        <x:v>AQUALINE Fali kiöntő, szifonnal, 55x37cm, PVC, fehér</x:v>
      </x:c>
      <x:c t="str">
        <x:v>AQUALINE</x:v>
      </x:c>
      <x:c t="str">
        <x:v>8590913882326</x:v>
      </x:c>
      <x:c t="str">
        <x:v>db        </x:v>
      </x:c>
      <x:c t="str">
        <x:v>39249000</x:v>
      </x:c>
      <x:c t="n">
        <x:v>3.3260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PI5055</x:v>
      </x:c>
      <x:c t="str">
        <x:v>AQUALINE Fali kiöntő, szifonnal, 55x34cm, PVC, fehér</x:v>
      </x:c>
      <x:c t="str">
        <x:v>AQUALINE</x:v>
      </x:c>
      <x:c t="str">
        <x:v>8590913840111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PI5060</x:v>
      </x:c>
      <x:c t="str">
        <x:v>AQUALINE Fali kiöntő rakodó felülettel, szifonnal, 60x34cm, PVC, fehér</x:v>
      </x:c>
      <x:c t="str">
        <x:v>AQUALINE</x:v>
      </x:c>
      <x:c t="str">
        <x:v>8590913840128</x:v>
      </x:c>
      <x:c t="str">
        <x:v>db        </x:v>
      </x:c>
      <x:c t="str">
        <x:v>39249000</x:v>
      </x:c>
      <x:c t="n">
        <x:v>2.4350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PI6050</x:v>
      </x:c>
      <x:c t="str">
        <x:v>AQUALINE Műanyag mosogató, szifonnal, 60x50cm</x:v>
      </x:c>
      <x:c t="str">
        <x:v>AQUALINE</x:v>
      </x:c>
      <x:c t="str">
        <x:v>8590913882968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19000.0000</x:v>
      </x:c>
      <x:c t="str">
        <x:v/>
      </x:c>
    </x:row>
    <x:row>
      <x:c t="str">
        <x:v>PI6050-01</x:v>
      </x:c>
      <x:c t="str">
        <x:v>AQUALINE Műanyag mosogató, szifonnal, mosdótartó szekrénnyel </x:v>
      </x:c>
      <x:c t="str">
        <x:v>KOMPONENS</x:v>
      </x:c>
      <x:c t="str">
        <x:v>8590913911927</x:v>
      </x:c>
      <x:c t="str">
        <x:v>szett     </x:v>
      </x:c>
      <x:c t="str">
        <x:v/>
      </x:c>
      <x:c t="n">
        <x:v>21.4300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76000.0000</x:v>
      </x:c>
      <x:c t="str">
        <x:v/>
      </x:c>
    </x:row>
    <x:row>
      <x:c t="str">
        <x:v>PI7002</x:v>
      </x:c>
      <x:c t="str">
        <x:v>PIRENEI törölközőtartó, matt fehér</x:v>
      </x:c>
      <x:c t="str">
        <x:v>SAPHO</x:v>
      </x:c>
      <x:c t="str">
        <x:v>8003341301968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PI7013</x:v>
      </x:c>
      <x:c t="str">
        <x:v>PIRENEI törölközőtartó, króm</x:v>
      </x:c>
      <x:c t="str">
        <x:v>SAPHO</x:v>
      </x:c>
      <x:c t="str">
        <x:v>8003341301463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15200.0000</x:v>
      </x:c>
      <x:c t="str">
        <x:v/>
      </x:c>
    </x:row>
    <x:row>
      <x:c t="str">
        <x:v>PI7014</x:v>
      </x:c>
      <x:c t="str">
        <x:v>PIRENEI törölközőtartó, matt fekete</x:v>
      </x:c>
      <x:c t="str">
        <x:v>SAPHO</x:v>
      </x:c>
      <x:c t="str">
        <x:v>8003341301333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PI7081</x:v>
      </x:c>
      <x:c t="str">
        <x:v>PIRENEI törölközőtartó, gun metal</x:v>
      </x:c>
      <x:c t="str">
        <x:v>SAPHO</x:v>
      </x:c>
      <x:c t="str">
        <x:v>8003341335154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29400.0000</x:v>
      </x:c>
      <x:c t="str">
        <x:v>újdonság: 2024.10</x:v>
      </x:c>
    </x:row>
    <x:row>
      <x:c t="str">
        <x:v>PI7087</x:v>
      </x:c>
      <x:c t="str">
        <x:v>PIRENEI törölközőtartó, arany</x:v>
      </x:c>
      <x:c t="str">
        <x:v>SAPHO</x:v>
      </x:c>
      <x:c t="str">
        <x:v>8003341324486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29400.0000</x:v>
      </x:c>
      <x:c t="str">
        <x:v/>
      </x:c>
    </x:row>
    <x:row>
      <x:c t="str">
        <x:v>PI7088</x:v>
      </x:c>
      <x:c t="str">
        <x:v>PIRENEI törölközőtartó, matt arany</x:v>
      </x:c>
      <x:c t="str">
        <x:v>SAPHO</x:v>
      </x:c>
      <x:c t="str">
        <x:v>8003341324592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29400.0000</x:v>
      </x:c>
      <x:c t="str">
        <x:v/>
      </x:c>
    </x:row>
    <x:row>
      <x:c t="str">
        <x:v>PI8050</x:v>
      </x:c>
      <x:c t="str">
        <x:v>AQUALINE műanyag mosogató, 80x50cm</x:v>
      </x:c>
      <x:c t="str">
        <x:v>AQUALINE</x:v>
      </x:c>
      <x:c t="str">
        <x:v>8590913925719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27000.0000</x:v>
      </x:c>
      <x:c t="str">
        <x:v/>
      </x:c>
    </x:row>
    <x:row>
      <x:c t="str">
        <x:v>PI8050-1</x:v>
      </x:c>
      <x:c t="str">
        <x:v>AQUALINE mosdótartó szekrény műanyag mosogatótálcával, 80x50cm</x:v>
      </x:c>
      <x:c t="str">
        <x:v>KOMPONENS</x:v>
      </x:c>
      <x:c t="str">
        <x:v>8590913928222</x:v>
      </x:c>
      <x:c t="str">
        <x:v>szett     </x:v>
      </x:c>
      <x:c t="str">
        <x:v>94036090</x:v>
      </x:c>
      <x:c t="n">
        <x:v>18.8300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PI8102</x:v>
      </x:c>
      <x:c t="str">
        <x:v>PIRENEI szappanadagoló, matt fehér</x:v>
      </x:c>
      <x:c t="str">
        <x:v>SAPHO</x:v>
      </x:c>
      <x:c t="str">
        <x:v>8003341301906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15100.0000</x:v>
      </x:c>
      <x:c t="str">
        <x:v/>
      </x:c>
    </x:row>
    <x:row>
      <x:c t="str">
        <x:v>PI8113</x:v>
      </x:c>
      <x:c t="str">
        <x:v>PIRENEI szappanadagoló, króm/tejüveg</x:v>
      </x:c>
      <x:c t="str">
        <x:v>SAPHO</x:v>
      </x:c>
      <x:c t="str">
        <x:v>8003341301395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14400.0000</x:v>
      </x:c>
      <x:c t="str">
        <x:v/>
      </x:c>
    </x:row>
    <x:row>
      <x:c t="str">
        <x:v>PI8114</x:v>
      </x:c>
      <x:c t="str">
        <x:v>PIRENEI szappanadagoló, matt fekete/tejüveg</x:v>
      </x:c>
      <x:c t="str">
        <x:v>SAPHO</x:v>
      </x:c>
      <x:c t="str">
        <x:v>8003341301265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15100.0000</x:v>
      </x:c>
      <x:c t="str">
        <x:v/>
      </x:c>
    </x:row>
    <x:row>
      <x:c t="str">
        <x:v>PI8181</x:v>
      </x:c>
      <x:c t="str">
        <x:v>PIRENEI szappanadagoló, 110 ml, gun metal/tejüveg</x:v>
      </x:c>
      <x:c t="str">
        <x:v>SAPHO</x:v>
      </x:c>
      <x:c t="str">
        <x:v>8003341335178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21700.0000</x:v>
      </x:c>
      <x:c t="str">
        <x:v>újdonság: 2024.10</x:v>
      </x:c>
    </x:row>
    <x:row>
      <x:c t="str">
        <x:v>PI8187</x:v>
      </x:c>
      <x:c t="str">
        <x:v>PIRENEI szappanadagoló, 110ml, arany/tejüveg</x:v>
      </x:c>
      <x:c t="str">
        <x:v>SAPHO</x:v>
      </x:c>
      <x:c t="str">
        <x:v>8003341324431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21700.0000</x:v>
      </x:c>
      <x:c t="str">
        <x:v/>
      </x:c>
    </x:row>
    <x:row>
      <x:c t="str">
        <x:v>PI8188</x:v>
      </x:c>
      <x:c t="str">
        <x:v>PIRENEI szappanadagoló, 110ml, matt arany/tejüveg</x:v>
      </x:c>
      <x:c t="str">
        <x:v>SAPHO</x:v>
      </x:c>
      <x:c t="str">
        <x:v>8003341324547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21700.0000</x:v>
      </x:c>
      <x:c t="str">
        <x:v/>
      </x:c>
    </x:row>
    <x:row>
      <x:c t="str">
        <x:v>PIED 105</x:v>
      </x:c>
      <x:c t="str">
        <x:v>AQUALINE Lábszerkezet ülőkádaknak </x:v>
      </x:c>
      <x:c t="str">
        <x:v>AQUALINE</x:v>
      </x:c>
      <x:c t="str">
        <x:v>8096010915269</x:v>
      </x:c>
      <x:c t="str">
        <x:v>db        </x:v>
      </x:c>
      <x:c t="str">
        <x:v>73242900</x:v>
      </x:c>
      <x:c t="n">
        <x:v>5.6100</x:v>
      </x:c>
      <x:c t="str">
        <x:v/>
      </x:c>
      <x:c t="str">
        <x:v>láb</x:v>
      </x:c>
      <x:c t="str">
        <x:v>kádláb</x:v>
      </x:c>
      <x:c t="n">
        <x:v>0.0000</x:v>
      </x:c>
      <x:c t="n">
        <x:v>17000.0000</x:v>
      </x:c>
      <x:c t="str">
        <x:v>kifutott: 2025.10</x:v>
      </x:c>
    </x:row>
    <x:row>
      <x:c t="str">
        <x:v>PIED PVC</x:v>
      </x:c>
      <x:c t="str">
        <x:v>AQUALINE Láb 120-170cm-es kádakhoz </x:v>
      </x:c>
      <x:c t="str">
        <x:v>AQUALINE</x:v>
      </x:c>
      <x:c t="str">
        <x:v>8096010915283</x:v>
      </x:c>
      <x:c t="str">
        <x:v>db        </x:v>
      </x:c>
      <x:c t="str">
        <x:v>73242900</x:v>
      </x:c>
      <x:c t="n">
        <x:v>1.1000</x:v>
      </x:c>
      <x:c t="str">
        <x:v/>
      </x:c>
      <x:c t="str">
        <x:v>láb</x:v>
      </x:c>
      <x:c t="str">
        <x:v>kádláb</x:v>
      </x:c>
      <x:c t="n">
        <x:v>0.0000</x:v>
      </x:c>
      <x:c t="n">
        <x:v>9700.0000</x:v>
      </x:c>
      <x:c t="str">
        <x:v>kifutott: 2025.08</x:v>
      </x:c>
    </x:row>
    <x:row>
      <x:c t="str">
        <x:v>PILCSR11</x:v>
      </x:c>
      <x:c t="str">
        <x:v>GSI zuhanytálcaszifon, 90mm, DN40, helytakarékos, fehér kerámiafedővel</x:v>
      </x:c>
      <x:c t="str">
        <x:v>SAPHO</x:v>
      </x:c>
      <x:c t="str">
        <x:v>8056590016992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2024.04</x:v>
      </x:c>
    </x:row>
    <x:row>
      <x:c t="str">
        <x:v>PILDSR</x:v>
      </x:c>
      <x:c t="str">
        <x:v>GSI zuhanytálcaszifon, 90mm, DN40, helytakarékos, króm</x:v>
      </x:c>
      <x:c t="str">
        <x:v>SAPHO</x:v>
      </x:c>
      <x:c t="str">
        <x:v>8032937812786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2024.04</x:v>
      </x:c>
    </x:row>
    <x:row>
      <x:c t="str">
        <x:v>PILDSR204</x:v>
      </x:c>
      <x:c t="str">
        <x:v>GSI zuhanytálcaszifon, 90mm, DN40, matt agave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2025.03</x:v>
      </x:c>
    </x:row>
    <x:row>
      <x:c t="str">
        <x:v>PILDSR208</x:v>
      </x:c>
      <x:c t="str">
        <x:v>GSI zuhanytálcaszifon, 90mm, DN40, matt kréta</x:v>
      </x:c>
      <x:c t="str">
        <x:v>SAPHO</x:v>
      </x:c>
      <x:c t="str">
        <x:v>8057729352820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2025.03</x:v>
      </x:c>
    </x:row>
    <x:row>
      <x:c t="str">
        <x:v>PILDSR209</x:v>
      </x:c>
      <x:c t="str">
        <x:v>GSI zuhanytálcaszifon, 90mm, DN40, helytakarékos, matt fehér fedővel</x:v>
      </x:c>
      <x:c t="str">
        <x:v>SAPHO</x:v>
      </x:c>
      <x:c t="str">
        <x:v>8052015168680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2024.04</x:v>
      </x:c>
    </x:row>
    <x:row>
      <x:c t="str">
        <x:v>PILDSR217</x:v>
      </x:c>
      <x:c t="str">
        <x:v>GSI zuhanytálcaszifon, 90mm, DN40, matt cement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2025.03</x:v>
      </x:c>
    </x:row>
    <x:row>
      <x:c t="str">
        <x:v>PILDSR226</x:v>
      </x:c>
      <x:c t="str">
        <x:v>GSI zuhanytálcaszifon, 90mm, DN40, helytakarékos, matt fekete fedővel</x:v>
      </x:c>
      <x:c t="str">
        <x:v>SAPHO</x:v>
      </x:c>
      <x:c t="str">
        <x:v>8052015168697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2024.04</x:v>
      </x:c>
    </x:row>
    <x:row>
      <x:c t="str">
        <x:v>PK300</x:v>
      </x:c>
      <x:c t="str">
        <x:v>SMALL PICCOLINO öntöttmárvány mosdó, balos, 30,8x17cm</x:v>
      </x:c>
      <x:c t="str">
        <x:v>SAPHO</x:v>
      </x:c>
      <x:c t="str">
        <x:v>8590913885655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39000.0000</x:v>
      </x:c>
      <x:c t="str">
        <x:v/>
      </x:c>
    </x:row>
    <x:row>
      <x:c t="str">
        <x:v>PK30014</x:v>
      </x:c>
      <x:c t="str">
        <x:v>PICCOLINO betonmosdó, 30,8x17cm, balos, homok</x:v>
      </x:c>
      <x:c t="str">
        <x:v>SAPHO</x:v>
      </x:c>
      <x:c t="str">
        <x:v>8590913970658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PK30015</x:v>
      </x:c>
      <x:c t="str">
        <x:v>PICCOLINO betonmosdó, 30,8x17cm, balos, sötét barna</x:v>
      </x:c>
      <x:c t="str">
        <x:v>SAPHO</x:v>
      </x:c>
      <x:c t="str">
        <x:v>8590913970689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PK30016</x:v>
      </x:c>
      <x:c t="str">
        <x:v>PICCOLINO betonmosdó, 30,8x17cm, balos, antracit</x:v>
      </x:c>
      <x:c t="str">
        <x:v>SAPHO</x:v>
      </x:c>
      <x:c t="str">
        <x:v>8590913970696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PK30017</x:v>
      </x:c>
      <x:c t="str">
        <x:v>PICCOLINO betonmosdó, 30,8x17cm, balos, szürke</x:v>
      </x:c>
      <x:c t="str">
        <x:v>SAPHO</x:v>
      </x:c>
      <x:c t="str">
        <x:v>8590913970702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PK30021</x:v>
      </x:c>
      <x:c t="str">
        <x:v>PICCOLINO betonmosdó, 30,8x17cm, balos, rózsaszín</x:v>
      </x:c>
      <x:c t="str">
        <x:v>SAPHO</x:v>
      </x:c>
      <x:c t="str">
        <x:v>8590913970719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PK30022</x:v>
      </x:c>
      <x:c t="str">
        <x:v>PICCOLINO betonmosdó, 30,8x17cm, balos, sárga</x:v>
      </x:c>
      <x:c t="str">
        <x:v>SAPHO</x:v>
      </x:c>
      <x:c t="str">
        <x:v>8590913970726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PK30023</x:v>
      </x:c>
      <x:c t="str">
        <x:v>PICCOLINO betonmosdó, 30,8x17cm, balos, zöld</x:v>
      </x:c>
      <x:c t="str">
        <x:v>SAPHO</x:v>
      </x:c>
      <x:c t="str">
        <x:v>8590913970733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</x:v>
      </x:c>
      <x:c t="str">
        <x:v>SMALL PICCOLINO öntöttmárvány mosdó, jobbos, 30,8x17cm</x:v>
      </x:c>
      <x:c t="str">
        <x:v>SAPHO</x:v>
      </x:c>
      <x:c t="str">
        <x:v>8590913885662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39000.0000</x:v>
      </x:c>
      <x:c t="str">
        <x:v/>
      </x:c>
    </x:row>
    <x:row>
      <x:c t="str">
        <x:v>PK30514</x:v>
      </x:c>
      <x:c t="str">
        <x:v>PICCOLINO betonmosdó, 30,8x17cm, jobbos, homok</x:v>
      </x:c>
      <x:c t="str">
        <x:v>SAPHO</x:v>
      </x:c>
      <x:c t="str">
        <x:v>8590913970740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PK30515</x:v>
      </x:c>
      <x:c t="str">
        <x:v>PICCOLINO betonmosdó, 30,8x17cm, jobbos, sötét barna</x:v>
      </x:c>
      <x:c t="str">
        <x:v>SAPHO</x:v>
      </x:c>
      <x:c t="str">
        <x:v>8590913970757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PK30516</x:v>
      </x:c>
      <x:c t="str">
        <x:v>PICCOLINO betonmosdó, 30,8x17cm, jobbos, antracit</x:v>
      </x:c>
      <x:c t="str">
        <x:v>SAPHO</x:v>
      </x:c>
      <x:c t="str">
        <x:v>8590913970764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PK30517</x:v>
      </x:c>
      <x:c t="str">
        <x:v>PICCOLINO betonmosdó, 30,8x17cm, jobbos, szürke</x:v>
      </x:c>
      <x:c t="str">
        <x:v>SAPHO</x:v>
      </x:c>
      <x:c t="str">
        <x:v>8590913970771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PK30521</x:v>
      </x:c>
      <x:c t="str">
        <x:v>PICCOLINO betonmosdó, 30,8x17cm, jobbos, rózsaszín</x:v>
      </x:c>
      <x:c t="str">
        <x:v>SAPHO</x:v>
      </x:c>
      <x:c t="str">
        <x:v>8590913970788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PK30522</x:v>
      </x:c>
      <x:c t="str">
        <x:v>PICCOLINO betonmosdó, 30,8x17cm, jobbos, sárga</x:v>
      </x:c>
      <x:c t="str">
        <x:v>SAPHO</x:v>
      </x:c>
      <x:c t="str">
        <x:v>8590913970795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PK30523</x:v>
      </x:c>
      <x:c t="str">
        <x:v>PICCOLINO betonmosdó, 30,8x17cm, jobbos, zöld</x:v>
      </x:c>
      <x:c t="str">
        <x:v>SAPHO</x:v>
      </x:c>
      <x:c t="str">
        <x:v>8590913970801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PKD6210</x:v>
      </x:c>
      <x:c t="str">
        <x:v>AQUALINE mosogatócsaptelep merevítő </x:v>
      </x:c>
      <x:c t="str">
        <x:v>AQUALINE</x:v>
      </x:c>
      <x:c t="str">
        <x:v>8590913925214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800.0000</x:v>
      </x:c>
      <x:c t="str">
        <x:v/>
      </x:c>
    </x:row>
    <x:row>
      <x:c t="str">
        <x:v>PL001</x:v>
      </x:c>
      <x:c t="str">
        <x:v>GELCO G5 LARCA szögeltes öntöttmárvány zuhanytálca, 100x100x3cm</x:v>
      </x:c>
      <x:c t="str">
        <x:v>SAPHO</x:v>
      </x:c>
      <x:c t="str">
        <x:v>8590913879647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PL008</x:v>
      </x:c>
      <x:c t="str">
        <x:v>GELCO G5 LARCA szögeltes öntöttmárvány zuhanytálca, 80x80x3cm</x:v>
      </x:c>
      <x:c t="str">
        <x:v>SAPHO</x:v>
      </x:c>
      <x:c t="str">
        <x:v>8590913879623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PL009</x:v>
      </x:c>
      <x:c t="str">
        <x:v>GELCO G5 LARCA szögeltes öntöttmárvány zuhanytálca, 90x90x3cm</x:v>
      </x:c>
      <x:c t="str">
        <x:v>SAPHO</x:v>
      </x:c>
      <x:c t="str">
        <x:v>8590913879630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PL060-0101</x:v>
      </x:c>
      <x:c t="str">
        <x:v>PLATO mosdótartó pult, 60x50cm</x:v>
      </x:c>
      <x:c t="str">
        <x:v>SAPHO</x:v>
      </x:c>
      <x:c t="str">
        <x:v>8590913930034</x:v>
      </x:c>
      <x:c t="str">
        <x:v>db        </x:v>
      </x:c>
      <x:c t="str">
        <x:v>39205100</x:v>
      </x:c>
      <x:c t="n">
        <x:v>16.3530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/>
      </x:c>
    </x:row>
    <x:row>
      <x:c t="str">
        <x:v>PL066-0101</x:v>
      </x:c>
      <x:c t="str">
        <x:v>PLATO mosdótartó pult, 60x36cm</x:v>
      </x:c>
      <x:c t="str">
        <x:v>SAPHO</x:v>
      </x:c>
      <x:c t="str">
        <x:v>8590913936579</x:v>
      </x:c>
      <x:c t="str">
        <x:v>db        </x:v>
      </x:c>
      <x:c t="str">
        <x:v>39205100</x:v>
      </x:c>
      <x:c t="n">
        <x:v>11.9760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PL070-0101</x:v>
      </x:c>
      <x:c t="str">
        <x:v>PLATO mosdótartó pult, 70x50cm</x:v>
      </x:c>
      <x:c t="str">
        <x:v>SAPHO</x:v>
      </x:c>
      <x:c t="str">
        <x:v>8590913930041</x:v>
      </x:c>
      <x:c t="str">
        <x:v>db        </x:v>
      </x:c>
      <x:c t="str">
        <x:v>39205100</x:v>
      </x:c>
      <x:c t="n">
        <x:v>18.9680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PL076-0101</x:v>
      </x:c>
      <x:c t="str">
        <x:v>PLATO mosdótartó pult, 70x36cm</x:v>
      </x:c>
      <x:c t="str">
        <x:v>SAPHO</x:v>
      </x:c>
      <x:c t="str">
        <x:v>8590913936586</x:v>
      </x:c>
      <x:c t="str">
        <x:v>db        </x:v>
      </x:c>
      <x:c t="str">
        <x:v>39205100</x:v>
      </x:c>
      <x:c t="n">
        <x:v>13.9260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PL080-0101</x:v>
      </x:c>
      <x:c t="str">
        <x:v>PLATO mosdótartó pult, 80x50cm</x:v>
      </x:c>
      <x:c t="str">
        <x:v>SAPHO</x:v>
      </x:c>
      <x:c t="str">
        <x:v>8590913930058</x:v>
      </x:c>
      <x:c t="str">
        <x:v>db        </x:v>
      </x:c>
      <x:c t="str">
        <x:v>39205100</x:v>
      </x:c>
      <x:c t="n">
        <x:v>21.5930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/>
      </x:c>
    </x:row>
    <x:row>
      <x:c t="str">
        <x:v>PL086-0101</x:v>
      </x:c>
      <x:c t="str">
        <x:v>PLATO mosdótartó pult, 80x36cm</x:v>
      </x:c>
      <x:c t="str">
        <x:v>SAPHO</x:v>
      </x:c>
      <x:c t="str">
        <x:v>8590913936593</x:v>
      </x:c>
      <x:c t="str">
        <x:v>db        </x:v>
      </x:c>
      <x:c t="str">
        <x:v>39205100</x:v>
      </x:c>
      <x:c t="n">
        <x:v>15.8760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PL090-0101</x:v>
      </x:c>
      <x:c t="str">
        <x:v>PLATO mosdótartó pult, 90x50cm</x:v>
      </x:c>
      <x:c t="str">
        <x:v>SAPHO</x:v>
      </x:c>
      <x:c t="str">
        <x:v>8590913930065</x:v>
      </x:c>
      <x:c t="str">
        <x:v>db        </x:v>
      </x:c>
      <x:c t="str">
        <x:v>39205100</x:v>
      </x:c>
      <x:c t="n">
        <x:v>24.2180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PL096-0101</x:v>
      </x:c>
      <x:c t="str">
        <x:v>PLATO mosdótartó pult, 90x36cm</x:v>
      </x:c>
      <x:c t="str">
        <x:v>SAPHO</x:v>
      </x:c>
      <x:c t="str">
        <x:v>8590913936609</x:v>
      </x:c>
      <x:c t="str">
        <x:v>db        </x:v>
      </x:c>
      <x:c t="str">
        <x:v>39205100</x:v>
      </x:c>
      <x:c t="n">
        <x:v>17.8260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PL100-0101</x:v>
      </x:c>
      <x:c t="str">
        <x:v>PLATO mosdótartó pult, 100x50cm</x:v>
      </x:c>
      <x:c t="str">
        <x:v>SAPHO</x:v>
      </x:c>
      <x:c t="str">
        <x:v>8590913930072</x:v>
      </x:c>
      <x:c t="str">
        <x:v>db        </x:v>
      </x:c>
      <x:c t="str">
        <x:v>39205100</x:v>
      </x:c>
      <x:c t="n">
        <x:v>26.8330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PL106-0101</x:v>
      </x:c>
      <x:c t="str">
        <x:v>PLATO mosdótartó pult, 100x36cm</x:v>
      </x:c>
      <x:c t="str">
        <x:v>SAPHO</x:v>
      </x:c>
      <x:c t="str">
        <x:v>8590913936616</x:v>
      </x:c>
      <x:c t="str">
        <x:v>db        </x:v>
      </x:c>
      <x:c t="str">
        <x:v>39205100</x:v>
      </x:c>
      <x:c t="n">
        <x:v>19.7760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PL110-0101</x:v>
      </x:c>
      <x:c t="str">
        <x:v>PLATO mosdótartó pult, 110x50cm</x:v>
      </x:c>
      <x:c t="str">
        <x:v>SAPHO</x:v>
      </x:c>
      <x:c t="str">
        <x:v>8590913930089</x:v>
      </x:c>
      <x:c t="str">
        <x:v>db        </x:v>
      </x:c>
      <x:c t="str">
        <x:v>39205100</x:v>
      </x:c>
      <x:c t="n">
        <x:v>29.4580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PL116-0101</x:v>
      </x:c>
      <x:c t="str">
        <x:v>PLATO mosdótartó pult, 110x36cm</x:v>
      </x:c>
      <x:c t="str">
        <x:v>SAPHO</x:v>
      </x:c>
      <x:c t="str">
        <x:v>8590913936623</x:v>
      </x:c>
      <x:c t="str">
        <x:v>db        </x:v>
      </x:c>
      <x:c t="str">
        <x:v>39205100</x:v>
      </x:c>
      <x:c t="n">
        <x:v>21.7260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PL120-0101</x:v>
      </x:c>
      <x:c t="str">
        <x:v>PLATO mosdótartó pult, 120x50cm</x:v>
      </x:c>
      <x:c t="str">
        <x:v>SAPHO</x:v>
      </x:c>
      <x:c t="str">
        <x:v>8590913930096</x:v>
      </x:c>
      <x:c t="str">
        <x:v>db        </x:v>
      </x:c>
      <x:c t="str">
        <x:v>39205100</x:v>
      </x:c>
      <x:c t="n">
        <x:v>32.0830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PL126-0101</x:v>
      </x:c>
      <x:c t="str">
        <x:v>PLATO mosdótartó pult, 120x36cm</x:v>
      </x:c>
      <x:c t="str">
        <x:v>SAPHO</x:v>
      </x:c>
      <x:c t="str">
        <x:v>8590913936630</x:v>
      </x:c>
      <x:c t="str">
        <x:v>db        </x:v>
      </x:c>
      <x:c t="str">
        <x:v>39205100</x:v>
      </x:c>
      <x:c t="n">
        <x:v>23.6760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PL130-0101</x:v>
      </x:c>
      <x:c t="str">
        <x:v>PLATO mosdótartó pult, 130x50cm</x:v>
      </x:c>
      <x:c t="str">
        <x:v>SAPHO</x:v>
      </x:c>
      <x:c t="str">
        <x:v>8590913930102</x:v>
      </x:c>
      <x:c t="str">
        <x:v>db        </x:v>
      </x:c>
      <x:c t="str">
        <x:v>39205100</x:v>
      </x:c>
      <x:c t="n">
        <x:v>34.6980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/>
      </x:c>
    </x:row>
    <x:row>
      <x:c t="str">
        <x:v>PL136-0101</x:v>
      </x:c>
      <x:c t="str">
        <x:v>PLATO mosdótartó pult, 130x36cm</x:v>
      </x:c>
      <x:c t="str">
        <x:v>SAPHO</x:v>
      </x:c>
      <x:c t="str">
        <x:v>8590913936647</x:v>
      </x:c>
      <x:c t="str">
        <x:v>db        </x:v>
      </x:c>
      <x:c t="str">
        <x:v>39205100</x:v>
      </x:c>
      <x:c t="n">
        <x:v>25.7260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PL140-0101</x:v>
      </x:c>
      <x:c t="str">
        <x:v>PLATO mosdótartó pult, 140x50cm</x:v>
      </x:c>
      <x:c t="str">
        <x:v>SAPHO</x:v>
      </x:c>
      <x:c t="str">
        <x:v>8590913930119</x:v>
      </x:c>
      <x:c t="str">
        <x:v>db        </x:v>
      </x:c>
      <x:c t="str">
        <x:v>39205100</x:v>
      </x:c>
      <x:c t="n">
        <x:v>37.3230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249000.0000</x:v>
      </x:c>
      <x:c t="str">
        <x:v/>
      </x:c>
    </x:row>
    <x:row>
      <x:c t="str">
        <x:v>PL146-0101</x:v>
      </x:c>
      <x:c t="str">
        <x:v>PLATO mosdótartó pult, 140x36cm</x:v>
      </x:c>
      <x:c t="str">
        <x:v>SAPHO</x:v>
      </x:c>
      <x:c t="str">
        <x:v>8590913936654</x:v>
      </x:c>
      <x:c t="str">
        <x:v>db        </x:v>
      </x:c>
      <x:c t="str">
        <x:v>39205100</x:v>
      </x:c>
      <x:c t="n">
        <x:v>27.6760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PL150-0101</x:v>
      </x:c>
      <x:c t="str">
        <x:v>PLATO mosdótartó pult, 150x50cm</x:v>
      </x:c>
      <x:c t="str">
        <x:v>SAPHO</x:v>
      </x:c>
      <x:c t="str">
        <x:v>8590913930126</x:v>
      </x:c>
      <x:c t="str">
        <x:v>db        </x:v>
      </x:c>
      <x:c t="str">
        <x:v>39205100</x:v>
      </x:c>
      <x:c t="n">
        <x:v>38.8500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259000.0000</x:v>
      </x:c>
      <x:c t="str">
        <x:v/>
      </x:c>
    </x:row>
    <x:row>
      <x:c t="str">
        <x:v>PL156-0101</x:v>
      </x:c>
      <x:c t="str">
        <x:v>PLATO mosdótartó pult, 150x36cm</x:v>
      </x:c>
      <x:c t="str">
        <x:v>SAPHO</x:v>
      </x:c>
      <x:c t="str">
        <x:v>8590913936661</x:v>
      </x:c>
      <x:c t="str">
        <x:v>db        </x:v>
      </x:c>
      <x:c t="str">
        <x:v>39205100</x:v>
      </x:c>
      <x:c t="n">
        <x:v>29.6260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PL160-0101</x:v>
      </x:c>
      <x:c t="str">
        <x:v>PLATO mosdótartó pult, 160x50cm</x:v>
      </x:c>
      <x:c t="str">
        <x:v>SAPHO</x:v>
      </x:c>
      <x:c t="str">
        <x:v>8590913930133</x:v>
      </x:c>
      <x:c t="str">
        <x:v>db        </x:v>
      </x:c>
      <x:c t="str">
        <x:v>39205100</x:v>
      </x:c>
      <x:c t="n">
        <x:v>42.5630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PL166-0101</x:v>
      </x:c>
      <x:c t="str">
        <x:v>PLATO mosdótartó pult, 160x36cm</x:v>
      </x:c>
      <x:c t="str">
        <x:v>SAPHO</x:v>
      </x:c>
      <x:c t="str">
        <x:v>8590913936678</x:v>
      </x:c>
      <x:c t="str">
        <x:v>db        </x:v>
      </x:c>
      <x:c t="str">
        <x:v>39205100</x:v>
      </x:c>
      <x:c t="n">
        <x:v>31.5760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PL170-0101</x:v>
      </x:c>
      <x:c t="str">
        <x:v>PLATO mosdótartó pult, 170x50cm</x:v>
      </x:c>
      <x:c t="str">
        <x:v>SAPHO</x:v>
      </x:c>
      <x:c t="str">
        <x:v>8590913930140</x:v>
      </x:c>
      <x:c t="str">
        <x:v>db        </x:v>
      </x:c>
      <x:c t="str">
        <x:v>39205100</x:v>
      </x:c>
      <x:c t="n">
        <x:v>45.1880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PL176-0101</x:v>
      </x:c>
      <x:c t="str">
        <x:v>PLATO mosdótartó pult, 170x36cm</x:v>
      </x:c>
      <x:c t="str">
        <x:v>SAPHO</x:v>
      </x:c>
      <x:c t="str">
        <x:v>8590913936685</x:v>
      </x:c>
      <x:c t="str">
        <x:v>db        </x:v>
      </x:c>
      <x:c t="str">
        <x:v>39205100</x:v>
      </x:c>
      <x:c t="n">
        <x:v>33.5260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PL180-0101</x:v>
      </x:c>
      <x:c t="str">
        <x:v>PLATO mosdótartó pult, 180x50cm</x:v>
      </x:c>
      <x:c t="str">
        <x:v>SAPHO</x:v>
      </x:c>
      <x:c t="str">
        <x:v>8590913930157</x:v>
      </x:c>
      <x:c t="str">
        <x:v>db        </x:v>
      </x:c>
      <x:c t="str">
        <x:v>39205100</x:v>
      </x:c>
      <x:c t="n">
        <x:v>47.8130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309000.0000</x:v>
      </x:c>
      <x:c t="str">
        <x:v/>
      </x:c>
    </x:row>
    <x:row>
      <x:c t="str">
        <x:v>PL186-0101</x:v>
      </x:c>
      <x:c t="str">
        <x:v>PLATO mosdótartó pult, 180x36cm</x:v>
      </x:c>
      <x:c t="str">
        <x:v>SAPHO</x:v>
      </x:c>
      <x:c t="str">
        <x:v>8590913936692</x:v>
      </x:c>
      <x:c t="str">
        <x:v>db        </x:v>
      </x:c>
      <x:c t="str">
        <x:v>39205100</x:v>
      </x:c>
      <x:c t="n">
        <x:v>35.4760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PL190-0101</x:v>
      </x:c>
      <x:c t="str">
        <x:v>PLATO mosdótartó pult, 190x50cm</x:v>
      </x:c>
      <x:c t="str">
        <x:v>SAPHO</x:v>
      </x:c>
      <x:c t="str">
        <x:v>8590913930164</x:v>
      </x:c>
      <x:c t="str">
        <x:v>db        </x:v>
      </x:c>
      <x:c t="str">
        <x:v>39205100</x:v>
      </x:c>
      <x:c t="n">
        <x:v>50.4280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319000.0000</x:v>
      </x:c>
      <x:c t="str">
        <x:v/>
      </x:c>
    </x:row>
    <x:row>
      <x:c t="str">
        <x:v>PL196-0101</x:v>
      </x:c>
      <x:c t="str">
        <x:v>PLATO mosdótartó pult, 190x36cm</x:v>
      </x:c>
      <x:c t="str">
        <x:v>SAPHO</x:v>
      </x:c>
      <x:c t="str">
        <x:v>8590913936708</x:v>
      </x:c>
      <x:c t="str">
        <x:v>db        </x:v>
      </x:c>
      <x:c t="str">
        <x:v>39205100</x:v>
      </x:c>
      <x:c t="n">
        <x:v>37.4260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214000.0000</x:v>
      </x:c>
      <x:c t="str">
        <x:v/>
      </x:c>
    </x:row>
    <x:row>
      <x:c t="str">
        <x:v>PL200-0101</x:v>
      </x:c>
      <x:c t="str">
        <x:v>PLATO mosdótartó pult, 200x50cm</x:v>
      </x:c>
      <x:c t="str">
        <x:v>SAPHO</x:v>
      </x:c>
      <x:c t="str">
        <x:v>8590913930171</x:v>
      </x:c>
      <x:c t="str">
        <x:v>db        </x:v>
      </x:c>
      <x:c t="str">
        <x:v>39205100</x:v>
      </x:c>
      <x:c t="n">
        <x:v>53.0530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/>
      </x:c>
    </x:row>
    <x:row>
      <x:c t="str">
        <x:v>PL206-0101</x:v>
      </x:c>
      <x:c t="str">
        <x:v>PLATO mosdótartó pult, 200x36cm</x:v>
      </x:c>
      <x:c t="str">
        <x:v>SAPHO</x:v>
      </x:c>
      <x:c t="str">
        <x:v>8590913936715</x:v>
      </x:c>
      <x:c t="str">
        <x:v>db        </x:v>
      </x:c>
      <x:c t="str">
        <x:v>39205100</x:v>
      </x:c>
      <x:c t="n">
        <x:v>39.3760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PL210-0101</x:v>
      </x:c>
      <x:c t="str">
        <x:v>PLATO mosdótartó pult, 210x50cm</x:v>
      </x:c>
      <x:c t="str">
        <x:v>SAPHO</x:v>
      </x:c>
      <x:c t="str">
        <x:v>8590913930188</x:v>
      </x:c>
      <x:c t="str">
        <x:v>db        </x:v>
      </x:c>
      <x:c t="str">
        <x:v>39205100</x:v>
      </x:c>
      <x:c t="n">
        <x:v>55.6680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369000.0000</x:v>
      </x:c>
      <x:c t="str">
        <x:v/>
      </x:c>
    </x:row>
    <x:row>
      <x:c t="str">
        <x:v>PL216-0101</x:v>
      </x:c>
      <x:c t="str">
        <x:v>PLATO mosdótartó pult, 210x36cm</x:v>
      </x:c>
      <x:c t="str">
        <x:v>SAPHO</x:v>
      </x:c>
      <x:c t="str">
        <x:v>8590913936722</x:v>
      </x:c>
      <x:c t="str">
        <x:v>db        </x:v>
      </x:c>
      <x:c t="str">
        <x:v>39205100</x:v>
      </x:c>
      <x:c t="n">
        <x:v>41.3260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PL220-0101</x:v>
      </x:c>
      <x:c t="str">
        <x:v>PLATO mosdótartó pult, 220x50cm</x:v>
      </x:c>
      <x:c t="str">
        <x:v>SAPHO</x:v>
      </x:c>
      <x:c t="str">
        <x:v>8590913930195</x:v>
      </x:c>
      <x:c t="str">
        <x:v>db        </x:v>
      </x:c>
      <x:c t="str">
        <x:v>39205100</x:v>
      </x:c>
      <x:c t="n">
        <x:v>58.2930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389000.0000</x:v>
      </x:c>
      <x:c t="str">
        <x:v/>
      </x:c>
    </x:row>
    <x:row>
      <x:c t="str">
        <x:v>PL226-0101</x:v>
      </x:c>
      <x:c t="str">
        <x:v>PLATO mosdótartó pult, 220x36cm</x:v>
      </x:c>
      <x:c t="str">
        <x:v>SAPHO</x:v>
      </x:c>
      <x:c t="str">
        <x:v>8590913936739</x:v>
      </x:c>
      <x:c t="str">
        <x:v>db        </x:v>
      </x:c>
      <x:c t="str">
        <x:v>39205100</x:v>
      </x:c>
      <x:c t="n">
        <x:v>42.4760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PL230-0101</x:v>
      </x:c>
      <x:c t="str">
        <x:v>PLATO mosdótartó pult, 230x50cm</x:v>
      </x:c>
      <x:c t="str">
        <x:v>SAPHO</x:v>
      </x:c>
      <x:c t="str">
        <x:v>8590913930201</x:v>
      </x:c>
      <x:c t="str">
        <x:v>db        </x:v>
      </x:c>
      <x:c t="str">
        <x:v>39205100</x:v>
      </x:c>
      <x:c t="n">
        <x:v>60.9180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409000.0000</x:v>
      </x:c>
      <x:c t="str">
        <x:v/>
      </x:c>
    </x:row>
    <x:row>
      <x:c t="str">
        <x:v>PL236-0101</x:v>
      </x:c>
      <x:c t="str">
        <x:v>PLATO mosdótartó pult, 230x36cm</x:v>
      </x:c>
      <x:c t="str">
        <x:v>SAPHO</x:v>
      </x:c>
      <x:c t="str">
        <x:v>8590913936746</x:v>
      </x:c>
      <x:c t="str">
        <x:v>db        </x:v>
      </x:c>
      <x:c t="str">
        <x:v>39205100</x:v>
      </x:c>
      <x:c t="n">
        <x:v>44.3810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264000.0000</x:v>
      </x:c>
      <x:c t="str">
        <x:v/>
      </x:c>
    </x:row>
    <x:row>
      <x:c t="str">
        <x:v>PL240-0101</x:v>
      </x:c>
      <x:c t="str">
        <x:v>PLATO mosdótartó pult, 240x50cm</x:v>
      </x:c>
      <x:c t="str">
        <x:v>SAPHO</x:v>
      </x:c>
      <x:c t="str">
        <x:v>8590913930218</x:v>
      </x:c>
      <x:c t="str">
        <x:v>db        </x:v>
      </x:c>
      <x:c t="str">
        <x:v>39205100</x:v>
      </x:c>
      <x:c t="n">
        <x:v>63.5330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434000.0000</x:v>
      </x:c>
      <x:c t="str">
        <x:v/>
      </x:c>
    </x:row>
    <x:row>
      <x:c t="str">
        <x:v>PL246-0101</x:v>
      </x:c>
      <x:c t="str">
        <x:v>PLATO mosdótartó pult, 240x36cm</x:v>
      </x:c>
      <x:c t="str">
        <x:v>SAPHO</x:v>
      </x:c>
      <x:c t="str">
        <x:v>8590913936753</x:v>
      </x:c>
      <x:c t="str">
        <x:v>db        </x:v>
      </x:c>
      <x:c t="str">
        <x:v>39205100</x:v>
      </x:c>
      <x:c t="n">
        <x:v>46.2860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PL250-0101</x:v>
      </x:c>
      <x:c t="str">
        <x:v>PLATO mosdótartó pult, 250x50cm</x:v>
      </x:c>
      <x:c t="str">
        <x:v>SAPHO</x:v>
      </x:c>
      <x:c t="str">
        <x:v>8590913930225</x:v>
      </x:c>
      <x:c t="str">
        <x:v>db        </x:v>
      </x:c>
      <x:c t="str">
        <x:v>39205100</x:v>
      </x:c>
      <x:c t="n">
        <x:v>66.1580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459000.0000</x:v>
      </x:c>
      <x:c t="str">
        <x:v/>
      </x:c>
    </x:row>
    <x:row>
      <x:c t="str">
        <x:v>PL256-0101</x:v>
      </x:c>
      <x:c t="str">
        <x:v>PLATO mosdótartó pult, 250x36cm</x:v>
      </x:c>
      <x:c t="str">
        <x:v>SAPHO</x:v>
      </x:c>
      <x:c t="str">
        <x:v>8590913936760</x:v>
      </x:c>
      <x:c t="str">
        <x:v>db        </x:v>
      </x:c>
      <x:c t="str">
        <x:v>39205100</x:v>
      </x:c>
      <x:c t="n">
        <x:v>49.2760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PMB120100</x:v>
      </x:c>
      <x:c t="str">
        <x:v>GELCO MITIA öntöttmárvány zuhanytálca, 120x100cm, fehér</x:v>
      </x:c>
      <x:c t="str">
        <x:v>SAPHO</x:v>
      </x:c>
      <x:c t="str">
        <x:v>8590913972058</x:v>
      </x:c>
      <x:c t="str">
        <x:v>db        </x:v>
      </x:c>
      <x:c t="str">
        <x:v>39221000</x:v>
      </x:c>
      <x:c t="n">
        <x:v>84.7310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PMB12070</x:v>
      </x:c>
      <x:c t="str">
        <x:v>GELCO MITIA öntöttmárvány zuhanytálca, 120x70cm</x:v>
      </x:c>
      <x:c t="str">
        <x:v>SAPHO</x:v>
      </x:c>
      <x:c t="str">
        <x:v>8590913115035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PMB12080</x:v>
      </x:c>
      <x:c t="str">
        <x:v>GELCO MITIA öntöttmárvány zuhanytálca, 120x80cm, fehér</x:v>
      </x:c>
      <x:c t="str">
        <x:v>SAPHO</x:v>
      </x:c>
      <x:c t="str">
        <x:v>8590913893179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PMB12090</x:v>
      </x:c>
      <x:c t="str">
        <x:v>GELCO MITIA öntöttmárvány zuhanytálca, 120x90x3 cm, bílá</x:v>
      </x:c>
      <x:c t="str">
        <x:v>SAPHO</x:v>
      </x:c>
      <x:c t="str">
        <x:v>8590913893209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PMB140100</x:v>
      </x:c>
      <x:c t="str">
        <x:v>GELCO MITIA öntöttmárvány zuhanytálca, 140x100cm, fehér</x:v>
      </x:c>
      <x:c t="str">
        <x:v>SAPHO</x:v>
      </x:c>
      <x:c t="str">
        <x:v>8590913972089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PMB14090</x:v>
      </x:c>
      <x:c t="str">
        <x:v>GELCO MITIA öntöttmárvány zuhanytálca, 140x90x3cm</x:v>
      </x:c>
      <x:c t="str">
        <x:v>SAPHO</x:v>
      </x:c>
      <x:c t="str">
        <x:v>8590913893230</x:v>
      </x:c>
      <x:c t="str">
        <x:v>db        </x:v>
      </x:c>
      <x:c t="str">
        <x:v>39221000</x:v>
      </x:c>
      <x:c t="n">
        <x:v>83.0000</x:v>
      </x:c>
      <x:c t="str">
        <x:v>PM14090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PMB16090</x:v>
      </x:c>
      <x:c t="str">
        <x:v>GELCO MITIA öntöttmárvány zuhanytálca, 160x90x3cm</x:v>
      </x:c>
      <x:c t="str">
        <x:v>SAPHO</x:v>
      </x:c>
      <x:c t="str">
        <x:v>8590913893261</x:v>
      </x:c>
      <x:c t="str">
        <x:v>db        </x:v>
      </x:c>
      <x:c t="str">
        <x:v>39221000</x:v>
      </x:c>
      <x:c t="n">
        <x:v>97.0000</x:v>
      </x:c>
      <x:c t="str">
        <x:v>PM16090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PMB200100</x:v>
      </x:c>
      <x:c t="str">
        <x:v>GELCO MITIA öntöttmárvány zuhanytálca, 200x100cm, fehér</x:v>
      </x:c>
      <x:c t="str">
        <x:v>SAPHO</x:v>
      </x:c>
      <x:c t="str">
        <x:v>8590913972171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PMB20090</x:v>
      </x:c>
      <x:c t="str">
        <x:v>GELCO MITIA öntöttmárvány zuhanytálca, 200x90x3cm</x:v>
      </x:c>
      <x:c t="str">
        <x:v>SAPHO</x:v>
      </x:c>
      <x:c t="str">
        <x:v>8590913893292</x:v>
      </x:c>
      <x:c t="str">
        <x:v>db        </x:v>
      </x:c>
      <x:c t="str">
        <x:v>39221000</x:v>
      </x:c>
      <x:c t="n">
        <x:v>99.0000</x:v>
      </x:c>
      <x:c t="str">
        <x:v>PM20090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PMB9090</x:v>
      </x:c>
      <x:c t="str">
        <x:v>GELCO MITIA öntöttmárvány zuhanytálca, 90x90cm, fehér</x:v>
      </x:c>
      <x:c t="str">
        <x:v>SAPHO</x:v>
      </x:c>
      <x:c t="str">
        <x:v>8590913976896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PMBR90</x:v>
      </x:c>
      <x:c t="str">
        <x:v>GELCO MITIA öntöttmárvány zuhanytálca, 90x90cm, fehér</x:v>
      </x:c>
      <x:c t="str">
        <x:v>SAPHO</x:v>
      </x:c>
      <x:c t="str">
        <x:v>8590913893087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PMC120100</x:v>
      </x:c>
      <x:c t="str">
        <x:v>GELCO MITIA öntöttmárvány zuhanytálca, 120x100cm, fekete</x:v>
      </x:c>
      <x:c t="str">
        <x:v>SAPHO</x:v>
      </x:c>
      <x:c t="str">
        <x:v>8590913972072</x:v>
      </x:c>
      <x:c t="str">
        <x:v>db        </x:v>
      </x:c>
      <x:c t="str">
        <x:v>39221000</x:v>
      </x:c>
      <x:c t="n">
        <x:v>84.7310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PMC12070</x:v>
      </x:c>
      <x:c t="str">
        <x:v>GELCO MITIA öntöttmárvány zuhanytálca, 120x70cm, fekete</x:v>
      </x:c>
      <x:c t="str">
        <x:v>SAPHO</x:v>
      </x:c>
      <x:c t="str">
        <x:v>8590913115066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PMC12080</x:v>
      </x:c>
      <x:c t="str">
        <x:v>GELCO MITIA öntöttmárvány zuhanytálca, 120x80cm, fekete</x:v>
      </x:c>
      <x:c t="str">
        <x:v>SAPHO</x:v>
      </x:c>
      <x:c t="str">
        <x:v>8590913115059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2025.03</x:v>
      </x:c>
    </x:row>
    <x:row>
      <x:c t="str">
        <x:v>PMC12090</x:v>
      </x:c>
      <x:c t="str">
        <x:v>GELCO MITIA öntöttmárvány zuhanytálca, 120x90x3 cm, fekete</x:v>
      </x:c>
      <x:c t="str">
        <x:v>SAPHO</x:v>
      </x:c>
      <x:c t="str">
        <x:v>8590913893223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PMC140100</x:v>
      </x:c>
      <x:c t="str">
        <x:v>GELCO MITIA öntöttmárvány zuhanytálca, 140x100cm, fekete</x:v>
      </x:c>
      <x:c t="str">
        <x:v>SAPHO</x:v>
      </x:c>
      <x:c t="str">
        <x:v>8590913972102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PMC14090</x:v>
      </x:c>
      <x:c t="str">
        <x:v>GELCO MITIA szögletes öntöttmárvány zuhanytálca, 140x90x3cm, fekete</x:v>
      </x:c>
      <x:c t="str">
        <x:v>SAPHO</x:v>
      </x:c>
      <x:c t="str">
        <x:v>8590913893254</x:v>
      </x:c>
      <x:c t="str">
        <x:v>db        </x:v>
      </x:c>
      <x:c t="str">
        <x:v>39221000</x:v>
      </x:c>
      <x:c t="n">
        <x:v>83.0000</x:v>
      </x:c>
      <x:c t="str">
        <x:v>PM14090C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PMC16090</x:v>
      </x:c>
      <x:c t="str">
        <x:v>GELCO MITIA szögletes öntöttmárvány zuhanytálca, 160x90x3cm, fekete</x:v>
      </x:c>
      <x:c t="str">
        <x:v>SAPHO</x:v>
      </x:c>
      <x:c t="str">
        <x:v>8590913893285</x:v>
      </x:c>
      <x:c t="str">
        <x:v>db        </x:v>
      </x:c>
      <x:c t="str">
        <x:v>39221000</x:v>
      </x:c>
      <x:c t="n">
        <x:v>97.0000</x:v>
      </x:c>
      <x:c t="str">
        <x:v>PM16090C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PMC200100</x:v>
      </x:c>
      <x:c t="str">
        <x:v>GELCO MITIA öntöttmárvány zuhanytálca, 200x100cm, fekete</x:v>
      </x:c>
      <x:c t="str">
        <x:v>SAPHO</x:v>
      </x:c>
      <x:c t="str">
        <x:v>8590913972119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PMC20090</x:v>
      </x:c>
      <x:c t="str">
        <x:v>GELCO MITIA szögletes öntöttmárvány zuhanytálca, 200x90x3cm, fekete</x:v>
      </x:c>
      <x:c t="str">
        <x:v>SAPHO</x:v>
      </x:c>
      <x:c t="str">
        <x:v>8590913893315</x:v>
      </x:c>
      <x:c t="str">
        <x:v>db        </x:v>
      </x:c>
      <x:c t="str">
        <x:v>39221000</x:v>
      </x:c>
      <x:c t="n">
        <x:v>99.0000</x:v>
      </x:c>
      <x:c t="str">
        <x:v>PM20090C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PMC9090</x:v>
      </x:c>
      <x:c t="str">
        <x:v>GELCO MITIA öntöttmárvány zuhanytálca, 90x90cm, fekete</x:v>
      </x:c>
      <x:c t="str">
        <x:v>SAPHO</x:v>
      </x:c>
      <x:c t="str">
        <x:v>8590913893131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PMCR90</x:v>
      </x:c>
      <x:c t="str">
        <x:v>GELCO MITIA öntöttmárvány zuhanytálca, 90x90cm, fekete</x:v>
      </x:c>
      <x:c t="str">
        <x:v>SAPHO</x:v>
      </x:c>
      <x:c t="str">
        <x:v>8590913893100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PMS120100</x:v>
      </x:c>
      <x:c t="str">
        <x:v>GELCO MITIA öntöttmárvány zuhanytálca, 120x100cm, szürke</x:v>
      </x:c>
      <x:c t="str">
        <x:v>SAPHO</x:v>
      </x:c>
      <x:c t="str">
        <x:v>8590913972065</x:v>
      </x:c>
      <x:c t="str">
        <x:v>db        </x:v>
      </x:c>
      <x:c t="str">
        <x:v>39221000</x:v>
      </x:c>
      <x:c t="n">
        <x:v>84.7310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PMS12070</x:v>
      </x:c>
      <x:c t="str">
        <x:v>GELCO MITIA öntöttmárvány zuhanytálca, 120x70cm, szürke</x:v>
      </x:c>
      <x:c t="str">
        <x:v>SAPHO</x:v>
      </x:c>
      <x:c t="str">
        <x:v>8590913115042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PMS12080</x:v>
      </x:c>
      <x:c t="str">
        <x:v>GELCO MITIA öntöttmárvány zuhanytálca, 120x80cm, szürke</x:v>
      </x:c>
      <x:c t="str">
        <x:v>SAPHO</x:v>
      </x:c>
      <x:c t="str">
        <x:v>8590913964114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PMS12090</x:v>
      </x:c>
      <x:c t="str">
        <x:v>GELCO MITIA öntöttmárvány zuhanytálca, 120x90x3 cm, szürke</x:v>
      </x:c>
      <x:c t="str">
        <x:v>SAPHO</x:v>
      </x:c>
      <x:c t="str">
        <x:v>8590913893216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PMS140100</x:v>
      </x:c>
      <x:c t="str">
        <x:v>GELCO MITIA öntöttmárvány zuhanytálca, 140x100cm, szürke</x:v>
      </x:c>
      <x:c t="str">
        <x:v>SAPHO</x:v>
      </x:c>
      <x:c t="str">
        <x:v>8590913972096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PMS14090</x:v>
      </x:c>
      <x:c t="str">
        <x:v>GELCO MITIA szögletes öntöttmárvány zuhanytálca, 140x90x3cm, szürke</x:v>
      </x:c>
      <x:c t="str">
        <x:v>SAPHO</x:v>
      </x:c>
      <x:c t="str">
        <x:v>8590913893247</x:v>
      </x:c>
      <x:c t="str">
        <x:v>db        </x:v>
      </x:c>
      <x:c t="str">
        <x:v>39221000</x:v>
      </x:c>
      <x:c t="n">
        <x:v>83.0000</x:v>
      </x:c>
      <x:c t="str">
        <x:v>PM14090S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PMS16090</x:v>
      </x:c>
      <x:c t="str">
        <x:v>GELCO MITIA szögletes öntöttmárvány zuhanytálca, 160x90x3cm, szürke</x:v>
      </x:c>
      <x:c t="str">
        <x:v>SAPHO</x:v>
      </x:c>
      <x:c t="str">
        <x:v>8590913893278</x:v>
      </x:c>
      <x:c t="str">
        <x:v>db        </x:v>
      </x:c>
      <x:c t="str">
        <x:v>39221000</x:v>
      </x:c>
      <x:c t="n">
        <x:v>97.0000</x:v>
      </x:c>
      <x:c t="str">
        <x:v>PM16090S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PMS200100</x:v>
      </x:c>
      <x:c t="str">
        <x:v>GELCO MITIA öntöttmárvány zuhanytálca, 200x100cm, szürke</x:v>
      </x:c>
      <x:c t="str">
        <x:v>SAPHO</x:v>
      </x:c>
      <x:c t="str">
        <x:v>8590913972126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PMS20090</x:v>
      </x:c>
      <x:c t="str">
        <x:v>GELCO MITIA szögletes öntöttmárvány zuhanytálca, 200x90x3cm, szürke</x:v>
      </x:c>
      <x:c t="str">
        <x:v>SAPHO</x:v>
      </x:c>
      <x:c t="str">
        <x:v>8590913893308</x:v>
      </x:c>
      <x:c t="str">
        <x:v>db        </x:v>
      </x:c>
      <x:c t="str">
        <x:v>39221000</x:v>
      </x:c>
      <x:c t="n">
        <x:v>99.0000</x:v>
      </x:c>
      <x:c t="str">
        <x:v>PM20090S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PMSR90</x:v>
      </x:c>
      <x:c t="str">
        <x:v>GELCO MITIA öntöttmárvány zuhanytálca, 90x90cm, szürke</x:v>
      </x:c>
      <x:c t="str">
        <x:v>SAPHO</x:v>
      </x:c>
      <x:c t="str">
        <x:v>8590913893094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PMSS12080</x:v>
      </x:c>
      <x:c t="str">
        <x:v>GELCO MITIA öntöttmárvány zuhanytálca, 120x80cm, világos szürke</x:v>
      </x:c>
      <x:c t="str">
        <x:v>SAPHO</x:v>
      </x:c>
      <x:c t="str">
        <x:v>8590913973536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PMSS12090</x:v>
      </x:c>
      <x:c t="str">
        <x:v>GELCO MITIA öntöttmárvány zuhanytálca, 120x90cm, világos szürke</x:v>
      </x:c>
      <x:c t="str">
        <x:v>SAPHO</x:v>
      </x:c>
      <x:c t="str">
        <x:v>8590913973543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PMSS14090</x:v>
      </x:c>
      <x:c t="str">
        <x:v>GELCO MITIA öntöttmárvány zuhanytálca, 140x90cm, világos szürke</x:v>
      </x:c>
      <x:c t="str">
        <x:v>SAPHO</x:v>
      </x:c>
      <x:c t="str">
        <x:v>8590913973550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újdonság: 2025.02</x:v>
      </x:c>
    </x:row>
    <x:row>
      <x:c t="str">
        <x:v>PMSS16090</x:v>
      </x:c>
      <x:c t="str">
        <x:v>GELCO MITIA öntöttmárvány zuhanytálca, 160x90cm, világos szürke</x:v>
      </x:c>
      <x:c t="str">
        <x:v>SAPHO</x:v>
      </x:c>
      <x:c t="str">
        <x:v>8590913973567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>újdonság: 2025.02</x:v>
      </x:c>
    </x:row>
    <x:row>
      <x:c t="str">
        <x:v>PMSS9090</x:v>
      </x:c>
      <x:c t="str">
        <x:v>GELCO MITIA öntöttmárvány zuhanytálca, 90x90cm, világos szürke</x:v>
      </x:c>
      <x:c t="str">
        <x:v>SAPHO</x:v>
      </x:c>
      <x:c t="str">
        <x:v>8590913973529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PN16070</x:v>
      </x:c>
      <x:c t="str">
        <x:v>GELCO NORA szögletes zuhanytálca, 160x70x5 cm</x:v>
      </x:c>
      <x:c t="str">
        <x:v>SAPHO</x:v>
      </x:c>
      <x:c t="str">
        <x:v>8590913862724</x:v>
      </x:c>
      <x:c t="str">
        <x:v>db        </x:v>
      </x:c>
      <x:c t="str">
        <x:v>39221000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PN165</x:v>
      </x:c>
      <x:c t="str">
        <x:v>AQUALINE PANEDA állószekrény, jobbos/balos, 35x165x31cm</x:v>
      </x:c>
      <x:c t="str">
        <x:v>AQUALINE</x:v>
      </x:c>
      <x:c t="str">
        <x:v>8590913987427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>újdonság: 2024.10</x:v>
      </x:c>
    </x:row>
    <x:row>
      <x:c t="str">
        <x:v>PN210</x:v>
      </x:c>
      <x:c t="str">
        <x:v>AQUALINE PANEDA mosdótartó szekrény, 99,5x55x45,2cm</x:v>
      </x:c>
      <x:c t="str">
        <x:v>AQUALINE</x:v>
      </x:c>
      <x:c t="str">
        <x:v>8590913989803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2024.10</x:v>
      </x:c>
    </x:row>
    <x:row>
      <x:c t="str">
        <x:v>PN245</x:v>
      </x:c>
      <x:c t="str">
        <x:v>AQUALINE PANEDA mosdótartó szekrény, 45x55x34,2cm</x:v>
      </x:c>
      <x:c t="str">
        <x:v>AQUALINE</x:v>
      </x:c>
      <x:c t="str">
        <x:v>8590913124600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54000.0000</x:v>
      </x:c>
      <x:c t="str">
        <x:v>újdonság: 2025.12</x:v>
      </x:c>
    </x:row>
    <x:row>
      <x:c t="str">
        <x:v>PN255</x:v>
      </x:c>
      <x:c t="str">
        <x:v>AQUALINE PANEDA mosdótartó szekrény, 55x55x34,2cm</x:v>
      </x:c>
      <x:c t="str">
        <x:v>AQUALINE</x:v>
      </x:c>
      <x:c t="str">
        <x:v>8590913124617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>újdonság: 2025.12</x:v>
      </x:c>
    </x:row>
    <x:row>
      <x:c t="str">
        <x:v>PN260</x:v>
      </x:c>
      <x:c t="str">
        <x:v>AQUALINE PANEDA mosdótartó szekrény, 59,5x55x45,2cm</x:v>
      </x:c>
      <x:c t="str">
        <x:v>AQUALINE</x:v>
      </x:c>
      <x:c t="str">
        <x:v>8590913987366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>újdonság: 2024.10</x:v>
      </x:c>
    </x:row>
    <x:row>
      <x:c t="str">
        <x:v>PN265</x:v>
      </x:c>
      <x:c t="str">
        <x:v>AQUALINE PANEDA STRIP álló szekrény, jobbos/balos, 35x165x31cm, emporio tölgy</x:v>
      </x:c>
      <x:c t="str">
        <x:v>AQUALINE</x:v>
      </x:c>
      <x:c t="str">
        <x:v>8590913998522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>újdonság: 2025.06</x:v>
      </x:c>
    </x:row>
    <x:row>
      <x:c t="str">
        <x:v>PN270</x:v>
      </x:c>
      <x:c t="str">
        <x:v>AQUALINE PANEDA mosdótartó szekrény, 69,5x55x45,2cm</x:v>
      </x:c>
      <x:c t="str">
        <x:v>AQUALINE</x:v>
      </x:c>
      <x:c t="str">
        <x:v>8590913987380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újdonság: 2024.10</x:v>
      </x:c>
    </x:row>
    <x:row>
      <x:c t="str">
        <x:v>PN275</x:v>
      </x:c>
      <x:c t="str">
        <x:v>AQUALINE PANEDA mosdótartó szekrény, 74,5x55x45,2cm</x:v>
      </x:c>
      <x:c t="str">
        <x:v>AQUALINE</x:v>
      </x:c>
      <x:c t="str">
        <x:v>8590913987397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91000.0000</x:v>
      </x:c>
      <x:c t="str">
        <x:v>újdonság: 2024.10</x:v>
      </x:c>
    </x:row>
    <x:row>
      <x:c t="str">
        <x:v>PN280</x:v>
      </x:c>
      <x:c t="str">
        <x:v>AQUALINE PANEDA mosdótartó szekrény, 79,5x55x45,2cm</x:v>
      </x:c>
      <x:c t="str">
        <x:v>AQUALINE</x:v>
      </x:c>
      <x:c t="str">
        <x:v>8590913987403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93000.0000</x:v>
      </x:c>
      <x:c t="str">
        <x:v>újdonság: 2024.10</x:v>
      </x:c>
    </x:row>
    <x:row>
      <x:c t="str">
        <x:v>PN290</x:v>
      </x:c>
      <x:c t="str">
        <x:v>AQUALINE PANEDA mosdótartó szekrény, 89,5x55x45,2cm</x:v>
      </x:c>
      <x:c t="str">
        <x:v>AQUALINE</x:v>
      </x:c>
      <x:c t="str">
        <x:v>8590913987410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2024.10</x:v>
      </x:c>
    </x:row>
    <x:row>
      <x:c t="str">
        <x:v>PN310</x:v>
      </x:c>
      <x:c t="str">
        <x:v>AQUALINE PANEDA STRIP mosdótartó szekrény, 99,5x55x45,2cm, emporio tölgy</x:v>
      </x:c>
      <x:c t="str">
        <x:v>AQUALINE</x:v>
      </x:c>
      <x:c t="str">
        <x:v>8590913998546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134000.0000</x:v>
      </x:c>
      <x:c t="str">
        <x:v>újdonság: 2025.06</x:v>
      </x:c>
    </x:row>
    <x:row>
      <x:c t="str">
        <x:v>PN360</x:v>
      </x:c>
      <x:c t="str">
        <x:v>AQUALINE PANEDA STRIP mosdótartó szekrény, 59,5x55x45,2cm, emporio tölgy</x:v>
      </x:c>
      <x:c t="str">
        <x:v>AQUALINE</x:v>
      </x:c>
      <x:c t="str">
        <x:v>8590913998577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>újdonság: 2025.06</x:v>
      </x:c>
    </x:row>
    <x:row>
      <x:c t="str">
        <x:v>PN370</x:v>
      </x:c>
      <x:c t="str">
        <x:v>AQUALINE PANEDA STRIP mosdótartó szekrény, 69,5x55x45,2cm, emporio tölgy</x:v>
      </x:c>
      <x:c t="str">
        <x:v>AQUALINE</x:v>
      </x:c>
      <x:c t="str">
        <x:v>8590913998584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2025.06</x:v>
      </x:c>
    </x:row>
    <x:row>
      <x:c t="str">
        <x:v>PN375</x:v>
      </x:c>
      <x:c t="str">
        <x:v>AQUALINE PANEDA STRIP mosdótartó szekrény, 74,5x55x45,2cm, emporio tölgy</x:v>
      </x:c>
      <x:c t="str">
        <x:v>AQUALINE</x:v>
      </x:c>
      <x:c t="str">
        <x:v>8590913998591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újdonság: 2025.06</x:v>
      </x:c>
    </x:row>
    <x:row>
      <x:c t="str">
        <x:v>PN380</x:v>
      </x:c>
      <x:c t="str">
        <x:v>AQUALINE PANEDA STRIP mosdótartó szekrény, 79,5x55x45,2cm, emporio tölgy</x:v>
      </x:c>
      <x:c t="str">
        <x:v>AQUALINE</x:v>
      </x:c>
      <x:c t="str">
        <x:v>8590913998607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>újdonság: 2025.06</x:v>
      </x:c>
    </x:row>
    <x:row>
      <x:c t="str">
        <x:v>PN390</x:v>
      </x:c>
      <x:c t="str">
        <x:v>AQUALINE PANEDA STRIP mosdótartó szekrény, 89,5x55x45,2cm, emporio tölgy</x:v>
      </x:c>
      <x:c t="str">
        <x:v>AQUALINE</x:v>
      </x:c>
      <x:c t="str">
        <x:v>8590913998614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2025.06</x:v>
      </x:c>
    </x:row>
    <x:row>
      <x:c t="str">
        <x:v>PO100-100</x:v>
      </x:c>
      <x:c t="str">
        <x:v>POLYSAN 1 pár kádláb, 100cm</x:v>
      </x:c>
      <x:c t="str">
        <x:v>SAPHO</x:v>
      </x:c>
      <x:c t="str">
        <x:v>8590729039785</x:v>
      </x:c>
      <x:c t="str">
        <x:v>db        </x:v>
      </x:c>
      <x:c t="str">
        <x:v>73269098</x:v>
      </x:c>
      <x:c t="n">
        <x:v>4.4600</x:v>
      </x:c>
      <x:c t="str">
        <x:v/>
      </x:c>
      <x:c t="str">
        <x:v>láb</x:v>
      </x:c>
      <x:c t="str">
        <x:v>kádláb</x:v>
      </x:c>
      <x:c t="n">
        <x:v>0.0000</x:v>
      </x:c>
      <x:c t="n">
        <x:v>10500.0000</x:v>
      </x:c>
      <x:c t="str">
        <x:v/>
      </x:c>
    </x:row>
    <x:row>
      <x:c t="str">
        <x:v>PO60-100</x:v>
      </x:c>
      <x:c t="str">
        <x:v>POLYSAN 1 pár kádláb, 60/100cm</x:v>
      </x:c>
      <x:c t="str">
        <x:v>SAPHO</x:v>
      </x:c>
      <x:c t="str">
        <x:v>8590729039792</x:v>
      </x:c>
      <x:c t="str">
        <x:v>db        </x:v>
      </x:c>
      <x:c t="str">
        <x:v>73269098</x:v>
      </x:c>
      <x:c t="n">
        <x:v>3.9800</x:v>
      </x:c>
      <x:c t="str">
        <x:v/>
      </x:c>
      <x:c t="str">
        <x:v>láb</x:v>
      </x:c>
      <x:c t="str">
        <x:v>kádláb</x:v>
      </x:c>
      <x:c t="n">
        <x:v>0.0000</x:v>
      </x:c>
      <x:c t="n">
        <x:v>9900.0000</x:v>
      </x:c>
      <x:c t="str">
        <x:v/>
      </x:c>
    </x:row>
    <x:row>
      <x:c t="str">
        <x:v>PO60-60</x:v>
      </x:c>
      <x:c t="str">
        <x:v>POLYSAN 1 pár kádláb, 60cm</x:v>
      </x:c>
      <x:c t="str">
        <x:v>SAPHO</x:v>
      </x:c>
      <x:c t="str">
        <x:v>8590729039761</x:v>
      </x:c>
      <x:c t="str">
        <x:v>db        </x:v>
      </x:c>
      <x:c t="str">
        <x:v>73269098</x:v>
      </x:c>
      <x:c t="n">
        <x:v>2.9800</x:v>
      </x:c>
      <x:c t="str">
        <x:v/>
      </x:c>
      <x:c t="str">
        <x:v>láb</x:v>
      </x:c>
      <x:c t="str">
        <x:v>kádláb</x:v>
      </x:c>
      <x:c t="n">
        <x:v>0.0000</x:v>
      </x:c>
      <x:c t="n">
        <x:v>9700.0000</x:v>
      </x:c>
      <x:c t="str">
        <x:v/>
      </x:c>
    </x:row>
    <x:row>
      <x:c t="str">
        <x:v>PO60-80</x:v>
      </x:c>
      <x:c t="str">
        <x:v>POLYSAN 1 pár kádláb, 60/80cm</x:v>
      </x:c>
      <x:c t="str">
        <x:v>SAPHO</x:v>
      </x:c>
      <x:c t="str">
        <x:v>8590729039808</x:v>
      </x:c>
      <x:c t="str">
        <x:v>db        </x:v>
      </x:c>
      <x:c t="str">
        <x:v>73269098</x:v>
      </x:c>
      <x:c t="n">
        <x:v>3.4700</x:v>
      </x:c>
      <x:c t="str">
        <x:v/>
      </x:c>
      <x:c t="str">
        <x:v>láb</x:v>
      </x:c>
      <x:c t="str">
        <x:v>kádláb</x:v>
      </x:c>
      <x:c t="n">
        <x:v>0.0000</x:v>
      </x:c>
      <x:c t="n">
        <x:v>9800.0000</x:v>
      </x:c>
      <x:c t="str">
        <x:v/>
      </x:c>
    </x:row>
    <x:row>
      <x:c t="str">
        <x:v>PO80-80</x:v>
      </x:c>
      <x:c t="str">
        <x:v>POLYSAN 1 pár kádláb, 80cm</x:v>
      </x:c>
      <x:c t="str">
        <x:v>SAPHO</x:v>
      </x:c>
      <x:c t="str">
        <x:v>8590729039778</x:v>
      </x:c>
      <x:c t="str">
        <x:v>db        </x:v>
      </x:c>
      <x:c t="str">
        <x:v>73269098</x:v>
      </x:c>
      <x:c t="n">
        <x:v>3.9700</x:v>
      </x:c>
      <x:c t="str">
        <x:v/>
      </x:c>
      <x:c t="str">
        <x:v>láb</x:v>
      </x:c>
      <x:c t="str">
        <x:v>kádláb</x:v>
      </x:c>
      <x:c t="n">
        <x:v>0.0000</x:v>
      </x:c>
      <x:c t="n">
        <x:v>9900.0000</x:v>
      </x:c>
      <x:c t="str">
        <x:v/>
      </x:c>
    </x:row>
    <x:row>
      <x:c t="str">
        <x:v>PQ007</x:v>
      </x:c>
      <x:c t="str">
        <x:v>AQUALINE TECMI öntöttmárvány zuhanytálca, 70x70x3cm</x:v>
      </x:c>
      <x:c t="str">
        <x:v>AQUALINE</x:v>
      </x:c>
      <x:c t="str">
        <x:v>8590913116636</x:v>
      </x:c>
      <x:c t="str">
        <x:v>db        </x:v>
      </x:c>
      <x:c t="str">
        <x:v>68109900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49000.0000</x:v>
      </x:c>
      <x:c t="str">
        <x:v>újdonság: 2025.06</x:v>
      </x:c>
    </x:row>
    <x:row>
      <x:c t="str">
        <x:v>PQ008</x:v>
      </x:c>
      <x:c t="str">
        <x:v>AQUALINE TECMI öntöttmárvány zuhanytálca, 80x80x3cm</x:v>
      </x:c>
      <x:c t="str">
        <x:v>AQUALINE</x:v>
      </x:c>
      <x:c t="str">
        <x:v>8590913854934</x:v>
      </x:c>
      <x:c t="str">
        <x:v>db        </x:v>
      </x:c>
      <x:c t="str">
        <x:v>68109900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54000.0000</x:v>
      </x:c>
      <x:c t="str">
        <x:v/>
      </x:c>
    </x:row>
    <x:row>
      <x:c t="str">
        <x:v>PQ009</x:v>
      </x:c>
      <x:c t="str">
        <x:v>AQUALINE TECMI öntöttmárvány zuhanytálca, 90x90x3cm</x:v>
      </x:c>
      <x:c t="str">
        <x:v>AQUALINE</x:v>
      </x:c>
      <x:c t="str">
        <x:v>8590913854927</x:v>
      </x:c>
      <x:c t="str">
        <x:v>db        </x:v>
      </x:c>
      <x:c t="str">
        <x:v>68109900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64000.0000</x:v>
      </x:c>
      <x:c t="str">
        <x:v/>
      </x:c>
    </x:row>
    <x:row>
      <x:c t="str">
        <x:v>PQ10070</x:v>
      </x:c>
      <x:c t="str">
        <x:v>AQUALINE TECMI öntöttmárvány zuhanytálca, 100x70x3cm</x:v>
      </x:c>
      <x:c t="str">
        <x:v>AQUALINE</x:v>
      </x:c>
      <x:c t="str">
        <x:v>8590913854965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65000.0000</x:v>
      </x:c>
      <x:c t="str">
        <x:v/>
      </x:c>
    </x:row>
    <x:row>
      <x:c t="str">
        <x:v>PQ10080</x:v>
      </x:c>
      <x:c t="str">
        <x:v>AQUALINE TECMI öntöttmárvány zuhanytálca, 100x80x3cm</x:v>
      </x:c>
      <x:c t="str">
        <x:v>AQUALINE</x:v>
      </x:c>
      <x:c t="str">
        <x:v>8590913854958</x:v>
      </x:c>
      <x:c t="str">
        <x:v>db        </x:v>
      </x:c>
      <x:c t="str">
        <x:v>68109900</x:v>
      </x:c>
      <x:c t="n">
        <x:v>31.5000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67000.0000</x:v>
      </x:c>
      <x:c t="str">
        <x:v/>
      </x:c>
    </x:row>
    <x:row>
      <x:c t="str">
        <x:v>PQ10090</x:v>
      </x:c>
      <x:c t="str">
        <x:v>AQUALINE TECMI öntöttmárvány zuhanytálca, 100x90x3cm</x:v>
      </x:c>
      <x:c t="str">
        <x:v>AQUALINE</x:v>
      </x:c>
      <x:c t="str">
        <x:v>8590913854941</x:v>
      </x:c>
      <x:c t="str">
        <x:v>db        </x:v>
      </x:c>
      <x:c t="str">
        <x:v>68109900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69000.0000</x:v>
      </x:c>
      <x:c t="str">
        <x:v/>
      </x:c>
    </x:row>
    <x:row>
      <x:c t="str">
        <x:v>PQ115</x:v>
      </x:c>
      <x:c t="str">
        <x:v>AQUALINE öntapadós zuhanytálcaláb, 5db, 86-126mm</x:v>
      </x:c>
      <x:c t="str">
        <x:v>AQUALINE</x:v>
      </x:c>
      <x:c t="str">
        <x:v>8590913120428</x:v>
      </x:c>
      <x:c t="str">
        <x:v>db        </x:v>
      </x:c>
      <x:c t="str">
        <x:v>73181290</x:v>
      </x:c>
      <x:c t="n">
        <x:v>0.6000</x:v>
      </x:c>
      <x:c t="str">
        <x:v/>
      </x:c>
      <x:c t="str">
        <x:v>láb</x:v>
      </x:c>
      <x:c t="str">
        <x:v>láb</x:v>
      </x:c>
      <x:c t="n">
        <x:v>0.0000</x:v>
      </x:c>
      <x:c t="n">
        <x:v>4900.0000</x:v>
      </x:c>
      <x:c t="str">
        <x:v>újdonság: 2025.08</x:v>
      </x:c>
    </x:row>
    <x:row>
      <x:c t="str">
        <x:v>PQ118</x:v>
      </x:c>
      <x:c t="str">
        <x:v>AQUALINE öntapadós zuhanytálcaláb, 8db, 86-126mm</x:v>
      </x:c>
      <x:c t="str">
        <x:v>AQUALINE</x:v>
      </x:c>
      <x:c t="str">
        <x:v>8590913120435</x:v>
      </x:c>
      <x:c t="str">
        <x:v>db        </x:v>
      </x:c>
      <x:c t="str">
        <x:v>73181290</x:v>
      </x:c>
      <x:c t="n">
        <x:v>0.9600</x:v>
      </x:c>
      <x:c t="str">
        <x:v/>
      </x:c>
      <x:c t="str">
        <x:v>láb</x:v>
      </x:c>
      <x:c t="str">
        <x:v>láb</x:v>
      </x:c>
      <x:c t="n">
        <x:v>0.0000</x:v>
      </x:c>
      <x:c t="n">
        <x:v>7900.0000</x:v>
      </x:c>
      <x:c t="str">
        <x:v>újdonság: 2025.08</x:v>
      </x:c>
    </x:row>
    <x:row>
      <x:c t="str">
        <x:v>PQ12080</x:v>
      </x:c>
      <x:c t="str">
        <x:v>AQUALINE TECMI öntöttmárvány zuhanytálca, 120x80x3cm</x:v>
      </x:c>
      <x:c t="str">
        <x:v>AQUALINE</x:v>
      </x:c>
      <x:c t="str">
        <x:v>8590913854989</x:v>
      </x:c>
      <x:c t="str">
        <x:v>db        </x:v>
      </x:c>
      <x:c t="str">
        <x:v>68109900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72000.0000</x:v>
      </x:c>
      <x:c t="str">
        <x:v/>
      </x:c>
    </x:row>
    <x:row>
      <x:c t="str">
        <x:v>PQ12090</x:v>
      </x:c>
      <x:c t="str">
        <x:v>AQUALINE TECMI öntöttmárvány zuhanytálca, 120x90x3cm</x:v>
      </x:c>
      <x:c t="str">
        <x:v>AQUALINE</x:v>
      </x:c>
      <x:c t="str">
        <x:v>8590913854972</x:v>
      </x:c>
      <x:c t="str">
        <x:v>db        </x:v>
      </x:c>
      <x:c t="str">
        <x:v>68109900</x:v>
      </x:c>
      <x:c t="n">
        <x:v>42.5000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79000.0000</x:v>
      </x:c>
      <x:c t="str">
        <x:v/>
      </x:c>
    </x:row>
    <x:row>
      <x:c t="str">
        <x:v>PQ558</x:v>
      </x:c>
      <x:c t="str">
        <x:v>AQUALINE TECMI íves öntöttmárvány íves zuhanytálca, 80x80x3cm, R55</x:v>
      </x:c>
      <x:c t="str">
        <x:v>AQUALINE</x:v>
      </x:c>
      <x:c t="str">
        <x:v>8590913854910</x:v>
      </x:c>
      <x:c t="str">
        <x:v>db        </x:v>
      </x:c>
      <x:c t="str">
        <x:v>68109900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53000.0000</x:v>
      </x:c>
      <x:c t="str">
        <x:v/>
      </x:c>
    </x:row>
    <x:row>
      <x:c t="str">
        <x:v>PQ559</x:v>
      </x:c>
      <x:c t="str">
        <x:v>AQUALINE TECMI íves öntöttmárvány íves zuhanytálca, 90x90x3cm, R55</x:v>
      </x:c>
      <x:c t="str">
        <x:v>AQUALINE</x:v>
      </x:c>
      <x:c t="str">
        <x:v>8590913854903</x:v>
      </x:c>
      <x:c t="str">
        <x:v>db        </x:v>
      </x:c>
      <x:c t="str">
        <x:v>68109900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61000.0000</x:v>
      </x:c>
      <x:c t="str">
        <x:v/>
      </x:c>
    </x:row>
    <x:row>
      <x:c t="str">
        <x:v>PQ8070</x:v>
      </x:c>
      <x:c t="str">
        <x:v>AQUALINE TECMI öntöttmárvány zuhanytálca, 80x70x3cm</x:v>
      </x:c>
      <x:c t="str">
        <x:v>AQUALINE</x:v>
      </x:c>
      <x:c t="str">
        <x:v>8590913116643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52000.0000</x:v>
      </x:c>
      <x:c t="str">
        <x:v>újdonság: 2025.06</x:v>
      </x:c>
    </x:row>
    <x:row>
      <x:c t="str">
        <x:v>PQ9080</x:v>
      </x:c>
      <x:c t="str">
        <x:v>AQUALINE TECMI öntöttmárvány zuhanytálca, 90x80x3cm</x:v>
      </x:c>
      <x:c t="str">
        <x:v>AQUALINE</x:v>
      </x:c>
      <x:c t="str">
        <x:v>8590913116650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62000.0000</x:v>
      </x:c>
      <x:c t="str">
        <x:v>újdonság: 2025.06</x:v>
      </x:c>
    </x:row>
    <x:row>
      <x:c t="str">
        <x:v>PR031-3030</x:v>
      </x:c>
      <x:c t="str">
        <x:v>PURA Állószekrény, 1 ajtóval, balos/jobbos, 28x140x16cm, fehér</x:v>
      </x:c>
      <x:c t="str">
        <x:v>SAPHO</x:v>
      </x:c>
      <x:c t="str">
        <x:v>8590913822544</x:v>
      </x:c>
      <x:c t="str">
        <x:v>db        </x:v>
      </x:c>
      <x:c t="str">
        <x:v>94036090</x:v>
      </x:c>
      <x:c t="n">
        <x:v>13.0200</x:v>
      </x:c>
      <x:c t="str">
        <x:v>PR031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>kifutott: 2024.11</x:v>
      </x:c>
    </x:row>
    <x:row>
      <x:c t="str">
        <x:v>PR1215</x:v>
      </x:c>
      <x:c t="str">
        <x:v>AQUALINE VEGA fogantyú, 192mm, matt fekete</x:v>
      </x:c>
      <x:c t="str">
        <x:v>AQUALINE</x:v>
      </x:c>
      <x:c t="str">
        <x:v>8590913919817</x:v>
      </x:c>
      <x:c t="str">
        <x:v>db        </x:v>
      </x:c>
      <x:c t="str">
        <x:v>83024200</x:v>
      </x:c>
      <x:c t="n">
        <x:v>0.1300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3400.0000</x:v>
      </x:c>
      <x:c t="str">
        <x:v/>
      </x:c>
    </x:row>
    <x:row>
      <x:c t="str">
        <x:v>PR1220</x:v>
      </x:c>
      <x:c t="str">
        <x:v>VEGA fogantyú, 192mm, matt fekete</x:v>
      </x:c>
      <x:c t="str">
        <x:v>SAPHO</x:v>
      </x:c>
      <x:c t="str">
        <x:v>8590913949173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>kifutott: 2024.09</x:v>
      </x:c>
    </x:row>
    <x:row>
      <x:c t="str">
        <x:v>PR1720</x:v>
      </x:c>
      <x:c t="str">
        <x:v>VEGA fogantyú, 192mm, króm</x:v>
      </x:c>
      <x:c t="str">
        <x:v>AKCIO</x:v>
      </x:c>
      <x:c t="str">
        <x:v>8590913949180</x:v>
      </x:c>
      <x:c t="str">
        <x:v>db        </x:v>
      </x:c>
      <x:c t="str">
        <x:v>83024200</x:v>
      </x:c>
      <x:c t="n">
        <x:v>0.0550</x:v>
      </x:c>
      <x:c t="str">
        <x:v/>
      </x:c>
      <x:c t="str">
        <x:v>alkatrész</x:v>
      </x:c>
      <x:c t="str">
        <x:v>fogantyú</x:v>
      </x:c>
      <x:c t="n">
        <x:v>1300.0000</x:v>
      </x:c>
      <x:c t="n">
        <x:v>1400.0000</x:v>
      </x:c>
      <x:c t="str">
        <x:v/>
      </x:c>
    </x:row>
    <x:row>
      <x:c t="str">
        <x:v>PR21619</x:v>
      </x:c>
      <x:c t="str">
        <x:v>PRIM Mosogató-csaptelep, 215/261/416mm, króm</x:v>
      </x:c>
      <x:c t="str">
        <x:v>SAPHO</x:v>
      </x:c>
      <x:c t="str">
        <x:v>8590913825156</x:v>
      </x:c>
      <x:c t="str">
        <x:v>db        </x:v>
      </x:c>
      <x:c t="str">
        <x:v>84818011</x:v>
      </x:c>
      <x:c t="n">
        <x:v>3.0800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PR320</x:v>
      </x:c>
      <x:c t="str">
        <x:v>fogantyú PURA, hosszúság: 320mm, króm</x:v>
      </x:c>
      <x:c t="str">
        <x:v>SAPHO</x:v>
      </x:c>
      <x:c t="str">
        <x:v>8590913865367</x:v>
      </x:c>
      <x:c t="str">
        <x:v>db        </x:v>
      </x:c>
      <x:c t="str">
        <x:v>83024200</x:v>
      </x:c>
      <x:c t="n">
        <x:v>0.1610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>kifutott: 2025.06</x:v>
      </x:c>
    </x:row>
    <x:row>
      <x:c t="str">
        <x:v>PR3214</x:v>
      </x:c>
      <x:c t="str">
        <x:v>PRIS mosogatócsaptelep, króm</x:v>
      </x:c>
      <x:c t="str">
        <x:v>SAPHO</x:v>
      </x:c>
      <x:c t="str">
        <x:v>8590913966156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2025.03</x:v>
      </x:c>
    </x:row>
    <x:row>
      <x:c t="str">
        <x:v>PR3214B</x:v>
      </x:c>
      <x:c t="str">
        <x:v>PRIS mosogatócsaptelep, fekete</x:v>
      </x:c>
      <x:c t="str">
        <x:v>SAPHO</x:v>
      </x:c>
      <x:c t="str">
        <x:v>8590913966163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>kifutott: 2025.06</x:v>
      </x:c>
    </x:row>
    <x:row>
      <x:c t="str">
        <x:v>PR500</x:v>
      </x:c>
      <x:c t="str">
        <x:v>PIRI LED tükör, 50x70cm</x:v>
      </x:c>
      <x:c t="str">
        <x:v>SAPHO</x:v>
      </x:c>
      <x:c t="str">
        <x:v>8590913876813</x:v>
      </x:c>
      <x:c t="str">
        <x:v>db        </x:v>
      </x:c>
      <x:c t="str">
        <x:v>70099100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PR600</x:v>
      </x:c>
      <x:c t="str">
        <x:v>PIRI LED tükör, 60x80cm</x:v>
      </x:c>
      <x:c t="str">
        <x:v>SAPHO</x:v>
      </x:c>
      <x:c t="str">
        <x:v>8590913876820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PR600S</x:v>
      </x:c>
      <x:c t="str">
        <x:v>PIRI LED tükör, 60x80cm, senzor, 2700-6500K</x:v>
      </x:c>
      <x:c t="str">
        <x:v>SAPHO</x:v>
      </x:c>
      <x:c t="str">
        <x:v>8590913945717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>újdonság: 2024.05</x:v>
      </x:c>
    </x:row>
    <x:row>
      <x:c t="str">
        <x:v>PR8121</x:v>
      </x:c>
      <x:c t="str">
        <x:v>AQUALINE álló szappanadagoló, 56x184mm, rozsdamentes acél</x:v>
      </x:c>
      <x:c t="str">
        <x:v>AQUALINE</x:v>
      </x:c>
      <x:c t="str">
        <x:v>8003341106594</x:v>
      </x:c>
      <x:c t="str">
        <x:v>db        </x:v>
      </x:c>
      <x:c t="str">
        <x:v>73249000</x:v>
      </x:c>
      <x:c t="n">
        <x:v>0.3060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>kifutott: 2026.02</x:v>
      </x:c>
    </x:row>
    <x:row>
      <x:c t="str">
        <x:v>PRE001-3535</x:v>
      </x:c>
      <x:c t="str">
        <x:v>PREMIO kompozit pult, 80,7x1,2x48,8cm, matt fekete</x:v>
      </x:c>
      <x:c t="str">
        <x:v>SAPHO</x:v>
      </x:c>
      <x:c t="str">
        <x:v>8590913113383</x:v>
      </x:c>
      <x:c t="str">
        <x:v>db        </x:v>
      </x:c>
      <x:c t="str">
        <x:v>39205100</x:v>
      </x:c>
      <x:c t="n">
        <x:v>7.7500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PRE002-3535</x:v>
      </x:c>
      <x:c t="str">
        <x:v>PREMIO kompozit pult, 90,7x1,2x48,8cm, matt fekete</x:v>
      </x:c>
      <x:c t="str">
        <x:v>SAPHO</x:v>
      </x:c>
      <x:c t="str">
        <x:v>8590913113390</x:v>
      </x:c>
      <x:c t="str">
        <x:v>db        </x:v>
      </x:c>
      <x:c t="str">
        <x:v>39205100</x:v>
      </x:c>
      <x:c t="n">
        <x:v>8.6600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PRE003-3535</x:v>
      </x:c>
      <x:c t="str">
        <x:v>PREMIO kompozit pult, 100,7x1,2x48,8cm, matt fekete</x:v>
      </x:c>
      <x:c t="str">
        <x:v>SAPHO</x:v>
      </x:c>
      <x:c t="str">
        <x:v>8590913113406</x:v>
      </x:c>
      <x:c t="str">
        <x:v>db        </x:v>
      </x:c>
      <x:c t="str">
        <x:v>39205100</x:v>
      </x:c>
      <x:c t="n">
        <x:v>9.5700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2025.07</x:v>
      </x:c>
    </x:row>
    <x:row>
      <x:c t="str">
        <x:v>PRE004-3535</x:v>
      </x:c>
      <x:c t="str">
        <x:v>PREMIO kompozit pult, 110,7x1,2x48,8cm, matt fekete</x:v>
      </x:c>
      <x:c t="str">
        <x:v>SAPHO</x:v>
      </x:c>
      <x:c t="str">
        <x:v>8590913113413</x:v>
      </x:c>
      <x:c t="str">
        <x:v>db        </x:v>
      </x:c>
      <x:c t="str">
        <x:v>39205100</x:v>
      </x:c>
      <x:c t="n">
        <x:v>10.2600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PRE005-3535</x:v>
      </x:c>
      <x:c t="str">
        <x:v>PREMIO kompozit pult, 120,7x1,2x48,8cm, matt fekete</x:v>
      </x:c>
      <x:c t="str">
        <x:v>SAPHO</x:v>
      </x:c>
      <x:c t="str">
        <x:v>8590913113420</x:v>
      </x:c>
      <x:c t="str">
        <x:v>db        </x:v>
      </x:c>
      <x:c t="str">
        <x:v>39205100</x:v>
      </x:c>
      <x:c t="n">
        <x:v>10.9500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PRE006-3535</x:v>
      </x:c>
      <x:c t="str">
        <x:v>PREMIO kompozit pult, 140,7x1,2x48,8cm, matt fekete</x:v>
      </x:c>
      <x:c t="str">
        <x:v>SAPHO</x:v>
      </x:c>
      <x:c t="str">
        <x:v>8590913113437</x:v>
      </x:c>
      <x:c t="str">
        <x:v>db        </x:v>
      </x:c>
      <x:c t="str">
        <x:v>39205100</x:v>
      </x:c>
      <x:c t="n">
        <x:v>13.8300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PRE007-3535</x:v>
      </x:c>
      <x:c t="str">
        <x:v>PREMIO kompozit pult, 150,7x1,2x48,8cm, matt fekete</x:v>
      </x:c>
      <x:c t="str">
        <x:v>SAPHO</x:v>
      </x:c>
      <x:c t="str">
        <x:v>8590913113444</x:v>
      </x:c>
      <x:c t="str">
        <x:v>db        </x:v>
      </x:c>
      <x:c t="str">
        <x:v>39205100</x:v>
      </x:c>
      <x:c t="n">
        <x:v>14.5200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PRE008-3535</x:v>
      </x:c>
      <x:c t="str">
        <x:v>PREMIO kompozit pult, 180,4x1,2x48,8cm, matt fekete</x:v>
      </x:c>
      <x:c t="str">
        <x:v>SAPHO</x:v>
      </x:c>
      <x:c t="str">
        <x:v>8590913113451</x:v>
      </x:c>
      <x:c t="str">
        <x:v>db        </x:v>
      </x:c>
      <x:c t="str">
        <x:v>39205100</x:v>
      </x:c>
      <x:c t="n">
        <x:v>16.3900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PRE010-3535</x:v>
      </x:c>
      <x:c t="str">
        <x:v>PREMIO kompozit pult, 80x23,5cm, matt fekete</x:v>
      </x:c>
      <x:c t="str">
        <x:v>SAPHO</x:v>
      </x:c>
      <x:c t="str">
        <x:v>8590913115912</x:v>
      </x:c>
      <x:c t="str">
        <x:v>db        </x:v>
      </x:c>
      <x:c t="str">
        <x:v>39205100</x:v>
      </x:c>
      <x:c t="n">
        <x:v>3.5900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>újdonság: 2025.10</x:v>
      </x:c>
    </x:row>
    <x:row>
      <x:c t="str">
        <x:v>PRE080-3535</x:v>
      </x:c>
      <x:c t="str">
        <x:v>PREMIO kompozit pult, 82x1,2x48,5cm, matt fekete</x:v>
      </x:c>
      <x:c t="str">
        <x:v>SAPHO</x:v>
      </x:c>
      <x:c t="str">
        <x:v>8590913991851</x:v>
      </x:c>
      <x:c t="str">
        <x:v>db        </x:v>
      </x:c>
      <x:c t="str">
        <x:v>39205100</x:v>
      </x:c>
      <x:c t="n">
        <x:v>8.5000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PRE100-3535</x:v>
      </x:c>
      <x:c t="str">
        <x:v>PREMIO kompozit pult, 102x1,2x48,5cm, matt fekete</x:v>
      </x:c>
      <x:c t="str">
        <x:v>SAPHO</x:v>
      </x:c>
      <x:c t="str">
        <x:v>8590913991868</x:v>
      </x:c>
      <x:c t="str">
        <x:v>db        </x:v>
      </x:c>
      <x:c t="str">
        <x:v>39205100</x:v>
      </x:c>
      <x:c t="n">
        <x:v>10.1200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PRE120-3535</x:v>
      </x:c>
      <x:c t="str">
        <x:v>PREMIO kompozit pult, 122x1,2x48,5cm, matt fekete</x:v>
      </x:c>
      <x:c t="str">
        <x:v>SAPHO</x:v>
      </x:c>
      <x:c t="str">
        <x:v>8590913991516</x:v>
      </x:c>
      <x:c t="str">
        <x:v>db        </x:v>
      </x:c>
      <x:c t="str">
        <x:v>39205100</x:v>
      </x:c>
      <x:c t="n">
        <x:v>11.3000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PRE140-3535</x:v>
      </x:c>
      <x:c t="str">
        <x:v>PREMIO kompozit pult, 142x1,2x48,5cm, matt fekete</x:v>
      </x:c>
      <x:c t="str">
        <x:v>SAPHO</x:v>
      </x:c>
      <x:c t="str">
        <x:v>8590913991875</x:v>
      </x:c>
      <x:c t="str">
        <x:v>db        </x:v>
      </x:c>
      <x:c t="str">
        <x:v>39205100</x:v>
      </x:c>
      <x:c t="n">
        <x:v>14.0800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PRX.101.851</x:v>
      </x:c>
      <x:c t="str">
        <x:v>AQUALINE CARLO Vortex Rimless fali WC, 36x53cm</x:v>
      </x:c>
      <x:c t="str">
        <x:v>AQUALINE</x:v>
      </x:c>
      <x:c t="str">
        <x:v>8590913122552</x:v>
      </x:c>
      <x:c t="str">
        <x:v>db        </x:v>
      </x:c>
      <x:c t="str">
        <x:v>69109000</x:v>
      </x:c>
      <x:c t="n">
        <x:v>28.3000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>újdonság: 2026.02</x:v>
      </x:c>
    </x:row>
    <x:row>
      <x:c t="str">
        <x:v>PRX.101.855</x:v>
      </x:c>
      <x:c t="str">
        <x:v>AQUALINE CARLO WC-ülőke, SLIM, Soft Close, Easy Take </x:v>
      </x:c>
      <x:c t="str">
        <x:v>AQUALINE</x:v>
      </x:c>
      <x:c t="str">
        <x:v>8590913122569</x:v>
      </x:c>
      <x:c t="str">
        <x:v>db        </x:v>
      </x:c>
      <x:c t="str">
        <x:v>69109000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13800.0000</x:v>
      </x:c>
      <x:c t="str">
        <x:v>újdonság: 2026.02</x:v>
      </x:c>
    </x:row>
    <x:row>
      <x:c t="str">
        <x:v>PS002</x:v>
      </x:c>
      <x:c t="str">
        <x:v>Szenzoros öblítő mecahnika piszoárhoz, 24V, DC</x:v>
      </x:c>
      <x:c t="str">
        <x:v>SAPHO</x:v>
      </x:c>
      <x:c t="str">
        <x:v>8590913852961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104000.0000</x:v>
      </x:c>
      <x:c t="str">
        <x:v/>
      </x:c>
    </x:row>
    <x:row>
      <x:c t="str">
        <x:v>PS002B</x:v>
      </x:c>
      <x:c t="str">
        <x:v>Szenzoros öblítő mecahnika piszoárhoz, 24V, DC, fekete</x:v>
      </x:c>
      <x:c t="str">
        <x:v>SAPHO</x:v>
      </x:c>
      <x:c t="str">
        <x:v>8590913892547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121000.0000</x:v>
      </x:c>
      <x:c t="str">
        <x:v/>
      </x:c>
    </x:row>
    <x:row>
      <x:c t="str">
        <x:v>PS006</x:v>
      </x:c>
      <x:c t="str">
        <x:v>Szenzoros öblítő mecahnika piszoárhoz, 9V (6F22)</x:v>
      </x:c>
      <x:c t="str">
        <x:v>SAPHO</x:v>
      </x:c>
      <x:c t="str">
        <x:v>8590913852978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149000.0000</x:v>
      </x:c>
      <x:c t="str">
        <x:v/>
      </x:c>
    </x:row>
    <x:row>
      <x:c t="str">
        <x:v>PS006B</x:v>
      </x:c>
      <x:c t="str">
        <x:v>Szenzoros öblítő mecahnika piszoárhoz, 9V (6F22), fekete</x:v>
      </x:c>
      <x:c t="str">
        <x:v>SAPHO</x:v>
      </x:c>
      <x:c t="str">
        <x:v>8590913892554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169000.0000</x:v>
      </x:c>
      <x:c t="str">
        <x:v/>
      </x:c>
    </x:row>
    <x:row>
      <x:c t="str">
        <x:v>PS05T</x:v>
      </x:c>
      <x:c t="str">
        <x:v>tápegység 230V /24V DC (1-5 szeleps) </x:v>
      </x:c>
      <x:c t="str">
        <x:v>SAPHO</x:v>
      </x:c>
      <x:c t="str">
        <x:v>8590913852992</x:v>
      </x:c>
      <x:c t="str">
        <x:v>db        </x:v>
      </x:c>
      <x:c t="str">
        <x:v>85044083</x:v>
      </x:c>
      <x:c t="n">
        <x:v>0.9000</x:v>
      </x:c>
      <x:c t="str">
        <x:v/>
      </x:c>
      <x:c t="str">
        <x:v>egyéb</x:v>
      </x:c>
      <x:c t="str">
        <x:v>trafó</x:v>
      </x:c>
      <x:c t="n">
        <x:v>0.0000</x:v>
      </x:c>
      <x:c t="n">
        <x:v>33000.0000</x:v>
      </x:c>
      <x:c t="str">
        <x:v/>
      </x:c>
    </x:row>
    <x:row>
      <x:c t="str">
        <x:v>PS104</x:v>
      </x:c>
      <x:c t="str">
        <x:v>AQUALINE HYGIE Soft Close WC-ülőke </x:v>
      </x:c>
      <x:c t="str">
        <x:v>AQUALINE</x:v>
      </x:c>
      <x:c t="str">
        <x:v>8590913941757</x:v>
      </x:c>
      <x:c t="str">
        <x:v>db        </x:v>
      </x:c>
      <x:c t="str">
        <x:v>39222000</x:v>
      </x:c>
      <x:c t="n">
        <x:v>2.3000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15300.0000</x:v>
      </x:c>
      <x:c t="str">
        <x:v/>
      </x:c>
    </x:row>
    <x:row>
      <x:c t="str">
        <x:v>PS10T</x:v>
      </x:c>
      <x:c t="str">
        <x:v>tápegység, 1 szelep, 230V/24V, DC</x:v>
      </x:c>
      <x:c t="str">
        <x:v>SAPHO</x:v>
      </x:c>
      <x:c t="str">
        <x:v>8590913852985</x:v>
      </x:c>
      <x:c t="str">
        <x:v>db        </x:v>
      </x:c>
      <x:c t="str">
        <x:v>85044083</x:v>
      </x:c>
      <x:c t="n">
        <x:v>0.6000</x:v>
      </x:c>
      <x:c t="str">
        <x:v/>
      </x:c>
      <x:c t="str">
        <x:v>egyéb</x:v>
      </x:c>
      <x:c t="str">
        <x:v>trafó</x:v>
      </x:c>
      <x:c t="n">
        <x:v>0.0000</x:v>
      </x:c>
      <x:c t="n">
        <x:v>30000.0000</x:v>
      </x:c>
      <x:c t="str">
        <x:v>kifutott: 2025.01</x:v>
      </x:c>
    </x:row>
    <x:row>
      <x:c t="str">
        <x:v>PS120</x:v>
      </x:c>
      <x:c t="str">
        <x:v>szenzoros álló szelep, 6V DC (4xAA), nerez mat</x:v>
      </x:c>
      <x:c t="str">
        <x:v>SAPHO</x:v>
      </x:c>
      <x:c t="str">
        <x:v>8590913982132</x:v>
      </x:c>
      <x:c t="str">
        <x:v>db        </x:v>
      </x:c>
      <x:c t="str">
        <x:v>84818011</x:v>
      </x:c>
      <x:c t="n">
        <x:v>1.8620</x:v>
      </x:c>
      <x:c t="str">
        <x:v/>
      </x:c>
      <x:c t="str">
        <x:v>csaptelepek</x:v>
      </x:c>
      <x:c t="str">
        <x:v>szenzoros csaptelep</x:v>
      </x:c>
      <x:c t="n">
        <x:v>64000.0000</x:v>
      </x:c>
      <x:c t="n">
        <x:v>99000.0000</x:v>
      </x:c>
      <x:c t="str">
        <x:v>újdonság: 2025.02</x:v>
      </x:c>
    </x:row>
    <x:row>
      <x:c t="str">
        <x:v>PS190B</x:v>
      </x:c>
      <x:c t="str">
        <x:v>szenzoros álló csaptelep, hőmérséklet szabályozóval, 6V DC (4xAA), černá mat</x:v>
      </x:c>
      <x:c t="str">
        <x:v>SAPHO</x:v>
      </x:c>
      <x:c t="str">
        <x:v>8590913982149</x:v>
      </x:c>
      <x:c t="str">
        <x:v>db        </x:v>
      </x:c>
      <x:c t="str">
        <x:v>84818011</x:v>
      </x:c>
      <x:c t="n">
        <x:v>1.8550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64000.0000</x:v>
      </x:c>
      <x:c t="str">
        <x:v>újdonság: 2025.02</x:v>
      </x:c>
    </x:row>
    <x:row>
      <x:c t="str">
        <x:v>PS203</x:v>
      </x:c>
      <x:c t="str">
        <x:v>szenzoros álló szelep, 6V DC (4xAA), chrom</x:v>
      </x:c>
      <x:c t="str">
        <x:v>SAPHO</x:v>
      </x:c>
      <x:c t="str">
        <x:v>8590913982019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49000.0000</x:v>
      </x:c>
      <x:c t="str">
        <x:v>újdonság: 2025.02</x:v>
      </x:c>
    </x:row>
    <x:row>
      <x:c t="str">
        <x:v>PS203G</x:v>
      </x:c>
      <x:c t="str">
        <x:v>szenzoros álló szelep, 6V DC (4xAA), zlato</x:v>
      </x:c>
      <x:c t="str">
        <x:v>SAPHO</x:v>
      </x:c>
      <x:c t="str">
        <x:v>8590913111570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kifutott: 2025.08</x:v>
      </x:c>
    </x:row>
    <x:row>
      <x:c t="str">
        <x:v>PS203GB</x:v>
      </x:c>
      <x:c t="str">
        <x:v>szenzoros álló szelep, 6V DC (4xAA), matt arany</x:v>
      </x:c>
      <x:c t="str">
        <x:v>SAPHO</x:v>
      </x:c>
      <x:c t="str">
        <x:v>8590913982040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kifutott: 2026.02</x:v>
      </x:c>
    </x:row>
    <x:row>
      <x:c t="str">
        <x:v>PS203GM</x:v>
      </x:c>
      <x:c t="str">
        <x:v>szenzoros álló szelep, 6V DC (4xAA), gun metal</x:v>
      </x:c>
      <x:c t="str">
        <x:v>SAPHO</x:v>
      </x:c>
      <x:c t="str">
        <x:v>8590913982026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kiárusítás: 2025.10</x:v>
      </x:c>
    </x:row>
    <x:row>
      <x:c t="str">
        <x:v>PS203WM</x:v>
      </x:c>
      <x:c t="str">
        <x:v>szenzoros álló szelep, 6V DC (4xAA), bílá mat</x:v>
      </x:c>
      <x:c t="str">
        <x:v>SAPHO</x:v>
      </x:c>
      <x:c t="str">
        <x:v>8590913982033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kiárusítás: 2025.10</x:v>
      </x:c>
    </x:row>
    <x:row>
      <x:c t="str">
        <x:v>PS204</x:v>
      </x:c>
      <x:c t="str">
        <x:v>szenzoros álló csaptelep, hőmérséklet szabályozóval, 6V DC (4xAA), chrom</x:v>
      </x:c>
      <x:c t="str">
        <x:v>SAPHO</x:v>
      </x:c>
      <x:c t="str">
        <x:v>8590913982071</x:v>
      </x:c>
      <x:c t="str">
        <x:v>db        </x:v>
      </x:c>
      <x:c t="str">
        <x:v>84818011</x:v>
      </x:c>
      <x:c t="n">
        <x:v>1.4750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újdonság: 2025.02</x:v>
      </x:c>
    </x:row>
    <x:row>
      <x:c t="str">
        <x:v>PS342M</x:v>
      </x:c>
      <x:c t="str">
        <x:v>szenzoros álló szelep, 6V DC (4xAA), chrom</x:v>
      </x:c>
      <x:c t="str">
        <x:v>SAPHO</x:v>
      </x:c>
      <x:c t="str">
        <x:v>8590913982095</x:v>
      </x:c>
      <x:c t="str">
        <x:v>db        </x:v>
      </x:c>
      <x:c t="str">
        <x:v>84818011</x:v>
      </x:c>
      <x:c t="n">
        <x:v>1.4540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29000.0000</x:v>
      </x:c>
      <x:c t="str">
        <x:v>újdonság: 2025.02</x:v>
      </x:c>
    </x:row>
    <x:row>
      <x:c t="str">
        <x:v>PS342XL</x:v>
      </x:c>
      <x:c t="str">
        <x:v>szenzoros álló szelep, 6V DC (4xAA), chrom</x:v>
      </x:c>
      <x:c t="str">
        <x:v>SAPHO</x:v>
      </x:c>
      <x:c t="str">
        <x:v>8590913982088</x:v>
      </x:c>
      <x:c t="str">
        <x:v>db        </x:v>
      </x:c>
      <x:c t="str">
        <x:v>84818011</x:v>
      </x:c>
      <x:c t="n">
        <x:v>1.5920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34000.0000</x:v>
      </x:c>
      <x:c t="str">
        <x:v>újdonság: 2025.02</x:v>
      </x:c>
    </x:row>
    <x:row>
      <x:c t="str">
        <x:v>PS402B</x:v>
      </x:c>
      <x:c t="str">
        <x:v>KID szenzoros álló szelep, 6V DC (4xAA), kék kutya</x:v>
      </x:c>
      <x:c t="str">
        <x:v>SAPHO</x:v>
      </x:c>
      <x:c t="str">
        <x:v>8590913982101</x:v>
      </x:c>
      <x:c t="str">
        <x:v>db        </x:v>
      </x:c>
      <x:c t="str">
        <x:v>84818011</x:v>
      </x:c>
      <x:c t="n">
        <x:v>1.8360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PS402G</x:v>
      </x:c>
      <x:c t="str">
        <x:v>KID szenzoros álló szelep, 6V DC (4xAA), zöld béka</x:v>
      </x:c>
      <x:c t="str">
        <x:v>SAPHO</x:v>
      </x:c>
      <x:c t="str">
        <x:v>8590913982118</x:v>
      </x:c>
      <x:c t="str">
        <x:v>db        </x:v>
      </x:c>
      <x:c t="str">
        <x:v>84818011</x:v>
      </x:c>
      <x:c t="n">
        <x:v>1.7760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PS402Y</x:v>
      </x:c>
      <x:c t="str">
        <x:v>KID szenzoros álló szelep, 6V DC (4xAA), sárga cica</x:v>
      </x:c>
      <x:c t="str">
        <x:v>SAPHO</x:v>
      </x:c>
      <x:c t="str">
        <x:v>8590913982125</x:v>
      </x:c>
      <x:c t="str">
        <x:v>db        </x:v>
      </x:c>
      <x:c t="str">
        <x:v>84818011</x:v>
      </x:c>
      <x:c t="n">
        <x:v>1.7540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PS411</x:v>
      </x:c>
      <x:c t="str">
        <x:v>POSEIDON fürdőszobai radiátor, 450x1140mm, fehér</x:v>
      </x:c>
      <x:c t="str">
        <x:v>SAPHO</x:v>
      </x:c>
      <x:c t="str">
        <x:v>8590913953200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PS411B</x:v>
      </x:c>
      <x:c t="str">
        <x:v>POSEIDON fürdőszobai radiátor, 450x1140mm, matt fekete</x:v>
      </x:c>
      <x:c t="str">
        <x:v>SAPHO</x:v>
      </x:c>
      <x:c t="str">
        <x:v>8590913953255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PS415</x:v>
      </x:c>
      <x:c t="str">
        <x:v>POSEIDON fürdőszobai radiátor, 450x1540mm, fehér</x:v>
      </x:c>
      <x:c t="str">
        <x:v>SAPHO</x:v>
      </x:c>
      <x:c t="str">
        <x:v>8590913953217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PS415B</x:v>
      </x:c>
      <x:c t="str">
        <x:v>POSEIDON fürdőszobai radiátor, 450x1540mm, matt fekete</x:v>
      </x:c>
      <x:c t="str">
        <x:v>SAPHO</x:v>
      </x:c>
      <x:c t="str">
        <x:v>8590913953262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PS432</x:v>
      </x:c>
      <x:c t="str">
        <x:v>Szenzoros fali hidegvizes szelep, 6V, króm</x:v>
      </x:c>
      <x:c t="str">
        <x:v>SAPHO</x:v>
      </x:c>
      <x:c t="str">
        <x:v>8590913852930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214000.0000</x:v>
      </x:c>
      <x:c t="str">
        <x:v/>
      </x:c>
    </x:row>
    <x:row>
      <x:c t="str">
        <x:v>PS474</x:v>
      </x:c>
      <x:c t="str">
        <x:v>POSEIDON fürdőszobai radiátor, 450x740mm, fehér</x:v>
      </x:c>
      <x:c t="str">
        <x:v>SAPHO</x:v>
      </x:c>
      <x:c t="str">
        <x:v>8590913953194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PS474B</x:v>
      </x:c>
      <x:c t="str">
        <x:v>POSEIDON fürdőszobai radiátor, 450x740mm, matt fekete</x:v>
      </x:c>
      <x:c t="str">
        <x:v>SAPHO</x:v>
      </x:c>
      <x:c t="str">
        <x:v>8590913953248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PS513</x:v>
      </x:c>
      <x:c t="str">
        <x:v>POSEIDON fürdőszobai radiátor, 550x1340mm, fehér</x:v>
      </x:c>
      <x:c t="str">
        <x:v>SAPHO</x:v>
      </x:c>
      <x:c t="str">
        <x:v>8590913953224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PS513B</x:v>
      </x:c>
      <x:c t="str">
        <x:v>POSEIDON fürdőszobai radiátor, 550x1340mm, matt fekete</x:v>
      </x:c>
      <x:c t="str">
        <x:v>SAPHO</x:v>
      </x:c>
      <x:c t="str">
        <x:v>8590913953279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PS517</x:v>
      </x:c>
      <x:c t="str">
        <x:v>POSEIDON fürdőszobai radiátor, 550x1740mm, fehér</x:v>
      </x:c>
      <x:c t="str">
        <x:v>SAPHO</x:v>
      </x:c>
      <x:c t="str">
        <x:v>8590913122392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PS517B</x:v>
      </x:c>
      <x:c t="str">
        <x:v>POSEIDON fürdőszobai radiátor, 550x1740mm, matt fekete</x:v>
      </x:c>
      <x:c t="str">
        <x:v>SAPHO</x:v>
      </x:c>
      <x:c t="str">
        <x:v>8590913124990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PS608</x:v>
      </x:c>
      <x:c t="str">
        <x:v>AQUALINE szenzoros álló mosdócsaptelep, 6V DC (4xAAA), rozsdamentes acél</x:v>
      </x:c>
      <x:c t="str">
        <x:v>AQUALINE</x:v>
      </x:c>
      <x:c t="str">
        <x:v>8590913982156</x:v>
      </x:c>
      <x:c t="str">
        <x:v>db        </x:v>
      </x:c>
      <x:c t="str">
        <x:v>84818011</x:v>
      </x:c>
      <x:c t="n">
        <x:v>1.6190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24000.0000</x:v>
      </x:c>
      <x:c t="str">
        <x:v>újdonság: 2025.02</x:v>
      </x:c>
    </x:row>
    <x:row>
      <x:c t="str">
        <x:v>PS781</x:v>
      </x:c>
      <x:c t="str">
        <x:v>Szenzoros álló hidegvizes szelep, 24V, króm</x:v>
      </x:c>
      <x:c t="str">
        <x:v>SAPHO</x:v>
      </x:c>
      <x:c t="str">
        <x:v>8590913852947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112000.0000</x:v>
      </x:c>
      <x:c t="str">
        <x:v/>
      </x:c>
    </x:row>
    <x:row>
      <x:c t="str">
        <x:v>PS781B</x:v>
      </x:c>
      <x:c t="str">
        <x:v>Szenzoros álló hidegvizes szelep, 24V, fekete</x:v>
      </x:c>
      <x:c t="str">
        <x:v>SAPHO</x:v>
      </x:c>
      <x:c t="str">
        <x:v>8590913892561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169000.0000</x:v>
      </x:c>
      <x:c t="str">
        <x:v/>
      </x:c>
    </x:row>
    <x:row>
      <x:c t="str">
        <x:v>PS782</x:v>
      </x:c>
      <x:c t="str">
        <x:v>Szenzoros álló hidegvizes szelep, 6V, króm</x:v>
      </x:c>
      <x:c t="str">
        <x:v>SAPHO</x:v>
      </x:c>
      <x:c t="str">
        <x:v>8590913852954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134000.0000</x:v>
      </x:c>
      <x:c t="str">
        <x:v/>
      </x:c>
    </x:row>
    <x:row>
      <x:c t="str">
        <x:v>PS782B</x:v>
      </x:c>
      <x:c t="str">
        <x:v>Szenzoros álló hidegvizes szelep, 6V, fekete</x:v>
      </x:c>
      <x:c t="str">
        <x:v>SAPHO</x:v>
      </x:c>
      <x:c t="str">
        <x:v>8590913892578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179000.0000</x:v>
      </x:c>
      <x:c t="str">
        <x:v/>
      </x:c>
    </x:row>
    <x:row>
      <x:c t="str">
        <x:v>PS833</x:v>
      </x:c>
      <x:c t="str">
        <x:v>AQUALINE fali szenzoros piszoárszelep 6V DC (4xAAA), króm</x:v>
      </x:c>
      <x:c t="str">
        <x:v>AQUALINE</x:v>
      </x:c>
      <x:c t="str">
        <x:v>8590913982163</x:v>
      </x:c>
      <x:c t="str">
        <x:v>db        </x:v>
      </x:c>
      <x:c t="str">
        <x:v>84818019</x:v>
      </x:c>
      <x:c t="n">
        <x:v>0.8600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24000.0000</x:v>
      </x:c>
      <x:c t="str">
        <x:v>újdonság: 2025.02</x:v>
      </x:c>
    </x:row>
    <x:row>
      <x:c t="str">
        <x:v>PS8512</x:v>
      </x:c>
      <x:c t="str">
        <x:v>AQUALINE DENICA VORTEX fali WC, 36x52cm</x:v>
      </x:c>
      <x:c t="str">
        <x:v>AQUALINE</x:v>
      </x:c>
      <x:c t="str">
        <x:v>8590913117817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46000.0000</x:v>
      </x:c>
      <x:c t="str">
        <x:v>újdonság: 2025.10</x:v>
      </x:c>
    </x:row>
    <x:row>
      <x:c t="str">
        <x:v>PS862</x:v>
      </x:c>
      <x:c t="str">
        <x:v>Szenzoros öblítőmechanika piszoárhoz, 6V DC</x:v>
      </x:c>
      <x:c t="str">
        <x:v>SAPHO</x:v>
      </x:c>
      <x:c t="str">
        <x:v>8590913920271</x:v>
      </x:c>
      <x:c t="str">
        <x:v>db        </x:v>
      </x:c>
      <x:c t="str">
        <x:v>84818019</x:v>
      </x:c>
      <x:c t="n">
        <x:v>0.7200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124000.0000</x:v>
      </x:c>
      <x:c t="str">
        <x:v/>
      </x:c>
    </x:row>
    <x:row>
      <x:c t="str">
        <x:v>PS8812</x:v>
      </x:c>
      <x:c t="str">
        <x:v>AQUALINE JOSE monoblokkos WC, hátsó kifolyású, duálgombos öblítőmechanikával, 38x66cm</x:v>
      </x:c>
      <x:c t="str">
        <x:v>AKCIO</x:v>
      </x:c>
      <x:c t="str">
        <x:v>8590913964152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WC, bidé, piszoár</x:v>
      </x:c>
      <x:c t="str">
        <x:v>monoblokkos WC</x:v>
      </x:c>
      <x:c t="n">
        <x:v>39000.0000</x:v>
      </x:c>
      <x:c t="n">
        <x:v>49000.0000</x:v>
      </x:c>
      <x:c t="str">
        <x:v>újdonság: 2024.05</x:v>
      </x:c>
    </x:row>
    <x:row>
      <x:c t="str">
        <x:v>PS8814</x:v>
      </x:c>
      <x:c t="str">
        <x:v>AQUALINE MANUEL monoblokkos WC, alsó kifolyású, duálgombos öblítőmechanikával, 38x66cm</x:v>
      </x:c>
      <x:c t="str">
        <x:v>AKCIO</x:v>
      </x:c>
      <x:c t="str">
        <x:v>8590913964169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39000.0000</x:v>
      </x:c>
      <x:c t="n">
        <x:v>49000.0000</x:v>
      </x:c>
      <x:c t="str">
        <x:v>újdonság: 2024.05</x:v>
      </x:c>
    </x:row>
    <x:row>
      <x:c t="str">
        <x:v>PT005</x:v>
      </x:c>
      <x:c t="str">
        <x:v>AQUALINE PETIT WC-ülőke, Easy Take</x:v>
      </x:c>
      <x:c t="str">
        <x:v>AQUALINE</x:v>
      </x:c>
      <x:c t="str">
        <x:v>8590913940750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6900.0000</x:v>
      </x:c>
      <x:c t="n">
        <x:v>9000.0000</x:v>
      </x:c>
      <x:c t="str">
        <x:v/>
      </x:c>
    </x:row>
    <x:row>
      <x:c t="str">
        <x:v>PT070</x:v>
      </x:c>
      <x:c t="str">
        <x:v>AQUALINE PILOT nyílóajtó, 700mm, Brick üveg</x:v>
      </x:c>
      <x:c t="str">
        <x:v>AQUALINE</x:v>
      </x:c>
      <x:c t="str">
        <x:v>8590913907043</x:v>
      </x:c>
      <x:c t="str">
        <x:v>db        </x:v>
      </x:c>
      <x:c t="str">
        <x:v>70200080</x:v>
      </x:c>
      <x:c t="n">
        <x:v>25.0000</x:v>
      </x:c>
      <x:c t="str">
        <x:v>PT070M</x:v>
      </x:c>
      <x:c t="str">
        <x:v>kabinok</x:v>
      </x:c>
      <x:c t="str">
        <x:v>nyíló ajtó</x:v>
      </x:c>
      <x:c t="n">
        <x:v>0.0000</x:v>
      </x:c>
      <x:c t="n">
        <x:v>92300.0000</x:v>
      </x:c>
      <x:c t="str">
        <x:v>kifutott: 2025.03</x:v>
      </x:c>
    </x:row>
    <x:row>
      <x:c t="str">
        <x:v>PT070-01</x:v>
      </x:c>
      <x:c t="str">
        <x:v>AQUALINE PILOT zuhanykabin, 700x700mm, brick üveg</x:v>
      </x:c>
      <x:c t="str">
        <x:v>KOMPONENS</x:v>
      </x:c>
      <x:c t="str">
        <x:v>8590913957451</x:v>
      </x:c>
      <x:c t="str">
        <x:v>szett     </x:v>
      </x:c>
      <x:c t="str">
        <x:v>70200080</x:v>
      </x:c>
      <x:c t="n">
        <x:v>49.6700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165900.0000</x:v>
      </x:c>
      <x:c t="str">
        <x:v/>
      </x:c>
    </x:row>
    <x:row>
      <x:c t="str">
        <x:v>PT070W</x:v>
      </x:c>
      <x:c t="str">
        <x:v>AQUALINE PILOT nyílóajtó, 700mm, Brick üveg</x:v>
      </x:c>
      <x:c t="str">
        <x:v>AQUALINE</x:v>
      </x:c>
      <x:c t="str">
        <x:v>8590913978234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>újdonság: 2024.11</x:v>
      </x:c>
    </x:row>
    <x:row>
      <x:c t="str">
        <x:v>PT080</x:v>
      </x:c>
      <x:c t="str">
        <x:v>AQUALINE PILOT nyílóajtó, 800mm, Brick üveg</x:v>
      </x:c>
      <x:c t="str">
        <x:v>AQUALINE</x:v>
      </x:c>
      <x:c t="str">
        <x:v>8590913907050</x:v>
      </x:c>
      <x:c t="str">
        <x:v>db        </x:v>
      </x:c>
      <x:c t="str">
        <x:v>70200080</x:v>
      </x:c>
      <x:c t="n">
        <x:v>25.0000</x:v>
      </x:c>
      <x:c t="str">
        <x:v>PT080M</x:v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kifutott: 2025.03</x:v>
      </x:c>
    </x:row>
    <x:row>
      <x:c t="str">
        <x:v>PT080-01</x:v>
      </x:c>
      <x:c t="str">
        <x:v>AQUALINE PILOT zuhanykabin, 800x800mm, brick üveg</x:v>
      </x:c>
      <x:c t="str">
        <x:v>KOMPONENS</x:v>
      </x:c>
      <x:c t="str">
        <x:v>8590913957468</x:v>
      </x:c>
      <x:c t="str">
        <x:v>szett     </x:v>
      </x:c>
      <x:c t="str">
        <x:v>70200080</x:v>
      </x:c>
      <x:c t="n">
        <x:v>49.7000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174900.0000</x:v>
      </x:c>
      <x:c t="str">
        <x:v/>
      </x:c>
    </x:row>
    <x:row>
      <x:c t="str">
        <x:v>PT080W</x:v>
      </x:c>
      <x:c t="str">
        <x:v>AQUALINE PILOT nyílóajtó, 800mm, Brick üveg</x:v>
      </x:c>
      <x:c t="str">
        <x:v>AQUALINE</x:v>
      </x:c>
      <x:c t="str">
        <x:v>8590913978241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94000.0000</x:v>
      </x:c>
      <x:c t="str">
        <x:v>újdonság: 2024.11</x:v>
      </x:c>
    </x:row>
    <x:row>
      <x:c t="str">
        <x:v>PT082</x:v>
      </x:c>
      <x:c t="str">
        <x:v>AQUALINE PILOT duplaszárnyas nyílóajtó, 800mm, Brick üveg</x:v>
      </x:c>
      <x:c t="str">
        <x:v>AQUALINE</x:v>
      </x:c>
      <x:c t="str">
        <x:v>8590913907081</x:v>
      </x:c>
      <x:c t="str">
        <x:v>db        </x:v>
      </x:c>
      <x:c t="str">
        <x:v>70200080</x:v>
      </x:c>
      <x:c t="n">
        <x:v>31.5000</x:v>
      </x:c>
      <x:c t="str">
        <x:v>PT082M</x:v>
      </x:c>
      <x:c t="str">
        <x:v>kabinok</x:v>
      </x:c>
      <x:c t="str">
        <x:v>nyíló ajtó</x:v>
      </x:c>
      <x:c t="n">
        <x:v>0.0000</x:v>
      </x:c>
      <x:c t="n">
        <x:v>112000.0000</x:v>
      </x:c>
      <x:c t="str">
        <x:v/>
      </x:c>
    </x:row>
    <x:row>
      <x:c t="str">
        <x:v>PT090</x:v>
      </x:c>
      <x:c t="str">
        <x:v>AQUALINE PILOT nyílóajtó, 900mm, Brick üveg</x:v>
      </x:c>
      <x:c t="str">
        <x:v>AQUALINE</x:v>
      </x:c>
      <x:c t="str">
        <x:v>8590913907067</x:v>
      </x:c>
      <x:c t="str">
        <x:v>db        </x:v>
      </x:c>
      <x:c t="str">
        <x:v>70200080</x:v>
      </x:c>
      <x:c t="n">
        <x:v>35.0000</x:v>
      </x:c>
      <x:c t="str">
        <x:v>PT090M</x:v>
      </x:c>
      <x:c t="str">
        <x:v>kabinok</x:v>
      </x:c>
      <x:c t="str">
        <x:v>nyíló ajtó</x:v>
      </x:c>
      <x:c t="n">
        <x:v>0.0000</x:v>
      </x:c>
      <x:c t="n">
        <x:v>99700.0000</x:v>
      </x:c>
      <x:c t="str">
        <x:v>kifutott: 2025.06</x:v>
      </x:c>
    </x:row>
    <x:row>
      <x:c t="str">
        <x:v>PT090-01</x:v>
      </x:c>
      <x:c t="str">
        <x:v>AQUALINE PILOT zuhanykabin, 900x900mm, brick üveg</x:v>
      </x:c>
      <x:c t="str">
        <x:v>KOMPONENS</x:v>
      </x:c>
      <x:c t="str">
        <x:v>8590913957475</x:v>
      </x:c>
      <x:c t="str">
        <x:v>szett     </x:v>
      </x:c>
      <x:c t="str">
        <x:v>70200080</x:v>
      </x:c>
      <x:c t="n">
        <x:v>65.2700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179900.0000</x:v>
      </x:c>
      <x:c t="str">
        <x:v/>
      </x:c>
    </x:row>
    <x:row>
      <x:c t="str">
        <x:v>PT090W</x:v>
      </x:c>
      <x:c t="str">
        <x:v>AQUALINE PILOT nyílóajtó, 900mm, Brick üveg</x:v>
      </x:c>
      <x:c t="str">
        <x:v>AQUALINE</x:v>
      </x:c>
      <x:c t="str">
        <x:v>8590913978258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újdonság: 2024.11</x:v>
      </x:c>
    </x:row>
    <x:row>
      <x:c t="str">
        <x:v>PT092</x:v>
      </x:c>
      <x:c t="str">
        <x:v>AQUALINE PILOT duplaszárnyas nyílóajtó, 900mm, Brick üveg</x:v>
      </x:c>
      <x:c t="str">
        <x:v>AQUALINE</x:v>
      </x:c>
      <x:c t="str">
        <x:v>8590913907098</x:v>
      </x:c>
      <x:c t="str">
        <x:v>db        </x:v>
      </x:c>
      <x:c t="str">
        <x:v>70200080</x:v>
      </x:c>
      <x:c t="n">
        <x:v>32.0000</x:v>
      </x:c>
      <x:c t="str">
        <x:v>PT092M</x:v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/>
      </x:c>
    </x:row>
    <x:row>
      <x:c t="str">
        <x:v>PT100</x:v>
      </x:c>
      <x:c t="str">
        <x:v>AQUALINE PILOT nyílóajtó, 1000mm, Brick üveg</x:v>
      </x:c>
      <x:c t="str">
        <x:v>AQUALINE</x:v>
      </x:c>
      <x:c t="str">
        <x:v>8590913907074</x:v>
      </x:c>
      <x:c t="str">
        <x:v>db        </x:v>
      </x:c>
      <x:c t="str">
        <x:v>70200080</x:v>
      </x:c>
      <x:c t="n">
        <x:v>30.0000</x:v>
      </x:c>
      <x:c t="str">
        <x:v>PT100M</x:v>
      </x:c>
      <x:c t="str">
        <x:v>kabinok</x:v>
      </x:c>
      <x:c t="str">
        <x:v>nyíló ajtó</x:v>
      </x:c>
      <x:c t="n">
        <x:v>0.0000</x:v>
      </x:c>
      <x:c t="n">
        <x:v>103000.0000</x:v>
      </x:c>
      <x:c t="str">
        <x:v>kifutott: 2025.06</x:v>
      </x:c>
    </x:row>
    <x:row>
      <x:c t="str">
        <x:v>PT100-01</x:v>
      </x:c>
      <x:c t="str">
        <x:v>AQUALINE PILOT zuhanykabin, 1000x1000mm, brick üveg</x:v>
      </x:c>
      <x:c t="str">
        <x:v>KOMPONENS</x:v>
      </x:c>
      <x:c t="str">
        <x:v>8590913957482</x:v>
      </x:c>
      <x:c t="str">
        <x:v>szett     </x:v>
      </x:c>
      <x:c t="str">
        <x:v>70200080</x:v>
      </x:c>
      <x:c t="n">
        <x:v>63.2700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185900.0000</x:v>
      </x:c>
      <x:c t="str">
        <x:v/>
      </x:c>
    </x:row>
    <x:row>
      <x:c t="str">
        <x:v>PT100W</x:v>
      </x:c>
      <x:c t="str">
        <x:v>AQUALINE PILOT nyílóajtó, 1000mm, Brick üveg</x:v>
      </x:c>
      <x:c t="str">
        <x:v>AQUALINE</x:v>
      </x:c>
      <x:c t="str">
        <x:v>8590913978265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99000.0000</x:v>
      </x:c>
      <x:c t="str">
        <x:v>újdonság: 2024.11</x:v>
      </x:c>
    </x:row>
    <x:row>
      <x:c t="str">
        <x:v>PT102</x:v>
      </x:c>
      <x:c t="str">
        <x:v>AQUALINE PILOT duplaszárnyas nyílóajtó, 1000mm, Brick üveg</x:v>
      </x:c>
      <x:c t="str">
        <x:v>AQUALINE</x:v>
      </x:c>
      <x:c t="str">
        <x:v>8590913907104</x:v>
      </x:c>
      <x:c t="str">
        <x:v>db        </x:v>
      </x:c>
      <x:c t="str">
        <x:v>70200080</x:v>
      </x:c>
      <x:c t="n">
        <x:v>23.0000</x:v>
      </x:c>
      <x:c t="str">
        <x:v>PT102M</x:v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PT520</x:v>
      </x:c>
      <x:c t="str">
        <x:v>AQUALINE PETIT WC monoblokkos gyermek WC alsó/hátsó kifolyású 53x50cm</x:v>
      </x:c>
      <x:c t="str">
        <x:v>AQUALINE</x:v>
      </x:c>
      <x:c t="str">
        <x:v>8590913940743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39000.0000</x:v>
      </x:c>
      <x:c t="str">
        <x:v/>
      </x:c>
    </x:row>
    <x:row>
      <x:c t="str">
        <x:v>PU075-3034</x:v>
      </x:c>
      <x:c t="str">
        <x:v>PULSE mosdótartó szekrény, 2 fiókkal, 1 ajtóval, balos, 75x52x45cm, fehér/antracit</x:v>
      </x:c>
      <x:c t="str">
        <x:v>SAPHO</x:v>
      </x:c>
      <x:c t="str">
        <x:v>8590913826863</x:v>
      </x:c>
      <x:c t="str">
        <x:v>db        </x:v>
      </x:c>
      <x:c t="str">
        <x:v>94036090</x:v>
      </x:c>
      <x:c t="n">
        <x:v>15.5200</x:v>
      </x:c>
      <x:c t="str">
        <x:v>PU075L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PU076-3034</x:v>
      </x:c>
      <x:c t="str">
        <x:v>PULSE mosdótartó szekrény, jobbos, 75x52x45cm, fehér/antracit</x:v>
      </x:c>
      <x:c t="str">
        <x:v>SAPHO</x:v>
      </x:c>
      <x:c t="str">
        <x:v>8590913826870</x:v>
      </x:c>
      <x:c t="str">
        <x:v>db        </x:v>
      </x:c>
      <x:c t="str">
        <x:v>94036090</x:v>
      </x:c>
      <x:c t="n">
        <x:v>15.5200</x:v>
      </x:c>
      <x:c t="str">
        <x:v>PU076P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PU077-3034</x:v>
      </x:c>
      <x:c t="str">
        <x:v>PULSE tükrösszekrény, LED világítással, balos, 75x80x17cm, fehér/antracit</x:v>
      </x:c>
      <x:c t="str">
        <x:v>SAPHO</x:v>
      </x:c>
      <x:c t="str">
        <x:v>8590913826887</x:v>
      </x:c>
      <x:c t="str">
        <x:v>db        </x:v>
      </x:c>
      <x:c t="str">
        <x:v>70099100</x:v>
      </x:c>
      <x:c t="n">
        <x:v>12.9700</x:v>
      </x:c>
      <x:c t="str">
        <x:v>PU077L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2025.03</x:v>
      </x:c>
    </x:row>
    <x:row>
      <x:c t="str">
        <x:v>PU078-3034</x:v>
      </x:c>
      <x:c t="str">
        <x:v>PULSE tükrösszekrény, LED világítással, jobbos, 75x80x17cm, fehér/antracit</x:v>
      </x:c>
      <x:c t="str">
        <x:v>SAPHO</x:v>
      </x:c>
      <x:c t="str">
        <x:v>8590913826894</x:v>
      </x:c>
      <x:c t="str">
        <x:v>db        </x:v>
      </x:c>
      <x:c t="str">
        <x:v>70099100</x:v>
      </x:c>
      <x:c t="n">
        <x:v>12.9700</x:v>
      </x:c>
      <x:c t="str">
        <x:v>PU078P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2025.06</x:v>
      </x:c>
    </x:row>
    <x:row>
      <x:c t="str">
        <x:v>PV006</x:v>
      </x:c>
      <x:c t="str">
        <x:v>POLYSAN zuhanytálcaláb, 6db </x:v>
      </x:c>
      <x:c t="str">
        <x:v>SAPHO</x:v>
      </x:c>
      <x:c t="str">
        <x:v>8590729001461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11100.0000</x:v>
      </x:c>
      <x:c t="str">
        <x:v/>
      </x:c>
    </x:row>
    <x:row>
      <x:c t="str">
        <x:v>PV008</x:v>
      </x:c>
      <x:c t="str">
        <x:v>POLYSAN zuhanytálcaláb, 8db </x:v>
      </x:c>
      <x:c t="str">
        <x:v>SAPHO</x:v>
      </x:c>
      <x:c t="str">
        <x:v>8590729001478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14400.0000</x:v>
      </x:c>
      <x:c t="str">
        <x:v/>
      </x:c>
    </x:row>
    <x:row>
      <x:c t="str">
        <x:v>PV010</x:v>
      </x:c>
      <x:c t="str">
        <x:v>POLYSAN zuhanytálcaláb, 10db </x:v>
      </x:c>
      <x:c t="str">
        <x:v>SAPHO</x:v>
      </x:c>
      <x:c t="str">
        <x:v>8590729001485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18000.0000</x:v>
      </x:c>
      <x:c t="str">
        <x:v/>
      </x:c>
    </x:row>
    <x:row>
      <x:c t="str">
        <x:v>PV012</x:v>
      </x:c>
      <x:c t="str">
        <x:v>POLYSAN zuhanytálcaláb, 12db</x:v>
      </x:c>
      <x:c t="str">
        <x:v>SAPHO</x:v>
      </x:c>
      <x:c t="str">
        <x:v>8590729001812</x:v>
      </x:c>
      <x:c t="str">
        <x:v>db        </x:v>
      </x:c>
      <x:c t="str">
        <x:v>73181290</x:v>
      </x:c>
      <x:c t="n">
        <x:v>1.2000</x:v>
      </x:c>
      <x:c t="str">
        <x:v/>
      </x:c>
      <x:c t="str">
        <x:v>láb</x:v>
      </x:c>
      <x:c t="str">
        <x:v>tálcaláb</x:v>
      </x:c>
      <x:c t="n">
        <x:v>0.0000</x:v>
      </x:c>
      <x:c t="n">
        <x:v>21600.0000</x:v>
      </x:c>
      <x:c t="str">
        <x:v/>
      </x:c>
    </x:row>
    <x:row>
      <x:c t="str">
        <x:v>PV032</x:v>
      </x:c>
      <x:c t="str">
        <x:v>PRIORI klik-klak mosdólefolyó, 5/4“, bronz</x:v>
      </x:c>
      <x:c t="str">
        <x:v>SAPHO</x:v>
      </x:c>
      <x:c t="str">
        <x:v>8590913916892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11000.0000</x:v>
      </x:c>
      <x:c t="str">
        <x:v>kiárusítás: 2025.03</x:v>
      </x:c>
    </x:row>
    <x:row>
      <x:c t="str">
        <x:v>PVC04</x:v>
      </x:c>
      <x:c t="str">
        <x:v>GSI nem zárható lefolyó, túlfolyó nélkül, matt agave</x:v>
      </x:c>
      <x:c t="str">
        <x:v>SAPHO</x:v>
      </x:c>
      <x:c t="str">
        <x:v>8032937818542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PVC05</x:v>
      </x:c>
      <x:c t="str">
        <x:v>GSI nem zárható lefolyó, túlfolyó nélkül, matt torotora</x:v>
      </x:c>
      <x:c t="str">
        <x:v>SAPHO</x:v>
      </x:c>
      <x:c t="str">
        <x:v>8032937818535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PVC08</x:v>
      </x:c>
      <x:c t="str">
        <x:v>GSI nem zárható lefolyó, túlfolyó nélkül, matt krétafehér</x:v>
      </x:c>
      <x:c t="str">
        <x:v>SAPHO</x:v>
      </x:c>
      <x:c t="str">
        <x:v>8032937818528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PVC09</x:v>
      </x:c>
      <x:c t="str">
        <x:v>GSI nem zárható lefolyó, túlfolyó nélkül, matt fehér</x:v>
      </x:c>
      <x:c t="str">
        <x:v>SAPHO</x:v>
      </x:c>
      <x:c t="str">
        <x:v>8032937815572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PVC11</x:v>
      </x:c>
      <x:c t="str">
        <x:v>GSI nem zárható lefolyó, túlfolyó nélkül, fehér</x:v>
      </x:c>
      <x:c t="str">
        <x:v>SAPHO</x:v>
      </x:c>
      <x:c t="str">
        <x:v>8032937815565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28800.0000</x:v>
      </x:c>
      <x:c t="str">
        <x:v/>
      </x:c>
    </x:row>
    <x:row>
      <x:c t="str">
        <x:v>PVC15</x:v>
      </x:c>
      <x:c t="str">
        <x:v>GSI nem zárható lefolyó, túlfolyó nélkül, matt jégkék</x:v>
      </x:c>
      <x:c t="str">
        <x:v>SAPHO</x:v>
      </x:c>
      <x:c t="str">
        <x:v>8032937818511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PVC16</x:v>
      </x:c>
      <x:c t="str">
        <x:v>GSI nem zárható lefolyó, túlfolyó nélkül, matt bistro</x:v>
      </x:c>
      <x:c t="str">
        <x:v>SAPHO</x:v>
      </x:c>
      <x:c t="str">
        <x:v>8032937818559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>kifutott: 2024.09</x:v>
      </x:c>
    </x:row>
    <x:row>
      <x:c t="str">
        <x:v>PVC17</x:v>
      </x:c>
      <x:c t="str">
        <x:v>GSI nem zárható lefolyó, túlfolyó nélkül, matt hamuszürke</x:v>
      </x:c>
      <x:c t="str">
        <x:v>SAPHO</x:v>
      </x:c>
      <x:c t="str">
        <x:v>8032937825328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PVC24</x:v>
      </x:c>
      <x:c t="str">
        <x:v>GSI nem zárható lefolyó, túlfolyó nélkül, matt rózsaszín</x:v>
      </x:c>
      <x:c t="str">
        <x:v>SAPHO</x:v>
      </x:c>
      <x:c t="str">
        <x:v>8057729350253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>újdonság: 2024.08</x:v>
      </x:c>
    </x:row>
    <x:row>
      <x:c t="str">
        <x:v>PVC26</x:v>
      </x:c>
      <x:c t="str">
        <x:v>GSI nem zárható lefolyó, túlfolyó nélkül, matt fekete</x:v>
      </x:c>
      <x:c t="str">
        <x:v>SAPHO</x:v>
      </x:c>
      <x:c t="str">
        <x:v>8032937822334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PW140</x:v>
      </x:c>
      <x:c t="str">
        <x:v>piszoár térelválasztó, 40x100cm, matt üveg</x:v>
      </x:c>
      <x:c t="str">
        <x:v>SAPHO</x:v>
      </x:c>
      <x:c t="str">
        <x:v>8590913899539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56000.0000</x:v>
      </x:c>
      <x:c t="str">
        <x:v/>
      </x:c>
    </x:row>
    <x:row>
      <x:c t="str">
        <x:v>PW420</x:v>
      </x:c>
      <x:c t="str">
        <x:v>BRANCO fürdőszobai kiegészítő szett fehér</x:v>
      </x:c>
      <x:c t="str">
        <x:v>SAPHO</x:v>
      </x:c>
      <x:c t="str">
        <x:v>8590913925702</x:v>
      </x:c>
      <x:c t="str">
        <x:v>db        </x:v>
      </x:c>
      <x:c t="str">
        <x:v>69120089</x:v>
      </x:c>
      <x:c t="n">
        <x:v>1.1220</x:v>
      </x:c>
      <x:c t="str">
        <x:v/>
      </x:c>
      <x:c t="str">
        <x:v>egyéb</x:v>
      </x:c>
      <x:c t="str">
        <x:v>egyéb</x:v>
      </x:c>
      <x:c t="n">
        <x:v>0.0000</x:v>
      </x:c>
      <x:c t="n">
        <x:v>11900.0000</x:v>
      </x:c>
      <x:c t="str">
        <x:v>kifutott: 2025.12</x:v>
      </x:c>
    </x:row>
    <x:row>
      <x:c t="str">
        <x:v>PX012</x:v>
      </x:c>
      <x:c t="str">
        <x:v>PATRON törölközőtartó, 450x60mm, fehér</x:v>
      </x:c>
      <x:c t="str">
        <x:v>SAPHO</x:v>
      </x:c>
      <x:c t="str">
        <x:v>8590913880735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/>
      </x:c>
    </x:row>
    <x:row>
      <x:c t="str">
        <x:v>PX023</x:v>
      </x:c>
      <x:c t="str">
        <x:v>PATRON törölközőtartó, 600x60mm, fehér</x:v>
      </x:c>
      <x:c t="str">
        <x:v>SAPHO</x:v>
      </x:c>
      <x:c t="str">
        <x:v>8590913880742</x:v>
      </x:c>
      <x:c t="str">
        <x:v>db        </x:v>
      </x:c>
      <x:c t="str">
        <x:v>73269098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PX036</x:v>
      </x:c>
      <x:c t="str">
        <x:v>PATRON törölközőtartó, 800x60mm, fehér</x:v>
      </x:c>
      <x:c t="str">
        <x:v>SAPHO</x:v>
      </x:c>
      <x:c t="str">
        <x:v>8590913880759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PX047</x:v>
      </x:c>
      <x:c t="str">
        <x:v>PATRON törölközőtartó, 1000x60mm, fehér</x:v>
      </x:c>
      <x:c t="str">
        <x:v>SAPHO</x:v>
      </x:c>
      <x:c t="str">
        <x:v>8590913880766</x:v>
      </x:c>
      <x:c t="str">
        <x:v>db        </x:v>
      </x:c>
      <x:c t="str">
        <x:v>73269098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PX051</x:v>
      </x:c>
      <x:c t="str">
        <x:v>PATRON törölközőtartó, 450x60mm, fekete</x:v>
      </x:c>
      <x:c t="str">
        <x:v>SAPHO</x:v>
      </x:c>
      <x:c t="str">
        <x:v>8590913880773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PX064</x:v>
      </x:c>
      <x:c t="str">
        <x:v>PATRON törölközőtartó, 600x60mm, fekete</x:v>
      </x:c>
      <x:c t="str">
        <x:v>SAPHO</x:v>
      </x:c>
      <x:c t="str">
        <x:v>8590913880780</x:v>
      </x:c>
      <x:c t="str">
        <x:v>db        </x:v>
      </x:c>
      <x:c t="str">
        <x:v>73269098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PX079</x:v>
      </x:c>
      <x:c t="str">
        <x:v>PATRON törölközőtartó, 800x60mm, fekete</x:v>
      </x:c>
      <x:c t="str">
        <x:v>SAPHO</x:v>
      </x:c>
      <x:c t="str">
        <x:v>8590913880797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PX088</x:v>
      </x:c>
      <x:c t="str">
        <x:v>PATRON törölközőtartó, 1000x60mm, fekete</x:v>
      </x:c>
      <x:c t="str">
        <x:v>SAPHO</x:v>
      </x:c>
      <x:c t="str">
        <x:v>8590913880803</x:v>
      </x:c>
      <x:c t="str">
        <x:v>db        </x:v>
      </x:c>
      <x:c t="str">
        <x:v>73269098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PX582B</x:v>
      </x:c>
      <x:c t="str">
        <x:v>PATRON üvegpolc, 58cm, fekete</x:v>
      </x:c>
      <x:c t="str">
        <x:v>SAPHO</x:v>
      </x:c>
      <x:c t="str">
        <x:v>8590913118579</x:v>
      </x:c>
      <x:c t="str">
        <x:v>db        </x:v>
      </x:c>
      <x:c t="str">
        <x:v>73269098</x:v>
      </x:c>
      <x:c t="n">
        <x:v>2.6000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>újdonság: 2025.10</x:v>
      </x:c>
    </x:row>
    <x:row>
      <x:c t="str">
        <x:v>PX582W</x:v>
      </x:c>
      <x:c t="str">
        <x:v>PATRON üvegpolc, 58cm, fehér</x:v>
      </x:c>
      <x:c t="str">
        <x:v>SAPHO</x:v>
      </x:c>
      <x:c t="str">
        <x:v>8590913118562</x:v>
      </x:c>
      <x:c t="str">
        <x:v>db        </x:v>
      </x:c>
      <x:c t="str">
        <x:v>73269098</x:v>
      </x:c>
      <x:c t="n">
        <x:v>2.6000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>újdonság: 2025.10</x:v>
      </x:c>
    </x:row>
    <x:row>
      <x:c t="str">
        <x:v>PX785B</x:v>
      </x:c>
      <x:c t="str">
        <x:v>PATRON üvegpolc, 78cm, fekete</x:v>
      </x:c>
      <x:c t="str">
        <x:v>SAPHO</x:v>
      </x:c>
      <x:c t="str">
        <x:v>8590913118593</x:v>
      </x:c>
      <x:c t="str">
        <x:v>db        </x:v>
      </x:c>
      <x:c t="str">
        <x:v>73269098</x:v>
      </x:c>
      <x:c t="n">
        <x:v>3.3750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újdonság: 2025.10</x:v>
      </x:c>
    </x:row>
    <x:row>
      <x:c t="str">
        <x:v>PX785W</x:v>
      </x:c>
      <x:c t="str">
        <x:v>PATRON üvegpolc, 78cm, fehér</x:v>
      </x:c>
      <x:c t="str">
        <x:v>SAPHO</x:v>
      </x:c>
      <x:c t="str">
        <x:v>8590913118586</x:v>
      </x:c>
      <x:c t="str">
        <x:v>db        </x:v>
      </x:c>
      <x:c t="str">
        <x:v>73269098</x:v>
      </x:c>
      <x:c t="n">
        <x:v>3.3750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újdonság: 2025.10</x:v>
      </x:c>
    </x:row>
    <x:row>
      <x:c t="str">
        <x:v>PY02</x:v>
      </x:c>
      <x:c t="str">
        <x:v>SPY mosdócsaptelep leeresztő nélkül, króm</x:v>
      </x:c>
      <x:c t="str">
        <x:v>SAPHO</x:v>
      </x:c>
      <x:c t="str">
        <x:v>8590913843600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PY02/14</x:v>
      </x:c>
      <x:c t="str">
        <x:v>SPY mosdócsaptelep leeresztő nélkül, matt fehér</x:v>
      </x:c>
      <x:c t="str">
        <x:v>SAPHO</x:v>
      </x:c>
      <x:c t="str">
        <x:v>8590913847677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PY02/15</x:v>
      </x:c>
      <x:c t="str">
        <x:v>SPY mosdócsaptelep leeresztő nélkül, matt fekete</x:v>
      </x:c>
      <x:c t="str">
        <x:v>SAPHO</x:v>
      </x:c>
      <x:c t="str">
        <x:v>8590913847684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PY02/17</x:v>
      </x:c>
      <x:c t="str">
        <x:v>SPY mosdócsaptelep leeresztő nélkül, arany</x:v>
      </x:c>
      <x:c t="str">
        <x:v>SAPHO</x:v>
      </x:c>
      <x:c t="str">
        <x:v>8590913886010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PY02/19</x:v>
      </x:c>
      <x:c t="str">
        <x:v>SPY mosdócsaptelep leeresztő nélkül, matt arany</x:v>
      </x:c>
      <x:c t="str">
        <x:v>SAPHO</x:v>
      </x:c>
      <x:c t="str">
        <x:v>8590913935367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PY03</x:v>
      </x:c>
      <x:c t="str">
        <x:v>SPY bidécsaptelep, leeresztő nélkül, króm</x:v>
      </x:c>
      <x:c t="str">
        <x:v>SAPHO</x:v>
      </x:c>
      <x:c t="str">
        <x:v>8590913843624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PY03/14</x:v>
      </x:c>
      <x:c t="str">
        <x:v>SPY bidécsaptelep, leeresztő nélkül, matt fehér</x:v>
      </x:c>
      <x:c t="str">
        <x:v>SAPHO</x:v>
      </x:c>
      <x:c t="str">
        <x:v>8590913847714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PY03/15</x:v>
      </x:c>
      <x:c t="str">
        <x:v>SPY bidécsaptelep, leeresztő nélkül, matt fekete</x:v>
      </x:c>
      <x:c t="str">
        <x:v>SAPHO</x:v>
      </x:c>
      <x:c t="str">
        <x:v>8590913847721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PY03/17</x:v>
      </x:c>
      <x:c t="str">
        <x:v>SPY bidécsaptelep, leeresztő nélkül, arany</x:v>
      </x:c>
      <x:c t="str">
        <x:v>SAPHO</x:v>
      </x:c>
      <x:c t="str">
        <x:v>8590913886027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124000.0000</x:v>
      </x:c>
      <x:c t="str">
        <x:v/>
      </x:c>
    </x:row>
    <x:row>
      <x:c t="str">
        <x:v>PY03/19</x:v>
      </x:c>
      <x:c t="str">
        <x:v>SPY bidécsaptelep, leeresztő nélkül, matt arany</x:v>
      </x:c>
      <x:c t="str">
        <x:v>SAPHO</x:v>
      </x:c>
      <x:c t="str">
        <x:v>8590913935398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124000.0000</x:v>
      </x:c>
      <x:c t="str">
        <x:v/>
      </x:c>
    </x:row>
    <x:row>
      <x:c t="str">
        <x:v>PY07</x:v>
      </x:c>
      <x:c t="str">
        <x:v>SPY magasított mosdócsaptelep, leeresztő nélkül, króm</x:v>
      </x:c>
      <x:c t="str">
        <x:v>SAPHO</x:v>
      </x:c>
      <x:c t="str">
        <x:v>8590913843617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PY07/14</x:v>
      </x:c>
      <x:c t="str">
        <x:v>SPY magasított mosdócsaptelep, leeresztő nélkül, matt fehér</x:v>
      </x:c>
      <x:c t="str">
        <x:v>SAPHO</x:v>
      </x:c>
      <x:c t="str">
        <x:v>8590913847691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169000.0000</x:v>
      </x:c>
      <x:c t="str">
        <x:v/>
      </x:c>
    </x:row>
    <x:row>
      <x:c t="str">
        <x:v>PY07/15</x:v>
      </x:c>
      <x:c t="str">
        <x:v>SPY magasított mosdócsaptelep, leeresztő nélkül, matt fekete</x:v>
      </x:c>
      <x:c t="str">
        <x:v>SAPHO</x:v>
      </x:c>
      <x:c t="str">
        <x:v>8590913847707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169000.0000</x:v>
      </x:c>
      <x:c t="str">
        <x:v/>
      </x:c>
    </x:row>
    <x:row>
      <x:c t="str">
        <x:v>PY07/17</x:v>
      </x:c>
      <x:c t="str">
        <x:v>SPY magasított mosdócsaptelep leeresztő nélkül, arany</x:v>
      </x:c>
      <x:c t="str">
        <x:v>SAPHO</x:v>
      </x:c>
      <x:c t="str">
        <x:v>8590913886034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PY07/19</x:v>
      </x:c>
      <x:c t="str">
        <x:v>SPY magasított mosdócsaptelep leeresztő nélkül, matt arany</x:v>
      </x:c>
      <x:c t="str">
        <x:v>SAPHO</x:v>
      </x:c>
      <x:c t="str">
        <x:v>8590913935374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PY08</x:v>
      </x:c>
      <x:c t="str">
        <x:v>SPY falba süllyesztett mosdócsaptelep, króm</x:v>
      </x:c>
      <x:c t="str">
        <x:v>SAPHO</x:v>
      </x:c>
      <x:c t="str">
        <x:v>8590913843631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137000.0000</x:v>
      </x:c>
      <x:c t="str">
        <x:v/>
      </x:c>
    </x:row>
    <x:row>
      <x:c t="str">
        <x:v>PY08/14</x:v>
      </x:c>
      <x:c t="str">
        <x:v>SPY falba süllyesztett mosdócsaptelep, matt fehér</x:v>
      </x:c>
      <x:c t="str">
        <x:v>SAPHO</x:v>
      </x:c>
      <x:c t="str">
        <x:v>8590913847738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194000.0000</x:v>
      </x:c>
      <x:c t="str">
        <x:v/>
      </x:c>
    </x:row>
    <x:row>
      <x:c t="str">
        <x:v>PY08/15</x:v>
      </x:c>
      <x:c t="str">
        <x:v>SPY falba süllyesztett mosdócsaptelep, matt fekete</x:v>
      </x:c>
      <x:c t="str">
        <x:v>SAPHO</x:v>
      </x:c>
      <x:c t="str">
        <x:v>8590913847745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194000.0000</x:v>
      </x:c>
      <x:c t="str">
        <x:v/>
      </x:c>
    </x:row>
    <x:row>
      <x:c t="str">
        <x:v>PY08/17</x:v>
      </x:c>
      <x:c t="str">
        <x:v>SPY falba süllyesztett mosdócsaptelep, </x:v>
      </x:c>
      <x:c t="str">
        <x:v>SAPHO</x:v>
      </x:c>
      <x:c t="str">
        <x:v>8590913886041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254000.0000</x:v>
      </x:c>
      <x:c t="str">
        <x:v/>
      </x:c>
    </x:row>
    <x:row>
      <x:c t="str">
        <x:v>PY08/19</x:v>
      </x:c>
      <x:c t="str">
        <x:v>SPY falba süllyesztett mosdócsaptelep, matt arany</x:v>
      </x:c>
      <x:c t="str">
        <x:v>SAPHO</x:v>
      </x:c>
      <x:c t="str">
        <x:v>8590913935381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254000.0000</x:v>
      </x:c>
      <x:c t="str">
        <x:v/>
      </x:c>
    </x:row>
    <x:row>
      <x:c t="str">
        <x:v>PY10</x:v>
      </x:c>
      <x:c t="str">
        <x:v>SPY kádtöltő csaptelep, zuhanyszett nélkül, króm</x:v>
      </x:c>
      <x:c t="str">
        <x:v>SAPHO</x:v>
      </x:c>
      <x:c t="str">
        <x:v>8590913843648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99000.0000</x:v>
      </x:c>
      <x:c t="str">
        <x:v/>
      </x:c>
    </x:row>
    <x:row>
      <x:c t="str">
        <x:v>PY10/14</x:v>
      </x:c>
      <x:c t="str">
        <x:v>SPY kádtöltő csaptelep, zuhanyszett nélkül, matt fehér</x:v>
      </x:c>
      <x:c t="str">
        <x:v>SAPHO</x:v>
      </x:c>
      <x:c t="str">
        <x:v>8590913847752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PY10/15</x:v>
      </x:c>
      <x:c t="str">
        <x:v>SPY kádtöltő csaptelep, zuhanyszett nélkül, matt fekete</x:v>
      </x:c>
      <x:c t="str">
        <x:v>SAPHO</x:v>
      </x:c>
      <x:c t="str">
        <x:v>8590913847769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PY10/17</x:v>
      </x:c>
      <x:c t="str">
        <x:v>SPY kádtöltő csaptelep, zuhanyszett nélkül, </x:v>
      </x:c>
      <x:c t="str">
        <x:v>SAPHO</x:v>
      </x:c>
      <x:c t="str">
        <x:v>8590913886058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179000.0000</x:v>
      </x:c>
      <x:c t="str">
        <x:v/>
      </x:c>
    </x:row>
    <x:row>
      <x:c t="str">
        <x:v>PY10/19</x:v>
      </x:c>
      <x:c t="str">
        <x:v>SPY kádtöltő csaptelep, zuhanyszett nélkül, matt arany</x:v>
      </x:c>
      <x:c t="str">
        <x:v>SAPHO</x:v>
      </x:c>
      <x:c t="str">
        <x:v>8590913935404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179000.0000</x:v>
      </x:c>
      <x:c t="str">
        <x:v/>
      </x:c>
    </x:row>
    <x:row>
      <x:c t="str">
        <x:v>PY1089</x:v>
      </x:c>
      <x:c t="str">
        <x:v>AQUALINE PYXIS fogkefetartó, Némó</x:v>
      </x:c>
      <x:c t="str">
        <x:v>AQUALINE</x:v>
      </x:c>
      <x:c t="str">
        <x:v>8003341030073</x:v>
      </x:c>
      <x:c t="str">
        <x:v>db        </x:v>
      </x:c>
      <x:c t="str">
        <x:v>39249000</x:v>
      </x:c>
      <x:c t="n">
        <x:v>0.2350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PY11</x:v>
      </x:c>
      <x:c t="str">
        <x:v>SPY zuhanycsaptelep, zuhanyszett nélkül, króm</x:v>
      </x:c>
      <x:c t="str">
        <x:v>SAPHO</x:v>
      </x:c>
      <x:c t="str">
        <x:v>8590913843655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PY11/14</x:v>
      </x:c>
      <x:c t="str">
        <x:v>SPY zuhanycsaptelep, zuhanyszett nélkül, matt fehér</x:v>
      </x:c>
      <x:c t="str">
        <x:v>SAPHO</x:v>
      </x:c>
      <x:c t="str">
        <x:v>8590913847776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PY11/15</x:v>
      </x:c>
      <x:c t="str">
        <x:v>SPY zuhanycsaptelep, zuhanyszett nélkül, matt fekete</x:v>
      </x:c>
      <x:c t="str">
        <x:v>SAPHO</x:v>
      </x:c>
      <x:c t="str">
        <x:v>8590913847783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PY11/17</x:v>
      </x:c>
      <x:c t="str">
        <x:v>SPY zuhanycsaptelep, zuhanyszett nélkül, </x:v>
      </x:c>
      <x:c t="str">
        <x:v>SAPHO</x:v>
      </x:c>
      <x:c t="str">
        <x:v>8590913886065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/>
      </x:c>
    </x:row>
    <x:row>
      <x:c t="str">
        <x:v>PY11/19</x:v>
      </x:c>
      <x:c t="str">
        <x:v>SPY zuhanycsaptelep, zuhanyszett nélkül, matt arany</x:v>
      </x:c>
      <x:c t="str">
        <x:v>SAPHO</x:v>
      </x:c>
      <x:c t="str">
        <x:v>8590913935411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/>
      </x:c>
    </x:row>
    <x:row>
      <x:c t="str">
        <x:v>PY1189</x:v>
      </x:c>
      <x:c t="str">
        <x:v>AQUALINE PYXIS szappantartó, Némó</x:v>
      </x:c>
      <x:c t="str">
        <x:v>AQUALINE</x:v>
      </x:c>
      <x:c t="str">
        <x:v>8003341241264</x:v>
      </x:c>
      <x:c t="str">
        <x:v>db        </x:v>
      </x:c>
      <x:c t="str">
        <x:v>39249000</x:v>
      </x:c>
      <x:c t="n">
        <x:v>0.1950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3000.0000</x:v>
      </x:c>
      <x:c t="str">
        <x:v/>
      </x:c>
    </x:row>
    <x:row>
      <x:c t="str">
        <x:v>PY13</x:v>
      </x:c>
      <x:c t="str">
        <x:v>SPY falba süllyesztett bidézuhany, króm</x:v>
      </x:c>
      <x:c t="str">
        <x:v>SAPHO</x:v>
      </x:c>
      <x:c t="str">
        <x:v>8590913981586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81000.0000</x:v>
      </x:c>
      <x:c t="str">
        <x:v>újdonság: 2025.02</x:v>
      </x:c>
    </x:row>
    <x:row>
      <x:c t="str">
        <x:v>PY13/14</x:v>
      </x:c>
      <x:c t="str">
        <x:v>SPY falba süllyesztett bidézuhany, matt fehér</x:v>
      </x:c>
      <x:c t="str">
        <x:v>SAPHO</x:v>
      </x:c>
      <x:c t="str">
        <x:v>8590913981593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PY13/15</x:v>
      </x:c>
      <x:c t="str">
        <x:v>SPY falba süllyesztett bidézuhany, matt fekete</x:v>
      </x:c>
      <x:c t="str">
        <x:v>SAPHO</x:v>
      </x:c>
      <x:c t="str">
        <x:v>8590913981609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PY13/17</x:v>
      </x:c>
      <x:c t="str">
        <x:v>SPY falba süllyesztett bidézuhany, arany</x:v>
      </x:c>
      <x:c t="str">
        <x:v>SAPHO</x:v>
      </x:c>
      <x:c t="str">
        <x:v>8590913981623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PY13/19</x:v>
      </x:c>
      <x:c t="str">
        <x:v>SPY falba süllyesztett bidézuhany, matt arany</x:v>
      </x:c>
      <x:c t="str">
        <x:v>SAPHO</x:v>
      </x:c>
      <x:c t="str">
        <x:v>8590913979378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PY21</x:v>
      </x:c>
      <x:c t="str">
        <x:v>SPY térbenálló kádtöltő csaptelep, króm</x:v>
      </x:c>
      <x:c t="str">
        <x:v>SAPHO</x:v>
      </x:c>
      <x:c t="str">
        <x:v>8590913882128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PY21/14</x:v>
      </x:c>
      <x:c t="str">
        <x:v>SPY térbenálló kádtöltő csaptelep, matt fehér</x:v>
      </x:c>
      <x:c t="str">
        <x:v>SAPHO</x:v>
      </x:c>
      <x:c t="str">
        <x:v>8590913882135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534000.0000</x:v>
      </x:c>
      <x:c t="str">
        <x:v/>
      </x:c>
    </x:row>
    <x:row>
      <x:c t="str">
        <x:v>PY21/15</x:v>
      </x:c>
      <x:c t="str">
        <x:v>SPY térbenálló kádtöltő csaptelep, matt fekete</x:v>
      </x:c>
      <x:c t="str">
        <x:v>SAPHO</x:v>
      </x:c>
      <x:c t="str">
        <x:v>8590913882142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534000.0000</x:v>
      </x:c>
      <x:c t="str">
        <x:v/>
      </x:c>
    </x:row>
    <x:row>
      <x:c t="str">
        <x:v>PY21/17</x:v>
      </x:c>
      <x:c t="str">
        <x:v>SPY térbenálló kádtöltő csaptelep, </x:v>
      </x:c>
      <x:c t="str">
        <x:v>SAPHO</x:v>
      </x:c>
      <x:c t="str">
        <x:v>8590913886096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769000.0000</x:v>
      </x:c>
      <x:c t="str">
        <x:v/>
      </x:c>
    </x:row>
    <x:row>
      <x:c t="str">
        <x:v>PY21/19</x:v>
      </x:c>
      <x:c t="str">
        <x:v>SPY térbenálló kádtöltő csaptelep, matt arany</x:v>
      </x:c>
      <x:c t="str">
        <x:v>SAPHO</x:v>
      </x:c>
      <x:c t="str">
        <x:v>8590913935459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769000.0000</x:v>
      </x:c>
      <x:c t="str">
        <x:v/>
      </x:c>
    </x:row>
    <x:row>
      <x:c t="str">
        <x:v>PY3389</x:v>
      </x:c>
      <x:c t="str">
        <x:v>AQUALINE PYXIS WC-kefe tartó, Némó</x:v>
      </x:c>
      <x:c t="str">
        <x:v>AQUALINE</x:v>
      </x:c>
      <x:c t="str">
        <x:v>8003341030097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PY41</x:v>
      </x:c>
      <x:c t="str">
        <x:v>SPY falsík alatti zuhanycsaptelep, zuhanyszett nélkül, króm</x:v>
      </x:c>
      <x:c t="str">
        <x:v>SAPHO</x:v>
      </x:c>
      <x:c t="str">
        <x:v>8590913843662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PY41/14</x:v>
      </x:c>
      <x:c t="str">
        <x:v>SPY falsík alatti zuhanycsaptelep, zuhanyszett nélkül, matt fehér</x:v>
      </x:c>
      <x:c t="str">
        <x:v>SAPHO</x:v>
      </x:c>
      <x:c t="str">
        <x:v>8590913847790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PY41/15</x:v>
      </x:c>
      <x:c t="str">
        <x:v>SPY falsík alatti zuhanycsaptelep, zuhanyszett nélkül, matt fekete</x:v>
      </x:c>
      <x:c t="str">
        <x:v>SAPHO</x:v>
      </x:c>
      <x:c t="str">
        <x:v>8590913847806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PY41/16</x:v>
      </x:c>
      <x:c t="str">
        <x:v>SPY falba süllyesztett zuhanycsaptelep, zuhanyszett nélkül, nikkel</x:v>
      </x:c>
      <x:c t="str">
        <x:v>SAPHO</x:v>
      </x:c>
      <x:c t="str">
        <x:v>8590913861512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kifutott: 2025.03</x:v>
      </x:c>
    </x:row>
    <x:row>
      <x:c t="str">
        <x:v>PY41/17</x:v>
      </x:c>
      <x:c t="str">
        <x:v>SPY falsík alatti zuhanycsaptelep, zuhanyszett nélkül, </x:v>
      </x:c>
      <x:c t="str">
        <x:v>SAPHO</x:v>
      </x:c>
      <x:c t="str">
        <x:v>8590913886072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PY41/19</x:v>
      </x:c>
      <x:c t="str">
        <x:v>SPY falsík alatti zuhanycsaptelep, zuhanyszett nélkül, matt arany</x:v>
      </x:c>
      <x:c t="str">
        <x:v>SAPHO</x:v>
      </x:c>
      <x:c t="str">
        <x:v>8590913935435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PY42</x:v>
      </x:c>
      <x:c t="str">
        <x:v>SPY falsík alatti zuhanycsaptelep, 2-irányú váltóval, zuhanyszett nélkül, króm</x:v>
      </x:c>
      <x:c t="str">
        <x:v>SAPHO</x:v>
      </x:c>
      <x:c t="str">
        <x:v>8590913843679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PY42/14</x:v>
      </x:c>
      <x:c t="str">
        <x:v>SPY falsík alatti zuhanycsaptelep, 2-irányú váltóval, zuhanyszett nélkül, matt fehér</x:v>
      </x:c>
      <x:c t="str">
        <x:v>SAPHO</x:v>
      </x:c>
      <x:c t="str">
        <x:v>8590913847813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PY42/15</x:v>
      </x:c>
      <x:c t="str">
        <x:v>SPY falsík alatti zuhanycsaptelep, 2-irányú váltóval, zuhanyszett nélkül, matt fekete</x:v>
      </x:c>
      <x:c t="str">
        <x:v>SAPHO</x:v>
      </x:c>
      <x:c t="str">
        <x:v>8590913847820</x:v>
      </x:c>
      <x:c t="str">
        <x:v>db        </x:v>
      </x:c>
      <x:c t="str">
        <x:v>84818011</x:v>
      </x:c>
      <x:c t="n">
        <x:v>1.7120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PY42/15-01</x:v>
      </x:c>
      <x:c t="str">
        <x:v>SPY falba süllyesztett zuhanycsaptelep, 2-irányú váltóval, zuhanyszettel, fejzuhannyal, fekete</x:v>
      </x:c>
      <x:c t="str">
        <x:v>KOMPONENS</x:v>
      </x:c>
      <x:c t="str">
        <x:v>8590913909719</x:v>
      </x:c>
      <x:c t="str">
        <x:v>szett     </x:v>
      </x:c>
      <x:c t="str">
        <x:v/>
      </x:c>
      <x:c t="n">
        <x:v>5.2600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195500.0000</x:v>
      </x:c>
      <x:c t="str">
        <x:v>kifutott: 2025.12</x:v>
      </x:c>
    </x:row>
    <x:row>
      <x:c t="str">
        <x:v>PY42/17</x:v>
      </x:c>
      <x:c t="str">
        <x:v>SPY falsík alatti zuhanycsaptelep, 2-irányú váltóval, zuhanyszett nélkül, </x:v>
      </x:c>
      <x:c t="str">
        <x:v>SAPHO</x:v>
      </x:c>
      <x:c t="str">
        <x:v>8590913886089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PY42/19</x:v>
      </x:c>
      <x:c t="str">
        <x:v>SPY falsík alatti zuhanycsaptelep, 2-irányú váltóval, zuhanyszett nélkül, matt arany</x:v>
      </x:c>
      <x:c t="str">
        <x:v>SAPHO</x:v>
      </x:c>
      <x:c t="str">
        <x:v>8590913935442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PY42-01</x:v>
      </x:c>
      <x:c t="str">
        <x:v>SPY falba süllyesztett zuhanycsaptelep, 2-irányú váltóval, zuhanyszettel, fejzuhannyal, króm</x:v>
      </x:c>
      <x:c t="str">
        <x:v>KOMPONENS</x:v>
      </x:c>
      <x:c t="str">
        <x:v>8590913909702</x:v>
      </x:c>
      <x:c t="str">
        <x:v>szett     </x:v>
      </x:c>
      <x:c t="str">
        <x:v/>
      </x:c>
      <x:c t="n">
        <x:v>5.0660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151400.0000</x:v>
      </x:c>
      <x:c t="str">
        <x:v>kifutott: 2026.02</x:v>
      </x:c>
    </x:row>
    <x:row>
      <x:c t="str">
        <x:v>PY43</x:v>
      </x:c>
      <x:c t="str">
        <x:v>SPY falsík alatti zuhanycsaptelep, 2-irányú váltóval, zuhanyszett nélkül, króm</x:v>
      </x:c>
      <x:c t="str">
        <x:v>SAPHO</x:v>
      </x:c>
      <x:c t="str">
        <x:v>8590913851346</x:v>
      </x:c>
      <x:c t="str">
        <x:v>db        </x:v>
      </x:c>
      <x:c t="str">
        <x:v>84818011</x:v>
      </x:c>
      <x:c t="n">
        <x:v>2.1300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PY52</x:v>
      </x:c>
      <x:c t="str">
        <x:v>SPY falsík alatti zuhanycsaptelep, 2-irányú váltóval, zuhanyszettel, króm</x:v>
      </x:c>
      <x:c t="str">
        <x:v>SAPHO</x:v>
      </x:c>
      <x:c t="str">
        <x:v>8590913941955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PY52/14</x:v>
      </x:c>
      <x:c t="str">
        <x:v>SPY falsík alatti zuhanycsaptelep, 2-irányú váltóval, zuhanyszettel, matt fehér</x:v>
      </x:c>
      <x:c t="str">
        <x:v>SAPHO</x:v>
      </x:c>
      <x:c t="str">
        <x:v>8590913941962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334000.0000</x:v>
      </x:c>
      <x:c t="str">
        <x:v/>
      </x:c>
    </x:row>
    <x:row>
      <x:c t="str">
        <x:v>PY52/15</x:v>
      </x:c>
      <x:c t="str">
        <x:v>SPY falsík alatti zuhanycsaptelep, 2-irányú váltóval, zuhanyszettel, matt fekete</x:v>
      </x:c>
      <x:c t="str">
        <x:v>SAPHO</x:v>
      </x:c>
      <x:c t="str">
        <x:v>8590913941979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334000.0000</x:v>
      </x:c>
      <x:c t="str">
        <x:v/>
      </x:c>
    </x:row>
    <x:row>
      <x:c t="str">
        <x:v>PY52/17</x:v>
      </x:c>
      <x:c t="str">
        <x:v>SPY falsík alatti zuhanycsaptelep, 2-irányú váltóval, zuhanyszettel, arany</x:v>
      </x:c>
      <x:c t="str">
        <x:v>SAPHO</x:v>
      </x:c>
      <x:c t="str">
        <x:v>8590913941986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PY52/19</x:v>
      </x:c>
      <x:c t="str">
        <x:v>SPY falsík alatti zuhanycsaptelep, 2-irányú váltóval, zuhanyszettel, matt arany</x:v>
      </x:c>
      <x:c t="str">
        <x:v>SAPHO</x:v>
      </x:c>
      <x:c t="str">
        <x:v>8590913941993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PY53</x:v>
      </x:c>
      <x:c t="str">
        <x:v>SPY falsík alatti zuhanycsaptelep, 3-irányú váltóval, zuhanyszettel, króm</x:v>
      </x:c>
      <x:c t="str">
        <x:v>SAPHO</x:v>
      </x:c>
      <x:c t="str">
        <x:v>8590913942006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269000.0000</x:v>
      </x:c>
      <x:c t="str">
        <x:v/>
      </x:c>
    </x:row>
    <x:row>
      <x:c t="str">
        <x:v>PY53/14</x:v>
      </x:c>
      <x:c t="str">
        <x:v>SPY falsík alatti zuhanycsaptelep, 3-irányú váltóval, zuhanyszettel, matt fehér</x:v>
      </x:c>
      <x:c t="str">
        <x:v>SAPHO</x:v>
      </x:c>
      <x:c t="str">
        <x:v>8590913942013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359000.0000</x:v>
      </x:c>
      <x:c t="str">
        <x:v/>
      </x:c>
    </x:row>
    <x:row>
      <x:c t="str">
        <x:v>PY53/15</x:v>
      </x:c>
      <x:c t="str">
        <x:v>SPY falsík alatti zuhanycsaptelep, 3-irányú váltóval, zuhanyszettel, matt fekete</x:v>
      </x:c>
      <x:c t="str">
        <x:v>SAPHO</x:v>
      </x:c>
      <x:c t="str">
        <x:v>8590913942020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359000.0000</x:v>
      </x:c>
      <x:c t="str">
        <x:v/>
      </x:c>
    </x:row>
    <x:row>
      <x:c t="str">
        <x:v>PY53/17</x:v>
      </x:c>
      <x:c t="str">
        <x:v>SPY falsík alatti zuhanycsaptelep, 3-irányú váltóval, zuhanyszettel, arany</x:v>
      </x:c>
      <x:c t="str">
        <x:v>SAPHO</x:v>
      </x:c>
      <x:c t="str">
        <x:v>8590913942037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474000.0000</x:v>
      </x:c>
      <x:c t="str">
        <x:v/>
      </x:c>
    </x:row>
    <x:row>
      <x:c t="str">
        <x:v>PY53/19</x:v>
      </x:c>
      <x:c t="str">
        <x:v>SPY falsík alatti zuhanycsaptelep, 3-irányú váltóval, zuhanyszettel, matt arany</x:v>
      </x:c>
      <x:c t="str">
        <x:v>SAPHO</x:v>
      </x:c>
      <x:c t="str">
        <x:v>8590913942044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474000.0000</x:v>
      </x:c>
      <x:c t="str">
        <x:v/>
      </x:c>
    </x:row>
    <x:row>
      <x:c t="str">
        <x:v>PY8089</x:v>
      </x:c>
      <x:c t="str">
        <x:v>AQUALINE PYXIS szappanadagoló, Némó</x:v>
      </x:c>
      <x:c t="str">
        <x:v>AQUALINE</x:v>
      </x:c>
      <x:c t="str">
        <x:v>8003341030080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4000.0000</x:v>
      </x:c>
      <x:c t="str">
        <x:v/>
      </x:c>
    </x:row>
    <x:row>
      <x:c t="str">
        <x:v>PZ1012SH</x:v>
      </x:c>
      <x:c t="str">
        <x:v>PACO RIMLESS SHORT fali WC, ülőke nélkül, 36x47,5cm</x:v>
      </x:c>
      <x:c t="str">
        <x:v>AKCIO</x:v>
      </x:c>
      <x:c t="str">
        <x:v>8590913123047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43000.0000</x:v>
      </x:c>
      <x:c t="n">
        <x:v>55000.0000</x:v>
      </x:c>
      <x:c t="str">
        <x:v>újdonság: 2025.12</x:v>
      </x:c>
    </x:row>
    <x:row>
      <x:c t="str">
        <x:v>PZ1012V</x:v>
      </x:c>
      <x:c t="str">
        <x:v>PACO RIMLESS VORTEX fali WC, ülőke nélkül, 36x53cm</x:v>
      </x:c>
      <x:c t="str">
        <x:v>AKCIO</x:v>
      </x:c>
      <x:c t="str">
        <x:v>8590913123054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46900.0000</x:v>
      </x:c>
      <x:c t="n">
        <x:v>55000.0000</x:v>
      </x:c>
      <x:c t="str">
        <x:v>újdonság: 2025.12</x:v>
      </x:c>
    </x:row>
    <x:row>
      <x:c t="str">
        <x:v>PZ1012WR</x:v>
      </x:c>
      <x:c t="str">
        <x:v>PACO RIMLESS fali WC, ülőke nélkül, 36x53cm (PZ1012R helyett)</x:v>
      </x:c>
      <x:c t="str">
        <x:v>AKCIO</x:v>
      </x:c>
      <x:c t="str">
        <x:v>8590913898150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55000.0000</x:v>
      </x:c>
      <x:c t="n">
        <x:v>98000.0000</x:v>
      </x:c>
      <x:c t="str">
        <x:v/>
      </x:c>
    </x:row>
    <x:row>
      <x:c t="str">
        <x:v>PZ1012WRB</x:v>
      </x:c>
      <x:c t="str">
        <x:v>PACO RIMLESS fali WC, ülőke nélkül, 36,5x52cm, matt fekete</x:v>
      </x:c>
      <x:c t="str">
        <x:v>AKCIO</x:v>
      </x:c>
      <x:c t="str">
        <x:v>8590913966095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87000.0000</x:v>
      </x:c>
      <x:c t="n">
        <x:v>134000.0000</x:v>
      </x:c>
      <x:c t="str">
        <x:v>újdonság: 2024.07</x:v>
      </x:c>
    </x:row>
    <x:row>
      <x:c t="str">
        <x:v>PZ102RX</x:v>
      </x:c>
      <x:c t="str">
        <x:v>PORTO RIMLESS fali WC, bidézuhannyal, csapteleppel, 36x52cm</x:v>
      </x:c>
      <x:c t="str">
        <x:v>AKCIO</x:v>
      </x:c>
      <x:c t="str">
        <x:v>8590913898136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139000.0000</x:v>
      </x:c>
      <x:c t="n">
        <x:v>216000.0000</x:v>
      </x:c>
      <x:c t="str">
        <x:v/>
      </x:c>
    </x:row>
    <x:row>
      <x:c t="str">
        <x:v>PZ102V</x:v>
      </x:c>
      <x:c t="str">
        <x:v>PORTO Vortex fali WC 35,5x52cm</x:v>
      </x:c>
      <x:c t="str">
        <x:v>SAPHO</x:v>
      </x:c>
      <x:c t="str">
        <x:v>8590913124631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56000.0000</x:v>
      </x:c>
      <x:c t="n">
        <x:v>98000.0000</x:v>
      </x:c>
      <x:c t="str">
        <x:v>újdonság: 2026.01</x:v>
      </x:c>
    </x:row>
    <x:row>
      <x:c t="str">
        <x:v>PZ102WR</x:v>
      </x:c>
      <x:c t="str">
        <x:v>PORTO RIMLESS fali WC, ülőke nélkül, 36x52cm</x:v>
      </x:c>
      <x:c t="str">
        <x:v>AKCIO</x:v>
      </x:c>
      <x:c t="str">
        <x:v>8590913898129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56000.0000</x:v>
      </x:c>
      <x:c t="n">
        <x:v>98000.0000</x:v>
      </x:c>
      <x:c t="str">
        <x:v>kiárusítás: 2025.10</x:v>
      </x:c>
    </x:row>
    <x:row>
      <x:c t="str">
        <x:v>PZ2012</x:v>
      </x:c>
      <x:c t="str">
        <x:v>PACO fali Bidé, 36x52cm</x:v>
      </x:c>
      <x:c t="str">
        <x:v>SAPHO</x:v>
      </x:c>
      <x:c t="str">
        <x:v>8590913861116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72000.0000</x:v>
      </x:c>
      <x:c t="str">
        <x:v/>
      </x:c>
    </x:row>
    <x:row>
      <x:c t="str">
        <x:v>PZ4015</x:v>
      </x:c>
      <x:c t="str">
        <x:v>PORTO fali bidé </x:v>
      </x:c>
      <x:c t="str">
        <x:v>SAPHO</x:v>
      </x:c>
      <x:c t="str">
        <x:v>8590913935183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77000.0000</x:v>
      </x:c>
      <x:c t="str">
        <x:v/>
      </x:c>
    </x:row>
    <x:row>
      <x:c t="str">
        <x:v>PZS102</x:v>
      </x:c>
      <x:c t="str">
        <x:v>PORTO SLIM Soft Close WC-ülőke </x:v>
      </x:c>
      <x:c t="str">
        <x:v>AKCIO</x:v>
      </x:c>
      <x:c t="str">
        <x:v>8590913898143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24500.0000</x:v>
      </x:c>
      <x:c t="str">
        <x:v/>
      </x:c>
    </x:row>
    <x:row>
      <x:c t="str">
        <x:v>PZS102V</x:v>
      </x:c>
      <x:c t="str">
        <x:v>PORTO SLIM Soft Close WC-ülőke, Easy Take</x:v>
      </x:c>
      <x:c t="str">
        <x:v>SAPHO</x:v>
      </x:c>
      <x:c t="str">
        <x:v>8590913126697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24500.0000</x:v>
      </x:c>
      <x:c t="str">
        <x:v>újdonság: 2026.01</x:v>
      </x:c>
    </x:row>
    <x:row>
      <x:c t="str">
        <x:v>Q523051</x:v>
      </x:c>
      <x:c t="str">
        <x:v>SILFRA Önzáró állószelep mosdóhoz </x:v>
      </x:c>
      <x:c t="str">
        <x:v>SAPHO</x:v>
      </x:c>
      <x:c t="str">
        <x:v>8019571492536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50000.0000</x:v>
      </x:c>
      <x:c t="str">
        <x:v/>
      </x:c>
    </x:row>
    <x:row>
      <x:c t="str">
        <x:v>QE504</x:v>
      </x:c>
      <x:c t="str">
        <x:v>QUELLA Pohártartó, leemelhető, króm</x:v>
      </x:c>
      <x:c t="str">
        <x:v>SAPHO</x:v>
      </x:c>
      <x:c t="str">
        <x:v>8590913816956</x:v>
      </x:c>
      <x:c t="str">
        <x:v>db        </x:v>
      </x:c>
      <x:c t="str">
        <x:v>70139900</x:v>
      </x:c>
      <x:c t="n">
        <x:v>0.7400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>kifutott: 2024.09</x:v>
      </x:c>
    </x:row>
    <x:row>
      <x:c t="str">
        <x:v>QE512</x:v>
      </x:c>
      <x:c t="str">
        <x:v>QUELLA szappantartó, króm</x:v>
      </x:c>
      <x:c t="str">
        <x:v>SAPHO</x:v>
      </x:c>
      <x:c t="str">
        <x:v>8590913824241</x:v>
      </x:c>
      <x:c t="str">
        <x:v>db        </x:v>
      </x:c>
      <x:c t="str">
        <x:v>74182000</x:v>
      </x:c>
      <x:c t="n">
        <x:v>0.5700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24000.0000</x:v>
      </x:c>
      <x:c t="str">
        <x:v>kiárusítás: 2025.03</x:v>
      </x:c>
    </x:row>
    <x:row>
      <x:c t="str">
        <x:v>QE514</x:v>
      </x:c>
      <x:c t="str">
        <x:v>QUELLA Pohártartó, króm</x:v>
      </x:c>
      <x:c t="str">
        <x:v>SAPHO</x:v>
      </x:c>
      <x:c t="str">
        <x:v>8590913824234</x:v>
      </x:c>
      <x:c t="str">
        <x:v>db        </x:v>
      </x:c>
      <x:c t="str">
        <x:v>70139900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22000.0000</x:v>
      </x:c>
      <x:c t="str">
        <x:v>kifutott: 2025.03</x:v>
      </x:c>
    </x:row>
    <x:row>
      <x:c t="str">
        <x:v>QE525</x:v>
      </x:c>
      <x:c t="str">
        <x:v>QUELLA polctartó üveg nélkül, max:8mm, króm</x:v>
      </x:c>
      <x:c t="str">
        <x:v>SAPHO</x:v>
      </x:c>
      <x:c t="str">
        <x:v>8590913823923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kifutott: 2024.09</x:v>
      </x:c>
    </x:row>
    <x:row>
      <x:c t="str">
        <x:v>QK10051</x:v>
      </x:c>
      <x:c t="str">
        <x:v>SILFRA Önzáró piszoár szelep </x:v>
      </x:c>
      <x:c t="str">
        <x:v>SAPHO</x:v>
      </x:c>
      <x:c t="str">
        <x:v>8019571130728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29500.0000</x:v>
      </x:c>
      <x:c t="str">
        <x:v/>
      </x:c>
    </x:row>
    <x:row>
      <x:c t="str">
        <x:v>QK11051</x:v>
      </x:c>
      <x:c t="str">
        <x:v>SILFRA Önzáró falba süllyesztett piszoárszelep </x:v>
      </x:c>
      <x:c t="str">
        <x:v>SAPHO</x:v>
      </x:c>
      <x:c t="str">
        <x:v>8019571130759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QK15051</x:v>
      </x:c>
      <x:c t="str">
        <x:v>SILFRA Önzáró falba süllyesztett zuhanyszelep </x:v>
      </x:c>
      <x:c t="str">
        <x:v>SAPHO</x:v>
      </x:c>
      <x:c t="str">
        <x:v>8019571130766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QK16051</x:v>
      </x:c>
      <x:c t="str">
        <x:v>SILFRA Önzáró zuhany szelep </x:v>
      </x:c>
      <x:c t="str">
        <x:v>SAPHO</x:v>
      </x:c>
      <x:c t="str">
        <x:v>8019571130773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34000.0000</x:v>
      </x:c>
      <x:c t="str">
        <x:v/>
      </x:c>
    </x:row>
    <x:row>
      <x:c t="str">
        <x:v>QK23051</x:v>
      </x:c>
      <x:c t="str">
        <x:v>SILFRA Önzáró állószelep mosdóhoz </x:v>
      </x:c>
      <x:c t="str">
        <x:v>SAPHO</x:v>
      </x:c>
      <x:c t="str">
        <x:v>8019571130797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44000.0000</x:v>
      </x:c>
      <x:c t="str">
        <x:v/>
      </x:c>
    </x:row>
    <x:row>
      <x:c t="str">
        <x:v>QK23551</x:v>
      </x:c>
      <x:c t="str">
        <x:v>SILFRA Önzáró fali szelep mosdóhoz </x:v>
      </x:c>
      <x:c t="str">
        <x:v>SAPHO</x:v>
      </x:c>
      <x:c t="str">
        <x:v>8019571130827</x:v>
      </x:c>
      <x:c t="str">
        <x:v>db        </x:v>
      </x:c>
      <x:c t="str">
        <x:v>84818019</x:v>
      </x:c>
      <x:c t="n">
        <x:v>0.5100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38000.0000</x:v>
      </x:c>
      <x:c t="str">
        <x:v/>
      </x:c>
    </x:row>
    <x:row>
      <x:c t="str">
        <x:v>QK24051</x:v>
      </x:c>
      <x:c t="str">
        <x:v>SILFRA Önzáró hosszított fali szelep mosdóhoz </x:v>
      </x:c>
      <x:c t="str">
        <x:v>SAPHO</x:v>
      </x:c>
      <x:c t="str">
        <x:v>8019571130834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56000.0000</x:v>
      </x:c>
      <x:c t="str">
        <x:v/>
      </x:c>
    </x:row>
    <x:row>
      <x:c t="str">
        <x:v>QK40051</x:v>
      </x:c>
      <x:c t="str">
        <x:v>SILFRA Önzáró pedálos szelep, falba vagy padlóba építhető</x:v>
      </x:c>
      <x:c t="str">
        <x:v>SAPHO</x:v>
      </x:c>
      <x:c t="str">
        <x:v>8019571489857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80000.0000</x:v>
      </x:c>
      <x:c t="str">
        <x:v/>
      </x:c>
    </x:row>
    <x:row>
      <x:c t="str">
        <x:v>QM18051</x:v>
      </x:c>
      <x:c t="str">
        <x:v>QM 3 részes kádperemre szerelhető kádtöltő csaptelep, ANTICALC kézizuhannyal, FOLLOW ME rendszerrel, kádbeömlővel, króm</x:v>
      </x:c>
      <x:c t="str">
        <x:v>SAPHO</x:v>
      </x:c>
      <x:c t="str">
        <x:v>8015385072285</x:v>
      </x:c>
      <x:c t="str">
        <x:v>db        </x:v>
      </x:c>
      <x:c t="str">
        <x:v>84818011</x:v>
      </x:c>
      <x:c t="n">
        <x:v>5.7800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464000.0000</x:v>
      </x:c>
      <x:c t="str">
        <x:v/>
      </x:c>
    </x:row>
    <x:row>
      <x:c t="str">
        <x:v>QS515B</x:v>
      </x:c>
      <x:c t="str">
        <x:v>AQUALINE Q-START takarórozetta, középső bekötéshez, matt fekete</x:v>
      </x:c>
      <x:c t="str">
        <x:v>AQUALINE</x:v>
      </x:c>
      <x:c t="str">
        <x:v>8590913115516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QS515C</x:v>
      </x:c>
      <x:c t="str">
        <x:v>AQUALINE Q-START takarórozetta, középső bekötéshez, króm</x:v>
      </x:c>
      <x:c t="str">
        <x:v>AQUALINE</x:v>
      </x:c>
      <x:c t="str">
        <x:v>8590913115493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QS515W</x:v>
      </x:c>
      <x:c t="str">
        <x:v>AQUALINE Q-START takarórozetta, középső bekötéshez, fehér</x:v>
      </x:c>
      <x:c t="str">
        <x:v>AQUALINE</x:v>
      </x:c>
      <x:c t="str">
        <x:v>8590913115509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2100.0000</x:v>
      </x:c>
      <x:c t="str">
        <x:v>újdonság: 2025.08</x:v>
      </x:c>
    </x:row>
    <x:row>
      <x:c t="str">
        <x:v>QU1102</x:v>
      </x:c>
      <x:c t="str">
        <x:v>QUADROTTO szappantartó, fehér</x:v>
      </x:c>
      <x:c t="str">
        <x:v>SAPHO</x:v>
      </x:c>
      <x:c t="str">
        <x:v>8003341096253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QU1114</x:v>
      </x:c>
      <x:c t="str">
        <x:v>QUADROTTO szappantartó, fekete</x:v>
      </x:c>
      <x:c t="str">
        <x:v>SAPHO</x:v>
      </x:c>
      <x:c t="str">
        <x:v>8003341096277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QU1166</x:v>
      </x:c>
      <x:c t="str">
        <x:v>QUADROTTO szappantartó, tortora</x:v>
      </x:c>
      <x:c t="str">
        <x:v>SAPHO</x:v>
      </x:c>
      <x:c t="str">
        <x:v>8003341096284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QU3302</x:v>
      </x:c>
      <x:c t="str">
        <x:v>QUADROTTO WC-kefe, fehér</x:v>
      </x:c>
      <x:c t="str">
        <x:v>SAPHO</x:v>
      </x:c>
      <x:c t="str">
        <x:v>8003341096291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QU3314</x:v>
      </x:c>
      <x:c t="str">
        <x:v>QUADROTTO WC-kefe, fekete</x:v>
      </x:c>
      <x:c t="str">
        <x:v>SAPHO</x:v>
      </x:c>
      <x:c t="str">
        <x:v>8003341096420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QU3366</x:v>
      </x:c>
      <x:c t="str">
        <x:v>QUADROTTO WC-kefe, tortora</x:v>
      </x:c>
      <x:c t="str">
        <x:v>SAPHO</x:v>
      </x:c>
      <x:c t="str">
        <x:v>8003341096437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QU8102</x:v>
      </x:c>
      <x:c t="str">
        <x:v>QUADROTTO szappanadagoló, 430ml, fehér</x:v>
      </x:c>
      <x:c t="str">
        <x:v>SAPHO</x:v>
      </x:c>
      <x:c t="str">
        <x:v>8003341096444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QU8114</x:v>
      </x:c>
      <x:c t="str">
        <x:v>QUADROTTO Szappanadagoló, 430ml, fekete</x:v>
      </x:c>
      <x:c t="str">
        <x:v>SAPHO</x:v>
      </x:c>
      <x:c t="str">
        <x:v>8003341096468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QU8166</x:v>
      </x:c>
      <x:c t="str">
        <x:v>QUADROTTO Szappanadagoló, 430ml, tortora</x:v>
      </x:c>
      <x:c t="str">
        <x:v>SAPHO</x:v>
      </x:c>
      <x:c t="str">
        <x:v>8003341096475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QU9802</x:v>
      </x:c>
      <x:c t="str">
        <x:v>QUADROTTO fogkefetartó, fehér</x:v>
      </x:c>
      <x:c t="str">
        <x:v>SAPHO</x:v>
      </x:c>
      <x:c t="str">
        <x:v>8003341096482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QU9814</x:v>
      </x:c>
      <x:c t="str">
        <x:v>QUADROTTO fogkefetartó, fekete</x:v>
      </x:c>
      <x:c t="str">
        <x:v>SAPHO</x:v>
      </x:c>
      <x:c t="str">
        <x:v>8003341096505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QU9866</x:v>
      </x:c>
      <x:c t="str">
        <x:v>QUADROTTO fogkefetartó, tortora</x:v>
      </x:c>
      <x:c t="str">
        <x:v>SAPHO</x:v>
      </x:c>
      <x:c t="str">
        <x:v>8003341096512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R5018</x:v>
      </x:c>
      <x:c t="str">
        <x:v>RHAPSODY térben álló kádtöltő csaptelep, zuhanyszettel, alaptesttel, elforgatható kifolyócsővel, króm</x:v>
      </x:c>
      <x:c t="str">
        <x:v>SAPHO</x:v>
      </x:c>
      <x:c t="str">
        <x:v>8590913863134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234000.0000</x:v>
      </x:c>
      <x:c t="str">
        <x:v/>
      </x:c>
    </x:row>
    <x:row>
      <x:c t="str">
        <x:v>R5018B</x:v>
      </x:c>
      <x:c t="str">
        <x:v>RHAPSODY térben álló kádtöltő csaptelep, zuhanyszettel, alaptesttel, elforgatható kifolyócsővel, matt fekete</x:v>
      </x:c>
      <x:c t="str">
        <x:v>SAPHO</x:v>
      </x:c>
      <x:c t="str">
        <x:v>8590913898464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279000.0000</x:v>
      </x:c>
      <x:c t="str">
        <x:v/>
      </x:c>
    </x:row>
    <x:row>
      <x:c t="str">
        <x:v>R5018GB</x:v>
      </x:c>
      <x:c t="str">
        <x:v>RHAPSODY térben álló kádtöltő csaptelep, zuhanyszettel, alaptesttel, elforgatható kifolyócsővel, matt arany</x:v>
      </x:c>
      <x:c t="str">
        <x:v>SAPHO</x:v>
      </x:c>
      <x:c t="str">
        <x:v>8590913961496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299000.0000</x:v>
      </x:c>
      <x:c t="str">
        <x:v>újdonság: 2024.05</x:v>
      </x:c>
    </x:row>
    <x:row>
      <x:c t="str">
        <x:v>RA9814</x:v>
      </x:c>
      <x:c t="str">
        <x:v>RAINBOW pohártartó, álló, fekete</x:v>
      </x:c>
      <x:c t="str">
        <x:v>SAPHO</x:v>
      </x:c>
      <x:c t="str">
        <x:v>8003341096901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8200.0000</x:v>
      </x:c>
      <x:c t="str">
        <x:v>kifutott: 2024.09</x:v>
      </x:c>
    </x:row>
    <x:row>
      <x:c t="str">
        <x:v>RB102</x:v>
      </x:c>
      <x:c t="str">
        <x:v>AQUALINE RUMBA szappantartó, tejüveg/króm</x:v>
      </x:c>
      <x:c t="str">
        <x:v>AQUALINE</x:v>
      </x:c>
      <x:c t="str">
        <x:v>8590913828058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3500.0000</x:v>
      </x:c>
      <x:c t="str">
        <x:v/>
      </x:c>
    </x:row>
    <x:row>
      <x:c t="str">
        <x:v>RB103</x:v>
      </x:c>
      <x:c t="str">
        <x:v>AQUALINE RUMBA szappantartó, króm</x:v>
      </x:c>
      <x:c t="str">
        <x:v>AQUALINE</x:v>
      </x:c>
      <x:c t="str">
        <x:v>8590913828096</x:v>
      </x:c>
      <x:c t="str">
        <x:v>db        </x:v>
      </x:c>
      <x:c t="str">
        <x:v>79070000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4100.0000</x:v>
      </x:c>
      <x:c t="str">
        <x:v/>
      </x:c>
    </x:row>
    <x:row>
      <x:c t="str">
        <x:v>RB104</x:v>
      </x:c>
      <x:c t="str">
        <x:v>AQUALINE RUMBA pohártartó, tejüveg/króm</x:v>
      </x:c>
      <x:c t="str">
        <x:v>AQUALINE</x:v>
      </x:c>
      <x:c t="str">
        <x:v>8590913828034</x:v>
      </x:c>
      <x:c t="str">
        <x:v>db        </x:v>
      </x:c>
      <x:c t="str">
        <x:v>83025000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3300.0000</x:v>
      </x:c>
      <x:c t="str">
        <x:v/>
      </x:c>
    </x:row>
    <x:row>
      <x:c t="str">
        <x:v>RB105</x:v>
      </x:c>
      <x:c t="str">
        <x:v>AQUALINE RUMBA dupla pohártartó, tejüveg/króm</x:v>
      </x:c>
      <x:c t="str">
        <x:v>AQUALINE</x:v>
      </x:c>
      <x:c t="str">
        <x:v>8590913828072</x:v>
      </x:c>
      <x:c t="str">
        <x:v>db        </x:v>
      </x:c>
      <x:c t="str">
        <x:v>70139900</x:v>
      </x:c>
      <x:c t="n">
        <x:v>0.8200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4300.0000</x:v>
      </x:c>
      <x:c t="str">
        <x:v/>
      </x:c>
    </x:row>
    <x:row>
      <x:c t="str">
        <x:v>RB106</x:v>
      </x:c>
      <x:c t="str">
        <x:v>AQUALINE RUMBA kerek törölközőtartó, átm.:15,5cm, króm</x:v>
      </x:c>
      <x:c t="str">
        <x:v>AQUALINE</x:v>
      </x:c>
      <x:c t="str">
        <x:v>8590913828003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RB107</x:v>
      </x:c>
      <x:c t="str">
        <x:v>AQUALINE RUMBA fedeles WC-papírtartó, króm</x:v>
      </x:c>
      <x:c t="str">
        <x:v>AQUALINE</x:v>
      </x:c>
      <x:c t="str">
        <x:v>8590913827983</x:v>
      </x:c>
      <x:c t="str">
        <x:v>db        </x:v>
      </x:c>
      <x:c t="str">
        <x:v>79070000</x:v>
      </x:c>
      <x:c t="n">
        <x:v>0.4100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RB108</x:v>
      </x:c>
      <x:c t="str">
        <x:v>AQUALINE RUMBA fali WC-kefetartó, tejüveg/króm</x:v>
      </x:c>
      <x:c t="str">
        <x:v>AQUALINE</x:v>
      </x:c>
      <x:c t="str">
        <x:v>8590913828089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5400.0000</x:v>
      </x:c>
      <x:c t="str">
        <x:v/>
      </x:c>
    </x:row>
    <x:row>
      <x:c t="str">
        <x:v>RB111</x:v>
      </x:c>
      <x:c t="str">
        <x:v>AQUALINE RUMBA dupla törölközőtartó, méretre vágható, 600mm, króm</x:v>
      </x:c>
      <x:c t="str">
        <x:v>AQUALINE</x:v>
      </x:c>
      <x:c t="str">
        <x:v>8590913828027</x:v>
      </x:c>
      <x:c t="str">
        <x:v>db        </x:v>
      </x:c>
      <x:c t="str">
        <x:v>79070000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7800.0000</x:v>
      </x:c>
      <x:c t="str">
        <x:v/>
      </x:c>
    </x:row>
    <x:row>
      <x:c t="str">
        <x:v>RB115</x:v>
      </x:c>
      <x:c t="str">
        <x:v>AQUALINE RUMBA üveg sarokpolc, 250x42x250mm, transzparent</x:v>
      </x:c>
      <x:c t="str">
        <x:v>AQUALINE</x:v>
      </x:c>
      <x:c t="str">
        <x:v>8590913827976</x:v>
      </x:c>
      <x:c t="str">
        <x:v>db        </x:v>
      </x:c>
      <x:c t="str">
        <x:v>83025000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6100.0000</x:v>
      </x:c>
      <x:c t="str">
        <x:v/>
      </x:c>
    </x:row>
    <x:row>
      <x:c t="str">
        <x:v>RB117</x:v>
      </x:c>
      <x:c t="str">
        <x:v>AQUALINE RUMBA WC-papírtartó, króm</x:v>
      </x:c>
      <x:c t="str">
        <x:v>AQUALINE</x:v>
      </x:c>
      <x:c t="str">
        <x:v>8590913827990</x:v>
      </x:c>
      <x:c t="str">
        <x:v>db        </x:v>
      </x:c>
      <x:c t="str">
        <x:v>79070000</x:v>
      </x:c>
      <x:c t="n">
        <x:v>0.3600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2850.0000</x:v>
      </x:c>
      <x:c t="str">
        <x:v/>
      </x:c>
    </x:row>
    <x:row>
      <x:c t="str">
        <x:v>RB119</x:v>
      </x:c>
      <x:c t="str">
        <x:v>AQUALINE RUMBA fali szappanadagoló, tejüveg/króm</x:v>
      </x:c>
      <x:c t="str">
        <x:v>AQUALINE</x:v>
      </x:c>
      <x:c t="str">
        <x:v>8590913828065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/>
      </x:c>
    </x:row>
    <x:row>
      <x:c t="str">
        <x:v>RB121</x:v>
      </x:c>
      <x:c t="str">
        <x:v>AQUALINE RUMBA mozgatható dupla törölközőtartó, 450mm, króm</x:v>
      </x:c>
      <x:c t="str">
        <x:v>AQUALINE</x:v>
      </x:c>
      <x:c t="str">
        <x:v>8590913828102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6100.0000</x:v>
      </x:c>
      <x:c t="str">
        <x:v/>
      </x:c>
    </x:row>
    <x:row>
      <x:c t="str">
        <x:v>RB123</x:v>
      </x:c>
      <x:c t="str">
        <x:v>AQUALINE RUMBA duplafogas, króm</x:v>
      </x:c>
      <x:c t="str">
        <x:v>AQUALINE</x:v>
      </x:c>
      <x:c t="str">
        <x:v>8590913828041</x:v>
      </x:c>
      <x:c t="str">
        <x:v>db        </x:v>
      </x:c>
      <x:c t="str">
        <x:v>83025000</x:v>
      </x:c>
      <x:c t="n">
        <x:v>0.2000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2200.0000</x:v>
      </x:c>
      <x:c t="str">
        <x:v/>
      </x:c>
    </x:row>
    <x:row>
      <x:c t="str">
        <x:v>RB146</x:v>
      </x:c>
      <x:c t="str">
        <x:v>AQUALINE RUMBA törölközőtartó, méretre vágható, 600mm, króm</x:v>
      </x:c>
      <x:c t="str">
        <x:v>AQUALINE</x:v>
      </x:c>
      <x:c t="str">
        <x:v>8590913828010</x:v>
      </x:c>
      <x:c t="str">
        <x:v>db        </x:v>
      </x:c>
      <x:c t="str">
        <x:v>79070000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4900.0000</x:v>
      </x:c>
      <x:c t="str">
        <x:v/>
      </x:c>
    </x:row>
    <x:row>
      <x:c t="str">
        <x:v>RE067</x:v>
      </x:c>
      <x:c t="str">
        <x:v>REFLEX Tükör LED világítással, átm:67cm</x:v>
      </x:c>
      <x:c t="str">
        <x:v>SAPHO</x:v>
      </x:c>
      <x:c t="str">
        <x:v>8590913865886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113000.0000</x:v>
      </x:c>
      <x:c t="str">
        <x:v>kifutott: 2024.09</x:v>
      </x:c>
    </x:row>
    <x:row>
      <x:c t="str">
        <x:v>RE104</x:v>
      </x:c>
      <x:c t="str">
        <x:v>CORK fürdőszobai radiátor, 675x960mm, 550W, króm/fehér</x:v>
      </x:c>
      <x:c t="str">
        <x:v>SAPHO</x:v>
      </x:c>
      <x:c t="str">
        <x:v>8590913848278</x:v>
      </x:c>
      <x:c t="str">
        <x:v>db        </x:v>
      </x:c>
      <x:c t="str">
        <x:v>73221900</x:v>
      </x:c>
      <x:c t="n">
        <x:v>11.4500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RE460</x:v>
      </x:c>
      <x:c t="str">
        <x:v>REIKO öntöttmárvány mosdó, 46x32cm</x:v>
      </x:c>
      <x:c t="str">
        <x:v>SAPHO</x:v>
      </x:c>
      <x:c t="str">
        <x:v>8590913846496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118000.0000</x:v>
      </x:c>
      <x:c t="str">
        <x:v>kifutott: 2025.12</x:v>
      </x:c>
    </x:row>
    <x:row>
      <x:c t="str">
        <x:v>RE600</x:v>
      </x:c>
      <x:c t="str">
        <x:v>REIKO öntöttmárvány mosdó, 60x36cm, fehér</x:v>
      </x:c>
      <x:c t="str">
        <x:v>SAPHO</x:v>
      </x:c>
      <x:c t="str">
        <x:v>8590913856570</x:v>
      </x:c>
      <x:c t="str">
        <x:v>db        </x:v>
      </x:c>
      <x:c t="str">
        <x:v>68109900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>kifutott: 2025.01</x:v>
      </x:c>
    </x:row>
    <x:row>
      <x:c t="str">
        <x:v>REM0</x:v>
      </x:c>
      <x:c t="str">
        <x:v>AQUALINE REMALLE javító zománc, 8ml, fehér</x:v>
      </x:c>
      <x:c t="str">
        <x:v>AQUALINE</x:v>
      </x:c>
      <x:c t="str">
        <x:v>8590913867460</x:v>
      </x:c>
      <x:c t="str">
        <x:v>db        </x:v>
      </x:c>
      <x:c t="str">
        <x:v>39100000</x:v>
      </x:c>
      <x:c t="n">
        <x:v>0.0100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3400.0000</x:v>
      </x:c>
      <x:c t="str">
        <x:v/>
      </x:c>
    </x:row>
    <x:row>
      <x:c t="str">
        <x:v>REPAIR SET</x:v>
      </x:c>
      <x:c t="str">
        <x:v>GELCO Javító szett öntöttmárványhoz </x:v>
      </x:c>
      <x:c t="str">
        <x:v>SAPHO</x:v>
      </x:c>
      <x:c t="str">
        <x:v>8590913874475</x:v>
      </x:c>
      <x:c t="str">
        <x:v>db        </x:v>
      </x:c>
      <x:c t="str">
        <x:v>39221000</x:v>
      </x:c>
      <x:c t="n">
        <x:v>0.7000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/>
      </x:c>
    </x:row>
    <x:row>
      <x:c t="str">
        <x:v>REPAIR SET BLACK</x:v>
      </x:c>
      <x:c t="str">
        <x:v>GELCO Javító szett öntöttmárványhoz, fekete</x:v>
      </x:c>
      <x:c t="str">
        <x:v>SAPHO</x:v>
      </x:c>
      <x:c t="str">
        <x:v>8590913987045</x:v>
      </x:c>
      <x:c t="str">
        <x:v>db        </x:v>
      </x:c>
      <x:c t="str">
        <x:v>39221000</x:v>
      </x:c>
      <x:c t="n">
        <x:v>0.7000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>újdonság: 2025.10</x:v>
      </x:c>
    </x:row>
    <x:row>
      <x:c t="str">
        <x:v>REPAIR SET GREY</x:v>
      </x:c>
      <x:c t="str">
        <x:v>GELCO Javító szett öntöttmárványhoz, szürke</x:v>
      </x:c>
      <x:c t="str">
        <x:v>SAPHO</x:v>
      </x:c>
      <x:c t="str">
        <x:v>8590913987052</x:v>
      </x:c>
      <x:c t="str">
        <x:v>db        </x:v>
      </x:c>
      <x:c t="str">
        <x:v>39221000</x:v>
      </x:c>
      <x:c t="n">
        <x:v>0.7000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>újdonság: 2025.10</x:v>
      </x:c>
    </x:row>
    <x:row>
      <x:c t="str">
        <x:v>RF001</x:v>
      </x:c>
      <x:c t="str">
        <x:v>FLORI fogas, króm</x:v>
      </x:c>
      <x:c t="str">
        <x:v>SAPHO</x:v>
      </x:c>
      <x:c t="str">
        <x:v>8590913870965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10700.0000</x:v>
      </x:c>
      <x:c t="str">
        <x:v/>
      </x:c>
    </x:row>
    <x:row>
      <x:c t="str">
        <x:v>RF001/14</x:v>
      </x:c>
      <x:c t="str">
        <x:v>FLORI fogas, matt fehér</x:v>
      </x:c>
      <x:c t="str">
        <x:v>SAPHO</x:v>
      </x:c>
      <x:c t="str">
        <x:v>8590913870972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14200.0000</x:v>
      </x:c>
      <x:c t="str">
        <x:v/>
      </x:c>
    </x:row>
    <x:row>
      <x:c t="str">
        <x:v>RF001/15</x:v>
      </x:c>
      <x:c t="str">
        <x:v>FLORI fogas, fekete</x:v>
      </x:c>
      <x:c t="str">
        <x:v>SAPHO</x:v>
      </x:c>
      <x:c t="str">
        <x:v>8590913870989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14100.0000</x:v>
      </x:c>
      <x:c t="str">
        <x:v/>
      </x:c>
    </x:row>
    <x:row>
      <x:c t="str">
        <x:v>RF002</x:v>
      </x:c>
      <x:c t="str">
        <x:v>FLORI szappantartó, króm/tejüveg</x:v>
      </x:c>
      <x:c t="str">
        <x:v>SAPHO</x:v>
      </x:c>
      <x:c t="str">
        <x:v>8590913870927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25300.0000</x:v>
      </x:c>
      <x:c t="str">
        <x:v/>
      </x:c>
    </x:row>
    <x:row>
      <x:c t="str">
        <x:v>RF002/14</x:v>
      </x:c>
      <x:c t="str">
        <x:v>FLORI szappantartó, matt fehér/tejüveg</x:v>
      </x:c>
      <x:c t="str">
        <x:v>SAPHO</x:v>
      </x:c>
      <x:c t="str">
        <x:v>8590913870934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33200.0000</x:v>
      </x:c>
      <x:c t="str">
        <x:v/>
      </x:c>
    </x:row>
    <x:row>
      <x:c t="str">
        <x:v>RF002/15</x:v>
      </x:c>
      <x:c t="str">
        <x:v>FLORI szappantartó, fekete/tejüveg</x:v>
      </x:c>
      <x:c t="str">
        <x:v>SAPHO</x:v>
      </x:c>
      <x:c t="str">
        <x:v>8590913870941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33200.0000</x:v>
      </x:c>
      <x:c t="str">
        <x:v/>
      </x:c>
    </x:row>
    <x:row>
      <x:c t="str">
        <x:v>RF004</x:v>
      </x:c>
      <x:c t="str">
        <x:v>FLORI fogkefetartó, króm/tejüveg</x:v>
      </x:c>
      <x:c t="str">
        <x:v>SAPHO</x:v>
      </x:c>
      <x:c t="str">
        <x:v>8590913870880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25300.0000</x:v>
      </x:c>
      <x:c t="str">
        <x:v/>
      </x:c>
    </x:row>
    <x:row>
      <x:c t="str">
        <x:v>RF004/14</x:v>
      </x:c>
      <x:c t="str">
        <x:v>FLORI fogkefetartó, matt fehér/tejüveg</x:v>
      </x:c>
      <x:c t="str">
        <x:v>SAPHO</x:v>
      </x:c>
      <x:c t="str">
        <x:v>8590913870897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33200.0000</x:v>
      </x:c>
      <x:c t="str">
        <x:v/>
      </x:c>
    </x:row>
    <x:row>
      <x:c t="str">
        <x:v>RF004/15</x:v>
      </x:c>
      <x:c t="str">
        <x:v>FLORI fogkefetartó, fekete/tejüveg</x:v>
      </x:c>
      <x:c t="str">
        <x:v>SAPHO</x:v>
      </x:c>
      <x:c t="str">
        <x:v>8590913870903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33200.0000</x:v>
      </x:c>
      <x:c t="str">
        <x:v/>
      </x:c>
    </x:row>
    <x:row>
      <x:c t="str">
        <x:v>RF006</x:v>
      </x:c>
      <x:c t="str">
        <x:v>FLORI törölközőtartó, króm</x:v>
      </x:c>
      <x:c t="str">
        <x:v>SAPHO</x:v>
      </x:c>
      <x:c t="str">
        <x:v>8590913871009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RF006/14</x:v>
      </x:c>
      <x:c t="str">
        <x:v>FLORI törölközőtartó, matt fehér</x:v>
      </x:c>
      <x:c t="str">
        <x:v>SAPHO</x:v>
      </x:c>
      <x:c t="str">
        <x:v>8590913871016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24300.0000</x:v>
      </x:c>
      <x:c t="str">
        <x:v/>
      </x:c>
    </x:row>
    <x:row>
      <x:c t="str">
        <x:v>RF006/15</x:v>
      </x:c>
      <x:c t="str">
        <x:v>FLORI törölközőtartó, fekete</x:v>
      </x:c>
      <x:c t="str">
        <x:v>SAPHO</x:v>
      </x:c>
      <x:c t="str">
        <x:v>8590913871023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24300.0000</x:v>
      </x:c>
      <x:c t="str">
        <x:v/>
      </x:c>
    </x:row>
    <x:row>
      <x:c t="str">
        <x:v>RF007</x:v>
      </x:c>
      <x:c t="str">
        <x:v>FLORI WC-papírtartó fedéllel, króm</x:v>
      </x:c>
      <x:c t="str">
        <x:v>SAPHO</x:v>
      </x:c>
      <x:c t="str">
        <x:v>8590913871047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21800.0000</x:v>
      </x:c>
      <x:c t="str">
        <x:v/>
      </x:c>
    </x:row>
    <x:row>
      <x:c t="str">
        <x:v>RF007/14</x:v>
      </x:c>
      <x:c t="str">
        <x:v>FLORI WC-papírtartó fedéllel, matt fehér</x:v>
      </x:c>
      <x:c t="str">
        <x:v>SAPHO</x:v>
      </x:c>
      <x:c t="str">
        <x:v>8590913871054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28700.0000</x:v>
      </x:c>
      <x:c t="str">
        <x:v/>
      </x:c>
    </x:row>
    <x:row>
      <x:c t="str">
        <x:v>RF007/15</x:v>
      </x:c>
      <x:c t="str">
        <x:v>FLORI WC-papírtartó fedéllel, fekete</x:v>
      </x:c>
      <x:c t="str">
        <x:v>SAPHO</x:v>
      </x:c>
      <x:c t="str">
        <x:v>8590913871061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28700.0000</x:v>
      </x:c>
      <x:c t="str">
        <x:v/>
      </x:c>
    </x:row>
    <x:row>
      <x:c t="str">
        <x:v>RF009</x:v>
      </x:c>
      <x:c t="str">
        <x:v>FLORI törölközőtartó, 600x70mm, króm</x:v>
      </x:c>
      <x:c t="str">
        <x:v>SAPHO</x:v>
      </x:c>
      <x:c t="str">
        <x:v>8590913871160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33600.0000</x:v>
      </x:c>
      <x:c t="str">
        <x:v/>
      </x:c>
    </x:row>
    <x:row>
      <x:c t="str">
        <x:v>RF009/14</x:v>
      </x:c>
      <x:c t="str">
        <x:v>FLORI törölközőtartó, 600x70mm, matt fehér</x:v>
      </x:c>
      <x:c t="str">
        <x:v>SAPHO</x:v>
      </x:c>
      <x:c t="str">
        <x:v>8590913871177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RF009/15</x:v>
      </x:c>
      <x:c t="str">
        <x:v>FLORI törölközőtartó, 600x70mm, fekete</x:v>
      </x:c>
      <x:c t="str">
        <x:v>SAPHO</x:v>
      </x:c>
      <x:c t="str">
        <x:v>8590913871184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RF010</x:v>
      </x:c>
      <x:c t="str">
        <x:v>FLORI törölközőtartó, 400x70mm, króm</x:v>
      </x:c>
      <x:c t="str">
        <x:v>SAPHO</x:v>
      </x:c>
      <x:c t="str">
        <x:v>8590913871122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/>
      </x:c>
    </x:row>
    <x:row>
      <x:c t="str">
        <x:v>RF010/14</x:v>
      </x:c>
      <x:c t="str">
        <x:v>FLORI törölközőtartó, 400x70mm, matt fehér</x:v>
      </x:c>
      <x:c t="str">
        <x:v>SAPHO</x:v>
      </x:c>
      <x:c t="str">
        <x:v>8590913871139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RF010/15</x:v>
      </x:c>
      <x:c t="str">
        <x:v>FLORI törölközőtartó, 400x70mm, fekete</x:v>
      </x:c>
      <x:c t="str">
        <x:v>SAPHO</x:v>
      </x:c>
      <x:c t="str">
        <x:v>8590913871146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RF011</x:v>
      </x:c>
      <x:c t="str">
        <x:v>FLORI törölközőtartó, 600x127mm, króm</x:v>
      </x:c>
      <x:c t="str">
        <x:v>SAPHO</x:v>
      </x:c>
      <x:c t="str">
        <x:v>8590913871207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RF011/14</x:v>
      </x:c>
      <x:c t="str">
        <x:v>FLORI törölközőtartó, 600x127mm, matt fehér</x:v>
      </x:c>
      <x:c t="str">
        <x:v>SAPHO</x:v>
      </x:c>
      <x:c t="str">
        <x:v>8590913871214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RF011/15</x:v>
      </x:c>
      <x:c t="str">
        <x:v>FLORI törölközőtartó, 600x127mm, fekete</x:v>
      </x:c>
      <x:c t="str">
        <x:v>SAPHO</x:v>
      </x:c>
      <x:c t="str">
        <x:v>8590913871221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RF016</x:v>
      </x:c>
      <x:c t="str">
        <x:v>FLORI polc, 508x25x127mm, króm</x:v>
      </x:c>
      <x:c t="str">
        <x:v>SAPHO</x:v>
      </x:c>
      <x:c t="str">
        <x:v>8590913871245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50000.0000</x:v>
      </x:c>
      <x:c t="str">
        <x:v/>
      </x:c>
    </x:row>
    <x:row>
      <x:c t="str">
        <x:v>RF016/14</x:v>
      </x:c>
      <x:c t="str">
        <x:v>FLORI polc, 508x25x127mm, matt fehér</x:v>
      </x:c>
      <x:c t="str">
        <x:v>SAPHO</x:v>
      </x:c>
      <x:c t="str">
        <x:v>8590913871252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/>
      </x:c>
    </x:row>
    <x:row>
      <x:c t="str">
        <x:v>RF016/15</x:v>
      </x:c>
      <x:c t="str">
        <x:v>FLORI polc, 508x25x127mm, fekete</x:v>
      </x:c>
      <x:c t="str">
        <x:v>SAPHO</x:v>
      </x:c>
      <x:c t="str">
        <x:v>8590913871269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/>
      </x:c>
    </x:row>
    <x:row>
      <x:c t="str">
        <x:v>RF017</x:v>
      </x:c>
      <x:c t="str">
        <x:v>FLORI WC-papírtartó, króm</x:v>
      </x:c>
      <x:c t="str">
        <x:v>SAPHO</x:v>
      </x:c>
      <x:c t="str">
        <x:v>8590913871085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19200.0000</x:v>
      </x:c>
      <x:c t="str">
        <x:v/>
      </x:c>
    </x:row>
    <x:row>
      <x:c t="str">
        <x:v>RF017/14</x:v>
      </x:c>
      <x:c t="str">
        <x:v>FLORI WC-papírtartó, matt fehér</x:v>
      </x:c>
      <x:c t="str">
        <x:v>SAPHO</x:v>
      </x:c>
      <x:c t="str">
        <x:v>8590913871092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25200.0000</x:v>
      </x:c>
      <x:c t="str">
        <x:v/>
      </x:c>
    </x:row>
    <x:row>
      <x:c t="str">
        <x:v>RF017/15</x:v>
      </x:c>
      <x:c t="str">
        <x:v>FLORI WC-papírtartó, fekete</x:v>
      </x:c>
      <x:c t="str">
        <x:v>SAPHO</x:v>
      </x:c>
      <x:c t="str">
        <x:v>8590913871108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25200.0000</x:v>
      </x:c>
      <x:c t="str">
        <x:v/>
      </x:c>
    </x:row>
    <x:row>
      <x:c t="str">
        <x:v>RF019</x:v>
      </x:c>
      <x:c t="str">
        <x:v>FLORI szappanadagoló, króm/tejüveg</x:v>
      </x:c>
      <x:c t="str">
        <x:v>SAPHO</x:v>
      </x:c>
      <x:c t="str">
        <x:v>8590913870842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36000.0000</x:v>
      </x:c>
      <x:c t="str">
        <x:v/>
      </x:c>
    </x:row>
    <x:row>
      <x:c t="str">
        <x:v>RF019/14</x:v>
      </x:c>
      <x:c t="str">
        <x:v>FLORI szappanadagoló, matt fehér/tejüveg</x:v>
      </x:c>
      <x:c t="str">
        <x:v>SAPHO</x:v>
      </x:c>
      <x:c t="str">
        <x:v>8590913870859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RF019/15</x:v>
      </x:c>
      <x:c t="str">
        <x:v>FLORI szappanadagoló, fekete/tejüveg</x:v>
      </x:c>
      <x:c t="str">
        <x:v>SAPHO</x:v>
      </x:c>
      <x:c t="str">
        <x:v>8590913870866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RG060</x:v>
      </x:c>
      <x:c t="str">
        <x:v>RENGAS fazettás tükör, átm:600mm</x:v>
      </x:c>
      <x:c t="str">
        <x:v>SAPHO</x:v>
      </x:c>
      <x:c t="str">
        <x:v>8590913887543</x:v>
      </x:c>
      <x:c t="str">
        <x:v>db        </x:v>
      </x:c>
      <x:c t="str">
        <x:v>70099100</x:v>
      </x:c>
      <x:c t="n">
        <x:v>4.1000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RG070</x:v>
      </x:c>
      <x:c t="str">
        <x:v>RENGAS fazettás tükör, átm:700mm</x:v>
      </x:c>
      <x:c t="str">
        <x:v>SAPHO</x:v>
      </x:c>
      <x:c t="str">
        <x:v>8590913887550</x:v>
      </x:c>
      <x:c t="str">
        <x:v>db        </x:v>
      </x:c>
      <x:c t="str">
        <x:v>70099100</x:v>
      </x:c>
      <x:c t="n">
        <x:v>5.6100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18000.0000</x:v>
      </x:c>
      <x:c t="str">
        <x:v/>
      </x:c>
    </x:row>
    <x:row>
      <x:c t="str">
        <x:v>RG080</x:v>
      </x:c>
      <x:c t="str">
        <x:v>RENGAS fazettás tükör, átm:800mm</x:v>
      </x:c>
      <x:c t="str">
        <x:v>SAPHO</x:v>
      </x:c>
      <x:c t="str">
        <x:v>8590913887567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RG601</x:v>
      </x:c>
      <x:c t="str">
        <x:v>AQUALINE RIGA monoblokkos WC, hátsó kifolyású, duálgombos öblítőmechanika 34,5x61cm</x:v>
      </x:c>
      <x:c t="str">
        <x:v>AQUALINE</x:v>
      </x:c>
      <x:c t="str">
        <x:v>8590913851841</x:v>
      </x:c>
      <x:c t="str">
        <x:v>db        </x:v>
      </x:c>
      <x:c t="str">
        <x:v>69109000</x:v>
      </x:c>
      <x:c t="n">
        <x:v>29.9900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RG801</x:v>
      </x:c>
      <x:c t="str">
        <x:v>AQUALINE RIGA monoblokkos WC, alsó kifolyású, duálgombos öblítőmechanika 34,5x65cm</x:v>
      </x:c>
      <x:c t="str">
        <x:v>AQUALINE</x:v>
      </x:c>
      <x:c t="str">
        <x:v>8590913851858</x:v>
      </x:c>
      <x:c t="str">
        <x:v>db        </x:v>
      </x:c>
      <x:c t="str">
        <x:v>69109000</x:v>
      </x:c>
      <x:c t="n">
        <x:v>30.7900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RG901</x:v>
      </x:c>
      <x:c t="str">
        <x:v>AQUALINE RIGA WC-ülőke, duroplaszt, ABS zsanérok</x:v>
      </x:c>
      <x:c t="str">
        <x:v>AQUALINE</x:v>
      </x:c>
      <x:c t="str">
        <x:v>8590913854880</x:v>
      </x:c>
      <x:c t="str">
        <x:v>db        </x:v>
      </x:c>
      <x:c t="str">
        <x:v>39222000</x:v>
      </x:c>
      <x:c t="n">
        <x:v>2.1300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11400.0000</x:v>
      </x:c>
      <x:c t="str">
        <x:v/>
      </x:c>
    </x:row>
    <x:row>
      <x:c t="str">
        <x:v>RH002</x:v>
      </x:c>
      <x:c t="str">
        <x:v>RHAPSODY mosdócsaptelep, leeresztő nélkül, króm</x:v>
      </x:c>
      <x:c t="str">
        <x:v>SAPHO</x:v>
      </x:c>
      <x:c t="str">
        <x:v>8590913856334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kifutott: 2024.11</x:v>
      </x:c>
    </x:row>
    <x:row>
      <x:c t="str">
        <x:v>RH006</x:v>
      </x:c>
      <x:c t="str">
        <x:v>RHAPSODY magasított mosdócsaptelep, leeresztő nélkül, króm</x:v>
      </x:c>
      <x:c t="str">
        <x:v>SAPHO</x:v>
      </x:c>
      <x:c t="str">
        <x:v>8590913856341</x:v>
      </x:c>
      <x:c t="str">
        <x:v>db        </x:v>
      </x:c>
      <x:c t="str">
        <x:v>84818011</x:v>
      </x:c>
      <x:c t="n">
        <x:v>4.5500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>kifutott: 2024.09</x:v>
      </x:c>
    </x:row>
    <x:row>
      <x:c t="str">
        <x:v>RH125</x:v>
      </x:c>
      <x:c t="str">
        <x:v>INOVA mosogató-csaptelep, 275mm, króm</x:v>
      </x:c>
      <x:c t="str">
        <x:v>SAPHO</x:v>
      </x:c>
      <x:c t="str">
        <x:v>8696338294482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2025.01</x:v>
      </x:c>
    </x:row>
    <x:row>
      <x:c t="str">
        <x:v>RH125B</x:v>
      </x:c>
      <x:c t="str">
        <x:v>INOVA mosogató-csaptelep, 275mm, fekete</x:v>
      </x:c>
      <x:c t="str">
        <x:v>SAPHO</x:v>
      </x:c>
      <x:c t="str">
        <x:v>8696338294536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2025.03</x:v>
      </x:c>
    </x:row>
    <x:row>
      <x:c t="str">
        <x:v>RH125W</x:v>
      </x:c>
      <x:c t="str">
        <x:v>INOVA mosogató-csaptelep, 275 mm, matt fehér</x:v>
      </x:c>
      <x:c t="str">
        <x:v>SAPHO</x:v>
      </x:c>
      <x:c t="str">
        <x:v>8696338294512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2025.01</x:v>
      </x:c>
    </x:row>
    <x:row>
      <x:c t="str">
        <x:v>RH322</x:v>
      </x:c>
      <x:c t="str">
        <x:v>RHAPSODY zuhanyoszlop termosztátos csapteleppel, tartóval, SLIM fejzuhany, króm</x:v>
      </x:c>
      <x:c t="str">
        <x:v>SAPHO</x:v>
      </x:c>
      <x:c t="str">
        <x:v>8590913867002</x:v>
      </x:c>
      <x:c t="str">
        <x:v>db        </x:v>
      </x:c>
      <x:c t="str">
        <x:v>84818011</x:v>
      </x:c>
      <x:c t="n">
        <x:v>9.7850</x:v>
      </x:c>
      <x:c t="str">
        <x:v>NU84RM2151</x:v>
      </x:c>
      <x:c t="str">
        <x:v>oszlop, panel, rúd</x:v>
      </x:c>
      <x:c t="str">
        <x:v>zuhanyoszlop</x:v>
      </x:c>
      <x:c t="n">
        <x:v>0.0000</x:v>
      </x:c>
      <x:c t="n">
        <x:v>569000.0000</x:v>
      </x:c>
      <x:c t="str">
        <x:v>kifutott: 2024.09</x:v>
      </x:c>
    </x:row>
    <x:row>
      <x:c t="str">
        <x:v>RH392</x:v>
      </x:c>
      <x:c t="str">
        <x:v>RHAPSODY Falba süllyesztett termosztátos zuhanycsaptelep, 2-irányú váltóval, zuhanyszett nélkül, króm</x:v>
      </x:c>
      <x:c t="str">
        <x:v>SAPHO</x:v>
      </x:c>
      <x:c t="str">
        <x:v>8590913866951</x:v>
      </x:c>
      <x:c t="str">
        <x:v>db        </x:v>
      </x:c>
      <x:c t="str">
        <x:v>84818011</x:v>
      </x:c>
      <x:c t="n">
        <x:v>5.6680</x:v>
      </x:c>
      <x:c t="str">
        <x:v>NU55L163</x:v>
      </x:c>
      <x:c t="str">
        <x:v>csaptelepek</x:v>
      </x:c>
      <x:c t="str">
        <x:v>zuhanycsaptelep</x:v>
      </x:c>
      <x:c t="n">
        <x:v>0.0000</x:v>
      </x:c>
      <x:c t="n">
        <x:v>364000.0000</x:v>
      </x:c>
      <x:c t="str">
        <x:v>kifutott: 2024.09</x:v>
      </x:c>
    </x:row>
    <x:row>
      <x:c t="str">
        <x:v>RH393</x:v>
      </x:c>
      <x:c t="str">
        <x:v>RHAPSODY Falba süllyesztett termosztátos zuhanycsaptelep, 3-irányú váltóval, zuhanyszett nélkül, króm</x:v>
      </x:c>
      <x:c t="str">
        <x:v>SAPHO</x:v>
      </x:c>
      <x:c t="str">
        <x:v>8590913866968</x:v>
      </x:c>
      <x:c t="str">
        <x:v>db        </x:v>
      </x:c>
      <x:c t="str">
        <x:v>84818011</x:v>
      </x:c>
      <x:c t="n">
        <x:v>6.7900</x:v>
      </x:c>
      <x:c t="str">
        <x:v>NU55L169</x:v>
      </x:c>
      <x:c t="str">
        <x:v>csaptelepek</x:v>
      </x:c>
      <x:c t="str">
        <x:v>zuhanycsaptelep</x:v>
      </x:c>
      <x:c t="n">
        <x:v>0.0000</x:v>
      </x:c>
      <x:c t="n">
        <x:v>509000.0000</x:v>
      </x:c>
      <x:c t="str">
        <x:v>kifutott: 2024.09</x:v>
      </x:c>
    </x:row>
    <x:row>
      <x:c t="str">
        <x:v>RH396</x:v>
      </x:c>
      <x:c t="str">
        <x:v>falsík alatti termosztátos zuhanycsaptelep, 2-irányú váltóval, króm</x:v>
      </x:c>
      <x:c t="str">
        <x:v>SAPHO</x:v>
      </x:c>
      <x:c t="str">
        <x:v>8590913988967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2025.05</x:v>
      </x:c>
    </x:row>
    <x:row>
      <x:c t="str">
        <x:v>RH396B</x:v>
      </x:c>
      <x:c t="str">
        <x:v>falsík alatti termosztátos zuhanycsaptelep, 2-irányú váltóval, matt fekete</x:v>
      </x:c>
      <x:c t="str">
        <x:v>SAPHO</x:v>
      </x:c>
      <x:c t="str">
        <x:v>8590913978784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RH399</x:v>
      </x:c>
      <x:c t="str">
        <x:v>RHAPSODY falsík alatti termosztátos zuhanycsaptelep, 2-irányú váltóval, króm</x:v>
      </x:c>
      <x:c t="str">
        <x:v>SAPHO</x:v>
      </x:c>
      <x:c t="str">
        <x:v>8590913919954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kifutott: 2025.10</x:v>
      </x:c>
    </x:row>
    <x:row>
      <x:c t="str">
        <x:v>RH399B</x:v>
      </x:c>
      <x:c t="str">
        <x:v>RHAPSODY falsík alatti termosztátos zuhanycsaptelep, 2-irányú váltóval, matt fekete</x:v>
      </x:c>
      <x:c t="str">
        <x:v>SAPHO</x:v>
      </x:c>
      <x:c t="str">
        <x:v>8590913919961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116000.0000</x:v>
      </x:c>
      <x:c t="str">
        <x:v>kifutott: 2026.02</x:v>
      </x:c>
    </x:row>
    <x:row>
      <x:c t="str">
        <x:v>RH493</x:v>
      </x:c>
      <x:c t="str">
        <x:v>RHAPSODY Falba süllyesztett termosztátos zuhanycsaptelep, 2-irányú váltóval, zuhanyszettel, króm</x:v>
      </x:c>
      <x:c t="str">
        <x:v>SAPHO</x:v>
      </x:c>
      <x:c t="str">
        <x:v>8590913866975</x:v>
      </x:c>
      <x:c t="str">
        <x:v>db        </x:v>
      </x:c>
      <x:c t="str">
        <x:v>84818011</x:v>
      </x:c>
      <x:c t="n">
        <x:v>6.9800</x:v>
      </x:c>
      <x:c t="str">
        <x:v>NU55L163D</x:v>
      </x:c>
      <x:c t="str">
        <x:v>csaptelepek</x:v>
      </x:c>
      <x:c t="str">
        <x:v>zuhanycsaptelep</x:v>
      </x:c>
      <x:c t="n">
        <x:v>0.0000</x:v>
      </x:c>
      <x:c t="n">
        <x:v>459000.0000</x:v>
      </x:c>
      <x:c t="str">
        <x:v>kifutott: 2024.09</x:v>
      </x:c>
    </x:row>
    <x:row>
      <x:c t="str">
        <x:v>RH593</x:v>
      </x:c>
      <x:c t="str">
        <x:v>RHAPSODY Falba süllyesztett termosztátos kádtöltő csaptelep, 2-irányú váltóval, zuhanyszettel, króm</x:v>
      </x:c>
      <x:c t="str">
        <x:v>SAPHO</x:v>
      </x:c>
      <x:c t="str">
        <x:v>8590913866982</x:v>
      </x:c>
      <x:c t="str">
        <x:v>db        </x:v>
      </x:c>
      <x:c t="str">
        <x:v>84818011</x:v>
      </x:c>
      <x:c t="n">
        <x:v>9.8750</x:v>
      </x:c>
      <x:c t="str">
        <x:v>NU55L163VD</x:v>
      </x:c>
      <x:c t="str">
        <x:v>csaptelepek</x:v>
      </x:c>
      <x:c t="str">
        <x:v>kádtöltő csaptelep</x:v>
      </x:c>
      <x:c t="n">
        <x:v>0.0000</x:v>
      </x:c>
      <x:c t="n">
        <x:v>649000.0000</x:v>
      </x:c>
      <x:c t="str">
        <x:v>kifutott: 2024.09</x:v>
      </x:c>
    </x:row>
    <x:row>
      <x:c t="str">
        <x:v>RH600B</x:v>
      </x:c>
      <x:c t="str">
        <x:v>ENIS fürdőszobai radiátor, 600W, IP44, 590x1200mm, matt fekete</x:v>
      </x:c>
      <x:c t="str">
        <x:v>SAPHO</x:v>
      </x:c>
      <x:c t="str">
        <x:v>8590913926815</x:v>
      </x:c>
      <x:c t="str">
        <x:v>db        </x:v>
      </x:c>
      <x:c t="str">
        <x:v>85168080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kiárusítás: 2026.02</x:v>
      </x:c>
    </x:row>
    <x:row>
      <x:c t="str">
        <x:v>RH600B-2</x:v>
      </x:c>
      <x:c t="str">
        <x:v>ENIS fürdőszobai radiátor, 2db törölközőtartóval, 600W, IP44, 590x1200mm, matt fekete</x:v>
      </x:c>
      <x:c t="str">
        <x:v>KOMPONENS</x:v>
      </x:c>
      <x:c t="str">
        <x:v>8590913930966</x:v>
      </x:c>
      <x:c t="str">
        <x:v>szett     </x:v>
      </x:c>
      <x:c t="str">
        <x:v/>
      </x:c>
      <x:c t="n">
        <x:v>15.7000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251000.0000</x:v>
      </x:c>
      <x:c t="str">
        <x:v/>
      </x:c>
    </x:row>
    <x:row>
      <x:c t="str">
        <x:v>RI05800</x:v>
      </x:c>
      <x:c t="str">
        <x:v>Tartalék alátétek és rúgók QK100-110 </x:v>
      </x:c>
      <x:c t="str">
        <x:v>SAPHO</x:v>
      </x:c>
      <x:c t="str">
        <x:v>8019571147610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3000.0000</x:v>
      </x:c>
      <x:c t="str">
        <x:v/>
      </x:c>
    </x:row>
    <x:row>
      <x:c t="str">
        <x:v>RI05900</x:v>
      </x:c>
      <x:c t="str">
        <x:v>Tartalék alátétek és rúgók QK150-160 </x:v>
      </x:c>
      <x:c t="str">
        <x:v>SAPHO</x:v>
      </x:c>
      <x:c t="str">
        <x:v>8019571147627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RI06000</x:v>
      </x:c>
      <x:c t="str">
        <x:v>Tartalék alátétek és rúgók QK230-235-240 </x:v>
      </x:c>
      <x:c t="str">
        <x:v>SAPHO</x:v>
      </x:c>
      <x:c t="str">
        <x:v>8019571147634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RI06100</x:v>
      </x:c>
      <x:c t="str">
        <x:v>Tartalék alátétek és rúgók QK400 </x:v>
      </x:c>
      <x:c t="str">
        <x:v>SAPHO</x:v>
      </x:c>
      <x:c t="str">
        <x:v>8019571147641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RI06200</x:v>
      </x:c>
      <x:c t="str">
        <x:v>Tartalék alátétek és rúgók QK810-820 </x:v>
      </x:c>
      <x:c t="str">
        <x:v>SAPHO</x:v>
      </x:c>
      <x:c t="str">
        <x:v>8590913948619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16000.0000</x:v>
      </x:c>
      <x:c t="str">
        <x:v/>
      </x:c>
    </x:row>
    <x:row>
      <x:c t="str">
        <x:v>RI080</x:v>
      </x:c>
      <x:c t="str">
        <x:v>RINGO tükör, mintával LED háttérvilágítással, 800 mm</x:v>
      </x:c>
      <x:c t="str">
        <x:v>SAPHO</x:v>
      </x:c>
      <x:c t="str">
        <x:v>8590913929847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89000.0000</x:v>
      </x:c>
      <x:c t="str">
        <x:v>kifutott: 2024.09</x:v>
      </x:c>
    </x:row>
    <x:row>
      <x:c t="str">
        <x:v>RI285S</x:v>
      </x:c>
      <x:c t="str">
        <x:v>UP&amp;DOWN cserélhető dugó, fehér kerámia </x:v>
      </x:c>
      <x:c t="str">
        <x:v>SAPHO</x:v>
      </x:c>
      <x:c t="str">
        <x:v>8019571471272</x:v>
      </x:c>
      <x:c t="str">
        <x:v>db        </x:v>
      </x:c>
      <x:c t="str">
        <x:v>84818011</x:v>
      </x:c>
      <x:c t="n">
        <x:v>0.1800</x:v>
      </x:c>
      <x:c t="str">
        <x:v>RI285</x:v>
      </x:c>
      <x:c t="str">
        <x:v>lefolyók</x:v>
      </x:c>
      <x:c t="str">
        <x:v>mosdólefolyó</x:v>
      </x:c>
      <x:c t="n">
        <x:v>0.0000</x:v>
      </x:c>
      <x:c t="n">
        <x:v>16000.0000</x:v>
      </x:c>
      <x:c t="str">
        <x:v>kifutott: 2024.09</x:v>
      </x:c>
    </x:row>
    <x:row>
      <x:c t="str">
        <x:v>RIW050-0011</x:v>
      </x:c>
      <x:c t="str">
        <x:v>RIWA tükrösszekrény LED világítással, 50x70x17cm, ezüst tölgy</x:v>
      </x:c>
      <x:c t="str">
        <x:v>SAPHO</x:v>
      </x:c>
      <x:c t="str">
        <x:v>8590913897023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149000.0000</x:v>
      </x:c>
      <x:c t="str">
        <x:v/>
      </x:c>
    </x:row>
    <x:row>
      <x:c t="str">
        <x:v>RIW050-0013</x:v>
      </x:c>
      <x:c t="str">
        <x:v>RIWA tükrösszekrény LED világítással, 50x70x17cm, Bardini szilva</x:v>
      </x:c>
      <x:c t="str">
        <x:v>SAPHO</x:v>
      </x:c>
      <x:c t="str">
        <x:v>8590913897016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194000.0000</x:v>
      </x:c>
      <x:c t="str">
        <x:v/>
      </x:c>
    </x:row>
    <x:row>
      <x:c t="str">
        <x:v>RIW050-0016</x:v>
      </x:c>
      <x:c t="str">
        <x:v>RIWA tükrösszekrény LED világítással, 50x70x17cm, rusztikus fenyő</x:v>
      </x:c>
      <x:c t="str">
        <x:v>SAPHO</x:v>
      </x:c>
      <x:c t="str">
        <x:v>8590913897030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149000.0000</x:v>
      </x:c>
      <x:c t="str">
        <x:v/>
      </x:c>
    </x:row>
    <x:row>
      <x:c t="str">
        <x:v>RIW050-0022</x:v>
      </x:c>
      <x:c t="str">
        <x:v>RIWA tükrösszekrény LED világítással, 50x70x17cm, Alabama tölgy</x:v>
      </x:c>
      <x:c t="str">
        <x:v>SAPHO</x:v>
      </x:c>
      <x:c t="str">
        <x:v>8590913940583</x:v>
      </x:c>
      <x:c t="str">
        <x:v>db        </x:v>
      </x:c>
      <x:c t="str">
        <x:v>70099100</x:v>
      </x:c>
      <x:c t="n">
        <x:v>18.3050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149000.0000</x:v>
      </x:c>
      <x:c t="str">
        <x:v/>
      </x:c>
    </x:row>
    <x:row>
      <x:c t="str">
        <x:v>RIW050-0030</x:v>
      </x:c>
      <x:c t="str">
        <x:v>RIWA tükrösszekrény LED világítással, 50x70x17cm, fényes fehér</x:v>
      </x:c>
      <x:c t="str">
        <x:v>SAPHO</x:v>
      </x:c>
      <x:c t="str">
        <x:v>8590913883682</x:v>
      </x:c>
      <x:c t="str">
        <x:v>db        </x:v>
      </x:c>
      <x:c t="str">
        <x:v>70099100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149000.0000</x:v>
      </x:c>
      <x:c t="str">
        <x:v/>
      </x:c>
    </x:row>
    <x:row>
      <x:c t="str">
        <x:v>RIW060-0011</x:v>
      </x:c>
      <x:c t="str">
        <x:v>RIWA tükrösszekrény LED világítással, 60x70x17cm, ezüst tölgy</x:v>
      </x:c>
      <x:c t="str">
        <x:v>SAPHO</x:v>
      </x:c>
      <x:c t="str">
        <x:v>8590913897054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164000.0000</x:v>
      </x:c>
      <x:c t="str">
        <x:v/>
      </x:c>
    </x:row>
    <x:row>
      <x:c t="str">
        <x:v>RIW060-0013</x:v>
      </x:c>
      <x:c t="str">
        <x:v>RIWA tükrösszekrény LED világítással, 60x70x17cm, Bardini szilva</x:v>
      </x:c>
      <x:c t="str">
        <x:v>SAPHO</x:v>
      </x:c>
      <x:c t="str">
        <x:v>8590913897047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RIW060-0015</x:v>
      </x:c>
      <x:c t="str">
        <x:v>RIWA tükrösszekrény LED világítással, 60x70x17cm, Sherwood tölgy</x:v>
      </x:c>
      <x:c t="str">
        <x:v>SAPHO</x:v>
      </x:c>
      <x:c t="str">
        <x:v>8590913926372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2026.01</x:v>
      </x:c>
    </x:row>
    <x:row>
      <x:c t="str">
        <x:v>RIW060-0016</x:v>
      </x:c>
      <x:c t="str">
        <x:v>RIWA tükrösszekrény LED világítással, 60x70x17cm, rusztikus fenyő</x:v>
      </x:c>
      <x:c t="str">
        <x:v>SAPHO</x:v>
      </x:c>
      <x:c t="str">
        <x:v>8590913897061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164000.0000</x:v>
      </x:c>
      <x:c t="str">
        <x:v/>
      </x:c>
    </x:row>
    <x:row>
      <x:c t="str">
        <x:v>RIW060-0019</x:v>
      </x:c>
      <x:c t="str">
        <x:v>RIWA tükrösszekrény LED világítással, 60x70x17cm, Collingwood tölgy</x:v>
      </x:c>
      <x:c t="str">
        <x:v>SAPHO</x:v>
      </x:c>
      <x:c t="str">
        <x:v>8590913134999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2026.01</x:v>
      </x:c>
    </x:row>
    <x:row>
      <x:c t="str">
        <x:v>RIW060-0022</x:v>
      </x:c>
      <x:c t="str">
        <x:v>RIWA tükrösszekrény LED világítással, 60x70x17cm, Alabama tölgy</x:v>
      </x:c>
      <x:c t="str">
        <x:v>SAPHO</x:v>
      </x:c>
      <x:c t="str">
        <x:v>8590913940590</x:v>
      </x:c>
      <x:c t="str">
        <x:v>db        </x:v>
      </x:c>
      <x:c t="str">
        <x:v>70099100</x:v>
      </x:c>
      <x:c t="n">
        <x:v>21.0660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164000.0000</x:v>
      </x:c>
      <x:c t="str">
        <x:v/>
      </x:c>
    </x:row>
    <x:row>
      <x:c t="str">
        <x:v>RIW060-0030</x:v>
      </x:c>
      <x:c t="str">
        <x:v>RIWA tükrösszekrény LED világítással, 60x70x17cm, fényes fehér</x:v>
      </x:c>
      <x:c t="str">
        <x:v>SAPHO</x:v>
      </x:c>
      <x:c t="str">
        <x:v>8590913883699</x:v>
      </x:c>
      <x:c t="str">
        <x:v>db        </x:v>
      </x:c>
      <x:c t="str">
        <x:v>70099100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164000.0000</x:v>
      </x:c>
      <x:c t="str">
        <x:v/>
      </x:c>
    </x:row>
    <x:row>
      <x:c t="str">
        <x:v>RIW080-0011</x:v>
      </x:c>
      <x:c t="str">
        <x:v>RIWA tükrösszekrény LED világítással, 81x70x17cm, ezüst tölgy</x:v>
      </x:c>
      <x:c t="str">
        <x:v>SAPHO</x:v>
      </x:c>
      <x:c t="str">
        <x:v>8590913897085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/>
      </x:c>
    </x:row>
    <x:row>
      <x:c t="str">
        <x:v>RIW080-0013</x:v>
      </x:c>
      <x:c t="str">
        <x:v>RIWA tükrösszekrény LED világítással, 81x70x17cm, Bardini szilva</x:v>
      </x:c>
      <x:c t="str">
        <x:v>SAPHO</x:v>
      </x:c>
      <x:c t="str">
        <x:v>8590913897078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RIW080-0016</x:v>
      </x:c>
      <x:c t="str">
        <x:v>RIWA tükrösszekrény LED világítással, 81x70x17cm, rusztikus fenyő</x:v>
      </x:c>
      <x:c t="str">
        <x:v>SAPHO</x:v>
      </x:c>
      <x:c t="str">
        <x:v>8590913897092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/>
      </x:c>
    </x:row>
    <x:row>
      <x:c t="str">
        <x:v>RIW080-0022</x:v>
      </x:c>
      <x:c t="str">
        <x:v>RIWA tükrösszekrény LED világítással, 81x70x17cm, Alabama tölgy</x:v>
      </x:c>
      <x:c t="str">
        <x:v>SAPHO</x:v>
      </x:c>
      <x:c t="str">
        <x:v>8590913925672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/>
      </x:c>
    </x:row>
    <x:row>
      <x:c t="str">
        <x:v>RIW080-0030</x:v>
      </x:c>
      <x:c t="str">
        <x:v>RIWA tükrösszekrény LED világítással, 81x70x17cm, fényes fehér</x:v>
      </x:c>
      <x:c t="str">
        <x:v>SAPHO</x:v>
      </x:c>
      <x:c t="str">
        <x:v>8590913883705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/>
      </x:c>
    </x:row>
    <x:row>
      <x:c t="str">
        <x:v>RIW100-0011</x:v>
      </x:c>
      <x:c t="str">
        <x:v>RIWA tükrösszekrény LED világítással, 101x70x17cm, ezüst tölgy</x:v>
      </x:c>
      <x:c t="str">
        <x:v>SAPHO</x:v>
      </x:c>
      <x:c t="str">
        <x:v>8590913897115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RIW100-0013</x:v>
      </x:c>
      <x:c t="str">
        <x:v>RIWA tükrösszekrény LED világítással, 101x70x17cm, Bardini szilva</x:v>
      </x:c>
      <x:c t="str">
        <x:v>SAPHO</x:v>
      </x:c>
      <x:c t="str">
        <x:v>8590913897108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RIW100-0016</x:v>
      </x:c>
      <x:c t="str">
        <x:v>RIWA tükrösszekrény LED világítással, 101x70x17cm, rusztikus fenyő</x:v>
      </x:c>
      <x:c t="str">
        <x:v>SAPHO</x:v>
      </x:c>
      <x:c t="str">
        <x:v>8590913897122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RIW100-0022</x:v>
      </x:c>
      <x:c t="str">
        <x:v>RIWA tükrösszekrény LED világítással, 101x70x17cm, Alabama tölgy</x:v>
      </x:c>
      <x:c t="str">
        <x:v>SAPHO</x:v>
      </x:c>
      <x:c t="str">
        <x:v>8590913940569</x:v>
      </x:c>
      <x:c t="str">
        <x:v>db        </x:v>
      </x:c>
      <x:c t="str">
        <x:v>70099100</x:v>
      </x:c>
      <x:c t="n">
        <x:v>33.3270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RIW100-0030</x:v>
      </x:c>
      <x:c t="str">
        <x:v>RIWA tükrösszekrény LED világítással, 101x70x17cm, fényes fehér</x:v>
      </x:c>
      <x:c t="str">
        <x:v>SAPHO</x:v>
      </x:c>
      <x:c t="str">
        <x:v>8590913883712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RIW120-0011</x:v>
      </x:c>
      <x:c t="str">
        <x:v>RIWA tükrösszekrény LED világítással, 121x70x17cm, ezüst tölgy</x:v>
      </x:c>
      <x:c t="str">
        <x:v>SAPHO</x:v>
      </x:c>
      <x:c t="str">
        <x:v>8590913897146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RIW120-0013</x:v>
      </x:c>
      <x:c t="str">
        <x:v>RIWA tükrösszekrény LED világítással, 121x70x17cm, Bardini szilva</x:v>
      </x:c>
      <x:c t="str">
        <x:v>SAPHO</x:v>
      </x:c>
      <x:c t="str">
        <x:v>8590913897139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349000.0000</x:v>
      </x:c>
      <x:c t="str">
        <x:v/>
      </x:c>
    </x:row>
    <x:row>
      <x:c t="str">
        <x:v>RIW120-0016</x:v>
      </x:c>
      <x:c t="str">
        <x:v>RIWA tükrösszekrény LED világítással, 121x70x17cm, rusztikus fenyő</x:v>
      </x:c>
      <x:c t="str">
        <x:v>SAPHO</x:v>
      </x:c>
      <x:c t="str">
        <x:v>8590913897153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RIW120-0022</x:v>
      </x:c>
      <x:c t="str">
        <x:v>RIWA tükrösszekrény LED világítással, 121x70x17cm, Alabama tölgy</x:v>
      </x:c>
      <x:c t="str">
        <x:v>SAPHO</x:v>
      </x:c>
      <x:c t="str">
        <x:v>8590913940576</x:v>
      </x:c>
      <x:c t="str">
        <x:v>db        </x:v>
      </x:c>
      <x:c t="str">
        <x:v>70099100</x:v>
      </x:c>
      <x:c t="n">
        <x:v>39.1140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RIW120-0030</x:v>
      </x:c>
      <x:c t="str">
        <x:v>RIWA tükrösszekrény LED világítással, 121x70x17cm, fényes fehér</x:v>
      </x:c>
      <x:c t="str">
        <x:v>SAPHO</x:v>
      </x:c>
      <x:c t="str">
        <x:v>8590913883729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RIW200-0011</x:v>
      </x:c>
      <x:c t="str">
        <x:v>RIWA Polcos szekrény, 20x70x15cm, ezüst tölgy</x:v>
      </x:c>
      <x:c t="str">
        <x:v>SAPHO</x:v>
      </x:c>
      <x:c t="str">
        <x:v>8590913897177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RIW200-0013</x:v>
      </x:c>
      <x:c t="str">
        <x:v>RIWA Polcos szekrény, 20x70x15cm, Bardini szilva</x:v>
      </x:c>
      <x:c t="str">
        <x:v>SAPHO</x:v>
      </x:c>
      <x:c t="str">
        <x:v>8590913897160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51000.0000</x:v>
      </x:c>
      <x:c t="str">
        <x:v/>
      </x:c>
    </x:row>
    <x:row>
      <x:c t="str">
        <x:v>RIW200-0016</x:v>
      </x:c>
      <x:c t="str">
        <x:v>RIWA Polcos szekrény, 20x70x15cm, rusztikus fenyő</x:v>
      </x:c>
      <x:c t="str">
        <x:v>SAPHO</x:v>
      </x:c>
      <x:c t="str">
        <x:v>8590913897184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RIW200-0022</x:v>
      </x:c>
      <x:c t="str">
        <x:v>RIWA Polcos szekrény, 20x70x15cm, Alabama tölgy</x:v>
      </x:c>
      <x:c t="str">
        <x:v>SAPHO</x:v>
      </x:c>
      <x:c t="str">
        <x:v>8590913940606</x:v>
      </x:c>
      <x:c t="str">
        <x:v>db        </x:v>
      </x:c>
      <x:c t="str">
        <x:v>94036090</x:v>
      </x:c>
      <x:c t="n">
        <x:v>5.4260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RIW200-0030</x:v>
      </x:c>
      <x:c t="str">
        <x:v>RIWA Polcos szekrény, 20x70x15 cm, fényes fehér</x:v>
      </x:c>
      <x:c t="str">
        <x:v>SAPHO</x:v>
      </x:c>
      <x:c t="str">
        <x:v>8590913893438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41000.0000</x:v>
      </x:c>
      <x:c t="str">
        <x:v/>
      </x:c>
    </x:row>
    <x:row>
      <x:c t="str">
        <x:v>RIW250-0011</x:v>
      </x:c>
      <x:c t="str">
        <x:v>RIWA Polcos szekrény, jobbos/balos, 20x70x15cm, ezüst tölgy</x:v>
      </x:c>
      <x:c t="str">
        <x:v>SAPHO</x:v>
      </x:c>
      <x:c t="str">
        <x:v>8590913870682</x:v>
      </x:c>
      <x:c t="str">
        <x:v>db        </x:v>
      </x:c>
      <x:c t="str">
        <x:v>94036090</x:v>
      </x:c>
      <x:c t="n">
        <x:v>5.5000</x:v>
      </x:c>
      <x:c t="str">
        <x:v>RW251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RIW250-0013</x:v>
      </x:c>
      <x:c t="str">
        <x:v>RIWA Polcos szekrény, 20x70x15cm, Bardini szilva</x:v>
      </x:c>
      <x:c t="str">
        <x:v>SAPHO</x:v>
      </x:c>
      <x:c t="str">
        <x:v>8590913897221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RIW250-0016</x:v>
      </x:c>
      <x:c t="str">
        <x:v>RIWA Polcos szekrény, jobbos/balos, 20x70x15cm, rusztikus fenyő</x:v>
      </x:c>
      <x:c t="str">
        <x:v>SAPHO</x:v>
      </x:c>
      <x:c t="str">
        <x:v>8590913870699</x:v>
      </x:c>
      <x:c t="str">
        <x:v>db        </x:v>
      </x:c>
      <x:c t="str">
        <x:v>94036090</x:v>
      </x:c>
      <x:c t="n">
        <x:v>5.5000</x:v>
      </x:c>
      <x:c t="str">
        <x:v>RW252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RIW250-0022</x:v>
      </x:c>
      <x:c t="str">
        <x:v>RIWA Polcos szekrény, jobbos/balos, 20x70x15cm, Alabama tölgy</x:v>
      </x:c>
      <x:c t="str">
        <x:v>SAPHO</x:v>
      </x:c>
      <x:c t="str">
        <x:v>8590913925689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RIW250-0030</x:v>
      </x:c>
      <x:c t="str">
        <x:v>RIWA Polcos szekrény, 18x70x15 cm, fényes fehér</x:v>
      </x:c>
      <x:c t="str">
        <x:v>SAPHO</x:v>
      </x:c>
      <x:c t="str">
        <x:v>8590913870675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RIW300-0011</x:v>
      </x:c>
      <x:c t="str">
        <x:v>RIWA Polcos szekrény, 30x70x15cm, ezüst tölgy</x:v>
      </x:c>
      <x:c t="str">
        <x:v>SAPHO</x:v>
      </x:c>
      <x:c t="str">
        <x:v>8590913897207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RIW300-0013</x:v>
      </x:c>
      <x:c t="str">
        <x:v>RIWA Polcos szekrény, 30x70x15cm, Bardini szilva</x:v>
      </x:c>
      <x:c t="str">
        <x:v>SAPHO</x:v>
      </x:c>
      <x:c t="str">
        <x:v>8590913897191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83000.0000</x:v>
      </x:c>
      <x:c t="str">
        <x:v/>
      </x:c>
    </x:row>
    <x:row>
      <x:c t="str">
        <x:v>RIW300-0016</x:v>
      </x:c>
      <x:c t="str">
        <x:v>RIWA Polcos szekrény, 30x70x15cm, rusztikus fenyő</x:v>
      </x:c>
      <x:c t="str">
        <x:v>SAPHO</x:v>
      </x:c>
      <x:c t="str">
        <x:v>8590913897214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RIW300-0022</x:v>
      </x:c>
      <x:c t="str">
        <x:v>RIWA Polcos szekrény, 30x70x15cm, Alabama tölgy</x:v>
      </x:c>
      <x:c t="str">
        <x:v>SAPHO</x:v>
      </x:c>
      <x:c t="str">
        <x:v>8590913940613</x:v>
      </x:c>
      <x:c t="str">
        <x:v>db        </x:v>
      </x:c>
      <x:c t="str">
        <x:v>94036090</x:v>
      </x:c>
      <x:c t="n">
        <x:v>5.9260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RIW300-0030</x:v>
      </x:c>
      <x:c t="str">
        <x:v>RIWA Polcos szekrény, 30x70x15 cm, fényes fehér</x:v>
      </x:c>
      <x:c t="str">
        <x:v>SAPHO</x:v>
      </x:c>
      <x:c t="str">
        <x:v>8590913893421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RL1115</x:v>
      </x:c>
      <x:c t="str">
        <x:v>POLYSAN ROLLS LINE tolóajtó, 1100mm, transzparent üveg</x:v>
      </x:c>
      <x:c t="str">
        <x:v>SAPHO</x:v>
      </x:c>
      <x:c t="str">
        <x:v>8590913910340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259000.0000</x:v>
      </x:c>
      <x:c t="str">
        <x:v/>
      </x:c>
    </x:row>
    <x:row>
      <x:c t="str">
        <x:v>RL1215</x:v>
      </x:c>
      <x:c t="str">
        <x:v>POLYSAN ROLLS LINE tolóajtó, 1200mm, transzparent üveg</x:v>
      </x:c>
      <x:c t="str">
        <x:v>SAPHO</x:v>
      </x:c>
      <x:c t="str">
        <x:v>8590913910357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266000.0000</x:v>
      </x:c>
      <x:c t="str">
        <x:v/>
      </x:c>
    </x:row>
    <x:row>
      <x:c t="str">
        <x:v>RL1315</x:v>
      </x:c>
      <x:c t="str">
        <x:v>POLYSAN ROLLS LINE tolóajtó, 1300mm, transzparent üveg</x:v>
      </x:c>
      <x:c t="str">
        <x:v>SAPHO</x:v>
      </x:c>
      <x:c t="str">
        <x:v>8590913910364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/>
      </x:c>
    </x:row>
    <x:row>
      <x:c t="str">
        <x:v>RL1415</x:v>
      </x:c>
      <x:c t="str">
        <x:v>POLYSAN ROLLS LINE tolóajtó, 1400mm, transzparent üveg</x:v>
      </x:c>
      <x:c t="str">
        <x:v>SAPHO</x:v>
      </x:c>
      <x:c t="str">
        <x:v>8590913910371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281000.0000</x:v>
      </x:c>
      <x:c t="str">
        <x:v/>
      </x:c>
    </x:row>
    <x:row>
      <x:c t="str">
        <x:v>RL1515</x:v>
      </x:c>
      <x:c t="str">
        <x:v>POLYSAN ROLLS LINE tolóajtó, 1500mm, transzparent üveg</x:v>
      </x:c>
      <x:c t="str">
        <x:v>SAPHO</x:v>
      </x:c>
      <x:c t="str">
        <x:v>8590913910388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303000.0000</x:v>
      </x:c>
      <x:c t="str">
        <x:v/>
      </x:c>
    </x:row>
    <x:row>
      <x:c t="str">
        <x:v>RL1615</x:v>
      </x:c>
      <x:c t="str">
        <x:v>POLYSAN ROLLS LINE tolóajtó, 1600mm, transzparent üveg</x:v>
      </x:c>
      <x:c t="str">
        <x:v>SAPHO</x:v>
      </x:c>
      <x:c t="str">
        <x:v>8590913910395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/>
      </x:c>
    </x:row>
    <x:row>
      <x:c t="str">
        <x:v>RL3215</x:v>
      </x:c>
      <x:c t="str">
        <x:v>POLYSAN ROLLS LINE oldalfal, 800mm, transzparent üveg</x:v>
      </x:c>
      <x:c t="str">
        <x:v>SAPHO</x:v>
      </x:c>
      <x:c t="str">
        <x:v>8590913910401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RL3315</x:v>
      </x:c>
      <x:c t="str">
        <x:v>POLYSAN ROLLS LINE oldalfal, 900mm, transzparent üveg</x:v>
      </x:c>
      <x:c t="str">
        <x:v>SAPHO</x:v>
      </x:c>
      <x:c t="str">
        <x:v>8590913910418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113000.0000</x:v>
      </x:c>
      <x:c t="str">
        <x:v/>
      </x:c>
    </x:row>
    <x:row>
      <x:c t="str">
        <x:v>RL3415</x:v>
      </x:c>
      <x:c t="str">
        <x:v>POLYSAN ROLLS LINE oldalfal, 1000mm, transzparent üveg</x:v>
      </x:c>
      <x:c t="str">
        <x:v>SAPHO</x:v>
      </x:c>
      <x:c t="str">
        <x:v>8590913910425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121000.0000</x:v>
      </x:c>
      <x:c t="str">
        <x:v/>
      </x:c>
    </x:row>
    <x:row>
      <x:c t="str">
        <x:v>RL840</x:v>
      </x:c>
      <x:c t="str">
        <x:v>POLYSAN merevítő MS5 zuhanyajtóhoz, 1400mm, króm</x:v>
      </x:c>
      <x:c t="str">
        <x:v>SAPHO</x:v>
      </x:c>
      <x:c t="str">
        <x:v>8590913918032</x:v>
      </x:c>
      <x:c t="str">
        <x:v>db        </x:v>
      </x:c>
      <x:c t="str">
        <x:v>73269098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35000.0000</x:v>
      </x:c>
      <x:c t="str">
        <x:v/>
      </x:c>
    </x:row>
    <x:row>
      <x:c t="str">
        <x:v>RL840B</x:v>
      </x:c>
      <x:c t="str">
        <x:v>POLYSAN merevítő MS5 zuhanyajtóhoz, 1400mm, matt fekete</x:v>
      </x:c>
      <x:c t="str">
        <x:v>SAPHO</x:v>
      </x:c>
      <x:c t="str">
        <x:v>8590913960215</x:v>
      </x:c>
      <x:c t="str">
        <x:v>db        </x:v>
      </x:c>
      <x:c t="str">
        <x:v>73269098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38000.0000</x:v>
      </x:c>
      <x:c t="str">
        <x:v/>
      </x:c>
    </x:row>
    <x:row>
      <x:c t="str">
        <x:v>RM200</x:v>
      </x:c>
      <x:c t="str">
        <x:v>ALICE ICON fali bidé, 36x55cm</x:v>
      </x:c>
      <x:c t="str">
        <x:v>SAPHO</x:v>
      </x:c>
      <x:c t="str">
        <x:v>8590913872174</x:v>
      </x:c>
      <x:c t="str">
        <x:v>db        </x:v>
      </x:c>
      <x:c t="str">
        <x:v>69109000</x:v>
      </x:c>
      <x:c t="n">
        <x:v>21.4100</x:v>
      </x:c>
      <x:c t="str">
        <x:v>31220101</x:v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>kifutott: 2025.10</x:v>
      </x:c>
    </x:row>
    <x:row>
      <x:c t="str">
        <x:v>RM901</x:v>
      </x:c>
      <x:c t="str">
        <x:v>ALICE ICON Slim Soft Close WC-ülőke </x:v>
      </x:c>
      <x:c t="str">
        <x:v>SAPHO</x:v>
      </x:c>
      <x:c t="str">
        <x:v>8590913872167</x:v>
      </x:c>
      <x:c t="str">
        <x:v>db        </x:v>
      </x:c>
      <x:c t="str">
        <x:v>39222000</x:v>
      </x:c>
      <x:c t="n">
        <x:v>3.3000</x:v>
      </x:c>
      <x:c t="str">
        <x:v>MC3101SQS</x:v>
      </x:c>
      <x:c t="str">
        <x:v>ülőke</x:v>
      </x:c>
      <x:c t="str">
        <x:v>WC-ülőke</x:v>
      </x:c>
      <x:c t="n">
        <x:v>0.0000</x:v>
      </x:c>
      <x:c t="n">
        <x:v>64000.0000</x:v>
      </x:c>
      <x:c t="str">
        <x:v>kifutott: 2025.08</x:v>
      </x:c>
    </x:row>
    <x:row>
      <x:c t="str">
        <x:v>RN564</x:v>
      </x:c>
      <x:c t="str">
        <x:v>RAINFALL fejzuhany, 250x250mm</x:v>
      </x:c>
      <x:c t="str">
        <x:v>SAPHO</x:v>
      </x:c>
      <x:c t="str">
        <x:v>8590913994197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RN574</x:v>
      </x:c>
      <x:c t="str">
        <x:v>RAINFALL fejzuhany, 250mm</x:v>
      </x:c>
      <x:c t="str">
        <x:v>SAPHO</x:v>
      </x:c>
      <x:c t="str">
        <x:v>8590913994203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ROTO6</x:v>
      </x:c>
      <x:c t="str">
        <x:v>Angle Valve 1/2'x 1/2', bronze </x:v>
      </x:c>
      <x:c t="str">
        <x:v>SAPHO</x:v>
      </x:c>
      <x:c t="str">
        <x:v>8590913855054</x:v>
      </x:c>
      <x:c t="str">
        <x:v>db        </x:v>
      </x:c>
      <x:c t="str">
        <x:v>84818019</x:v>
      </x:c>
      <x:c t="n">
        <x:v>0.3200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16600.0000</x:v>
      </x:c>
      <x:c t="str">
        <x:v/>
      </x:c>
    </x:row>
    <x:row>
      <x:c t="str">
        <x:v>RP032</x:v>
      </x:c>
      <x:c t="str">
        <x:v>SMARTSELECT falsík alatti termosztátos csaptelep, 2-irányú váltóval, króm</x:v>
      </x:c>
      <x:c t="str">
        <x:v>SAPHO</x:v>
      </x:c>
      <x:c t="str">
        <x:v>8590913961960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újdonság: 2024.07</x:v>
      </x:c>
    </x:row>
    <x:row>
      <x:c t="str">
        <x:v>RP032B</x:v>
      </x:c>
      <x:c t="str">
        <x:v>SMARTSELECT falsík alatti termosztátos csaptelep, 2-irányú váltóval, matt fekete</x:v>
      </x:c>
      <x:c t="str">
        <x:v>SAPHO</x:v>
      </x:c>
      <x:c t="str">
        <x:v>8590913961977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>újdonság: 2024.07</x:v>
      </x:c>
    </x:row>
    <x:row>
      <x:c t="str">
        <x:v>RP032GB</x:v>
      </x:c>
      <x:c t="str">
        <x:v>SMARTSELECT falsík alatti termosztátos csaptelep, 2-irányú váltóval, matt arany</x:v>
      </x:c>
      <x:c t="str">
        <x:v>SAPHO</x:v>
      </x:c>
      <x:c t="str">
        <x:v>8590913961984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RP042</x:v>
      </x:c>
      <x:c t="str">
        <x:v>SMARTSELECT falsík alatti termosztátos csaptelep, 2-irányú váltóval, króm</x:v>
      </x:c>
      <x:c t="str">
        <x:v>SAPHO</x:v>
      </x:c>
      <x:c t="str">
        <x:v>8590913961403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újdonság: 2024.07</x:v>
      </x:c>
    </x:row>
    <x:row>
      <x:c t="str">
        <x:v>RP042B</x:v>
      </x:c>
      <x:c t="str">
        <x:v>SMARTSELECT falsík alatti termosztátos csaptelep, 2-irányú váltóval, matt fekete</x:v>
      </x:c>
      <x:c t="str">
        <x:v>SAPHO</x:v>
      </x:c>
      <x:c t="str">
        <x:v>8590913961410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>újdonság: 2024.07</x:v>
      </x:c>
    </x:row>
    <x:row>
      <x:c t="str">
        <x:v>RP042GB</x:v>
      </x:c>
      <x:c t="str">
        <x:v>SMARTSELECT falsík alatti termosztátos csaptelep, 2-irányú váltóval, matt arany</x:v>
      </x:c>
      <x:c t="str">
        <x:v>SAPHO</x:v>
      </x:c>
      <x:c t="str">
        <x:v>8590913961427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RS006</x:v>
      </x:c>
      <x:c t="str">
        <x:v>PONTE rockstone polc, 650x12x150mm</x:v>
      </x:c>
      <x:c t="str">
        <x:v>SAPHO</x:v>
      </x:c>
      <x:c t="str">
        <x:v>8590913890291</x:v>
      </x:c>
      <x:c t="str">
        <x:v>db        </x:v>
      </x:c>
      <x:c t="str">
        <x:v>39205100</x:v>
      </x:c>
      <x:c t="n">
        <x:v>2.5000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>kiárusítás: 2026.02</x:v>
      </x:c>
    </x:row>
    <x:row>
      <x:c t="str">
        <x:v>RS007</x:v>
      </x:c>
      <x:c t="str">
        <x:v>PONTE rockstone polc, 760x12x150mm</x:v>
      </x:c>
      <x:c t="str">
        <x:v>SAPHO</x:v>
      </x:c>
      <x:c t="str">
        <x:v>8590913890307</x:v>
      </x:c>
      <x:c t="str">
        <x:v>db        </x:v>
      </x:c>
      <x:c t="str">
        <x:v>39205100</x:v>
      </x:c>
      <x:c t="n">
        <x:v>2.9000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>kifutott: 2026.02</x:v>
      </x:c>
    </x:row>
    <x:row>
      <x:c t="str">
        <x:v>RS008</x:v>
      </x:c>
      <x:c t="str">
        <x:v>PONTE rockstone polc, 870x12x150mm</x:v>
      </x:c>
      <x:c t="str">
        <x:v>SAPHO</x:v>
      </x:c>
      <x:c t="str">
        <x:v>8590913890314</x:v>
      </x:c>
      <x:c t="str">
        <x:v>db        </x:v>
      </x:c>
      <x:c t="str">
        <x:v>39205100</x:v>
      </x:c>
      <x:c t="n">
        <x:v>3.3000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>kifutott: 2026.02</x:v>
      </x:c>
    </x:row>
    <x:row>
      <x:c t="str">
        <x:v>RS0181</x:v>
      </x:c>
      <x:c t="str">
        <x:v>BONOMINI rozetta, 85/40x33mm, ABS/fehér</x:v>
      </x:c>
      <x:c t="str">
        <x:v>SAPHO</x:v>
      </x:c>
      <x:c t="str">
        <x:v>8030575003085</x:v>
      </x:c>
      <x:c t="str">
        <x:v>db        </x:v>
      </x:c>
      <x:c t="str">
        <x:v>39249000</x:v>
      </x:c>
      <x:c t="n">
        <x:v>0.0180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300.0000</x:v>
      </x:c>
      <x:c t="str">
        <x:v>kifutott: 2024.09</x:v>
      </x:c>
    </x:row>
    <x:row>
      <x:c t="str">
        <x:v>RS211</x:v>
      </x:c>
      <x:c t="str">
        <x:v>Rozetta, 1 pár, 60/24mm, 20mm, króm</x:v>
      </x:c>
      <x:c t="str">
        <x:v>SAPHO</x:v>
      </x:c>
      <x:c t="str">
        <x:v>8590913923005</x:v>
      </x:c>
      <x:c t="str">
        <x:v>db        </x:v>
      </x:c>
      <x:c t="str">
        <x:v>84819000</x:v>
      </x:c>
      <x:c t="n">
        <x:v>0.0360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1300.0000</x:v>
      </x:c>
      <x:c t="str">
        <x:v/>
      </x:c>
    </x:row>
    <x:row>
      <x:c t="str">
        <x:v>RS216</x:v>
      </x:c>
      <x:c t="str">
        <x:v>Rozetta, 1 pár, 60/24mm, 20mm, matt fekete</x:v>
      </x:c>
      <x:c t="str">
        <x:v>SAPHO</x:v>
      </x:c>
      <x:c t="str">
        <x:v>8590913923012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1600.0000</x:v>
      </x:c>
      <x:c t="str">
        <x:v/>
      </x:c>
    </x:row>
    <x:row>
      <x:c t="str">
        <x:v>RS271</x:v>
      </x:c>
      <x:c t="str">
        <x:v>Rozetta, 1 pár, 68/25mm, 25mm, króm</x:v>
      </x:c>
      <x:c t="str">
        <x:v>SAPHO</x:v>
      </x:c>
      <x:c t="str">
        <x:v>8590913923036</x:v>
      </x:c>
      <x:c t="str">
        <x:v>db        </x:v>
      </x:c>
      <x:c t="str">
        <x:v>84819000</x:v>
      </x:c>
      <x:c t="n">
        <x:v>0.0230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RS276</x:v>
      </x:c>
      <x:c t="str">
        <x:v>takaró rozetta, matt fekete</x:v>
      </x:c>
      <x:c t="str">
        <x:v>SAPHO</x:v>
      </x:c>
      <x:c t="str">
        <x:v>8590913923029</x:v>
      </x:c>
      <x:c t="str">
        <x:v>db        </x:v>
      </x:c>
      <x:c t="str">
        <x:v>84819000</x:v>
      </x:c>
      <x:c t="n">
        <x:v>0.0230</x:v>
      </x:c>
      <x:c t="str">
        <x:v>ZR966</x:v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/>
      </x:c>
    </x:row>
    <x:row>
      <x:c t="str">
        <x:v>RS311</x:v>
      </x:c>
      <x:c t="str">
        <x:v>Rozetta, 1 pár, 59/25mm, 20mm, króm</x:v>
      </x:c>
      <x:c t="str">
        <x:v>SAPHO</x:v>
      </x:c>
      <x:c t="str">
        <x:v>8590913922992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2600.0000</x:v>
      </x:c>
      <x:c t="str">
        <x:v/>
      </x:c>
    </x:row>
    <x:row>
      <x:c t="str">
        <x:v>RS331</x:v>
      </x:c>
      <x:c t="str">
        <x:v>Rozetta, 1 pár, 60/25mm, 9mm, króm</x:v>
      </x:c>
      <x:c t="str">
        <x:v>SAPHO</x:v>
      </x:c>
      <x:c t="str">
        <x:v>8590913923074</x:v>
      </x:c>
      <x:c t="str">
        <x:v>db        </x:v>
      </x:c>
      <x:c t="str">
        <x:v>84819000</x:v>
      </x:c>
      <x:c t="n">
        <x:v>0.0640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2400.0000</x:v>
      </x:c>
      <x:c t="str">
        <x:v/>
      </x:c>
    </x:row>
    <x:row>
      <x:c t="str">
        <x:v>RS4720</x:v>
      </x:c>
      <x:c t="str">
        <x:v>Rozetta, 50/20mm, 6mm, króm</x:v>
      </x:c>
      <x:c t="str">
        <x:v>SAPHO</x:v>
      </x:c>
      <x:c t="str">
        <x:v>8590913914065</x:v>
      </x:c>
      <x:c t="str">
        <x:v>db        </x:v>
      </x:c>
      <x:c t="str">
        <x:v>84819000</x:v>
      </x:c>
      <x:c t="n">
        <x:v>0.0120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RS5220</x:v>
      </x:c>
      <x:c t="str">
        <x:v>Rozetta, 52/20mm, 6mm, króm</x:v>
      </x:c>
      <x:c t="str">
        <x:v>SAPHO</x:v>
      </x:c>
      <x:c t="str">
        <x:v>8590913914058</x:v>
      </x:c>
      <x:c t="str">
        <x:v>db        </x:v>
      </x:c>
      <x:c t="str">
        <x:v>84819000</x:v>
      </x:c>
      <x:c t="n">
        <x:v>0.0070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RS564</x:v>
      </x:c>
      <x:c t="str">
        <x:v>ROSSETA öntöttmárvány mosdó, 56,4x32,3cm</x:v>
      </x:c>
      <x:c t="str">
        <x:v>SAPHO</x:v>
      </x:c>
      <x:c t="str">
        <x:v>8590913846564</x:v>
      </x:c>
      <x:c t="str">
        <x:v>db        </x:v>
      </x:c>
      <x:c t="str">
        <x:v>39221000</x:v>
      </x:c>
      <x:c t="n">
        <x:v>7.2000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140000.0000</x:v>
      </x:c>
      <x:c t="str">
        <x:v/>
      </x:c>
    </x:row>
    <x:row>
      <x:c t="str">
        <x:v>RS6032</x:v>
      </x:c>
      <x:c t="str">
        <x:v>Rozetta, 60/32mm, 13mm, króm</x:v>
      </x:c>
      <x:c t="str">
        <x:v>SAPHO</x:v>
      </x:c>
      <x:c t="str">
        <x:v>8590913914089</x:v>
      </x:c>
      <x:c t="str">
        <x:v>db        </x:v>
      </x:c>
      <x:c t="str">
        <x:v>84819000</x:v>
      </x:c>
      <x:c t="n">
        <x:v>0.0780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4350.0000</x:v>
      </x:c>
      <x:c t="str">
        <x:v/>
      </x:c>
    </x:row>
    <x:row>
      <x:c t="str">
        <x:v>RS6532</x:v>
      </x:c>
      <x:c t="str">
        <x:v>Rozetta, 65/32mm, 13mm, króm</x:v>
      </x:c>
      <x:c t="str">
        <x:v>SAPHO</x:v>
      </x:c>
      <x:c t="str">
        <x:v>8590913914072</x:v>
      </x:c>
      <x:c t="str">
        <x:v>db        </x:v>
      </x:c>
      <x:c t="str">
        <x:v>84819000</x:v>
      </x:c>
      <x:c t="n">
        <x:v>0.0630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RS6632</x:v>
      </x:c>
      <x:c t="str">
        <x:v>Rozetta, 77/32mm, 32mm, króm</x:v>
      </x:c>
      <x:c t="str">
        <x:v>SAPHO</x:v>
      </x:c>
      <x:c t="str">
        <x:v>8590913914096</x:v>
      </x:c>
      <x:c t="str">
        <x:v>db        </x:v>
      </x:c>
      <x:c t="str">
        <x:v>84819000</x:v>
      </x:c>
      <x:c t="n">
        <x:v>0.0260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1400.0000</x:v>
      </x:c>
      <x:c t="str">
        <x:v/>
      </x:c>
    </x:row>
    <x:row>
      <x:c t="str">
        <x:v>RS7732</x:v>
      </x:c>
      <x:c t="str">
        <x:v>Rozetta, 100/32mm, 40mm, króm</x:v>
      </x:c>
      <x:c t="str">
        <x:v>SAPHO</x:v>
      </x:c>
      <x:c t="str">
        <x:v>8590913914102</x:v>
      </x:c>
      <x:c t="str">
        <x:v>db        </x:v>
      </x:c>
      <x:c t="str">
        <x:v>84819000</x:v>
      </x:c>
      <x:c t="n">
        <x:v>0.0580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2900.0000</x:v>
      </x:c>
      <x:c t="str">
        <x:v/>
      </x:c>
    </x:row>
    <x:row>
      <x:c t="str">
        <x:v>RS8020</x:v>
      </x:c>
      <x:c t="str">
        <x:v>Rozetta, 80/20mm, króm</x:v>
      </x:c>
      <x:c t="str">
        <x:v>SAPHO</x:v>
      </x:c>
      <x:c t="str">
        <x:v>8590913914041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2000.0000</x:v>
      </x:c>
      <x:c t="str">
        <x:v/>
      </x:c>
    </x:row>
    <x:row>
      <x:c t="str">
        <x:v>RS8032</x:v>
      </x:c>
      <x:c t="str">
        <x:v>BONOMINI rozetta, 80/32mm, ABS/króm</x:v>
      </x:c>
      <x:c t="str">
        <x:v>SAPHO</x:v>
      </x:c>
      <x:c t="str">
        <x:v>8030575029986</x:v>
      </x:c>
      <x:c t="str">
        <x:v>db        </x:v>
      </x:c>
      <x:c t="str">
        <x:v>39249000</x:v>
      </x:c>
      <x:c t="n">
        <x:v>0.0260</x:v>
      </x:c>
      <x:c t="str">
        <x:v>RS2262</x:v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RT001</x:v>
      </x:c>
      <x:c t="str">
        <x:v>AQUALINE RITMO 26 álló mosdócsaptelep, leeresztő nélkül, króm</x:v>
      </x:c>
      <x:c t="str">
        <x:v>AQUALINE</x:v>
      </x:c>
      <x:c t="str">
        <x:v>8590913947599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RT002</x:v>
      </x:c>
      <x:c t="str">
        <x:v>AQUALINE RITMO álló mosdócsaptelep, leeresztő nélkül, króm</x:v>
      </x:c>
      <x:c t="str">
        <x:v>AQUALINE</x:v>
      </x:c>
      <x:c t="str">
        <x:v>8590913947629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>kifutott: 2025.01</x:v>
      </x:c>
    </x:row>
    <x:row>
      <x:c t="str">
        <x:v>RT010</x:v>
      </x:c>
      <x:c t="str">
        <x:v>AQUALINE RITMO fali kádtöltő csaptelep zuhanyváltóval, króm</x:v>
      </x:c>
      <x:c t="str">
        <x:v>AQUALINE</x:v>
      </x:c>
      <x:c t="str">
        <x:v>8590913947643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RT011</x:v>
      </x:c>
      <x:c t="str">
        <x:v>AQUALINE RITMO fali zuhanycsaptelep, króm</x:v>
      </x:c>
      <x:c t="str">
        <x:v>AQUALINE</x:v>
      </x:c>
      <x:c t="str">
        <x:v>8590913947780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RT015</x:v>
      </x:c>
      <x:c t="str">
        <x:v>AQUALINE RITMO fali kádtöltő csaptelep kifolyócsővel, króm</x:v>
      </x:c>
      <x:c t="str">
        <x:v>AQUALINE</x:v>
      </x:c>
      <x:c t="str">
        <x:v>8590913947797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RT042</x:v>
      </x:c>
      <x:c t="str">
        <x:v>AQUALINE RITMO falsík alatti zuhanycsaptelep, 2-irányú váltóval, króm</x:v>
      </x:c>
      <x:c t="str">
        <x:v>AQUALINE</x:v>
      </x:c>
      <x:c t="str">
        <x:v>8590913947803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36000.0000</x:v>
      </x:c>
      <x:c t="str">
        <x:v/>
      </x:c>
    </x:row>
    <x:row>
      <x:c t="str">
        <x:v>RT043</x:v>
      </x:c>
      <x:c t="str">
        <x:v>AQUALINE RITMO falsík alatti zuhanycsaptelep, 3-irányú váltóval, króm</x:v>
      </x:c>
      <x:c t="str">
        <x:v>AQUALINE</x:v>
      </x:c>
      <x:c t="str">
        <x:v>8590913981753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37000.0000</x:v>
      </x:c>
      <x:c t="str">
        <x:v>kiárusítás: 2025.03</x:v>
      </x:c>
    </x:row>
    <x:row>
      <x:c t="str">
        <x:v>RT2009</x:v>
      </x:c>
      <x:c t="str">
        <x:v>Elektromos csaptelep, 230V, 3kW, rozsdamentes acél</x:v>
      </x:c>
      <x:c t="str">
        <x:v>SAPHO</x:v>
      </x:c>
      <x:c t="str">
        <x:v>8590913960147</x:v>
      </x:c>
      <x:c t="str">
        <x:v>db        </x:v>
      </x:c>
      <x:c t="str">
        <x:v>84818011</x:v>
      </x:c>
      <x:c t="n">
        <x:v>1.2800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33000.0000</x:v>
      </x:c>
      <x:c t="str">
        <x:v/>
      </x:c>
    </x:row>
    <x:row>
      <x:c t="str">
        <x:v>RV002</x:v>
      </x:c>
      <x:c t="str">
        <x:v>VERSI álló mosdócsaptelep, króm</x:v>
      </x:c>
      <x:c t="str">
        <x:v>SAPHO</x:v>
      </x:c>
      <x:c t="str">
        <x:v>8590913987557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RV002/15</x:v>
      </x:c>
      <x:c t="str">
        <x:v>VERSI álló mosdócsaptelep, matt fekete</x:v>
      </x:c>
      <x:c t="str">
        <x:v>SAPHO</x:v>
      </x:c>
      <x:c t="str">
        <x:v>8590913987564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RV002/18</x:v>
      </x:c>
      <x:c t="str">
        <x:v>VERSI álló mosdócsaptelep, bronz</x:v>
      </x:c>
      <x:c t="str">
        <x:v>SAPHO</x:v>
      </x:c>
      <x:c t="str">
        <x:v>8590913987571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</x:v>
      </x:c>
      <x:c t="str">
        <x:v>VERSI álló bidécsaptelep, króm</x:v>
      </x:c>
      <x:c t="str">
        <x:v>SAPHO</x:v>
      </x:c>
      <x:c t="str">
        <x:v>8590913987588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RV003/15</x:v>
      </x:c>
      <x:c t="str">
        <x:v>VERSI álló bidécsaptelep, matt fekete</x:v>
      </x:c>
      <x:c t="str">
        <x:v>SAPHO</x:v>
      </x:c>
      <x:c t="str">
        <x:v>8590913987595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RV003/18</x:v>
      </x:c>
      <x:c t="str">
        <x:v>VERSI álló bidécsaptelep, bronz</x:v>
      </x:c>
      <x:c t="str">
        <x:v>SAPHO</x:v>
      </x:c>
      <x:c t="str">
        <x:v>8590913987601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RV004</x:v>
      </x:c>
      <x:c t="str">
        <x:v>VERSI álló mosdócsaptelep, 240mm, króm</x:v>
      </x:c>
      <x:c t="str">
        <x:v>SAPHO</x:v>
      </x:c>
      <x:c t="str">
        <x:v>8590913987649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RV004/15</x:v>
      </x:c>
      <x:c t="str">
        <x:v>VERSI álló mosdócsaptelep, 240mm, matt fekete</x:v>
      </x:c>
      <x:c t="str">
        <x:v>SAPHO</x:v>
      </x:c>
      <x:c t="str">
        <x:v>8590913987656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RV004/18</x:v>
      </x:c>
      <x:c t="str">
        <x:v>VERSI álló mosdócsaptelep, 240mm, bronz</x:v>
      </x:c>
      <x:c t="str">
        <x:v>SAPHO</x:v>
      </x:c>
      <x:c t="str">
        <x:v>8590913987663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RV007</x:v>
      </x:c>
      <x:c t="str">
        <x:v>VERSI álló magasított mosdócsaptelep, króm</x:v>
      </x:c>
      <x:c t="str">
        <x:v>SAPHO</x:v>
      </x:c>
      <x:c t="str">
        <x:v>8590913987618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RV007/15</x:v>
      </x:c>
      <x:c t="str">
        <x:v>VERSI álló magasított mosdócsaptelep, matt fekete</x:v>
      </x:c>
      <x:c t="str">
        <x:v>SAPHO</x:v>
      </x:c>
      <x:c t="str">
        <x:v>8590913987625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RV007/18</x:v>
      </x:c>
      <x:c t="str">
        <x:v>VERSI álló magasított mosdócsaptelep, bronz</x:v>
      </x:c>
      <x:c t="str">
        <x:v>SAPHO</x:v>
      </x:c>
      <x:c t="str">
        <x:v>8590913987632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RV010</x:v>
      </x:c>
      <x:c t="str">
        <x:v>VERSI fali kádtöltő csaptelep, króm</x:v>
      </x:c>
      <x:c t="str">
        <x:v>SAPHO</x:v>
      </x:c>
      <x:c t="str">
        <x:v>8590913987700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RV010/15</x:v>
      </x:c>
      <x:c t="str">
        <x:v>VERSI fali kádtöltő csaptelep, matt fekete</x:v>
      </x:c>
      <x:c t="str">
        <x:v>SAPHO</x:v>
      </x:c>
      <x:c t="str">
        <x:v>8590913987724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RV010/18</x:v>
      </x:c>
      <x:c t="str">
        <x:v>VERSI fali kádtöltő csaptelep, bronz</x:v>
      </x:c>
      <x:c t="str">
        <x:v>SAPHO</x:v>
      </x:c>
      <x:c t="str">
        <x:v>8590913987731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RV013</x:v>
      </x:c>
      <x:c t="str">
        <x:v>VERSI falsík alatti bidézuhany, kézizuhannyal és gégecsővel, króm</x:v>
      </x:c>
      <x:c t="str">
        <x:v>SAPHO</x:v>
      </x:c>
      <x:c t="str">
        <x:v>8590913987830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RV013/15</x:v>
      </x:c>
      <x:c t="str">
        <x:v>VERSI falsík alatti bidézuhany, kézizuhannyal és gégecsővel, matt fekete</x:v>
      </x:c>
      <x:c t="str">
        <x:v>SAPHO</x:v>
      </x:c>
      <x:c t="str">
        <x:v>8590913987847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RV013/18</x:v>
      </x:c>
      <x:c t="str">
        <x:v>VERSI falsík alatti bidézuhany, kézizuhannyal és gégecsővel, bronz</x:v>
      </x:c>
      <x:c t="str">
        <x:v>SAPHO</x:v>
      </x:c>
      <x:c t="str">
        <x:v>8590913987854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RV018</x:v>
      </x:c>
      <x:c t="str">
        <x:v>VERSI falsík alatti mosdócsaptelep, króm</x:v>
      </x:c>
      <x:c t="str">
        <x:v>SAPHO</x:v>
      </x:c>
      <x:c t="str">
        <x:v>8590913987670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2025.05</x:v>
      </x:c>
    </x:row>
    <x:row>
      <x:c t="str">
        <x:v>RV018/15</x:v>
      </x:c>
      <x:c t="str">
        <x:v>VERSI falsík alatti mosdócsaptelep, matt fekete</x:v>
      </x:c>
      <x:c t="str">
        <x:v>SAPHO</x:v>
      </x:c>
      <x:c t="str">
        <x:v>8590913987687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RV018/18</x:v>
      </x:c>
      <x:c t="str">
        <x:v>VERSI falsík alatti mosdócsaptelep, bronz</x:v>
      </x:c>
      <x:c t="str">
        <x:v>SAPHO</x:v>
      </x:c>
      <x:c t="str">
        <x:v>8590913987694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RV021</x:v>
      </x:c>
      <x:c t="str">
        <x:v>VERSI térbenálló kádtöltő csaptelep, króm</x:v>
      </x:c>
      <x:c t="str">
        <x:v>SAPHO</x:v>
      </x:c>
      <x:c t="str">
        <x:v>8590913987779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429000.0000</x:v>
      </x:c>
      <x:c t="str">
        <x:v>újdonság: 2025.05</x:v>
      </x:c>
    </x:row>
    <x:row>
      <x:c t="str">
        <x:v>RV021/15</x:v>
      </x:c>
      <x:c t="str">
        <x:v>VERSI térbenálló kádtöltő csaptelep, matt fekete</x:v>
      </x:c>
      <x:c t="str">
        <x:v>SAPHO</x:v>
      </x:c>
      <x:c t="str">
        <x:v>8590913987786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RV021/18</x:v>
      </x:c>
      <x:c t="str">
        <x:v>VERSI térbenálló kádtöltő csaptelep, bronz</x:v>
      </x:c>
      <x:c t="str">
        <x:v>SAPHO</x:v>
      </x:c>
      <x:c t="str">
        <x:v>8590913987793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RV041</x:v>
      </x:c>
      <x:c t="str">
        <x:v>VERSI falsík alatti zuhanycsaptelep, króm</x:v>
      </x:c>
      <x:c t="str">
        <x:v>SAPHO</x:v>
      </x:c>
      <x:c t="str">
        <x:v>8590913987748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újdonság: 2025.05</x:v>
      </x:c>
    </x:row>
    <x:row>
      <x:c t="str">
        <x:v>RV041/15</x:v>
      </x:c>
      <x:c t="str">
        <x:v>VERSI falsík alatti zuhanycsaptelep, matt fekete</x:v>
      </x:c>
      <x:c t="str">
        <x:v>SAPHO</x:v>
      </x:c>
      <x:c t="str">
        <x:v>8590913987755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RV041/18</x:v>
      </x:c>
      <x:c t="str">
        <x:v>VERSI falsík alatti zuhanycsaptelep, bronz</x:v>
      </x:c>
      <x:c t="str">
        <x:v>SAPHO</x:v>
      </x:c>
      <x:c t="str">
        <x:v>8590913987762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</x:v>
      </x:c>
      <x:c t="str">
        <x:v>VERSI falsík alatti zuhanycsaptelep, 2-irányú váltóval, króm</x:v>
      </x:c>
      <x:c t="str">
        <x:v>SAPHO</x:v>
      </x:c>
      <x:c t="str">
        <x:v>8590913987809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RV042/15</x:v>
      </x:c>
      <x:c t="str">
        <x:v>VERSI falsík alatti zuhanycsaptelep, 2-irányú váltóval, matt fekete</x:v>
      </x:c>
      <x:c t="str">
        <x:v>SAPHO</x:v>
      </x:c>
      <x:c t="str">
        <x:v>8590913987816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RV042/18</x:v>
      </x:c>
      <x:c t="str">
        <x:v>VERSI falsík alatti zuhanycsaptelep, 2-irányú váltóval, bronz</x:v>
      </x:c>
      <x:c t="str">
        <x:v>SAPHO</x:v>
      </x:c>
      <x:c t="str">
        <x:v>8590913987823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RV052</x:v>
      </x:c>
      <x:c t="str">
        <x:v>VERSI falsík alatti kád/zuhanycsaptelep, 2-irányú váltóval, kézizuhannyal és gégecsővel, króm</x:v>
      </x:c>
      <x:c t="str">
        <x:v>SAPHO</x:v>
      </x:c>
      <x:c t="str">
        <x:v>8590913987861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279000.0000</x:v>
      </x:c>
      <x:c t="str">
        <x:v>újdonság: 2025.05</x:v>
      </x:c>
    </x:row>
    <x:row>
      <x:c t="str">
        <x:v>RV052/15</x:v>
      </x:c>
      <x:c t="str">
        <x:v>VERSI falsík alatti kád/zuhanycsaptelep, 2-irányú váltóval, kézizuhannyal és gégecsővel, matt fekete</x:v>
      </x:c>
      <x:c t="str">
        <x:v>SAPHO</x:v>
      </x:c>
      <x:c t="str">
        <x:v>8590913987885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RV052/18</x:v>
      </x:c>
      <x:c t="str">
        <x:v>VERSI falsík alatti kád/zuhanycsaptelep, 2-irányú váltóval, kézizuhannyal és gégecsővel, bronz</x:v>
      </x:c>
      <x:c t="str">
        <x:v>SAPHO</x:v>
      </x:c>
      <x:c t="str">
        <x:v>8590913987878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RV100</x:v>
      </x:c>
      <x:c t="str">
        <x:v>POLYSAN SLIM RIVER padlóösszefolyó, rozsdamentes acél, 1000mm</x:v>
      </x:c>
      <x:c t="str">
        <x:v>SAPHO</x:v>
      </x:c>
      <x:c t="str">
        <x:v>8590913887499</x:v>
      </x:c>
      <x:c t="str">
        <x:v>db        </x:v>
      </x:c>
      <x:c t="str">
        <x:v>73249000</x:v>
      </x:c>
      <x:c t="n">
        <x:v>5.6000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RW090-0101</x:v>
      </x:c>
      <x:c t="str">
        <x:v>WAVE Rockstone mosdótartó pult furat nélkül 90x48cm, jobb</x:v>
      </x:c>
      <x:c t="str">
        <x:v>SAPHO</x:v>
      </x:c>
      <x:c t="str">
        <x:v>8590913826924</x:v>
      </x:c>
      <x:c t="str">
        <x:v>db        </x:v>
      </x:c>
      <x:c t="str">
        <x:v>39205100</x:v>
      </x:c>
      <x:c t="n">
        <x:v>13.5100</x:v>
      </x:c>
      <x:c t="str">
        <x:v>RW090P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2025.03</x:v>
      </x:c>
    </x:row>
    <x:row>
      <x:c t="str">
        <x:v>RW091-0101</x:v>
      </x:c>
      <x:c t="str">
        <x:v>WAVE Rockstone munkalap 90x48cm PURITY 50cm Washbasin, bal</x:v>
      </x:c>
      <x:c t="str">
        <x:v>SAPHO</x:v>
      </x:c>
      <x:c t="str">
        <x:v>8590913826931</x:v>
      </x:c>
      <x:c t="str">
        <x:v>db        </x:v>
      </x:c>
      <x:c t="str">
        <x:v>39205100</x:v>
      </x:c>
      <x:c t="n">
        <x:v>13.5100</x:v>
      </x:c>
      <x:c t="str">
        <x:v>RW091L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2024.11</x:v>
      </x:c>
    </x:row>
    <x:row>
      <x:c t="str">
        <x:v>S026</x:v>
      </x:c>
      <x:c t="str">
        <x:v>GEDY THOR duplafogas üvegre, króm</x:v>
      </x:c>
      <x:c t="str">
        <x:v>SAPHO</x:v>
      </x:c>
      <x:c t="str">
        <x:v>8003341205846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S027</x:v>
      </x:c>
      <x:c t="str">
        <x:v>GEDY THOR duplafogas, króm</x:v>
      </x:c>
      <x:c t="str">
        <x:v>SAPHO</x:v>
      </x:c>
      <x:c t="str">
        <x:v>8003341205853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>kifutott: 2026.02</x:v>
      </x:c>
    </x:row>
    <x:row>
      <x:c t="str">
        <x:v>S128</x:v>
      </x:c>
      <x:c t="str">
        <x:v>fejzuhany, hosszúkás, 30x20cm, ABS/króm</x:v>
      </x:c>
      <x:c t="str">
        <x:v>SAPHO</x:v>
      </x:c>
      <x:c t="str">
        <x:v>8590913808234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>kifutott: 2025.12</x:v>
      </x:c>
    </x:row>
    <x:row>
      <x:c t="str">
        <x:v>S160B</x:v>
      </x:c>
      <x:c t="str">
        <x:v>Fogantyú, hosszúság: 160mm, fekete</x:v>
      </x:c>
      <x:c t="str">
        <x:v>SAPHO</x:v>
      </x:c>
      <x:c t="str">
        <x:v>8590913867743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5700.0000</x:v>
      </x:c>
      <x:c t="str">
        <x:v/>
      </x:c>
    </x:row>
    <x:row>
      <x:c t="str">
        <x:v>S160C</x:v>
      </x:c>
      <x:c t="str">
        <x:v>fogantyú ESPACE, hosszúság: 160mm, króm</x:v>
      </x:c>
      <x:c t="str">
        <x:v>SAPHO</x:v>
      </x:c>
      <x:c t="str">
        <x:v>8590913867767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4900.0000</x:v>
      </x:c>
      <x:c t="str">
        <x:v/>
      </x:c>
    </x:row>
    <x:row>
      <x:c t="str">
        <x:v>S320B</x:v>
      </x:c>
      <x:c t="str">
        <x:v>Fogantyú, hosszúság:320 mm, fekete</x:v>
      </x:c>
      <x:c t="str">
        <x:v>SAPHO</x:v>
      </x:c>
      <x:c t="str">
        <x:v>8590913867750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8900.0000</x:v>
      </x:c>
      <x:c t="str">
        <x:v/>
      </x:c>
    </x:row>
    <x:row>
      <x:c t="str">
        <x:v>S320C</x:v>
      </x:c>
      <x:c t="str">
        <x:v>Fogantyú, hosszúság: 320mm, króm</x:v>
      </x:c>
      <x:c t="str">
        <x:v>SAPHO</x:v>
      </x:c>
      <x:c t="str">
        <x:v>8590913867774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8280.0000</x:v>
      </x:c>
      <x:c t="str">
        <x:v/>
      </x:c>
    </x:row>
    <x:row>
      <x:c t="str">
        <x:v>SA060</x:v>
      </x:c>
      <x:c t="str">
        <x:v>SALY dönthető Mosogató-csaptelep, króm</x:v>
      </x:c>
      <x:c t="str">
        <x:v>SAPHO</x:v>
      </x:c>
      <x:c t="str">
        <x:v>8590913825446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SA070</x:v>
      </x:c>
      <x:c t="str">
        <x:v>SALY Mosogató-csaptelep, kihúzható zuhanyfejjel, króm</x:v>
      </x:c>
      <x:c t="str">
        <x:v>SAPHO</x:v>
      </x:c>
      <x:c t="str">
        <x:v>8590913825460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SA105B</x:v>
      </x:c>
      <x:c t="str">
        <x:v>SITIA fogantyú, SI105-höz, matt fekete</x:v>
      </x:c>
      <x:c t="str">
        <x:v>SAPHO</x:v>
      </x:c>
      <x:c t="str">
        <x:v>8590913942181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SA105W</x:v>
      </x:c>
      <x:c t="str">
        <x:v>SITIA fogantyú, SI105-höz, matt fehér</x:v>
      </x:c>
      <x:c t="str">
        <x:v>SAPHO</x:v>
      </x:c>
      <x:c t="str">
        <x:v>8590913942198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4700.0000</x:v>
      </x:c>
      <x:c t="str">
        <x:v/>
      </x:c>
    </x:row>
    <x:row>
      <x:c t="str">
        <x:v>SA120BL</x:v>
      </x:c>
      <x:c t="str">
        <x:v>SITIA fogantyú, SI120-hoz, balos, matt fekete</x:v>
      </x:c>
      <x:c t="str">
        <x:v>SAPHO</x:v>
      </x:c>
      <x:c t="str">
        <x:v>8590913942204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SA120BR</x:v>
      </x:c>
      <x:c t="str">
        <x:v>SITIA fogantyú, SI120-hoz, jobbos, matt fekete</x:v>
      </x:c>
      <x:c t="str">
        <x:v>SAPHO</x:v>
      </x:c>
      <x:c t="str">
        <x:v>8590913942211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SA120WL</x:v>
      </x:c>
      <x:c t="str">
        <x:v>SITIA fogantyú, SI120-hoz, balos, matt fehér</x:v>
      </x:c>
      <x:c t="str">
        <x:v>SAPHO</x:v>
      </x:c>
      <x:c t="str">
        <x:v>8590913942228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SA120WR</x:v>
      </x:c>
      <x:c t="str">
        <x:v>SITIA fogantyú, SI120-hoz, jobbos, matt fehér</x:v>
      </x:c>
      <x:c t="str">
        <x:v>SAPHO</x:v>
      </x:c>
      <x:c t="str">
        <x:v>8590913942235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SA147</x:v>
      </x:c>
      <x:c t="str">
        <x:v>AQUALINE SERAPA LED világítás, 5W, 230V, 300x50x100mm, pvc, króm</x:v>
      </x:c>
      <x:c t="str">
        <x:v>AQUALINE</x:v>
      </x:c>
      <x:c t="str">
        <x:v>8590913862786</x:v>
      </x:c>
      <x:c t="str">
        <x:v>db        </x:v>
      </x:c>
      <x:c t="str">
        <x:v>94051140</x:v>
      </x:c>
      <x:c t="n">
        <x:v>0.4410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9800.0000</x:v>
      </x:c>
      <x:c t="str">
        <x:v/>
      </x:c>
    </x:row>
    <x:row>
      <x:c t="str">
        <x:v>SA147B</x:v>
      </x:c>
      <x:c t="str">
        <x:v>AQUALINE SERAPA LED világítás, 5W, 230V, 300x40x100mm, IP44, matt fekete</x:v>
      </x:c>
      <x:c t="str">
        <x:v>AQUALINE</x:v>
      </x:c>
      <x:c t="str">
        <x:v>8590913123580</x:v>
      </x:c>
      <x:c t="str">
        <x:v>db        </x:v>
      </x:c>
      <x:c t="str">
        <x:v>94051140</x:v>
      </x:c>
      <x:c t="n">
        <x:v>0.4410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9800.0000</x:v>
      </x:c>
      <x:c t="str">
        <x:v>újdonság: 2025.12</x:v>
      </x:c>
    </x:row>
    <x:row>
      <x:c t="str">
        <x:v>SA148</x:v>
      </x:c>
      <x:c t="str">
        <x:v>AQUALINE SERAPA LED világítás, 9W, 230V, 600x40x100mm, plasztik, króm</x:v>
      </x:c>
      <x:c t="str">
        <x:v>AQUALINE</x:v>
      </x:c>
      <x:c t="str">
        <x:v>8590913862793</x:v>
      </x:c>
      <x:c t="str">
        <x:v>db        </x:v>
      </x:c>
      <x:c t="str">
        <x:v>94051140</x:v>
      </x:c>
      <x:c t="n">
        <x:v>0.5210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14500.0000</x:v>
      </x:c>
      <x:c t="str">
        <x:v/>
      </x:c>
    </x:row>
    <x:row>
      <x:c t="str">
        <x:v>SA148B</x:v>
      </x:c>
      <x:c t="str">
        <x:v>AQUALINE SERAPA LED világítás, 9W, 230V, 600x40x100mm, IP44, matt fekete</x:v>
      </x:c>
      <x:c t="str">
        <x:v>AQUALINE</x:v>
      </x:c>
      <x:c t="str">
        <x:v>8590913123597</x:v>
      </x:c>
      <x:c t="str">
        <x:v>db        </x:v>
      </x:c>
      <x:c t="str">
        <x:v>94051140</x:v>
      </x:c>
      <x:c t="n">
        <x:v>0.5200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14500.0000</x:v>
      </x:c>
      <x:c t="str">
        <x:v>újdonság: 2025.12</x:v>
      </x:c>
    </x:row>
    <x:row>
      <x:c t="str">
        <x:v>SA250</x:v>
      </x:c>
      <x:c t="str">
        <x:v>SANNA öntöttmárvány mosdó, átm.:25cm</x:v>
      </x:c>
      <x:c t="str">
        <x:v>SAPHO</x:v>
      </x:c>
      <x:c t="str">
        <x:v>8590913956539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SA350B</x:v>
      </x:c>
      <x:c t="str">
        <x:v>SITIA fogantyú, SI230-hoz, matt fekete</x:v>
      </x:c>
      <x:c t="str">
        <x:v>SAPHO</x:v>
      </x:c>
      <x:c t="str">
        <x:v>8590913942242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SA350W</x:v>
      </x:c>
      <x:c t="str">
        <x:v>SITIA fogantyú, SI230-hoz, matt fehér</x:v>
      </x:c>
      <x:c t="str">
        <x:v>SAPHO</x:v>
      </x:c>
      <x:c t="str">
        <x:v>8590913942259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SA500B</x:v>
      </x:c>
      <x:c t="str">
        <x:v>SITIA fogantyú, SI050, SI450-hez, matt fekete</x:v>
      </x:c>
      <x:c t="str">
        <x:v>SAPHO</x:v>
      </x:c>
      <x:c t="str">
        <x:v>8590913942129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SA500W</x:v>
      </x:c>
      <x:c t="str">
        <x:v>SITIA fogantyú, SI050, SI450-hez, matt fehér</x:v>
      </x:c>
      <x:c t="str">
        <x:v>SAPHO</x:v>
      </x:c>
      <x:c t="str">
        <x:v>8590913942136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SA511</x:v>
      </x:c>
      <x:c t="str">
        <x:v>SALY Mosogató-csaptelep, króm</x:v>
      </x:c>
      <x:c t="str">
        <x:v>SAPHO</x:v>
      </x:c>
      <x:c t="str">
        <x:v>8590913825484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/>
      </x:c>
    </x:row>
    <x:row>
      <x:c t="str">
        <x:v>SA515</x:v>
      </x:c>
      <x:c t="str">
        <x:v>SALY Mosogató-csaptelep, réz</x:v>
      </x:c>
      <x:c t="str">
        <x:v>SAPHO</x:v>
      </x:c>
      <x:c t="str">
        <x:v>8590913825507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SA516</x:v>
      </x:c>
      <x:c t="str">
        <x:v>SALY Mosogató-csaptelep, bronz</x:v>
      </x:c>
      <x:c t="str">
        <x:v>SAPHO</x:v>
      </x:c>
      <x:c t="str">
        <x:v>8590913825491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SA600B</x:v>
      </x:c>
      <x:c t="str">
        <x:v>SITIA fogantyú, SI060-hoz, matt fekete</x:v>
      </x:c>
      <x:c t="str">
        <x:v>SAPHO</x:v>
      </x:c>
      <x:c t="str">
        <x:v>8590913942143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SA600W</x:v>
      </x:c>
      <x:c t="str">
        <x:v>SITIA fogantyú, SI060-hoz, matt fehér</x:v>
      </x:c>
      <x:c t="str">
        <x:v>SAPHO</x:v>
      </x:c>
      <x:c t="str">
        <x:v>8590913942150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SA800B</x:v>
      </x:c>
      <x:c t="str">
        <x:v>SITIA fogantyú, SI080-hoz, matt fekete</x:v>
      </x:c>
      <x:c t="str">
        <x:v>SAPHO</x:v>
      </x:c>
      <x:c t="str">
        <x:v>8590913942167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SA800W</x:v>
      </x:c>
      <x:c t="str">
        <x:v>SITIA fogantyú, SI080-hoz, matt fehér</x:v>
      </x:c>
      <x:c t="str">
        <x:v>SAPHO</x:v>
      </x:c>
      <x:c t="str">
        <x:v>8590913942174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SAL0031</x:v>
      </x:c>
      <x:c t="str">
        <x:v>REITANO ANTEA zuhanyrúd mozgatható tartóval, réz/króm</x:v>
      </x:c>
      <x:c t="str">
        <x:v>SAPHO</x:v>
      </x:c>
      <x:c t="str">
        <x:v>8024587004444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51000.0000</x:v>
      </x:c>
      <x:c t="str">
        <x:v/>
      </x:c>
    </x:row>
    <x:row>
      <x:c t="str">
        <x:v>SAL0035</x:v>
      </x:c>
      <x:c t="str">
        <x:v>REITANO ANTEA zuhanyrúd mozgatható tartóval, arany</x:v>
      </x:c>
      <x:c t="str">
        <x:v>SAPHO</x:v>
      </x:c>
      <x:c t="str">
        <x:v>8590913860171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64000.0000</x:v>
      </x:c>
      <x:c t="str">
        <x:v/>
      </x:c>
    </x:row>
    <x:row>
      <x:c t="str">
        <x:v>SAL0036</x:v>
      </x:c>
      <x:c t="str">
        <x:v>REITANO ANTEA zuhanyrúd mozgatható tartóval, réz/bronz</x:v>
      </x:c>
      <x:c t="str">
        <x:v>SAPHO</x:v>
      </x:c>
      <x:c t="str">
        <x:v>8024587004451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SAL0037</x:v>
      </x:c>
      <x:c t="str">
        <x:v>REITANO ANTEA zuhanyrúd mozgatható tartóval, rózsa arany</x:v>
      </x:c>
      <x:c t="str">
        <x:v>SAPHO</x:v>
      </x:c>
      <x:c t="str">
        <x:v>8590913860188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66000.0000</x:v>
      </x:c>
      <x:c t="str">
        <x:v/>
      </x:c>
    </x:row>
    <x:row>
      <x:c t="str">
        <x:v>SAL0038</x:v>
      </x:c>
      <x:c t="str">
        <x:v>REITANO ANTEA zuhanyrúd mozgatható tartóval, nikkel</x:v>
      </x:c>
      <x:c t="str">
        <x:v>SAPHO</x:v>
      </x:c>
      <x:c t="str">
        <x:v>8590913861833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SB102</x:v>
      </x:c>
      <x:c t="str">
        <x:v>AQUALINE SAMBA szappantartó, tejüveg/króm</x:v>
      </x:c>
      <x:c t="str">
        <x:v>AQUALINE</x:v>
      </x:c>
      <x:c t="str">
        <x:v>8590913828195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3700.0000</x:v>
      </x:c>
      <x:c t="str">
        <x:v/>
      </x:c>
    </x:row>
    <x:row>
      <x:c t="str">
        <x:v>SB103</x:v>
      </x:c>
      <x:c t="str">
        <x:v>AQUALINE SAMBA szappantartó, króm</x:v>
      </x:c>
      <x:c t="str">
        <x:v>AQUALINE</x:v>
      </x:c>
      <x:c t="str">
        <x:v>8590913828171</x:v>
      </x:c>
      <x:c t="str">
        <x:v>db        </x:v>
      </x:c>
      <x:c t="str">
        <x:v>79070000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SB104</x:v>
      </x:c>
      <x:c t="str">
        <x:v>AQUALINE SAMBA pohártartó, tejüveg/króm</x:v>
      </x:c>
      <x:c t="str">
        <x:v>AQUALINE</x:v>
      </x:c>
      <x:c t="str">
        <x:v>8590913828201</x:v>
      </x:c>
      <x:c t="str">
        <x:v>db        </x:v>
      </x:c>
      <x:c t="str">
        <x:v>70139900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3700.0000</x:v>
      </x:c>
      <x:c t="str">
        <x:v/>
      </x:c>
    </x:row>
    <x:row>
      <x:c t="str">
        <x:v>SB105</x:v>
      </x:c>
      <x:c t="str">
        <x:v>AQUALINE SAMBA dupla pohártartó, tejüveg/króm</x:v>
      </x:c>
      <x:c t="str">
        <x:v>AQUALINE</x:v>
      </x:c>
      <x:c t="str">
        <x:v>8590913828164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5300.0000</x:v>
      </x:c>
      <x:c t="str">
        <x:v/>
      </x:c>
    </x:row>
    <x:row>
      <x:c t="str">
        <x:v>SB106</x:v>
      </x:c>
      <x:c t="str">
        <x:v>AQUALINE SAMBA törölközőtartó, kör, króm</x:v>
      </x:c>
      <x:c t="str">
        <x:v>AQUALINE</x:v>
      </x:c>
      <x:c t="str">
        <x:v>8590913828133</x:v>
      </x:c>
      <x:c t="str">
        <x:v>db        </x:v>
      </x:c>
      <x:c t="str">
        <x:v>83025000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SB107</x:v>
      </x:c>
      <x:c t="str">
        <x:v>AQUALINE SAMBA WC-papírtartó, króm</x:v>
      </x:c>
      <x:c t="str">
        <x:v>AQUALINE</x:v>
      </x:c>
      <x:c t="str">
        <x:v>8590913828249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SB108</x:v>
      </x:c>
      <x:c t="str">
        <x:v>AQUALINE SAMBA WC-kefe tartó, króm</x:v>
      </x:c>
      <x:c t="str">
        <x:v>AQUALINE</x:v>
      </x:c>
      <x:c t="str">
        <x:v>8590913828225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7100.0000</x:v>
      </x:c>
      <x:c t="str">
        <x:v/>
      </x:c>
    </x:row>
    <x:row>
      <x:c t="str">
        <x:v>SB109</x:v>
      </x:c>
      <x:c t="str">
        <x:v>AQUALINE SAMBA sarok szappantartó, polírozott INOX</x:v>
      </x:c>
      <x:c t="str">
        <x:v>AQUALINE</x:v>
      </x:c>
      <x:c t="str">
        <x:v>8590913877810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12300.0000</x:v>
      </x:c>
      <x:c t="str">
        <x:v/>
      </x:c>
    </x:row>
    <x:row>
      <x:c t="str">
        <x:v>SB111</x:v>
      </x:c>
      <x:c t="str">
        <x:v>AQUALINE SAMBA dupla törölközőtartó, 60cm, króm</x:v>
      </x:c>
      <x:c t="str">
        <x:v>AQUALINE</x:v>
      </x:c>
      <x:c t="str">
        <x:v>8590913828126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SB114</x:v>
      </x:c>
      <x:c t="str">
        <x:v>AQUALINE SAMBA fix törölközőtartó polc, 630x210mm, króm</x:v>
      </x:c>
      <x:c t="str">
        <x:v>AQUALINE</x:v>
      </x:c>
      <x:c t="str">
        <x:v>8590913828232</x:v>
      </x:c>
      <x:c t="str">
        <x:v>db        </x:v>
      </x:c>
      <x:c t="str">
        <x:v>83025000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22600.0000</x:v>
      </x:c>
      <x:c t="str">
        <x:v/>
      </x:c>
    </x:row>
    <x:row>
      <x:c t="str">
        <x:v>SB115</x:v>
      </x:c>
      <x:c t="str">
        <x:v>AQUALINE SAMBA üvegpolc, 50x10cm, átlátszó üveg</x:v>
      </x:c>
      <x:c t="str">
        <x:v>AQUALINE</x:v>
      </x:c>
      <x:c t="str">
        <x:v>8590913828256</x:v>
      </x:c>
      <x:c t="str">
        <x:v>db        </x:v>
      </x:c>
      <x:c t="str">
        <x:v>83025000</x:v>
      </x:c>
      <x:c t="n">
        <x:v>1.6500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5200.0000</x:v>
      </x:c>
      <x:c t="str">
        <x:v/>
      </x:c>
    </x:row>
    <x:row>
      <x:c t="str">
        <x:v>SB117</x:v>
      </x:c>
      <x:c t="str">
        <x:v>AQUALINE SAMBA WC-papírtartó, fedél nélkül, króm</x:v>
      </x:c>
      <x:c t="str">
        <x:v>AQUALINE</x:v>
      </x:c>
      <x:c t="str">
        <x:v>8590913828218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SB118</x:v>
      </x:c>
      <x:c t="str">
        <x:v>AQUALINE SAMBA tartalék WC-papírtartó, króm</x:v>
      </x:c>
      <x:c t="str">
        <x:v>AQUALINE</x:v>
      </x:c>
      <x:c t="str">
        <x:v>8590913828263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SB119</x:v>
      </x:c>
      <x:c t="str">
        <x:v>AQUALINE SAMBA szappanadagoló, tejüveg/króm</x:v>
      </x:c>
      <x:c t="str">
        <x:v>AQUALINE</x:v>
      </x:c>
      <x:c t="str">
        <x:v>8590913828157</x:v>
      </x:c>
      <x:c t="str">
        <x:v>db        </x:v>
      </x:c>
      <x:c t="str">
        <x:v>84798997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SB121</x:v>
      </x:c>
      <x:c t="str">
        <x:v>AQUALINE SAMBA dupla törölközőtartó, 450mm, króm</x:v>
      </x:c>
      <x:c t="str">
        <x:v>AQUALINE</x:v>
      </x:c>
      <x:c t="str">
        <x:v>8590913878046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6000.0000</x:v>
      </x:c>
      <x:c t="str">
        <x:v/>
      </x:c>
    </x:row>
    <x:row>
      <x:c t="str">
        <x:v>SB122</x:v>
      </x:c>
      <x:c t="str">
        <x:v>AQUALINE SAMBA fogas, 5db, króm</x:v>
      </x:c>
      <x:c t="str">
        <x:v>AQUALINE</x:v>
      </x:c>
      <x:c t="str">
        <x:v>8590913970085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8600.0000</x:v>
      </x:c>
      <x:c t="str">
        <x:v>újdonság: 2024.07</x:v>
      </x:c>
    </x:row>
    <x:row>
      <x:c t="str">
        <x:v>SB123</x:v>
      </x:c>
      <x:c t="str">
        <x:v>AQUALINE SAMBA duplafogas, króm</x:v>
      </x:c>
      <x:c t="str">
        <x:v>AQUALINE</x:v>
      </x:c>
      <x:c t="str">
        <x:v>8590913828188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SB124</x:v>
      </x:c>
      <x:c t="str">
        <x:v>AQUALINE SAMBA fogas, króm</x:v>
      </x:c>
      <x:c t="str">
        <x:v>AQUALINE</x:v>
      </x:c>
      <x:c t="str">
        <x:v>8590913828140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SB125</x:v>
      </x:c>
      <x:c t="str">
        <x:v>AQUALINE SAMBA üvegpolc, 60x10cm, átlátszó üveg</x:v>
      </x:c>
      <x:c t="str">
        <x:v>AQUALINE</x:v>
      </x:c>
      <x:c t="str">
        <x:v>8590913882548</x:v>
      </x:c>
      <x:c t="str">
        <x:v>db        </x:v>
      </x:c>
      <x:c t="str">
        <x:v>83025000</x:v>
      </x:c>
      <x:c t="n">
        <x:v>1.0740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5300.0000</x:v>
      </x:c>
      <x:c t="str">
        <x:v/>
      </x:c>
    </x:row>
    <x:row>
      <x:c t="str">
        <x:v>SB131</x:v>
      </x:c>
      <x:c t="str">
        <x:v>AQUALINE SAMBA álló WC-kefe és papírtartó, króm</x:v>
      </x:c>
      <x:c t="str">
        <x:v>AKCIO</x:v>
      </x:c>
      <x:c t="str">
        <x:v>8590913829499</x:v>
      </x:c>
      <x:c t="str">
        <x:v>db        </x:v>
      </x:c>
      <x:c t="str">
        <x:v>73249000</x:v>
      </x:c>
      <x:c t="n">
        <x:v>2.4660</x:v>
      </x:c>
      <x:c t="str">
        <x:v/>
      </x:c>
      <x:c t="str">
        <x:v>kiegészítők</x:v>
      </x:c>
      <x:c t="str">
        <x:v>WC-kefe</x:v>
      </x:c>
      <x:c t="n">
        <x:v>8200.0000</x:v>
      </x:c>
      <x:c t="n">
        <x:v>11500.0000</x:v>
      </x:c>
      <x:c t="str">
        <x:v/>
      </x:c>
    </x:row>
    <x:row>
      <x:c t="str">
        <x:v>SB146</x:v>
      </x:c>
      <x:c t="str">
        <x:v>AQUALINE SAMBA törölközőtartó, 60cm, króm</x:v>
      </x:c>
      <x:c t="str">
        <x:v>AQUALINE</x:v>
      </x:c>
      <x:c t="str">
        <x:v>8590913828119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5500.0000</x:v>
      </x:c>
      <x:c t="str">
        <x:v/>
      </x:c>
    </x:row>
    <x:row>
      <x:c t="str">
        <x:v>SB161</x:v>
      </x:c>
      <x:c t="str">
        <x:v>AQUALINE SAMBA szabadonálló 3 részes törölközőtartó, fényes inox</x:v>
      </x:c>
      <x:c t="str">
        <x:v>AQUALINE</x:v>
      </x:c>
      <x:c t="str">
        <x:v>8590913855214</x:v>
      </x:c>
      <x:c t="str">
        <x:v>db        </x:v>
      </x:c>
      <x:c t="str">
        <x:v>73249000</x:v>
      </x:c>
      <x:c t="n">
        <x:v>2.5700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8800.0000</x:v>
      </x:c>
      <x:c t="str">
        <x:v/>
      </x:c>
    </x:row>
    <x:row>
      <x:c t="str">
        <x:v>SB196</x:v>
      </x:c>
      <x:c t="str">
        <x:v>AQUALINE SAMBA Tartalék WC-kefe nyéllel RUMBA SAMBA</x:v>
      </x:c>
      <x:c t="str">
        <x:v>AQUALINE</x:v>
      </x:c>
      <x:c t="str">
        <x:v>8590913828287</x:v>
      </x:c>
      <x:c t="str">
        <x:v>db        </x:v>
      </x:c>
      <x:c t="str">
        <x:v>96039091</x:v>
      </x:c>
      <x:c t="n">
        <x:v>0.2700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2000.0000</x:v>
      </x:c>
      <x:c t="str">
        <x:v/>
      </x:c>
    </x:row>
    <x:row>
      <x:c t="str">
        <x:v>SB202</x:v>
      </x:c>
      <x:c t="str">
        <x:v>AQUALINE SAMBA szappantartó, tejüveg/fekete</x:v>
      </x:c>
      <x:c t="str">
        <x:v>AQUALINE</x:v>
      </x:c>
      <x:c t="str">
        <x:v>8590913899256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SB203</x:v>
      </x:c>
      <x:c t="str">
        <x:v>AQUALINE SAMBA szappantartó, fekete</x:v>
      </x:c>
      <x:c t="str">
        <x:v>AQUALINE</x:v>
      </x:c>
      <x:c t="str">
        <x:v>8590913899263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SB204</x:v>
      </x:c>
      <x:c t="str">
        <x:v>AQUALINE SAMBA pohártartó, tejüveg/fekete</x:v>
      </x:c>
      <x:c t="str">
        <x:v>AQUALINE</x:v>
      </x:c>
      <x:c t="str">
        <x:v>8590913899270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4200.0000</x:v>
      </x:c>
      <x:c t="str">
        <x:v/>
      </x:c>
    </x:row>
    <x:row>
      <x:c t="str">
        <x:v>SB205</x:v>
      </x:c>
      <x:c t="str">
        <x:v>AQUALINE SAMBA dupla pohártartó, tejüveg/fekete</x:v>
      </x:c>
      <x:c t="str">
        <x:v>AQUALINE</x:v>
      </x:c>
      <x:c t="str">
        <x:v>8590913899287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/>
      </x:c>
    </x:row>
    <x:row>
      <x:c t="str">
        <x:v>SB206</x:v>
      </x:c>
      <x:c t="str">
        <x:v>AQUALINE SAMBA törölközőtartó, kör, fekete</x:v>
      </x:c>
      <x:c t="str">
        <x:v>AQUALINE</x:v>
      </x:c>
      <x:c t="str">
        <x:v>8590913899294</x:v>
      </x:c>
      <x:c t="str">
        <x:v>db        </x:v>
      </x:c>
      <x:c t="str">
        <x:v>79070000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3500.0000</x:v>
      </x:c>
      <x:c t="str">
        <x:v/>
      </x:c>
    </x:row>
    <x:row>
      <x:c t="str">
        <x:v>SB207</x:v>
      </x:c>
      <x:c t="str">
        <x:v>AQUALINE SAMBA WC-papírtartó, fekete</x:v>
      </x:c>
      <x:c t="str">
        <x:v>AQUALINE</x:v>
      </x:c>
      <x:c t="str">
        <x:v>8590913899300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SB208</x:v>
      </x:c>
      <x:c t="str">
        <x:v>AQUALINE SAMBA WC-kefe tartó, fekete</x:v>
      </x:c>
      <x:c t="str">
        <x:v>AQUALINE</x:v>
      </x:c>
      <x:c t="str">
        <x:v>8590913899317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7500.0000</x:v>
      </x:c>
      <x:c t="str">
        <x:v/>
      </x:c>
    </x:row>
    <x:row>
      <x:c t="str">
        <x:v>SB209</x:v>
      </x:c>
      <x:c t="str">
        <x:v>AQUALINE SAMBA sarok szappantartó, fekete</x:v>
      </x:c>
      <x:c t="str">
        <x:v>AQUALINE</x:v>
      </x:c>
      <x:c t="str">
        <x:v>8590913899324</x:v>
      </x:c>
      <x:c t="str">
        <x:v>db        </x:v>
      </x:c>
      <x:c t="str">
        <x:v>73249000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/>
      </x:c>
    </x:row>
    <x:row>
      <x:c t="str">
        <x:v>SB211</x:v>
      </x:c>
      <x:c t="str">
        <x:v>AQUALINE SAMBA dupla törölközőtartó, 60cm, fekete</x:v>
      </x:c>
      <x:c t="str">
        <x:v>AQUALINE</x:v>
      </x:c>
      <x:c t="str">
        <x:v>8590913899331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SB214</x:v>
      </x:c>
      <x:c t="str">
        <x:v>AQUALINE SAMBA fix törölközőtartó polc, 630x210mm, fekete</x:v>
      </x:c>
      <x:c t="str">
        <x:v>AQUALINE</x:v>
      </x:c>
      <x:c t="str">
        <x:v>8590913899348</x:v>
      </x:c>
      <x:c t="str">
        <x:v>db        </x:v>
      </x:c>
      <x:c t="str">
        <x:v>83025000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23600.0000</x:v>
      </x:c>
      <x:c t="str">
        <x:v/>
      </x:c>
    </x:row>
    <x:row>
      <x:c t="str">
        <x:v>SB217</x:v>
      </x:c>
      <x:c t="str">
        <x:v>AQUALINE SAMBA WC-papírtartó, fedél nélkül, fekete</x:v>
      </x:c>
      <x:c t="str">
        <x:v>AQUALINE</x:v>
      </x:c>
      <x:c t="str">
        <x:v>8590913899355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SB218</x:v>
      </x:c>
      <x:c t="str">
        <x:v>AQUALINE SAMBA tartalék WC-papírtartó, fekete</x:v>
      </x:c>
      <x:c t="str">
        <x:v>AQUALINE</x:v>
      </x:c>
      <x:c t="str">
        <x:v>8590913899362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SB219</x:v>
      </x:c>
      <x:c t="str">
        <x:v>AQUALINE SAMBA szappanadagoló, tejüveg/fekete</x:v>
      </x:c>
      <x:c t="str">
        <x:v>AQUALINE</x:v>
      </x:c>
      <x:c t="str">
        <x:v>8590913899379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4800.0000</x:v>
      </x:c>
      <x:c t="str">
        <x:v/>
      </x:c>
    </x:row>
    <x:row>
      <x:c t="str">
        <x:v>SB221</x:v>
      </x:c>
      <x:c t="str">
        <x:v>AQUALINE SAMBA dupla törölközőtartó, 450mm, fekete</x:v>
      </x:c>
      <x:c t="str">
        <x:v>AQUALINE</x:v>
      </x:c>
      <x:c t="str">
        <x:v>8590913899386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SB222</x:v>
      </x:c>
      <x:c t="str">
        <x:v>AQUALINE SAMBA fogas, 5db, matt fekete</x:v>
      </x:c>
      <x:c t="str">
        <x:v>AQUALINE</x:v>
      </x:c>
      <x:c t="str">
        <x:v>8590913970092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8900.0000</x:v>
      </x:c>
      <x:c t="str">
        <x:v>újdonság: 2024.07</x:v>
      </x:c>
    </x:row>
    <x:row>
      <x:c t="str">
        <x:v>SB223</x:v>
      </x:c>
      <x:c t="str">
        <x:v>AQUALINE SAMBA duplafogas, fekete</x:v>
      </x:c>
      <x:c t="str">
        <x:v>AQUALINE</x:v>
      </x:c>
      <x:c t="str">
        <x:v>8590913899393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SB224</x:v>
      </x:c>
      <x:c t="str">
        <x:v>AQUALINE SAMBA fogas, fekete</x:v>
      </x:c>
      <x:c t="str">
        <x:v>AQUALINE</x:v>
      </x:c>
      <x:c t="str">
        <x:v>8590913899409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SB236</x:v>
      </x:c>
      <x:c t="str">
        <x:v>AQUALINE SAMBA WC-kefetartó állvány WC-papírtartóval, fekete</x:v>
      </x:c>
      <x:c t="str">
        <x:v>AQUALINE</x:v>
      </x:c>
      <x:c t="str">
        <x:v>8590913998454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SB246</x:v>
      </x:c>
      <x:c t="str">
        <x:v>AQUALINE SAMBA törölközőtartó, 60cm, fekete</x:v>
      </x:c>
      <x:c t="str">
        <x:v>AQUALINE</x:v>
      </x:c>
      <x:c t="str">
        <x:v>8590913899416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5800.0000</x:v>
      </x:c>
      <x:c t="str">
        <x:v/>
      </x:c>
    </x:row>
    <x:row>
      <x:c t="str">
        <x:v>SB304</x:v>
      </x:c>
      <x:c t="str">
        <x:v>AQUALINE WC-kefetartó, fekete</x:v>
      </x:c>
      <x:c t="str">
        <x:v>AQUALINE</x:v>
      </x:c>
      <x:c t="str">
        <x:v>8590913893056</x:v>
      </x:c>
      <x:c t="str">
        <x:v>db        </x:v>
      </x:c>
      <x:c t="str">
        <x:v>96039091</x:v>
      </x:c>
      <x:c t="n">
        <x:v>0.9000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SB900</x:v>
      </x:c>
      <x:c t="str">
        <x:v>SUNBEAM keretes tükör, átm:900mm, arany</x:v>
      </x:c>
      <x:c t="str">
        <x:v>SAPHO</x:v>
      </x:c>
      <x:c t="str">
        <x:v>8590913866289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>kifutott: 2025.01</x:v>
      </x:c>
    </x:row>
    <x:row>
      <x:c t="str">
        <x:v>SC014</x:v>
      </x:c>
      <x:c t="str">
        <x:v>Zuhanyrúd, 700mm, matt fehér</x:v>
      </x:c>
      <x:c t="str">
        <x:v>SAPHO</x:v>
      </x:c>
      <x:c t="str">
        <x:v>8590913928420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84000.0000</x:v>
      </x:c>
      <x:c t="str">
        <x:v/>
      </x:c>
    </x:row>
    <x:row>
      <x:c t="str">
        <x:v>SC015</x:v>
      </x:c>
      <x:c t="str">
        <x:v>zuhanyrúd, 700mm, matt fekete</x:v>
      </x:c>
      <x:c t="str">
        <x:v>SAPHO</x:v>
      </x:c>
      <x:c t="str">
        <x:v>8590913875892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84000.0000</x:v>
      </x:c>
      <x:c t="str">
        <x:v/>
      </x:c>
    </x:row>
    <x:row>
      <x:c t="str">
        <x:v>SC017</x:v>
      </x:c>
      <x:c t="str">
        <x:v>Zuhanyrúd, 700mm, arany</x:v>
      </x:c>
      <x:c t="str">
        <x:v>SAPHO</x:v>
      </x:c>
      <x:c t="str">
        <x:v>8590913886164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113000.0000</x:v>
      </x:c>
      <x:c t="str">
        <x:v/>
      </x:c>
    </x:row>
    <x:row>
      <x:c t="str">
        <x:v>SC019</x:v>
      </x:c>
      <x:c t="str">
        <x:v>zuhanyrúd, 700mm, matt arany</x:v>
      </x:c>
      <x:c t="str">
        <x:v>SAPHO</x:v>
      </x:c>
      <x:c t="str">
        <x:v>8590913123665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113000.0000</x:v>
      </x:c>
      <x:c t="str">
        <x:v>újdonság: 2025.12</x:v>
      </x:c>
    </x:row>
    <x:row>
      <x:c t="str">
        <x:v>SC025</x:v>
      </x:c>
      <x:c t="str">
        <x:v>AQUALINE kézizuhany, 3 funkciós, 79mm, króm</x:v>
      </x:c>
      <x:c t="str">
        <x:v>AQUALINE</x:v>
      </x:c>
      <x:c t="str">
        <x:v>8590913824821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1900.0000</x:v>
      </x:c>
      <x:c t="str">
        <x:v/>
      </x:c>
    </x:row>
    <x:row>
      <x:c t="str">
        <x:v>SC041</x:v>
      </x:c>
      <x:c t="str">
        <x:v>AQUALINE kézizuhanyfej, króm</x:v>
      </x:c>
      <x:c t="str">
        <x:v>AQUALINE</x:v>
      </x:c>
      <x:c t="str">
        <x:v>8590913824838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2000.0000</x:v>
      </x:c>
      <x:c t="str">
        <x:v/>
      </x:c>
    </x:row>
    <x:row>
      <x:c t="str">
        <x:v>SC052</x:v>
      </x:c>
      <x:c t="str">
        <x:v>AQUALINE kézizuhany, ABS/króm</x:v>
      </x:c>
      <x:c t="str">
        <x:v>AQUALINE</x:v>
      </x:c>
      <x:c t="str">
        <x:v>8590913828782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2250.0000</x:v>
      </x:c>
      <x:c t="str">
        <x:v/>
      </x:c>
    </x:row>
    <x:row>
      <x:c t="str">
        <x:v>SC056</x:v>
      </x:c>
      <x:c t="str">
        <x:v>AQUALINE masszázs kézizuhany, 5 funkció, 100x100mm, ABS/króm</x:v>
      </x:c>
      <x:c t="str">
        <x:v>AQUALINE</x:v>
      </x:c>
      <x:c t="str">
        <x:v>8590913998485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>újdonság: 2025.06</x:v>
      </x:c>
    </x:row>
    <x:row>
      <x:c t="str">
        <x:v>SC067</x:v>
      </x:c>
      <x:c t="str">
        <x:v>AQUALINE kézizuhany, 80x80mm, ABS/króm</x:v>
      </x:c>
      <x:c t="str">
        <x:v>AQUALINE</x:v>
      </x:c>
      <x:c t="str">
        <x:v>8590913998492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2400.0000</x:v>
      </x:c>
      <x:c t="str">
        <x:v>újdonság: 2025.06</x:v>
      </x:c>
    </x:row>
    <x:row>
      <x:c t="str">
        <x:v>SC073</x:v>
      </x:c>
      <x:c t="str">
        <x:v>AQUALINE kézizuhany, ABS/króm</x:v>
      </x:c>
      <x:c t="str">
        <x:v>AQUALINE</x:v>
      </x:c>
      <x:c t="str">
        <x:v>8590913828799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2200.0000</x:v>
      </x:c>
      <x:c t="str">
        <x:v>kifutott: 2024.09</x:v>
      </x:c>
    </x:row>
    <x:row>
      <x:c t="str">
        <x:v>SC080</x:v>
      </x:c>
      <x:c t="str">
        <x:v>AQUALINE SALICA LED tükör, 60x80cm, szenzoros, dimmelhető</x:v>
      </x:c>
      <x:c t="str">
        <x:v>AQUALINE</x:v>
      </x:c>
      <x:c t="str">
        <x:v>8590913970184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57000.0000</x:v>
      </x:c>
      <x:c t="str">
        <x:v/>
      </x:c>
    </x:row>
    <x:row>
      <x:c t="str">
        <x:v>SC089</x:v>
      </x:c>
      <x:c t="str">
        <x:v>AQUALINE kézizuhany, 3 funkciós 100mm, króm</x:v>
      </x:c>
      <x:c t="str">
        <x:v>AQUALINE</x:v>
      </x:c>
      <x:c t="str">
        <x:v>8590913824814</x:v>
      </x:c>
      <x:c t="str">
        <x:v>db        </x:v>
      </x:c>
      <x:c t="str">
        <x:v>84818019</x:v>
      </x:c>
      <x:c t="n">
        <x:v>1.9000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2950.0000</x:v>
      </x:c>
      <x:c t="str">
        <x:v/>
      </x:c>
    </x:row>
    <x:row>
      <x:c t="str">
        <x:v>SC105</x:v>
      </x:c>
      <x:c t="str">
        <x:v>AQUALINE kézizuhany, 3 funkciós 100mm, króm</x:v>
      </x:c>
      <x:c t="str">
        <x:v>AQUALINE</x:v>
      </x:c>
      <x:c t="str">
        <x:v>8590913824852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SC106</x:v>
      </x:c>
      <x:c t="str">
        <x:v>AQUALINE kézizuhany, 3 funkciós 100mm, fekete</x:v>
      </x:c>
      <x:c t="str">
        <x:v>AQUALINE</x:v>
      </x:c>
      <x:c t="str">
        <x:v>8590913887901</x:v>
      </x:c>
      <x:c t="str">
        <x:v>db        </x:v>
      </x:c>
      <x:c t="str">
        <x:v>84818019</x:v>
      </x:c>
      <x:c t="n">
        <x:v>0.1520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/>
      </x:c>
    </x:row>
    <x:row>
      <x:c t="str">
        <x:v>SC113</x:v>
      </x:c>
      <x:c t="str">
        <x:v>AQUALINE Fejzuhany, 300mm, króm</x:v>
      </x:c>
      <x:c t="str">
        <x:v>AQUALINE</x:v>
      </x:c>
      <x:c t="str">
        <x:v>8590913824869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12800.0000</x:v>
      </x:c>
      <x:c t="str">
        <x:v>kiárusítás: 2025.10</x:v>
      </x:c>
    </x:row>
    <x:row>
      <x:c t="str">
        <x:v>SC120</x:v>
      </x:c>
      <x:c t="str">
        <x:v>AQUALINE Fejzuhany, 200mm, fekete</x:v>
      </x:c>
      <x:c t="str">
        <x:v>AQUALINE</x:v>
      </x:c>
      <x:c t="str">
        <x:v>8590913887918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6400.0000</x:v>
      </x:c>
      <x:c t="str">
        <x:v/>
      </x:c>
    </x:row>
    <x:row>
      <x:c t="str">
        <x:v>SC121</x:v>
      </x:c>
      <x:c t="str">
        <x:v>AQUALINE Fejzuhany, 200mm, króm</x:v>
      </x:c>
      <x:c t="str">
        <x:v>AQUALINE</x:v>
      </x:c>
      <x:c t="str">
        <x:v>8590913824876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5400.0000</x:v>
      </x:c>
      <x:c t="str">
        <x:v/>
      </x:c>
    </x:row>
    <x:row>
      <x:c t="str">
        <x:v>SC124</x:v>
      </x:c>
      <x:c t="str">
        <x:v>AQUALINE fejzuhany, átm.:300mm, ABS/króm</x:v>
      </x:c>
      <x:c t="str">
        <x:v>AQUALINE</x:v>
      </x:c>
      <x:c t="str">
        <x:v>8590913124105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10500.0000</x:v>
      </x:c>
      <x:c t="str">
        <x:v>újdonság: 2025.12</x:v>
      </x:c>
    </x:row>
    <x:row>
      <x:c t="str">
        <x:v>SC124B</x:v>
      </x:c>
      <x:c t="str">
        <x:v>AQUALINE fejzuhany, átm.:300mm, ABS/matt fekete</x:v>
      </x:c>
      <x:c t="str">
        <x:v>AQUALINE</x:v>
      </x:c>
      <x:c t="str">
        <x:v>8590913124112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11500.0000</x:v>
      </x:c>
      <x:c t="str">
        <x:v>újdonság: 2025.12</x:v>
      </x:c>
    </x:row>
    <x:row>
      <x:c t="str">
        <x:v>SC139</x:v>
      </x:c>
      <x:c t="str">
        <x:v>AQUALINE Mozgatható zuhanyfej tartó, króm</x:v>
      </x:c>
      <x:c t="str">
        <x:v>AQUALINE</x:v>
      </x:c>
      <x:c t="str">
        <x:v>8590913824883</x:v>
      </x:c>
      <x:c t="str">
        <x:v>db        </x:v>
      </x:c>
      <x:c t="str">
        <x:v>39259010</x:v>
      </x:c>
      <x:c t="n">
        <x:v>0.0600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750.0000</x:v>
      </x:c>
      <x:c t="str">
        <x:v/>
      </x:c>
    </x:row>
    <x:row>
      <x:c t="str">
        <x:v>SC140</x:v>
      </x:c>
      <x:c t="str">
        <x:v>AQUALINE Mozgatható zuhanyfej tartó, fekete</x:v>
      </x:c>
      <x:c t="str">
        <x:v>AQUALINE</x:v>
      </x:c>
      <x:c t="str">
        <x:v>8590913887888</x:v>
      </x:c>
      <x:c t="str">
        <x:v>db        </x:v>
      </x:c>
      <x:c t="str">
        <x:v>39259010</x:v>
      </x:c>
      <x:c t="n">
        <x:v>0.0620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2100.0000</x:v>
      </x:c>
      <x:c t="str">
        <x:v/>
      </x:c>
    </x:row>
    <x:row>
      <x:c t="str">
        <x:v>SC154</x:v>
      </x:c>
      <x:c t="str">
        <x:v>AQUALINE Fejzuhany, szögletes, 200x200mm, króm</x:v>
      </x:c>
      <x:c t="str">
        <x:v>AQUALINE</x:v>
      </x:c>
      <x:c t="str">
        <x:v>8590913824906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9100.0000</x:v>
      </x:c>
      <x:c t="str">
        <x:v>kifutott: 2025.06</x:v>
      </x:c>
    </x:row>
    <x:row>
      <x:c t="str">
        <x:v>SC164</x:v>
      </x:c>
      <x:c t="str">
        <x:v>AQUALINE fejzuhany, 200x200mm, ABS/króm</x:v>
      </x:c>
      <x:c t="str">
        <x:v>AQUALINE</x:v>
      </x:c>
      <x:c t="str">
        <x:v>8590913119019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8600.0000</x:v>
      </x:c>
      <x:c t="str">
        <x:v>újdonság: 2025.11</x:v>
      </x:c>
    </x:row>
    <x:row>
      <x:c t="str">
        <x:v>SC164B</x:v>
      </x:c>
      <x:c t="str">
        <x:v>AQUALINE fejzuhany, 200x200mm, ABS/matt fekete</x:v>
      </x:c>
      <x:c t="str">
        <x:v>AQUALINE</x:v>
      </x:c>
      <x:c t="str">
        <x:v>8590913119026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9400.0000</x:v>
      </x:c>
      <x:c t="str">
        <x:v>újdonság: 2025.11</x:v>
      </x:c>
    </x:row>
    <x:row>
      <x:c t="str">
        <x:v>SC174</x:v>
      </x:c>
      <x:c t="str">
        <x:v>AQUALINE fejzuhany, 300x300mm, ABS/króm</x:v>
      </x:c>
      <x:c t="str">
        <x:v>AQUALINE</x:v>
      </x:c>
      <x:c t="str">
        <x:v>8590913124129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17500.0000</x:v>
      </x:c>
      <x:c t="str">
        <x:v>újdonság: 2025.12</x:v>
      </x:c>
    </x:row>
    <x:row>
      <x:c t="str">
        <x:v>SC174B</x:v>
      </x:c>
      <x:c t="str">
        <x:v>AQUALINE fejzuhany, 300x300 mm, ABS/matt fekete</x:v>
      </x:c>
      <x:c t="str">
        <x:v>AQUALINE</x:v>
      </x:c>
      <x:c t="str">
        <x:v>8590913124136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18500.0000</x:v>
      </x:c>
      <x:c t="str">
        <x:v>újdonság: 2025.12</x:v>
      </x:c>
    </x:row>
    <x:row>
      <x:c t="str">
        <x:v>SC235</x:v>
      </x:c>
      <x:c t="str">
        <x:v>AQUALINE fejzuhany, 20x35cm, ABS/króm</x:v>
      </x:c>
      <x:c t="str">
        <x:v>AQUALINE</x:v>
      </x:c>
      <x:c t="str">
        <x:v>8590913860768</x:v>
      </x:c>
      <x:c t="str">
        <x:v>db        </x:v>
      </x:c>
      <x:c t="str">
        <x:v>39249000</x:v>
      </x:c>
      <x:c t="n">
        <x:v>1.1750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kifutott: 2025.06</x:v>
      </x:c>
    </x:row>
    <x:row>
      <x:c t="str">
        <x:v>SC237B</x:v>
      </x:c>
      <x:c t="str">
        <x:v>AQUALINE C-START radiátor szelep, matt fekete</x:v>
      </x:c>
      <x:c t="str">
        <x:v>AQUALINE</x:v>
      </x:c>
      <x:c t="str">
        <x:v>8590913979347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19000.0000</x:v>
      </x:c>
      <x:c t="str">
        <x:v>újdonság: 2025.10</x:v>
      </x:c>
    </x:row>
    <x:row>
      <x:c t="str">
        <x:v>SC237C</x:v>
      </x:c>
      <x:c t="str">
        <x:v>AQUALINE C-START radiátor szelep, króm</x:v>
      </x:c>
      <x:c t="str">
        <x:v>AQUALINE</x:v>
      </x:c>
      <x:c t="str">
        <x:v>8590913979323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19000.0000</x:v>
      </x:c>
      <x:c t="str">
        <x:v>újdonság: 2025.10</x:v>
      </x:c>
    </x:row>
    <x:row>
      <x:c t="str">
        <x:v>SC237W</x:v>
      </x:c>
      <x:c t="str">
        <x:v>AQUALINE C-START radiátor szelep, fehér</x:v>
      </x:c>
      <x:c t="str">
        <x:v>AQUALINE</x:v>
      </x:c>
      <x:c t="str">
        <x:v>8590913979330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19000.0000</x:v>
      </x:c>
      <x:c t="str">
        <x:v>újdonság: 2025.10</x:v>
      </x:c>
    </x:row>
    <x:row>
      <x:c t="str">
        <x:v>SC296</x:v>
      </x:c>
      <x:c t="str">
        <x:v>AQUALINE fejzuhany, 20x35cm, ABS/fekete</x:v>
      </x:c>
      <x:c t="str">
        <x:v>AQUALINE</x:v>
      </x:c>
      <x:c t="str">
        <x:v>8590913885440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>kiárusítás: 2025.03</x:v>
      </x:c>
    </x:row>
    <x:row>
      <x:c t="str">
        <x:v>SC331</x:v>
      </x:c>
      <x:c t="str">
        <x:v>fix zuhanycsatlakozó, 48x48mm, króm</x:v>
      </x:c>
      <x:c t="str">
        <x:v>SAPHO</x:v>
      </x:c>
      <x:c t="str">
        <x:v>8590913959608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5900.0000</x:v>
      </x:c>
      <x:c t="str">
        <x:v/>
      </x:c>
    </x:row>
    <x:row>
      <x:c t="str">
        <x:v>SC331B</x:v>
      </x:c>
      <x:c t="str">
        <x:v>fix zuhanycsatlakozó, 48x48mm, matt fekete</x:v>
      </x:c>
      <x:c t="str">
        <x:v>SAPHO</x:v>
      </x:c>
      <x:c t="str">
        <x:v>8590913959639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7800.0000</x:v>
      </x:c>
      <x:c t="str">
        <x:v/>
      </x:c>
    </x:row>
    <x:row>
      <x:c t="str">
        <x:v>SC371</x:v>
      </x:c>
      <x:c t="str">
        <x:v>AQUALINE Fali csatlakozó zuhanyhoz, 50mm, krómm</x:v>
      </x:c>
      <x:c t="str">
        <x:v>AQUALINE</x:v>
      </x:c>
      <x:c t="str">
        <x:v>8590913807787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7400.0000</x:v>
      </x:c>
      <x:c t="str">
        <x:v/>
      </x:c>
    </x:row>
    <x:row>
      <x:c t="str">
        <x:v>SC371B</x:v>
      </x:c>
      <x:c t="str">
        <x:v>fix zuhanycsatlakozó, 50mm, matt fekete</x:v>
      </x:c>
      <x:c t="str">
        <x:v>SAPHO</x:v>
      </x:c>
      <x:c t="str">
        <x:v>8590913955297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8800.0000</x:v>
      </x:c>
      <x:c t="str">
        <x:v/>
      </x:c>
    </x:row>
    <x:row>
      <x:c t="str">
        <x:v>SC415</x:v>
      </x:c>
      <x:c t="str">
        <x:v>zuhanyrúd, 600mm, matt fekete</x:v>
      </x:c>
      <x:c t="str">
        <x:v>SAPHO</x:v>
      </x:c>
      <x:c t="str">
        <x:v>8590913875908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109000.0000</x:v>
      </x:c>
      <x:c t="str">
        <x:v/>
      </x:c>
    </x:row>
    <x:row>
      <x:c t="str">
        <x:v>SC417</x:v>
      </x:c>
      <x:c t="str">
        <x:v>Zuhanyrúd 700mm, arany</x:v>
      </x:c>
      <x:c t="str">
        <x:v>SAPHO</x:v>
      </x:c>
      <x:c t="str">
        <x:v>8590913887369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152000.0000</x:v>
      </x:c>
      <x:c t="str">
        <x:v/>
      </x:c>
    </x:row>
    <x:row>
      <x:c t="str">
        <x:v>SC515</x:v>
      </x:c>
      <x:c t="str">
        <x:v>zuhanyszett, 700mm</x:v>
      </x:c>
      <x:c t="str">
        <x:v>SAPHO</x:v>
      </x:c>
      <x:c t="str">
        <x:v>8590913884733</x:v>
      </x:c>
      <x:c t="str">
        <x:v>db        </x:v>
      </x:c>
      <x:c t="str">
        <x:v>39229000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46000.0000</x:v>
      </x:c>
      <x:c t="str">
        <x:v>kiárusítás: 2025.10</x:v>
      </x:c>
    </x:row>
    <x:row>
      <x:c t="str">
        <x:v>SC615</x:v>
      </x:c>
      <x:c t="str">
        <x:v>szögeletes zuhanyrúd, 700mm, matt fekete</x:v>
      </x:c>
      <x:c t="str">
        <x:v>SAPHO</x:v>
      </x:c>
      <x:c t="str">
        <x:v>8590913918988</x:v>
      </x:c>
      <x:c t="str">
        <x:v>db        </x:v>
      </x:c>
      <x:c t="str">
        <x:v>39229000</x:v>
      </x:c>
      <x:c t="n">
        <x:v>1.4200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31000.0000</x:v>
      </x:c>
      <x:c t="str">
        <x:v>kifutott: 2026.02</x:v>
      </x:c>
    </x:row>
    <x:row>
      <x:c t="str">
        <x:v>SC715</x:v>
      </x:c>
      <x:c t="str">
        <x:v>zuhanyszett, 708mm, króm</x:v>
      </x:c>
      <x:c t="str">
        <x:v>SAPHO</x:v>
      </x:c>
      <x:c t="str">
        <x:v>8590913997174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24000.0000</x:v>
      </x:c>
      <x:c t="str">
        <x:v>újdonság: 2025.06</x:v>
      </x:c>
    </x:row>
    <x:row>
      <x:c t="str">
        <x:v>SC715B</x:v>
      </x:c>
      <x:c t="str">
        <x:v>zuhanyszett, 708mm, matt fekete</x:v>
      </x:c>
      <x:c t="str">
        <x:v>SAPHO</x:v>
      </x:c>
      <x:c t="str">
        <x:v>8590913997167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27000.0000</x:v>
      </x:c>
      <x:c t="str">
        <x:v>újdonság: 2025.06</x:v>
      </x:c>
    </x:row>
    <x:row>
      <x:c t="str">
        <x:v>SC715GB</x:v>
      </x:c>
      <x:c t="str">
        <x:v>zuhanyszett, 708mm, matt arany</x:v>
      </x:c>
      <x:c t="str">
        <x:v>SAPHO</x:v>
      </x:c>
      <x:c t="str">
        <x:v>8590913997181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47000.0000</x:v>
      </x:c>
      <x:c t="str">
        <x:v>újdonság: 2025.06</x:v>
      </x:c>
    </x:row>
    <x:row>
      <x:c t="str">
        <x:v>SC716G</x:v>
      </x:c>
      <x:c t="str">
        <x:v>zuhanyszett kézizuhannyal és gégecsővel, 800mm, matt arany</x:v>
      </x:c>
      <x:c t="str">
        <x:v>SAPHO</x:v>
      </x:c>
      <x:c t="str">
        <x:v>8590913123771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134000.0000</x:v>
      </x:c>
      <x:c t="str">
        <x:v>újdonság: 2025.10</x:v>
      </x:c>
    </x:row>
    <x:row>
      <x:c t="str">
        <x:v>SC815</x:v>
      </x:c>
      <x:c t="str">
        <x:v>zuhanyszett, 680mm, króm</x:v>
      </x:c>
      <x:c t="str">
        <x:v>SAPHO</x:v>
      </x:c>
      <x:c t="str">
        <x:v>8590913997143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29000.0000</x:v>
      </x:c>
      <x:c t="str">
        <x:v>újdonság: 2025.06</x:v>
      </x:c>
    </x:row>
    <x:row>
      <x:c t="str">
        <x:v>SC815B</x:v>
      </x:c>
      <x:c t="str">
        <x:v>zuhanyszett, 680mm, matt fekete</x:v>
      </x:c>
      <x:c t="str">
        <x:v>SAPHO</x:v>
      </x:c>
      <x:c t="str">
        <x:v>8590913997136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31000.0000</x:v>
      </x:c>
      <x:c t="str">
        <x:v>újdonság: 2025.06</x:v>
      </x:c>
    </x:row>
    <x:row>
      <x:c t="str">
        <x:v>SC815GB</x:v>
      </x:c>
      <x:c t="str">
        <x:v>zuhanyszett, 680mm, matt arany</x:v>
      </x:c>
      <x:c t="str">
        <x:v>SAPHO</x:v>
      </x:c>
      <x:c t="str">
        <x:v>8590913997150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54000.0000</x:v>
      </x:c>
      <x:c t="str">
        <x:v>újdonság: 2025.06</x:v>
      </x:c>
    </x:row>
    <x:row>
      <x:c t="str">
        <x:v>SD061</x:v>
      </x:c>
      <x:c t="str">
        <x:v>SIDRA öntöttmárvány mosdó, 61x46,3cm</x:v>
      </x:c>
      <x:c t="str">
        <x:v>SAPHO</x:v>
      </x:c>
      <x:c t="str">
        <x:v>8590913991523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>újdonság: 2025.02</x:v>
      </x:c>
    </x:row>
    <x:row>
      <x:c t="str">
        <x:v>SD061B</x:v>
      </x:c>
      <x:c t="str">
        <x:v>SIDRA öntöttmárvány mosdó, 61x46cm, matt fekete</x:v>
      </x:c>
      <x:c t="str">
        <x:v>SAPHO</x:v>
      </x:c>
      <x:c t="str">
        <x:v>8590913956003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2024.04</x:v>
      </x:c>
    </x:row>
    <x:row>
      <x:c t="str">
        <x:v>SD071</x:v>
      </x:c>
      <x:c t="str">
        <x:v>SIDRA öntöttmárvány mosdó, 71x46cm</x:v>
      </x:c>
      <x:c t="str">
        <x:v>SAPHO</x:v>
      </x:c>
      <x:c t="str">
        <x:v>8590913989827</x:v>
      </x:c>
      <x:c t="str">
        <x:v>db        </x:v>
      </x:c>
      <x:c t="str">
        <x:v>39221000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58000.0000</x:v>
      </x:c>
      <x:c t="str">
        <x:v>újdonság: 2025.07</x:v>
      </x:c>
    </x:row>
    <x:row>
      <x:c t="str">
        <x:v>SD071B</x:v>
      </x:c>
      <x:c t="str">
        <x:v>SIDRA öntöttmárvány mosdó, 71x46cm, matt fekete</x:v>
      </x:c>
      <x:c t="str">
        <x:v>SAPHO</x:v>
      </x:c>
      <x:c t="str">
        <x:v>8590913956027</x:v>
      </x:c>
      <x:c t="str">
        <x:v>db        </x:v>
      </x:c>
      <x:c t="str">
        <x:v>39221000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2024.04</x:v>
      </x:c>
    </x:row>
    <x:row>
      <x:c t="str">
        <x:v>SD081</x:v>
      </x:c>
      <x:c t="str">
        <x:v>SIDRA öntöttmárvány mosdó, 81x46,3cm</x:v>
      </x:c>
      <x:c t="str">
        <x:v>SAPHO</x:v>
      </x:c>
      <x:c t="str">
        <x:v>8590913991530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2025.02</x:v>
      </x:c>
    </x:row>
    <x:row>
      <x:c t="str">
        <x:v>SD081B</x:v>
      </x:c>
      <x:c t="str">
        <x:v>SIDRA öntöttmárvány mosdó, 81x46cm, matt fekete</x:v>
      </x:c>
      <x:c t="str">
        <x:v>SAPHO</x:v>
      </x:c>
      <x:c t="str">
        <x:v>8590913956010</x:v>
      </x:c>
      <x:c t="str">
        <x:v>db        </x:v>
      </x:c>
      <x:c t="str">
        <x:v>39221000</x:v>
      </x:c>
      <x:c t="n">
        <x:v>13.1000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2024.04</x:v>
      </x:c>
    </x:row>
    <x:row>
      <x:c t="str">
        <x:v>SD101</x:v>
      </x:c>
      <x:c t="str">
        <x:v>SIDRA öntöttmárvány mosdó, 101x46cm</x:v>
      </x:c>
      <x:c t="str">
        <x:v>SAPHO</x:v>
      </x:c>
      <x:c t="str">
        <x:v>8590913989834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2025.07</x:v>
      </x:c>
    </x:row>
    <x:row>
      <x:c t="str">
        <x:v>SD101-2</x:v>
      </x:c>
      <x:c t="str">
        <x:v>SIDRA öntöttmárvány mosdó, 2 csaplyukkal 101x46cm</x:v>
      </x:c>
      <x:c t="str">
        <x:v>SAPHO</x:v>
      </x:c>
      <x:c t="str">
        <x:v>8590913956065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2024.04</x:v>
      </x:c>
    </x:row>
    <x:row>
      <x:c t="str">
        <x:v>SD101B</x:v>
      </x:c>
      <x:c t="str">
        <x:v>SIDRA öntöttmárvány mosdó, 101x46cm, matt fekete</x:v>
      </x:c>
      <x:c t="str">
        <x:v>SAPHO</x:v>
      </x:c>
      <x:c t="str">
        <x:v>8590913956034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2024.04</x:v>
      </x:c>
    </x:row>
    <x:row>
      <x:c t="str">
        <x:v>SD101B-2</x:v>
      </x:c>
      <x:c t="str">
        <x:v>SIDRA öntöttmárvány mosdó, 2 csaplyukkal 101x46cm, matt fekete</x:v>
      </x:c>
      <x:c t="str">
        <x:v>SAPHO</x:v>
      </x:c>
      <x:c t="str">
        <x:v>8590913956072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2024.04</x:v>
      </x:c>
    </x:row>
    <x:row>
      <x:c t="str">
        <x:v>SD121</x:v>
      </x:c>
      <x:c t="str">
        <x:v>SIDRA öntöttmárvány duplamosdó, 121x46cm</x:v>
      </x:c>
      <x:c t="str">
        <x:v>SAPHO</x:v>
      </x:c>
      <x:c t="str">
        <x:v>8590913982590</x:v>
      </x:c>
      <x:c t="str">
        <x:v>db        </x:v>
      </x:c>
      <x:c t="str">
        <x:v>39221000</x:v>
      </x:c>
      <x:c t="n">
        <x:v>21.2000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2025.02</x:v>
      </x:c>
    </x:row>
    <x:row>
      <x:c t="str">
        <x:v>SD141</x:v>
      </x:c>
      <x:c t="str">
        <x:v>SIDRA öntöttmárvány duplamosdó, 141x46cm</x:v>
      </x:c>
      <x:c t="str">
        <x:v>SAPHO</x:v>
      </x:c>
      <x:c t="str">
        <x:v>8590913982606</x:v>
      </x:c>
      <x:c t="str">
        <x:v>db        </x:v>
      </x:c>
      <x:c t="str">
        <x:v>39221000</x:v>
      </x:c>
      <x:c t="n">
        <x:v>23.1000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2025.02</x:v>
      </x:c>
    </x:row>
    <x:row>
      <x:c t="str">
        <x:v>SD410</x:v>
      </x:c>
      <x:c t="str">
        <x:v>CREAVIT HANDICAP tartály </x:v>
      </x:c>
      <x:c t="str">
        <x:v>SAPHO</x:v>
      </x:c>
      <x:c t="str">
        <x:v>8698531113782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29500.0000</x:v>
      </x:c>
      <x:c t="str">
        <x:v/>
      </x:c>
    </x:row>
    <x:row>
      <x:c t="str">
        <x:v>SD615</x:v>
      </x:c>
      <x:c t="str">
        <x:v>fix kézizuhanytartó, matt fekete</x:v>
      </x:c>
      <x:c t="str">
        <x:v>SAPHO</x:v>
      </x:c>
      <x:c t="str">
        <x:v>8590913875922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SD617</x:v>
      </x:c>
      <x:c t="str">
        <x:v>Fali kézizuhanytartó, arany</x:v>
      </x:c>
      <x:c t="str">
        <x:v>SAPHO</x:v>
      </x:c>
      <x:c t="str">
        <x:v>8590913887376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/>
      </x:c>
    </x:row>
    <x:row>
      <x:c t="str">
        <x:v>SD714</x:v>
      </x:c>
      <x:c t="str">
        <x:v>Kézizuhanytartó, matt fehér</x:v>
      </x:c>
      <x:c t="str">
        <x:v>SAPHO</x:v>
      </x:c>
      <x:c t="str">
        <x:v>8590913928413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SD715</x:v>
      </x:c>
      <x:c t="str">
        <x:v>kézizuhanytartó, 35x50mm, fekete</x:v>
      </x:c>
      <x:c t="str">
        <x:v>SAPHO</x:v>
      </x:c>
      <x:c t="str">
        <x:v>8590913875915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SD717</x:v>
      </x:c>
      <x:c t="str">
        <x:v>Kézizuhanytartó, arany</x:v>
      </x:c>
      <x:c t="str">
        <x:v>SAPHO</x:v>
      </x:c>
      <x:c t="str">
        <x:v>8590913886171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SD719</x:v>
      </x:c>
      <x:c t="str">
        <x:v>kézizuhanytartó, matt arany</x:v>
      </x:c>
      <x:c t="str">
        <x:v>SAPHO</x:v>
      </x:c>
      <x:c t="str">
        <x:v>8590913123672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>újdonság: 2025.12</x:v>
      </x:c>
    </x:row>
    <x:row>
      <x:c t="str">
        <x:v>SD71G</x:v>
      </x:c>
      <x:c t="str">
        <x:v>kézizuhanytartó, matt arany</x:v>
      </x:c>
      <x:c t="str">
        <x:v>SAPHO</x:v>
      </x:c>
      <x:c t="str">
        <x:v>8590913123870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22600.0000</x:v>
      </x:c>
      <x:c t="str">
        <x:v>újdonság: 2025.10</x:v>
      </x:c>
    </x:row>
    <x:row>
      <x:c t="str">
        <x:v>SE071</x:v>
      </x:c>
      <x:c t="str">
        <x:v>érintésmentes folyékony szappanadagoló, 650mm, csiszolt inox</x:v>
      </x:c>
      <x:c t="str">
        <x:v>SAPHO</x:v>
      </x:c>
      <x:c t="str">
        <x:v>8590913885136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SE101</x:v>
      </x:c>
      <x:c t="str">
        <x:v>SEGA törölközőtartó, 550x1700x70mm, fehér struktúrált</x:v>
      </x:c>
      <x:c t="str">
        <x:v>SAPHO</x:v>
      </x:c>
      <x:c t="str">
        <x:v>8590913831287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SE102</x:v>
      </x:c>
      <x:c t="str">
        <x:v>SEGA törölközőtartó, 550x1700x70mm, szálcsiszolt inox</x:v>
      </x:c>
      <x:c t="str">
        <x:v>SAPHO</x:v>
      </x:c>
      <x:c t="str">
        <x:v>8590913831294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119000.0000</x:v>
      </x:c>
      <x:c t="str">
        <x:v/>
      </x:c>
    </x:row>
    <x:row>
      <x:c t="str">
        <x:v>SE103</x:v>
      </x:c>
      <x:c t="str">
        <x:v>SEGA törölközőtartó, 550x1700x70mm, fényes inox</x:v>
      </x:c>
      <x:c t="str">
        <x:v>SAPHO</x:v>
      </x:c>
      <x:c t="str">
        <x:v>8590913831300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139000.0000</x:v>
      </x:c>
      <x:c t="str">
        <x:v/>
      </x:c>
    </x:row>
    <x:row>
      <x:c t="str">
        <x:v>SE104</x:v>
      </x:c>
      <x:c t="str">
        <x:v>SEGA törölközőtartó, 550x1700x70mm, matt fekete</x:v>
      </x:c>
      <x:c t="str">
        <x:v>SAPHO</x:v>
      </x:c>
      <x:c t="str">
        <x:v>8590913850202</x:v>
      </x:c>
      <x:c t="str">
        <x:v>db        </x:v>
      </x:c>
      <x:c t="str">
        <x:v>74182000</x:v>
      </x:c>
      <x:c t="n">
        <x:v>3.3800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SE121</x:v>
      </x:c>
      <x:c t="str">
        <x:v>DEBUT törölközőtartó, 500x1860x32mm, matt fekete</x:v>
      </x:c>
      <x:c t="str">
        <x:v>SAPHO</x:v>
      </x:c>
      <x:c t="str">
        <x:v>8590913886362</x:v>
      </x:c>
      <x:c t="str">
        <x:v>db        </x:v>
      </x:c>
      <x:c t="str">
        <x:v>73269098</x:v>
      </x:c>
      <x:c t="n">
        <x:v>6.0650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SE162</x:v>
      </x:c>
      <x:c t="str">
        <x:v>automata szappanadagoló, ABS/fehér</x:v>
      </x:c>
      <x:c t="str">
        <x:v>SAPHO</x:v>
      </x:c>
      <x:c t="str">
        <x:v>8590913887239</x:v>
      </x:c>
      <x:c t="str">
        <x:v>db        </x:v>
      </x:c>
      <x:c t="str">
        <x:v>39249000</x:v>
      </x:c>
      <x:c t="n">
        <x:v>0.3900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2024.09</x:v>
      </x:c>
    </x:row>
    <x:row>
      <x:c t="str">
        <x:v>SET011</x:v>
      </x:c>
      <x:c t="str">
        <x:v>REITANO ANTEA zuhanyoszlop csaptelep nélkül, fejzuhannyal, króm</x:v>
      </x:c>
      <x:c t="str">
        <x:v>SAPHO</x:v>
      </x:c>
      <x:c t="str">
        <x:v>8590913860195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185000.0000</x:v>
      </x:c>
      <x:c t="str">
        <x:v>kifutott: 2024.09</x:v>
      </x:c>
    </x:row>
    <x:row>
      <x:c t="str">
        <x:v>SET015</x:v>
      </x:c>
      <x:c t="str">
        <x:v>REITANO ANTEA zuhanyoszlop csaptelep nélkül, fejzuhannyal, arany</x:v>
      </x:c>
      <x:c t="str">
        <x:v>SAPHO</x:v>
      </x:c>
      <x:c t="str">
        <x:v>8590913860201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SET016</x:v>
      </x:c>
      <x:c t="str">
        <x:v>REITANO ANTEA zuhanyoszlop csaptelep nélkül, fejzuhannyal, bronz</x:v>
      </x:c>
      <x:c t="str">
        <x:v>SAPHO</x:v>
      </x:c>
      <x:c t="str">
        <x:v>8590913860218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257000.0000</x:v>
      </x:c>
      <x:c t="str">
        <x:v>kifutott: 2024.09</x:v>
      </x:c>
    </x:row>
    <x:row>
      <x:c t="str">
        <x:v>SET017</x:v>
      </x:c>
      <x:c t="str">
        <x:v>REITANO ANTEA zuhanyoszlop csaptelep nélkül, fejzuhannyal, rózsaarany</x:v>
      </x:c>
      <x:c t="str">
        <x:v>SAPHO</x:v>
      </x:c>
      <x:c t="str">
        <x:v>8590913860225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SET021</x:v>
      </x:c>
      <x:c t="str">
        <x:v>REITANO ANTEA zuhanyoszlop króm, kézi és fejzuhannyal, gégecsővel,csaptelep nélkül</x:v>
      </x:c>
      <x:c t="str">
        <x:v>SAPHO</x:v>
      </x:c>
      <x:c t="str">
        <x:v>8590913876127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232000.0000</x:v>
      </x:c>
      <x:c t="str">
        <x:v>kifutott: 2025.03</x:v>
      </x:c>
    </x:row>
    <x:row>
      <x:c t="str">
        <x:v>SET026</x:v>
      </x:c>
      <x:c t="str">
        <x:v>REITANO ANTEA zuhanyoszlop bronz,kézi és fejzuhannyal, gégecsővel,csaptelep nélkül</x:v>
      </x:c>
      <x:c t="str">
        <x:v>SAPHO</x:v>
      </x:c>
      <x:c t="str">
        <x:v>8590913876134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357000.0000</x:v>
      </x:c>
      <x:c t="str">
        <x:v>kifutott: 2025.03</x:v>
      </x:c>
    </x:row>
    <x:row>
      <x:c t="str">
        <x:v>SET031</x:v>
      </x:c>
      <x:c t="str">
        <x:v>REITANO ANTEA zuhanyoszlop csaptelep nélkül, fej- és kézizuhannyal, króm</x:v>
      </x:c>
      <x:c t="str">
        <x:v>SAPHO</x:v>
      </x:c>
      <x:c t="str">
        <x:v>8590913860232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230000.0000</x:v>
      </x:c>
      <x:c t="str">
        <x:v/>
      </x:c>
    </x:row>
    <x:row>
      <x:c t="str">
        <x:v>SET035</x:v>
      </x:c>
      <x:c t="str">
        <x:v>REITANO ANTEA zuhanyoszlop csaptelep nélkül, fej- és kézizuhannyal, arany</x:v>
      </x:c>
      <x:c t="str">
        <x:v>SAPHO</x:v>
      </x:c>
      <x:c t="str">
        <x:v>8590913860249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347000.0000</x:v>
      </x:c>
      <x:c t="str">
        <x:v/>
      </x:c>
    </x:row>
    <x:row>
      <x:c t="str">
        <x:v>SET036</x:v>
      </x:c>
      <x:c t="str">
        <x:v>REITANO ANTEA zuhanyoszlop csaptelep nélkül, fej- és kézizuhannyal, bronz</x:v>
      </x:c>
      <x:c t="str">
        <x:v>SAPHO</x:v>
      </x:c>
      <x:c t="str">
        <x:v>8590913860256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SET037</x:v>
      </x:c>
      <x:c t="str">
        <x:v>REITANO ANTEA zuhanyoszlop csaptelep nélkül, fej- és kézizuhannyal, rózsaarany</x:v>
      </x:c>
      <x:c t="str">
        <x:v>SAPHO</x:v>
      </x:c>
      <x:c t="str">
        <x:v>8590913860263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365000.0000</x:v>
      </x:c>
      <x:c t="str">
        <x:v/>
      </x:c>
    </x:row>
    <x:row>
      <x:c t="str">
        <x:v>SET038</x:v>
      </x:c>
      <x:c t="str">
        <x:v>REITANO ANTEA zuhanyoszlop csaptelep nélkül, fej- és kézizuhannyal, nikkel</x:v>
      </x:c>
      <x:c t="str">
        <x:v>SAPHO</x:v>
      </x:c>
      <x:c t="str">
        <x:v>8590913861734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SET041</x:v>
      </x:c>
      <x:c t="str">
        <x:v>REITANO ANTEA Zuhanyoszlop termosztátos csapteleppel, fej- és retró kézizuhannyal, króm</x:v>
      </x:c>
      <x:c t="str">
        <x:v>SAPHO</x:v>
      </x:c>
      <x:c t="str">
        <x:v>8590913860270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436000.0000</x:v>
      </x:c>
      <x:c t="str">
        <x:v/>
      </x:c>
    </x:row>
    <x:row>
      <x:c t="str">
        <x:v>SET045</x:v>
      </x:c>
      <x:c t="str">
        <x:v>REITANO ANTEA Zuhanyoszlop termosztátos csapteleppel, fej- és retró kézizuhannyal, arany</x:v>
      </x:c>
      <x:c t="str">
        <x:v>SAPHO</x:v>
      </x:c>
      <x:c t="str">
        <x:v>8590913860287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607000.0000</x:v>
      </x:c>
      <x:c t="str">
        <x:v/>
      </x:c>
    </x:row>
    <x:row>
      <x:c t="str">
        <x:v>SET046</x:v>
      </x:c>
      <x:c t="str">
        <x:v>REITANO ANTEA Zuhanyoszlop termosztátos csapteleppel, fej- és retró kézizuhannyal, bronz</x:v>
      </x:c>
      <x:c t="str">
        <x:v>SAPHO</x:v>
      </x:c>
      <x:c t="str">
        <x:v>8590913860294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SET047</x:v>
      </x:c>
      <x:c t="str">
        <x:v>REITANO ANTEA Zuhanyoszlop termosztátos csapteleppel, fej- és retró kézizuhannyal, rózsaarany</x:v>
      </x:c>
      <x:c t="str">
        <x:v>SAPHO</x:v>
      </x:c>
      <x:c t="str">
        <x:v>8590913860300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639000.0000</x:v>
      </x:c>
      <x:c t="str">
        <x:v/>
      </x:c>
    </x:row>
    <x:row>
      <x:c t="str">
        <x:v>SET048</x:v>
      </x:c>
      <x:c t="str">
        <x:v>REITANO ANTEA Zuhanyoszlop termosztátos csapteleppel, fej- és retró kézizuhannyal, nikkel</x:v>
      </x:c>
      <x:c t="str">
        <x:v>SAPHO</x:v>
      </x:c>
      <x:c t="str">
        <x:v>8590913861741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SET061</x:v>
      </x:c>
      <x:c t="str">
        <x:v>REITANO VANITY Zuhanyoszlop, csaptelepre szerelhető, fej- és kézizuhannyal, króm</x:v>
      </x:c>
      <x:c t="str">
        <x:v>SAPHO</x:v>
      </x:c>
      <x:c t="str">
        <x:v>8590913860317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253000.0000</x:v>
      </x:c>
      <x:c t="str">
        <x:v/>
      </x:c>
    </x:row>
    <x:row>
      <x:c t="str">
        <x:v>SET066</x:v>
      </x:c>
      <x:c t="str">
        <x:v>REITANO VANITY Zuhanyoszlop, csaptelepre szerelhető, fej- és kézizuhannyal, bronz</x:v>
      </x:c>
      <x:c t="str">
        <x:v>SAPHO</x:v>
      </x:c>
      <x:c t="str">
        <x:v>8590913860331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383000.0000</x:v>
      </x:c>
      <x:c t="str">
        <x:v/>
      </x:c>
    </x:row>
    <x:row>
      <x:c t="str">
        <x:v>SET1101</x:v>
      </x:c>
      <x:c t="str">
        <x:v>kézizuhany szett, 1 funkciós, tartó, gégecső, 220mm, ABS/króm</x:v>
      </x:c>
      <x:c t="str">
        <x:v>SAPHO</x:v>
      </x:c>
      <x:c t="str">
        <x:v>8590913827723</x:v>
      </x:c>
      <x:c t="str">
        <x:v>szett     </x:v>
      </x:c>
      <x:c t="str">
        <x:v>39249000</x:v>
      </x:c>
      <x:c t="n">
        <x:v>0.5000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12500.0000</x:v>
      </x:c>
      <x:c t="str">
        <x:v>kifutott: 2025.08</x:v>
      </x:c>
    </x:row>
    <x:row>
      <x:c t="str">
        <x:v>SET1102</x:v>
      </x:c>
      <x:c t="str">
        <x:v>kézi masszázszuhany szett, 5 funkcióval, tartó, gégecső 110mm, ABS/króm</x:v>
      </x:c>
      <x:c t="str">
        <x:v>SAPHO</x:v>
      </x:c>
      <x:c t="str">
        <x:v>8590913827730</x:v>
      </x:c>
      <x:c t="str">
        <x:v>szett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13500.0000</x:v>
      </x:c>
      <x:c t="str">
        <x:v>kifutott: 2025.06</x:v>
      </x:c>
    </x:row>
    <x:row>
      <x:c t="str">
        <x:v>SET305-101</x:v>
      </x:c>
      <x:c t="str">
        <x:v>REITANO ANTEA falsík alatti zuhanycsaptelep, 2-irányú váltóval, króm</x:v>
      </x:c>
      <x:c t="str">
        <x:v>SAPHO</x:v>
      </x:c>
      <x:c t="str">
        <x:v>8590913860348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106000.0000</x:v>
      </x:c>
      <x:c t="str">
        <x:v/>
      </x:c>
    </x:row>
    <x:row>
      <x:c t="str">
        <x:v>SET305-102</x:v>
      </x:c>
      <x:c t="str">
        <x:v>REITANO ANTEA falsík alatti zuhanycsaptelep, 2-irányú váltóval, króm/arany</x:v>
      </x:c>
      <x:c t="str">
        <x:v>SAPHO</x:v>
      </x:c>
      <x:c t="str">
        <x:v>8590913860355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112000.0000</x:v>
      </x:c>
      <x:c t="str">
        <x:v/>
      </x:c>
    </x:row>
    <x:row>
      <x:c t="str">
        <x:v>SET305-105</x:v>
      </x:c>
      <x:c t="str">
        <x:v>REITANO ANTEA falsík alatti zuhanycsaptelep, 2-irányú váltóval, arany</x:v>
      </x:c>
      <x:c t="str">
        <x:v>SAPHO</x:v>
      </x:c>
      <x:c t="str">
        <x:v>8590913860362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SET305-106</x:v>
      </x:c>
      <x:c t="str">
        <x:v>REITANO ANTEA falsík alatti zuhanycsaptelep, 2-irányú váltóval, bronz</x:v>
      </x:c>
      <x:c t="str">
        <x:v>SAPHO</x:v>
      </x:c>
      <x:c t="str">
        <x:v>8590913860379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SET305-107</x:v>
      </x:c>
      <x:c t="str">
        <x:v>REITANO ANTEA falsík alatti zuhanycsaptelep, 2-irányú váltóval, rózsaarany</x:v>
      </x:c>
      <x:c t="str">
        <x:v>SAPHO</x:v>
      </x:c>
      <x:c t="str">
        <x:v>8590913860386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SET305-108</x:v>
      </x:c>
      <x:c t="str">
        <x:v>REITANO ANTEA falsík alatti zuhanycsaptelep, 2-irányú váltóval, nikkel</x:v>
      </x:c>
      <x:c t="str">
        <x:v>SAPHO</x:v>
      </x:c>
      <x:c t="str">
        <x:v>8590913861673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SETL6</x:v>
      </x:c>
      <x:c t="str">
        <x:v>ECO SET perlátor, szűkítő és kulcs 6L, M24x1, króm</x:v>
      </x:c>
      <x:c t="str">
        <x:v>SAPHO</x:v>
      </x:c>
      <x:c t="str">
        <x:v>8590913112010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újdonság: 2025.07</x:v>
      </x:c>
    </x:row>
    <x:row>
      <x:c t="str">
        <x:v>SETP3</x:v>
      </x:c>
      <x:c t="str">
        <x:v>külső menetes ANTICALC perlátor szett, 3db perlátor és 1db kulcs M24x1, króm</x:v>
      </x:c>
      <x:c t="str">
        <x:v>SAPHO</x:v>
      </x:c>
      <x:c t="str">
        <x:v>8590913112027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3500.0000</x:v>
      </x:c>
      <x:c t="str">
        <x:v>újdonság: 2025.07</x:v>
      </x:c>
    </x:row>
    <x:row>
      <x:c t="str">
        <x:v>SF077</x:v>
      </x:c>
      <x:c t="str">
        <x:v>Fejzuhany, kerek, AIRmix rendszerrel, átm:200mm, ABS/króm</x:v>
      </x:c>
      <x:c t="str">
        <x:v>SAPHO</x:v>
      </x:c>
      <x:c t="str">
        <x:v>8024559633719</x:v>
      </x:c>
      <x:c t="str">
        <x:v>db        </x:v>
      </x:c>
      <x:c t="str">
        <x:v>39229000</x:v>
      </x:c>
      <x:c t="n">
        <x:v>0.4930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23000.0000</x:v>
      </x:c>
      <x:c t="str">
        <x:v/>
      </x:c>
    </x:row>
    <x:row>
      <x:c t="str">
        <x:v>SF115</x:v>
      </x:c>
      <x:c t="str">
        <x:v>SENFINECO tükör, LED 3D efekt, 650x800mm, fekete</x:v>
      </x:c>
      <x:c t="str">
        <x:v>SAPHO</x:v>
      </x:c>
      <x:c t="str">
        <x:v>8590913884979</x:v>
      </x:c>
      <x:c t="str">
        <x:v>db        </x:v>
      </x:c>
      <x:c t="str">
        <x:v>70099100</x:v>
      </x:c>
      <x:c t="n">
        <x:v>11.6600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116000.0000</x:v>
      </x:c>
      <x:c t="str">
        <x:v/>
      </x:c>
    </x:row>
    <x:row>
      <x:c t="str">
        <x:v>SF316</x:v>
      </x:c>
      <x:c t="str">
        <x:v>fejzuhany, 195x195mm, arany</x:v>
      </x:c>
      <x:c t="str">
        <x:v>SAPHO</x:v>
      </x:c>
      <x:c t="str">
        <x:v>8590913926297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54000.0000</x:v>
      </x:c>
      <x:c t="str">
        <x:v>kiárusítás: 2025.10</x:v>
      </x:c>
    </x:row>
    <x:row>
      <x:c t="str">
        <x:v>SF317</x:v>
      </x:c>
      <x:c t="str">
        <x:v>Fejzuhany, 300x300mm, arany</x:v>
      </x:c>
      <x:c t="str">
        <x:v>SAPHO</x:v>
      </x:c>
      <x:c t="str">
        <x:v>8590913887345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375000.0000</x:v>
      </x:c>
      <x:c t="str">
        <x:v/>
      </x:c>
    </x:row>
    <x:row>
      <x:c t="str">
        <x:v>SF414</x:v>
      </x:c>
      <x:c t="str">
        <x:v>Fejzuhany, átm:300mm, matt fehér</x:v>
      </x:c>
      <x:c t="str">
        <x:v>SAPHO</x:v>
      </x:c>
      <x:c t="str">
        <x:v>8590913928444</x:v>
      </x:c>
      <x:c t="str">
        <x:v>db        </x:v>
      </x:c>
      <x:c t="str">
        <x:v>74182000</x:v>
      </x:c>
      <x:c t="n">
        <x:v>1.6000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167000.0000</x:v>
      </x:c>
      <x:c t="str">
        <x:v/>
      </x:c>
    </x:row>
    <x:row>
      <x:c t="str">
        <x:v>SF417</x:v>
      </x:c>
      <x:c t="str">
        <x:v>Fejzuhany, átm:300mm, arany</x:v>
      </x:c>
      <x:c t="str">
        <x:v>SAPHO</x:v>
      </x:c>
      <x:c t="str">
        <x:v>8590913886133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217000.0000</x:v>
      </x:c>
      <x:c t="str">
        <x:v/>
      </x:c>
    </x:row>
    <x:row>
      <x:c t="str">
        <x:v>SF419</x:v>
      </x:c>
      <x:c t="str">
        <x:v>fejzuhany, átm.:300mm, matt arany</x:v>
      </x:c>
      <x:c t="str">
        <x:v>SAPHO</x:v>
      </x:c>
      <x:c t="str">
        <x:v>8590913123689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199000.0000</x:v>
      </x:c>
      <x:c t="str">
        <x:v>újdonság: 2025.12</x:v>
      </x:c>
    </x:row>
    <x:row>
      <x:c t="str">
        <x:v>SF41G</x:v>
      </x:c>
      <x:c t="str">
        <x:v>fejzuhany, átm.: 300mm, matt arany</x:v>
      </x:c>
      <x:c t="str">
        <x:v>SAPHO</x:v>
      </x:c>
      <x:c t="str">
        <x:v>8590913123795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266000.0000</x:v>
      </x:c>
      <x:c t="str">
        <x:v>újdonság: 2025.10</x:v>
      </x:c>
    </x:row>
    <x:row>
      <x:c t="str">
        <x:v>SG060</x:v>
      </x:c>
      <x:c t="str">
        <x:v>AQUALINE STAGO LED tükör, átm.:60cm, szenzoros, dimmelhető, matt fekete</x:v>
      </x:c>
      <x:c t="str">
        <x:v>AQUALINE</x:v>
      </x:c>
      <x:c t="str">
        <x:v>8590913971716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/>
      </x:c>
    </x:row>
    <x:row>
      <x:c t="str">
        <x:v>SG065</x:v>
      </x:c>
      <x:c t="str">
        <x:v>AQUALINE STAGO tükör, átm.:60cm</x:v>
      </x:c>
      <x:c t="str">
        <x:v>AQUALINE</x:v>
      </x:c>
      <x:c t="str">
        <x:v>8590913971709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SG107</x:v>
      </x:c>
      <x:c t="str">
        <x:v>Bidé zuhany, biztonsági záras faliszeleppel, gégecsővel, króm</x:v>
      </x:c>
      <x:c t="str">
        <x:v>SAPHO</x:v>
      </x:c>
      <x:c t="str">
        <x:v>8590913832673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69000.0000</x:v>
      </x:c>
      <x:c t="n">
        <x:v>93000.0000</x:v>
      </x:c>
      <x:c t="str">
        <x:v/>
      </x:c>
    </x:row>
    <x:row>
      <x:c t="str">
        <x:v>SG107NE</x:v>
      </x:c>
      <x:c t="str">
        <x:v>Bidé zuhany, biztonsági záras faliszeleppel, gégecsővel, matt fekete</x:v>
      </x:c>
      <x:c t="str">
        <x:v>SAPHO</x:v>
      </x:c>
      <x:c t="str">
        <x:v>8590913876011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99000.0000</x:v>
      </x:c>
      <x:c t="n">
        <x:v>120000.0000</x:v>
      </x:c>
      <x:c t="str">
        <x:v/>
      </x:c>
    </x:row>
    <x:row>
      <x:c t="str">
        <x:v>SG108</x:v>
      </x:c>
      <x:c t="str">
        <x:v>Bidé zuhany, biztonsági záras faliszeleppel, gégecsővel, króm</x:v>
      </x:c>
      <x:c t="str">
        <x:v>SAPHO</x:v>
      </x:c>
      <x:c t="str">
        <x:v>8590913832680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74000.0000</x:v>
      </x:c>
      <x:c t="n">
        <x:v>100000.0000</x:v>
      </x:c>
      <x:c t="str">
        <x:v/>
      </x:c>
    </x:row>
    <x:row>
      <x:c t="str">
        <x:v>SG108NE</x:v>
      </x:c>
      <x:c t="str">
        <x:v>Bidé zuhany, biztonsági záras faliszeleppel, gégecsővel, matt fekete</x:v>
      </x:c>
      <x:c t="str">
        <x:v>SAPHO</x:v>
      </x:c>
      <x:c t="str">
        <x:v>8590913876028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104000.0000</x:v>
      </x:c>
      <x:c t="n">
        <x:v>124000.0000</x:v>
      </x:c>
      <x:c t="str">
        <x:v/>
      </x:c>
    </x:row>
    <x:row>
      <x:c t="str">
        <x:v>SG201</x:v>
      </x:c>
      <x:c t="str">
        <x:v>Kézizuhany tartó fali csatlakozóval, állítható, 1/2", króm</x:v>
      </x:c>
      <x:c t="str">
        <x:v>SAPHO</x:v>
      </x:c>
      <x:c t="str">
        <x:v>8590913845666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/>
      </x:c>
    </x:row>
    <x:row>
      <x:c t="str">
        <x:v>SG202</x:v>
      </x:c>
      <x:c t="str">
        <x:v>Fali csatlakozó zuhanyhoz, 1/2", króm</x:v>
      </x:c>
      <x:c t="str">
        <x:v>SAPHO</x:v>
      </x:c>
      <x:c t="str">
        <x:v>8590913845680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9300.0000</x:v>
      </x:c>
      <x:c t="str">
        <x:v/>
      </x:c>
    </x:row>
    <x:row>
      <x:c t="str">
        <x:v>SG202BI</x:v>
      </x:c>
      <x:c t="str">
        <x:v>Fali csatlakozó zuhanyhoz, 1/2", matt fehér</x:v>
      </x:c>
      <x:c t="str">
        <x:v>SAPHO</x:v>
      </x:c>
      <x:c t="str">
        <x:v>8590913928482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SG202G</x:v>
      </x:c>
      <x:c t="str">
        <x:v>fali csatlakozó zuhanyhoz, matt arany</x:v>
      </x:c>
      <x:c t="str">
        <x:v>SAPHO</x:v>
      </x:c>
      <x:c t="str">
        <x:v>8590913123818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28000.0000</x:v>
      </x:c>
      <x:c t="str">
        <x:v>újdonság: 2025.10</x:v>
      </x:c>
    </x:row>
    <x:row>
      <x:c t="str">
        <x:v>SG202NE</x:v>
      </x:c>
      <x:c t="str">
        <x:v>Fali csatlakozó zuhanyhoz, 1/2", matt fekete</x:v>
      </x:c>
      <x:c t="str">
        <x:v>SAPHO</x:v>
      </x:c>
      <x:c t="str">
        <x:v>8590913882616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SG202OR</x:v>
      </x:c>
      <x:c t="str">
        <x:v>Fali csatlakozó zuhanyhoz, 1/2", arany</x:v>
      </x:c>
      <x:c t="str">
        <x:v>SAPHO</x:v>
      </x:c>
      <x:c t="str">
        <x:v>8590913886102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18800.0000</x:v>
      </x:c>
      <x:c t="str">
        <x:v/>
      </x:c>
    </x:row>
    <x:row>
      <x:c t="str">
        <x:v>SG203</x:v>
      </x:c>
      <x:c t="str">
        <x:v>fix zuhanytartó fali csatlakozóval, 1/2", króm</x:v>
      </x:c>
      <x:c t="str">
        <x:v>SAPHO</x:v>
      </x:c>
      <x:c t="str">
        <x:v>8590913845703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SG203BI</x:v>
      </x:c>
      <x:c t="str">
        <x:v>fix zuhanytartó fali csatlakozóval, 1/2", matt fehér</x:v>
      </x:c>
      <x:c t="str">
        <x:v>SAPHO</x:v>
      </x:c>
      <x:c t="str">
        <x:v>8590913928505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SG203G</x:v>
      </x:c>
      <x:c t="str">
        <x:v>fix zuhanytartó fali csatlakozó, matt arany</x:v>
      </x:c>
      <x:c t="str">
        <x:v>SAPHO</x:v>
      </x:c>
      <x:c t="str">
        <x:v>8590913123863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51000.0000</x:v>
      </x:c>
      <x:c t="str">
        <x:v>újdonság: 2025.10</x:v>
      </x:c>
    </x:row>
    <x:row>
      <x:c t="str">
        <x:v>SG203NE</x:v>
      </x:c>
      <x:c t="str">
        <x:v>fix zuhanytartó fali csatlakozóval, 1/2", matt fekete</x:v>
      </x:c>
      <x:c t="str">
        <x:v>SAPHO</x:v>
      </x:c>
      <x:c t="str">
        <x:v>8590913875991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SG203OR</x:v>
      </x:c>
      <x:c t="str">
        <x:v>fix zuhanytartó fali csatlakozóval, 1/2", arany</x:v>
      </x:c>
      <x:c t="str">
        <x:v>SAPHO</x:v>
      </x:c>
      <x:c t="str">
        <x:v>8590913886119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27000.0000</x:v>
      </x:c>
      <x:c t="str">
        <x:v/>
      </x:c>
    </x:row>
    <x:row>
      <x:c t="str">
        <x:v>SG204</x:v>
      </x:c>
      <x:c t="str">
        <x:v>kézizuhanytartó víz csatlakozóval, 1/2", króm</x:v>
      </x:c>
      <x:c t="str">
        <x:v>SAPHO</x:v>
      </x:c>
      <x:c t="str">
        <x:v>8590913846373</x:v>
      </x:c>
      <x:c t="str">
        <x:v>db        </x:v>
      </x:c>
      <x:c t="str">
        <x:v>84819000</x:v>
      </x:c>
      <x:c t="n">
        <x:v>0.3600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15600.0000</x:v>
      </x:c>
      <x:c t="str">
        <x:v/>
      </x:c>
    </x:row>
    <x:row>
      <x:c t="str">
        <x:v>SG301</x:v>
      </x:c>
      <x:c t="str">
        <x:v>Kézizuhany tartó, állítható, 1/2", króm</x:v>
      </x:c>
      <x:c t="str">
        <x:v>SAPHO</x:v>
      </x:c>
      <x:c t="str">
        <x:v>8590913845673</x:v>
      </x:c>
      <x:c t="str">
        <x:v>db        </x:v>
      </x:c>
      <x:c t="str">
        <x:v>74182000</x:v>
      </x:c>
      <x:c t="n">
        <x:v>0.5700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SG302</x:v>
      </x:c>
      <x:c t="str">
        <x:v>Zuhanycsatlakozó, szögletes, 1/2", króm</x:v>
      </x:c>
      <x:c t="str">
        <x:v>SAPHO</x:v>
      </x:c>
      <x:c t="str">
        <x:v>8590913845697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10600.0000</x:v>
      </x:c>
      <x:c t="str">
        <x:v/>
      </x:c>
    </x:row>
    <x:row>
      <x:c t="str">
        <x:v>SG302NE</x:v>
      </x:c>
      <x:c t="str">
        <x:v>Zuhanycsatlakozó, szögletes, 1/2", matt fekete</x:v>
      </x:c>
      <x:c t="str">
        <x:v>SAPHO</x:v>
      </x:c>
      <x:c t="str">
        <x:v>8590913882623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15600.0000</x:v>
      </x:c>
      <x:c t="str">
        <x:v/>
      </x:c>
    </x:row>
    <x:row>
      <x:c t="str">
        <x:v>SG302OR</x:v>
      </x:c>
      <x:c t="str">
        <x:v>Zuhanycsatlakozó, szögletes, 1/2", arany</x:v>
      </x:c>
      <x:c t="str">
        <x:v>SAPHO</x:v>
      </x:c>
      <x:c t="str">
        <x:v>8590913887291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22000.0000</x:v>
      </x:c>
      <x:c t="str">
        <x:v/>
      </x:c>
    </x:row>
    <x:row>
      <x:c t="str">
        <x:v>SG303</x:v>
      </x:c>
      <x:c t="str">
        <x:v>fix zuhanytartó fali csatlakozóval, 1/2˝, króm</x:v>
      </x:c>
      <x:c t="str">
        <x:v>SAPHO</x:v>
      </x:c>
      <x:c t="str">
        <x:v>8590913845710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SG303NE</x:v>
      </x:c>
      <x:c t="str">
        <x:v>fix zuhanytartó fali csatlakozóval, 1/2˝, matt fekete</x:v>
      </x:c>
      <x:c t="str">
        <x:v>SAPHO</x:v>
      </x:c>
      <x:c t="str">
        <x:v>8590913876004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SG303OR</x:v>
      </x:c>
      <x:c t="str">
        <x:v>fix zuhanytartó fali csatlakozóval, 1/2˝, arany</x:v>
      </x:c>
      <x:c t="str">
        <x:v>SAPHO</x:v>
      </x:c>
      <x:c t="str">
        <x:v>8590913887307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29500.0000</x:v>
      </x:c>
      <x:c t="str">
        <x:v/>
      </x:c>
    </x:row>
    <x:row>
      <x:c t="str">
        <x:v>SG310R</x:v>
      </x:c>
      <x:c t="str">
        <x:v>Rozetta, 50mm x 1/2", 3mm, króm</x:v>
      </x:c>
      <x:c t="str">
        <x:v>SAPHO</x:v>
      </x:c>
      <x:c t="str">
        <x:v>8590913913853</x:v>
      </x:c>
      <x:c t="str">
        <x:v>db        </x:v>
      </x:c>
      <x:c t="str">
        <x:v>84819000</x:v>
      </x:c>
      <x:c t="n">
        <x:v>0.0590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3000.0000</x:v>
      </x:c>
      <x:c t="str">
        <x:v/>
      </x:c>
    </x:row>
    <x:row>
      <x:c t="str">
        <x:v>SG311R</x:v>
      </x:c>
      <x:c t="str">
        <x:v>Rozetta, 60mm x 1/2", 3mm, króm</x:v>
      </x:c>
      <x:c t="str">
        <x:v>SAPHO</x:v>
      </x:c>
      <x:c t="str">
        <x:v>8590913913860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4420.0000</x:v>
      </x:c>
      <x:c t="str">
        <x:v/>
      </x:c>
    </x:row>
    <x:row>
      <x:c t="str">
        <x:v>SG361</x:v>
      </x:c>
      <x:c t="str">
        <x:v>szögletes kézizuhanytartó, króm</x:v>
      </x:c>
      <x:c t="str">
        <x:v>SAPHO</x:v>
      </x:c>
      <x:c t="str">
        <x:v>8590913919923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>kifutott: 2025.12</x:v>
      </x:c>
    </x:row>
    <x:row>
      <x:c t="str">
        <x:v>SG363</x:v>
      </x:c>
      <x:c t="str">
        <x:v>szögletes kézizuhanytartó, vízbekötéssel, króm</x:v>
      </x:c>
      <x:c t="str">
        <x:v>SAPHO</x:v>
      </x:c>
      <x:c t="str">
        <x:v>8590913919930</x:v>
      </x:c>
      <x:c t="str">
        <x:v>db        </x:v>
      </x:c>
      <x:c t="str">
        <x:v>74182000</x:v>
      </x:c>
      <x:c t="n">
        <x:v>0.6050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>kiárusítás: 2025.03</x:v>
      </x:c>
    </x:row>
    <x:row>
      <x:c t="str">
        <x:v>SG403</x:v>
      </x:c>
      <x:c t="str">
        <x:v>fix zuhanytartó fali csatlakozóval, króm</x:v>
      </x:c>
      <x:c t="str">
        <x:v>SAPHO</x:v>
      </x:c>
      <x:c t="str">
        <x:v>8590913928758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15000.0000</x:v>
      </x:c>
      <x:c t="str">
        <x:v/>
      </x:c>
    </x:row>
    <x:row>
      <x:c t="str">
        <x:v>SG403BI</x:v>
      </x:c>
      <x:c t="str">
        <x:v>fix zuhanytartó fali csatlakozóval, matt fehér</x:v>
      </x:c>
      <x:c t="str">
        <x:v>SAPHO</x:v>
      </x:c>
      <x:c t="str">
        <x:v>8590913928772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>kifutott: 2025.02</x:v>
      </x:c>
    </x:row>
    <x:row>
      <x:c t="str">
        <x:v>SG403NE</x:v>
      </x:c>
      <x:c t="str">
        <x:v>fix zuhanytartó fali csatlakozóval, matt fekete</x:v>
      </x:c>
      <x:c t="str">
        <x:v>SAPHO</x:v>
      </x:c>
      <x:c t="str">
        <x:v>8590913928765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/>
      </x:c>
    </x:row>
    <x:row>
      <x:c t="str">
        <x:v>SG403OR</x:v>
      </x:c>
      <x:c t="str">
        <x:v>fix zuhanytartó fali csatlakozóval, arany</x:v>
      </x:c>
      <x:c t="str">
        <x:v>SAPHO</x:v>
      </x:c>
      <x:c t="str">
        <x:v>8590913928789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27000.0000</x:v>
      </x:c>
      <x:c t="str">
        <x:v>kifutott: 2024.11</x:v>
      </x:c>
    </x:row>
    <x:row>
      <x:c t="str">
        <x:v>SG408S</x:v>
      </x:c>
      <x:c t="str">
        <x:v>Rozetta, 50mm x 1/2", 3mm, króm</x:v>
      </x:c>
      <x:c t="str">
        <x:v>SAPHO</x:v>
      </x:c>
      <x:c t="str">
        <x:v>8590913913846</x:v>
      </x:c>
      <x:c t="str">
        <x:v>db        </x:v>
      </x:c>
      <x:c t="str">
        <x:v>84819000</x:v>
      </x:c>
      <x:c t="n">
        <x:v>0.0750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4220.0000</x:v>
      </x:c>
      <x:c t="str">
        <x:v/>
      </x:c>
    </x:row>
    <x:row>
      <x:c t="str">
        <x:v>SG904</x:v>
      </x:c>
      <x:c t="str">
        <x:v>Kombinált sarokszelep 1/2“x3/4“x3/8“ gyors telepítés, króm</x:v>
      </x:c>
      <x:c t="str">
        <x:v>SAPHO</x:v>
      </x:c>
      <x:c t="str">
        <x:v>8590913845758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17500.0000</x:v>
      </x:c>
      <x:c t="str">
        <x:v>kifutott: 2024.09</x:v>
      </x:c>
    </x:row>
    <x:row>
      <x:c t="str">
        <x:v>SH050</x:v>
      </x:c>
      <x:c t="str">
        <x:v>Üvegpolc tükrösszekrényhez, 50cm</x:v>
      </x:c>
      <x:c t="str">
        <x:v>SAPHO</x:v>
      </x:c>
      <x:c t="str">
        <x:v>8590913888540</x:v>
      </x:c>
      <x:c t="str">
        <x:v>db        </x:v>
      </x:c>
      <x:c t="str">
        <x:v>94036090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11700.0000</x:v>
      </x:c>
      <x:c t="str">
        <x:v/>
      </x:c>
    </x:row>
    <x:row>
      <x:c t="str">
        <x:v>SH060</x:v>
      </x:c>
      <x:c t="str">
        <x:v>Üvegpolc tükrösszekrényhez, 60cm</x:v>
      </x:c>
      <x:c t="str">
        <x:v>SAPHO</x:v>
      </x:c>
      <x:c t="str">
        <x:v>8590913888557</x:v>
      </x:c>
      <x:c t="str">
        <x:v>db        </x:v>
      </x:c>
      <x:c t="str">
        <x:v>94036090</x:v>
      </x:c>
      <x:c t="n">
        <x:v>1.8400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SH080</x:v>
      </x:c>
      <x:c t="str">
        <x:v>Üvegpolc tükrösszekrényhez, 80cm</x:v>
      </x:c>
      <x:c t="str">
        <x:v>SAPHO</x:v>
      </x:c>
      <x:c t="str">
        <x:v>8590913888564</x:v>
      </x:c>
      <x:c t="str">
        <x:v>db        </x:v>
      </x:c>
      <x:c t="str">
        <x:v>94036090</x:v>
      </x:c>
      <x:c t="n">
        <x:v>2.5710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SH0902</x:v>
      </x:c>
      <x:c t="str">
        <x:v>SHARON pedálos szemetes, 3l, ABS, fehér</x:v>
      </x:c>
      <x:c t="str">
        <x:v>SAPHO</x:v>
      </x:c>
      <x:c t="str">
        <x:v>8003341328071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5900.0000</x:v>
      </x:c>
      <x:c t="str">
        <x:v>újdonság: 2024.09</x:v>
      </x:c>
    </x:row>
    <x:row>
      <x:c t="str">
        <x:v>SH0908</x:v>
      </x:c>
      <x:c t="str">
        <x:v>SHARON pedálos szemetes, 3l, ABS, szürke</x:v>
      </x:c>
      <x:c t="str">
        <x:v>SAPHO</x:v>
      </x:c>
      <x:c t="str">
        <x:v>8003341328149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5900.0000</x:v>
      </x:c>
      <x:c t="str">
        <x:v>újdonság: 2024.09</x:v>
      </x:c>
    </x:row>
    <x:row>
      <x:c t="str">
        <x:v>SH0914</x:v>
      </x:c>
      <x:c t="str">
        <x:v>SHARON pedálos szemetes, 3l, ABS, fekete</x:v>
      </x:c>
      <x:c t="str">
        <x:v>SAPHO</x:v>
      </x:c>
      <x:c t="str">
        <x:v>8003341328088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5900.0000</x:v>
      </x:c>
      <x:c t="str">
        <x:v>újdonság: 2024.09</x:v>
      </x:c>
    </x:row>
    <x:row>
      <x:c t="str">
        <x:v>SH1001</x:v>
      </x:c>
      <x:c t="str">
        <x:v>kádbeömlő, 100x5mm, króm</x:v>
      </x:c>
      <x:c t="str">
        <x:v>SAPHO</x:v>
      </x:c>
      <x:c t="str">
        <x:v>8590913812736</x:v>
      </x:c>
      <x:c t="str">
        <x:v>db        </x:v>
      </x:c>
      <x:c t="str">
        <x:v>84818019</x:v>
      </x:c>
      <x:c t="n">
        <x:v>0.5020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38700.0000</x:v>
      </x:c>
      <x:c t="str">
        <x:v/>
      </x:c>
    </x:row>
    <x:row>
      <x:c t="str">
        <x:v>SH1102</x:v>
      </x:c>
      <x:c t="str">
        <x:v>SHARON álló szappantartó, fehér</x:v>
      </x:c>
      <x:c t="str">
        <x:v>AQUALINE</x:v>
      </x:c>
      <x:c t="str">
        <x:v>8003341324998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SH1108</x:v>
      </x:c>
      <x:c t="str">
        <x:v>SHARON álló szappantartó, szürke</x:v>
      </x:c>
      <x:c t="str">
        <x:v>AQUALINE</x:v>
      </x:c>
      <x:c t="str">
        <x:v>8003341324165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SH1114</x:v>
      </x:c>
      <x:c t="str">
        <x:v>SHARON álló szappantartó, fekete</x:v>
      </x:c>
      <x:c t="str">
        <x:v>AQUALINE</x:v>
      </x:c>
      <x:c t="str">
        <x:v>8003341325032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SH3302</x:v>
      </x:c>
      <x:c t="str">
        <x:v>SHARON álló WC-kefe fehér</x:v>
      </x:c>
      <x:c t="str">
        <x:v>AQUALINE</x:v>
      </x:c>
      <x:c t="str">
        <x:v>8003341325001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3900.0000</x:v>
      </x:c>
      <x:c t="str">
        <x:v/>
      </x:c>
    </x:row>
    <x:row>
      <x:c t="str">
        <x:v>SH3308</x:v>
      </x:c>
      <x:c t="str">
        <x:v>SHARON álló WC-kefe szürke</x:v>
      </x:c>
      <x:c t="str">
        <x:v>AQUALINE</x:v>
      </x:c>
      <x:c t="str">
        <x:v>8003341324172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3900.0000</x:v>
      </x:c>
      <x:c t="str">
        <x:v/>
      </x:c>
    </x:row>
    <x:row>
      <x:c t="str">
        <x:v>SH3314</x:v>
      </x:c>
      <x:c t="str">
        <x:v>SHARON álló WC-kefe fekete</x:v>
      </x:c>
      <x:c t="str">
        <x:v>AQUALINE</x:v>
      </x:c>
      <x:c t="str">
        <x:v>8003341325049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3900.0000</x:v>
      </x:c>
      <x:c t="str">
        <x:v/>
      </x:c>
    </x:row>
    <x:row>
      <x:c t="str">
        <x:v>SH500</x:v>
      </x:c>
      <x:c t="str">
        <x:v>SHICK törölközőtartó, 500x1344mm, króm</x:v>
      </x:c>
      <x:c t="str">
        <x:v>SAPHO</x:v>
      </x:c>
      <x:c t="str">
        <x:v>8590913922893</x:v>
      </x:c>
      <x:c t="str">
        <x:v>db        </x:v>
      </x:c>
      <x:c t="str">
        <x:v>94032080</x:v>
      </x:c>
      <x:c t="n">
        <x:v>5.1000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SH500B</x:v>
      </x:c>
      <x:c t="str">
        <x:v>SHICK törölközőtartó, 500x1344mm, matt fekete</x:v>
      </x:c>
      <x:c t="str">
        <x:v>SAPHO</x:v>
      </x:c>
      <x:c t="str">
        <x:v>8590913922909</x:v>
      </x:c>
      <x:c t="str">
        <x:v>db        </x:v>
      </x:c>
      <x:c t="str">
        <x:v>94032080</x:v>
      </x:c>
      <x:c t="n">
        <x:v>5.2000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SH8002</x:v>
      </x:c>
      <x:c t="str">
        <x:v>SHARON álló szappanadagoló, fehér</x:v>
      </x:c>
      <x:c t="str">
        <x:v>AQUALINE</x:v>
      </x:c>
      <x:c t="str">
        <x:v>8003341325018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2500.0000</x:v>
      </x:c>
      <x:c t="str">
        <x:v/>
      </x:c>
    </x:row>
    <x:row>
      <x:c t="str">
        <x:v>SH8008</x:v>
      </x:c>
      <x:c t="str">
        <x:v>SHARON álló szappanadagoló, szürke</x:v>
      </x:c>
      <x:c t="str">
        <x:v>AQUALINE</x:v>
      </x:c>
      <x:c t="str">
        <x:v>8003341324189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2500.0000</x:v>
      </x:c>
      <x:c t="str">
        <x:v/>
      </x:c>
    </x:row>
    <x:row>
      <x:c t="str">
        <x:v>SH8014</x:v>
      </x:c>
      <x:c t="str">
        <x:v>SHARON álló szappanadagoló, fekete</x:v>
      </x:c>
      <x:c t="str">
        <x:v>AQUALINE</x:v>
      </x:c>
      <x:c t="str">
        <x:v>8003341325056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2500.0000</x:v>
      </x:c>
      <x:c t="str">
        <x:v/>
      </x:c>
    </x:row>
    <x:row>
      <x:c t="str">
        <x:v>SH8455</x:v>
      </x:c>
      <x:c t="str">
        <x:v>AQUALINE SHARON zuhanyzóba akasztható kosár, fehér</x:v>
      </x:c>
      <x:c t="str">
        <x:v>AQUALINE</x:v>
      </x:c>
      <x:c t="str">
        <x:v>8590913128943</x:v>
      </x:c>
      <x:c t="str">
        <x:v>db        </x:v>
      </x:c>
      <x:c t="str">
        <x:v>73249000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1900.0000</x:v>
      </x:c>
      <x:c t="str">
        <x:v>újdonság: 2025.10</x:v>
      </x:c>
    </x:row>
    <x:row>
      <x:c t="str">
        <x:v>SH8455B</x:v>
      </x:c>
      <x:c t="str">
        <x:v>AQUALINE SHARON zuhanyzóba akasztható kosár, fekete</x:v>
      </x:c>
      <x:c t="str">
        <x:v>AQUALINE</x:v>
      </x:c>
      <x:c t="str">
        <x:v>8590913128950</x:v>
      </x:c>
      <x:c t="str">
        <x:v>db        </x:v>
      </x:c>
      <x:c t="str">
        <x:v>73249000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1900.0000</x:v>
      </x:c>
      <x:c t="str">
        <x:v>újdonság: 2025.10</x:v>
      </x:c>
    </x:row>
    <x:row>
      <x:c t="str">
        <x:v>SH8455G</x:v>
      </x:c>
      <x:c t="str">
        <x:v>AQUALINE SHARON zuhanyzóba akasztható kosár, szürke</x:v>
      </x:c>
      <x:c t="str">
        <x:v>AQUALINE</x:v>
      </x:c>
      <x:c t="str">
        <x:v>8590913128967</x:v>
      </x:c>
      <x:c t="str">
        <x:v>db        </x:v>
      </x:c>
      <x:c t="str">
        <x:v>73249000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1900.0000</x:v>
      </x:c>
      <x:c t="str">
        <x:v>újdonság: 2025.10</x:v>
      </x:c>
    </x:row>
    <x:row>
      <x:c t="str">
        <x:v>SH9802</x:v>
      </x:c>
      <x:c t="str">
        <x:v>SHARON álló fogkefetartó, fehér</x:v>
      </x:c>
      <x:c t="str">
        <x:v>AQUALINE</x:v>
      </x:c>
      <x:c t="str">
        <x:v>8003341325025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SH9808</x:v>
      </x:c>
      <x:c t="str">
        <x:v>SHARON álló fogkefetartó, szürke</x:v>
      </x:c>
      <x:c t="str">
        <x:v>AQUALINE</x:v>
      </x:c>
      <x:c t="str">
        <x:v>8003341324196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SH9814</x:v>
      </x:c>
      <x:c t="str">
        <x:v>SHARON álló fogkefetartó, fekete</x:v>
      </x:c>
      <x:c t="str">
        <x:v>AQUALINE</x:v>
      </x:c>
      <x:c t="str">
        <x:v>8003341325063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SI050-1111</x:v>
      </x:c>
      <x:c t="str">
        <x:v>SITIA mosdótartó szekrény, 2 fiókkal, 46,4x70x44cm, ezüst tölgy</x:v>
      </x:c>
      <x:c t="str">
        <x:v>SAPHO</x:v>
      </x:c>
      <x:c t="str">
        <x:v>8590913936784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SI050-1616</x:v>
      </x:c>
      <x:c t="str">
        <x:v>SITIA mosdótartó szekrény, 2 fiókkal, 46,4x70x44cm, rusztikus fenyő</x:v>
      </x:c>
      <x:c t="str">
        <x:v>SAPHO</x:v>
      </x:c>
      <x:c t="str">
        <x:v>8590913936791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SI050-2222</x:v>
      </x:c>
      <x:c t="str">
        <x:v>SITIA mosdótartó szekrény, 2 fiókkal, 46,4x70x44cm, Alabama tölgy</x:v>
      </x:c>
      <x:c t="str">
        <x:v>SAPHO</x:v>
      </x:c>
      <x:c t="str">
        <x:v>8590913936807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SI050-3131</x:v>
      </x:c>
      <x:c t="str">
        <x:v>SITIA mosdótartó szekrény, 2 fiókkal, 46,4x70x44cm</x:v>
      </x:c>
      <x:c t="str">
        <x:v>SAPHO</x:v>
      </x:c>
      <x:c t="str">
        <x:v>8590913936777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SI060-1111</x:v>
      </x:c>
      <x:c t="str">
        <x:v>SITIA mosdótartó szekrény, 2 fiókkal, 56,4x70x44cm, ezüst tölgy</x:v>
      </x:c>
      <x:c t="str">
        <x:v>SAPHO</x:v>
      </x:c>
      <x:c t="str">
        <x:v>8590913936821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SI060-1616</x:v>
      </x:c>
      <x:c t="str">
        <x:v>SITIA mosdótartó szekrény, 2 fiókkal, 56,4x70x44cm, rusztikus fenyő</x:v>
      </x:c>
      <x:c t="str">
        <x:v>SAPHO</x:v>
      </x:c>
      <x:c t="str">
        <x:v>8590913936838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SI060-2222</x:v>
      </x:c>
      <x:c t="str">
        <x:v>SITIA mosdótartó szekrény, 2 fiókkal, 56,4x70x44cm, Alabama tölgy</x:v>
      </x:c>
      <x:c t="str">
        <x:v>SAPHO</x:v>
      </x:c>
      <x:c t="str">
        <x:v>8590913936845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SI060-3131</x:v>
      </x:c>
      <x:c t="str">
        <x:v>SITIA mosdótartó szekrény, 2 fiókkal, 56,4x70x44cm</x:v>
      </x:c>
      <x:c t="str">
        <x:v>SAPHO</x:v>
      </x:c>
      <x:c t="str">
        <x:v>8590913936814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SI080-1111</x:v>
      </x:c>
      <x:c t="str">
        <x:v>SITIA mosdótartó szekrény, 2 fiókkal, 75,6x50x44cm, ezüst tölgy</x:v>
      </x:c>
      <x:c t="str">
        <x:v>SAPHO</x:v>
      </x:c>
      <x:c t="str">
        <x:v>8590913936869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SI080-1616</x:v>
      </x:c>
      <x:c t="str">
        <x:v>SITIA mosdótartó szekrény, 2 fiókkal, 75,6x50x44cm, rusztikus fenyő</x:v>
      </x:c>
      <x:c t="str">
        <x:v>SAPHO</x:v>
      </x:c>
      <x:c t="str">
        <x:v>8590913936876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SI080-2222</x:v>
      </x:c>
      <x:c t="str">
        <x:v>SITIA mosdótartó szekrény, 2 fiókkal, 75,6x50x44cm, Alabama tölgy</x:v>
      </x:c>
      <x:c t="str">
        <x:v>SAPHO</x:v>
      </x:c>
      <x:c t="str">
        <x:v>8590913936883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SI080-3131</x:v>
      </x:c>
      <x:c t="str">
        <x:v>SITIA mosdótartó szekrény, 2 fiókkal, 75,6x50x44cm</x:v>
      </x:c>
      <x:c t="str">
        <x:v>SAPHO</x:v>
      </x:c>
      <x:c t="str">
        <x:v>8590913936852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SI105-1111</x:v>
      </x:c>
      <x:c t="str">
        <x:v>SITIA mosdótartó szekrény, 2 fiókkal, 101,4x43,2x44cm, ezüst tölgy</x:v>
      </x:c>
      <x:c t="str">
        <x:v>SAPHO</x:v>
      </x:c>
      <x:c t="str">
        <x:v>8590913936906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SI105-1616</x:v>
      </x:c>
      <x:c t="str">
        <x:v>SITIA mosdótartó szekrény, 2 fiókkal, 101,4x43,2x44cm, rusztikus fenyő</x:v>
      </x:c>
      <x:c t="str">
        <x:v>SAPHO</x:v>
      </x:c>
      <x:c t="str">
        <x:v>8590913936913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SI105-2222</x:v>
      </x:c>
      <x:c t="str">
        <x:v>SITIA mosdótartó szekrény, 2 fiókkal, 101,4x43,2x44cm, Alabama tölgy</x:v>
      </x:c>
      <x:c t="str">
        <x:v>SAPHO</x:v>
      </x:c>
      <x:c t="str">
        <x:v>8590913936920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SI105-3131</x:v>
      </x:c>
      <x:c t="str">
        <x:v>SITIA mosdótartó szekrény, 2 fiókkal, 101,4x43,2x44cm</x:v>
      </x:c>
      <x:c t="str">
        <x:v>SAPHO</x:v>
      </x:c>
      <x:c t="str">
        <x:v>8590913936890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SI120-1111</x:v>
      </x:c>
      <x:c t="str">
        <x:v>SITIA mosdótartó szekrény, 2 fiókkal, 116x50x44cm, ezüst tölgy</x:v>
      </x:c>
      <x:c t="str">
        <x:v>SAPHO</x:v>
      </x:c>
      <x:c t="str">
        <x:v>8590913936944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SI120-1616</x:v>
      </x:c>
      <x:c t="str">
        <x:v>SITIA mosdótartó szekrény, 2 fiókkal, 116x50x44cm, rusztikus fenyő</x:v>
      </x:c>
      <x:c t="str">
        <x:v>SAPHO</x:v>
      </x:c>
      <x:c t="str">
        <x:v>8590913936951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SI120-2222</x:v>
      </x:c>
      <x:c t="str">
        <x:v>SITIA mosdótartó szekrény, 2 fiókkal, 116x50x44cm, Alabama tölgy</x:v>
      </x:c>
      <x:c t="str">
        <x:v>SAPHO</x:v>
      </x:c>
      <x:c t="str">
        <x:v>8590913936968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SI120-3131</x:v>
      </x:c>
      <x:c t="str">
        <x:v>SITIA mosdótartó szekrény, 2 fiókkal, 116x50x44cm</x:v>
      </x:c>
      <x:c t="str">
        <x:v>SAPHO</x:v>
      </x:c>
      <x:c t="str">
        <x:v>8590913936937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SI230-1111</x:v>
      </x:c>
      <x:c t="str">
        <x:v>Állószekrény, 2 ajtóval, jobbos/balos ezüst tölgy</x:v>
      </x:c>
      <x:c t="str">
        <x:v>SAPHO</x:v>
      </x:c>
      <x:c t="str">
        <x:v>8590913936982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SI230-1616</x:v>
      </x:c>
      <x:c t="str">
        <x:v>Állószekrény, 2 ajtóval, jobbos/balos rusztikus fenyő</x:v>
      </x:c>
      <x:c t="str">
        <x:v>SAPHO</x:v>
      </x:c>
      <x:c t="str">
        <x:v>8590913936999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SI230-2222</x:v>
      </x:c>
      <x:c t="str">
        <x:v>Állószekrény, 2 ajtóval, jobbos/balos Alabama tölgy</x:v>
      </x:c>
      <x:c t="str">
        <x:v>SAPHO</x:v>
      </x:c>
      <x:c t="str">
        <x:v>8590913937002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SI230-3131</x:v>
      </x:c>
      <x:c t="str">
        <x:v>Állószekrény, 2 ajtóval, jobbos/balos </x:v>
      </x:c>
      <x:c t="str">
        <x:v>SAPHO</x:v>
      </x:c>
      <x:c t="str">
        <x:v>8590913936975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SI411</x:v>
      </x:c>
      <x:c t="str">
        <x:v>mosdó szifon, 1'1/4-32mm, króm</x:v>
      </x:c>
      <x:c t="str">
        <x:v>SAPHO</x:v>
      </x:c>
      <x:c t="str">
        <x:v>8590913889981</x:v>
      </x:c>
      <x:c t="str">
        <x:v>db        </x:v>
      </x:c>
      <x:c t="str">
        <x:v>74122000</x:v>
      </x:c>
      <x:c t="n">
        <x:v>0.7300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16000.0000</x:v>
      </x:c>
      <x:c t="str">
        <x:v/>
      </x:c>
    </x:row>
    <x:row>
      <x:c t="str">
        <x:v>SI415</x:v>
      </x:c>
      <x:c t="str">
        <x:v>mosdó szifon, 1'1/4-32mm, matt fekete</x:v>
      </x:c>
      <x:c t="str">
        <x:v>SAPHO</x:v>
      </x:c>
      <x:c t="str">
        <x:v>8590913814297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19000.0000</x:v>
      </x:c>
      <x:c t="n">
        <x:v>27000.0000</x:v>
      </x:c>
      <x:c t="str">
        <x:v/>
      </x:c>
    </x:row>
    <x:row>
      <x:c t="str">
        <x:v>SI417</x:v>
      </x:c>
      <x:c t="str">
        <x:v>mosdó szifon, 1'1/4-32mm, arany</x:v>
      </x:c>
      <x:c t="str">
        <x:v>SAPHO</x:v>
      </x:c>
      <x:c t="str">
        <x:v>8590913887383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75000.0000</x:v>
      </x:c>
      <x:c t="str">
        <x:v/>
      </x:c>
    </x:row>
    <x:row>
      <x:c t="str">
        <x:v>SI419</x:v>
      </x:c>
      <x:c t="str">
        <x:v>mosdó szifon, 1'1/4-32mm, matt arany</x:v>
      </x:c>
      <x:c t="str">
        <x:v>SAPHO</x:v>
      </x:c>
      <x:c t="str">
        <x:v>8590913955136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SI450-1111</x:v>
      </x:c>
      <x:c t="str">
        <x:v>Állószekrény, 2 ajtóval, jobbos/balos ezüst tölgy</x:v>
      </x:c>
      <x:c t="str">
        <x:v>SAPHO</x:v>
      </x:c>
      <x:c t="str">
        <x:v>8590913937026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SI450-1616</x:v>
      </x:c>
      <x:c t="str">
        <x:v>Állószekrény, 2 ajtóval, jobbos/balos rusztikus fenyő</x:v>
      </x:c>
      <x:c t="str">
        <x:v>SAPHO</x:v>
      </x:c>
      <x:c t="str">
        <x:v>8590913937033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SI450-2222</x:v>
      </x:c>
      <x:c t="str">
        <x:v>Állószekrény, 2 ajtóval, jobbos/balos Alabama tölgy</x:v>
      </x:c>
      <x:c t="str">
        <x:v>SAPHO</x:v>
      </x:c>
      <x:c t="str">
        <x:v>8590913937040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SI450-3131</x:v>
      </x:c>
      <x:c t="str">
        <x:v>Állószekrény, 2 ajtóval, jobbos/balos </x:v>
      </x:c>
      <x:c t="str">
        <x:v>SAPHO</x:v>
      </x:c>
      <x:c t="str">
        <x:v>8590913937019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SI511</x:v>
      </x:c>
      <x:c t="str">
        <x:v>mosdó szifon, 1'1/4-32mm, króm</x:v>
      </x:c>
      <x:c t="str">
        <x:v>SAPHO</x:v>
      </x:c>
      <x:c t="str">
        <x:v>8590913889998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SI511-EL</x:v>
      </x:c>
      <x:c t="str">
        <x:v>mosdószifon, 1'1/4, 32mm, króm</x:v>
      </x:c>
      <x:c t="str">
        <x:v>SAPHO</x:v>
      </x:c>
      <x:c t="str">
        <x:v>8590913919473</x:v>
      </x:c>
      <x:c t="str">
        <x:v>db        </x:v>
      </x:c>
      <x:c t="str">
        <x:v>74122000</x:v>
      </x:c>
      <x:c t="n">
        <x:v>1.2200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23000.0000</x:v>
      </x:c>
      <x:c t="str">
        <x:v/>
      </x:c>
    </x:row>
    <x:row>
      <x:c t="str">
        <x:v>SI514</x:v>
      </x:c>
      <x:c t="str">
        <x:v>mosdószifon, 1'1/4, 32mm, matt fehér</x:v>
      </x:c>
      <x:c t="str">
        <x:v>SAPHO</x:v>
      </x:c>
      <x:c t="str">
        <x:v>8590913928406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SI515</x:v>
      </x:c>
      <x:c t="str">
        <x:v>mosdó szifon, 1'1/4-32mm, matt fekete</x:v>
      </x:c>
      <x:c t="str">
        <x:v>SAPHO</x:v>
      </x:c>
      <x:c t="str">
        <x:v>8590913814280</x:v>
      </x:c>
      <x:c t="str">
        <x:v>db        </x:v>
      </x:c>
      <x:c t="str">
        <x:v>74122000</x:v>
      </x:c>
      <x:c t="n">
        <x:v>0.7000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22000.0000</x:v>
      </x:c>
      <x:c t="str">
        <x:v/>
      </x:c>
    </x:row>
    <x:row>
      <x:c t="str">
        <x:v>SI517</x:v>
      </x:c>
      <x:c t="str">
        <x:v>mosdó szifon, 1'1/4-32mm, arany</x:v>
      </x:c>
      <x:c t="str">
        <x:v>SAPHO</x:v>
      </x:c>
      <x:c t="str">
        <x:v>8590913886003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59000.0000</x:v>
      </x:c>
      <x:c t="str">
        <x:v/>
      </x:c>
    </x:row>
    <x:row>
      <x:c t="str">
        <x:v>SI519</x:v>
      </x:c>
      <x:c t="str">
        <x:v>mosdószifon, 1'1/4, 32mm, matt arany</x:v>
      </x:c>
      <x:c t="str">
        <x:v>SAPHO</x:v>
      </x:c>
      <x:c t="str">
        <x:v>8590913935237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29000.0000</x:v>
      </x:c>
      <x:c t="n">
        <x:v>59000.0000</x:v>
      </x:c>
      <x:c t="str">
        <x:v/>
      </x:c>
    </x:row>
    <x:row>
      <x:c t="str">
        <x:v>SI519D</x:v>
      </x:c>
      <x:c t="str">
        <x:v>mosdószifon 5/4", 32mm, matt arany</x:v>
      </x:c>
      <x:c t="str">
        <x:v>SAPHO</x:v>
      </x:c>
      <x:c t="str">
        <x:v>8590913123696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59000.0000</x:v>
      </x:c>
      <x:c t="str">
        <x:v>újdonság: 2025.12</x:v>
      </x:c>
    </x:row>
    <x:row>
      <x:c t="str">
        <x:v>SI51G</x:v>
      </x:c>
      <x:c t="str">
        <x:v>mosdószifon, 5/4", 32mm, matt arany</x:v>
      </x:c>
      <x:c t="str">
        <x:v>SAPHO</x:v>
      </x:c>
      <x:c t="str">
        <x:v>8590913123825</x:v>
      </x:c>
      <x:c t="str">
        <x:v>db        </x:v>
      </x:c>
      <x:c t="str">
        <x:v>74122000</x:v>
      </x:c>
      <x:c t="n">
        <x:v>0.6480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99000.0000</x:v>
      </x:c>
      <x:c t="str">
        <x:v>újdonság: 2025.10</x:v>
      </x:c>
    </x:row>
    <x:row>
      <x:c t="str">
        <x:v>SI890</x:v>
      </x:c>
      <x:c t="str">
        <x:v>mosdószifon, 5/4", 32mm, króm</x:v>
      </x:c>
      <x:c t="str">
        <x:v>SAPHO</x:v>
      </x:c>
      <x:c t="str">
        <x:v>8590913113697</x:v>
      </x:c>
      <x:c t="str">
        <x:v>db        </x:v>
      </x:c>
      <x:c t="str">
        <x:v>69109000</x:v>
      </x:c>
      <x:c t="n">
        <x:v>0.7120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>újdonság: 2025.05</x:v>
      </x:c>
    </x:row>
    <x:row>
      <x:c t="str">
        <x:v>SIME310</x:v>
      </x:c>
      <x:c t="str">
        <x:v>AQUALINE SIMPLEX ECO állószekrény szennyeskosárral, 30x180x30cm, matt fehér</x:v>
      </x:c>
      <x:c t="str">
        <x:v>AKCIO</x:v>
      </x:c>
      <x:c t="str">
        <x:v>8590913852183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álló bútor</x:v>
      </x:c>
      <x:c t="n">
        <x:v>54000.0000</x:v>
      </x:c>
      <x:c t="n">
        <x:v>59000.0000</x:v>
      </x:c>
      <x:c t="str">
        <x:v/>
      </x:c>
    </x:row>
    <x:row>
      <x:c t="str">
        <x:v>SIME320</x:v>
      </x:c>
      <x:c t="str">
        <x:v>AQUALINE SIMPLEX ECO állószekrény, 30x180x30cm, matt fehér</x:v>
      </x:c>
      <x:c t="str">
        <x:v>AKCIO</x:v>
      </x:c>
      <x:c t="str">
        <x:v>8590913852206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álló bútor</x:v>
      </x:c>
      <x:c t="n">
        <x:v>43000.0000</x:v>
      </x:c>
      <x:c t="n">
        <x:v>47000.0000</x:v>
      </x:c>
      <x:c t="str">
        <x:v/>
      </x:c>
    </x:row>
    <x:row>
      <x:c t="str">
        <x:v>SIME330</x:v>
      </x:c>
      <x:c t="str">
        <x:v>AQUALINE SIMPLEX ECO felső szekrény, 30x60x24cm, matt fehér</x:v>
      </x:c>
      <x:c t="str">
        <x:v>AKCIO</x:v>
      </x:c>
      <x:c t="str">
        <x:v>8590913852237</x:v>
      </x:c>
      <x:c t="str">
        <x:v>db        </x:v>
      </x:c>
      <x:c t="str">
        <x:v>94036090</x:v>
      </x:c>
      <x:c t="n">
        <x:v>8.7500</x:v>
      </x:c>
      <x:c t="str">
        <x:v/>
      </x:c>
      <x:c t="str">
        <x:v>bútorok</x:v>
      </x:c>
      <x:c t="str">
        <x:v>felső bútor</x:v>
      </x:c>
      <x:c t="n">
        <x:v>21000.0000</x:v>
      </x:c>
      <x:c t="n">
        <x:v>21800.0000</x:v>
      </x:c>
      <x:c t="str">
        <x:v>kiárusítás: 2025.10</x:v>
      </x:c>
    </x:row>
    <x:row>
      <x:c t="str">
        <x:v>SIME340</x:v>
      </x:c>
      <x:c t="str">
        <x:v>AQUALINE SIMPLEX ECO állószekrény, 30x86x30cm, matt fehér</x:v>
      </x:c>
      <x:c t="str">
        <x:v>AKCIO</x:v>
      </x:c>
      <x:c t="str">
        <x:v>8590913852251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25000.0000</x:v>
      </x:c>
      <x:c t="n">
        <x:v>28000.0000</x:v>
      </x:c>
      <x:c t="str">
        <x:v>kifutott: 2026.02</x:v>
      </x:c>
    </x:row>
    <x:row>
      <x:c t="str">
        <x:v>SIME500</x:v>
      </x:c>
      <x:c t="str">
        <x:v>AQUALINE SIMPLEX ECO 50 mosdótartó szekrény, mosdóval, 47x83,5x29cm, matt fehér</x:v>
      </x:c>
      <x:c t="str">
        <x:v>AKCIO</x:v>
      </x:c>
      <x:c t="str">
        <x:v>8590913852145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mosdótartó szekrény</x:v>
      </x:c>
      <x:c t="n">
        <x:v>38000.0000</x:v>
      </x:c>
      <x:c t="n">
        <x:v>42500.0000</x:v>
      </x:c>
      <x:c t="str">
        <x:v/>
      </x:c>
    </x:row>
    <x:row>
      <x:c t="str">
        <x:v>SIME510</x:v>
      </x:c>
      <x:c t="str">
        <x:v>AQUALINE SIMPLEX ECO állószekrény szennyeskosárral, 50x180x30cm, matt fehér</x:v>
      </x:c>
      <x:c t="str">
        <x:v>AKCIO</x:v>
      </x:c>
      <x:c t="str">
        <x:v>8590913852190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álló bútor</x:v>
      </x:c>
      <x:c t="n">
        <x:v>67000.0000</x:v>
      </x:c>
      <x:c t="n">
        <x:v>70000.0000</x:v>
      </x:c>
      <x:c t="str">
        <x:v/>
      </x:c>
    </x:row>
    <x:row>
      <x:c t="str">
        <x:v>SIME520</x:v>
      </x:c>
      <x:c t="str">
        <x:v>AQUALINE SIMPLEX ECO állószekrény, 50x180x30cm, matt fehér</x:v>
      </x:c>
      <x:c t="str">
        <x:v>AKCIO</x:v>
      </x:c>
      <x:c t="str">
        <x:v>8590913852213</x:v>
      </x:c>
      <x:c t="str">
        <x:v>db        </x:v>
      </x:c>
      <x:c t="str">
        <x:v>94036090</x:v>
      </x:c>
      <x:c t="n">
        <x:v>32.2000</x:v>
      </x:c>
      <x:c t="str">
        <x:v/>
      </x:c>
      <x:c t="str">
        <x:v>bútorok</x:v>
      </x:c>
      <x:c t="str">
        <x:v>álló bútor</x:v>
      </x:c>
      <x:c t="n">
        <x:v>56000.0000</x:v>
      </x:c>
      <x:c t="n">
        <x:v>60000.0000</x:v>
      </x:c>
      <x:c t="str">
        <x:v/>
      </x:c>
    </x:row>
    <x:row>
      <x:c t="str">
        <x:v>SIME530</x:v>
      </x:c>
      <x:c t="str">
        <x:v>AQUALINE SIMPLEX ECO felső szekrény, 50x60x24cm, matt fehér</x:v>
      </x:c>
      <x:c t="str">
        <x:v>AKCIO</x:v>
      </x:c>
      <x:c t="str">
        <x:v>8590913852220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felső bútor</x:v>
      </x:c>
      <x:c t="n">
        <x:v>26000.0000</x:v>
      </x:c>
      <x:c t="n">
        <x:v>27000.0000</x:v>
      </x:c>
      <x:c t="str">
        <x:v/>
      </x:c>
    </x:row>
    <x:row>
      <x:c t="str">
        <x:v>SIME535</x:v>
      </x:c>
      <x:c t="str">
        <x:v>AQUALINE SIMPLEX ECO felső szekrény, 60x60x24cm, matt fehér</x:v>
      </x:c>
      <x:c t="str">
        <x:v>AKCIO</x:v>
      </x:c>
      <x:c t="str">
        <x:v>8590913892936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felső bútor</x:v>
      </x:c>
      <x:c t="n">
        <x:v>27000.0000</x:v>
      </x:c>
      <x:c t="n">
        <x:v>30000.0000</x:v>
      </x:c>
      <x:c t="str">
        <x:v/>
      </x:c>
    </x:row>
    <x:row>
      <x:c t="str">
        <x:v>SIME540</x:v>
      </x:c>
      <x:c t="str">
        <x:v>AQUALINE SIMPLEX ECO állószekrény, 50x86x30cm, matt fehér</x:v>
      </x:c>
      <x:c t="str">
        <x:v>AKCIO</x:v>
      </x:c>
      <x:c t="str">
        <x:v>8590913852244</x:v>
      </x:c>
      <x:c t="str">
        <x:v>db        </x:v>
      </x:c>
      <x:c t="str">
        <x:v>94036090</x:v>
      </x:c>
      <x:c t="n">
        <x:v>16.7000</x:v>
      </x:c>
      <x:c t="str">
        <x:v/>
      </x:c>
      <x:c t="str">
        <x:v>bútorok</x:v>
      </x:c>
      <x:c t="str">
        <x:v>alsó bútor</x:v>
      </x:c>
      <x:c t="n">
        <x:v>31000.0000</x:v>
      </x:c>
      <x:c t="n">
        <x:v>34000.0000</x:v>
      </x:c>
      <x:c t="str">
        <x:v/>
      </x:c>
    </x:row>
    <x:row>
      <x:c t="str">
        <x:v>SIME550</x:v>
      </x:c>
      <x:c t="str">
        <x:v>AQUALINE SIMPLEX ECO 55 mosdótartó szekrény, mosdóval, 53x83,5x30,7cm, matt fehér</x:v>
      </x:c>
      <x:c t="str">
        <x:v>AKCIO</x:v>
      </x:c>
      <x:c t="str">
        <x:v>8590913852152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42000.0000</x:v>
      </x:c>
      <x:c t="n">
        <x:v>43500.0000</x:v>
      </x:c>
      <x:c t="str">
        <x:v/>
      </x:c>
    </x:row>
    <x:row>
      <x:c t="str">
        <x:v>SIME600</x:v>
      </x:c>
      <x:c t="str">
        <x:v>AQUALINE SIMPLEX ECO 60 mosdótartó szekrény, mosdóval, 58,5x83,5x30,7cm, matt fehér</x:v>
      </x:c>
      <x:c t="str">
        <x:v>AKCIO</x:v>
      </x:c>
      <x:c t="str">
        <x:v>8590913852169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48000.0000</x:v>
      </x:c>
      <x:c t="n">
        <x:v>50000.0000</x:v>
      </x:c>
      <x:c t="str">
        <x:v/>
      </x:c>
    </x:row>
    <x:row>
      <x:c t="str">
        <x:v>SIME650</x:v>
      </x:c>
      <x:c t="str">
        <x:v>AQUALINE SIMPLEX ECO 65 mosdótartó szekrény, mosdóval, 63x83,5x30,7cm, matt fehér</x:v>
      </x:c>
      <x:c t="str">
        <x:v>AKCIO</x:v>
      </x:c>
      <x:c t="str">
        <x:v>8590913852176</x:v>
      </x:c>
      <x:c t="str">
        <x:v>db        </x:v>
      </x:c>
      <x:c t="str">
        <x:v>94036090</x:v>
      </x:c>
      <x:c t="n">
        <x:v>14.4000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55000.0000</x:v>
      </x:c>
      <x:c t="str">
        <x:v/>
      </x:c>
    </x:row>
    <x:row>
      <x:c t="str">
        <x:v>SIME715</x:v>
      </x:c>
      <x:c t="str">
        <x:v>AQUALINE SIMPLEX ECO állószekrény mosógép fölé, 63x25x190cm</x:v>
      </x:c>
      <x:c t="str">
        <x:v>AKCIO</x:v>
      </x:c>
      <x:c t="str">
        <x:v>8590913875311</x:v>
      </x:c>
      <x:c t="str">
        <x:v>db        </x:v>
      </x:c>
      <x:c t="str">
        <x:v>94036090</x:v>
      </x:c>
      <x:c t="n">
        <x:v>21.9000</x:v>
      </x:c>
      <x:c t="str">
        <x:v/>
      </x:c>
      <x:c t="str">
        <x:v>bútorok</x:v>
      </x:c>
      <x:c t="str">
        <x:v>álló bútor</x:v>
      </x:c>
      <x:c t="n">
        <x:v>37000.0000</x:v>
      </x:c>
      <x:c t="n">
        <x:v>41500.0000</x:v>
      </x:c>
      <x:c t="str">
        <x:v/>
      </x:c>
    </x:row>
    <x:row>
      <x:c t="str">
        <x:v>SJ1105</x:v>
      </x:c>
      <x:c t="str">
        <x:v>SHEJLA álló szappantartó, kék</x:v>
      </x:c>
      <x:c t="str">
        <x:v>SAPHO</x:v>
      </x:c>
      <x:c t="str">
        <x:v>8003341331521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4400.0000</x:v>
      </x:c>
      <x:c t="str">
        <x:v>újdonság: 2024.09</x:v>
      </x:c>
    </x:row>
    <x:row>
      <x:c t="str">
        <x:v>SJ139</x:v>
      </x:c>
      <x:c t="str">
        <x:v>SPY zuhanyoszlop, termosztátos csapteleppel, zuhanyszettel, króm</x:v>
      </x:c>
      <x:c t="str">
        <x:v>SAPHO</x:v>
      </x:c>
      <x:c t="str">
        <x:v>8590913874512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211000.0000</x:v>
      </x:c>
      <x:c t="str">
        <x:v>kifutott: 2024.09</x:v>
      </x:c>
    </x:row>
    <x:row>
      <x:c t="str">
        <x:v>SJ3305</x:v>
      </x:c>
      <x:c t="str">
        <x:v>SHEJLA WC-kefe, kék</x:v>
      </x:c>
      <x:c t="str">
        <x:v>SAPHO</x:v>
      </x:c>
      <x:c t="str">
        <x:v>8003341331514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>újdonság: 2024.09</x:v>
      </x:c>
    </x:row>
    <x:row>
      <x:c t="str">
        <x:v>SJ8005</x:v>
      </x:c>
      <x:c t="str">
        <x:v>SHEJLA álló szappanadagoló, kék</x:v>
      </x:c>
      <x:c t="str">
        <x:v>SAPHO</x:v>
      </x:c>
      <x:c t="str">
        <x:v>8003341331507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5300.0000</x:v>
      </x:c>
      <x:c t="str">
        <x:v>újdonság: 2024.09</x:v>
      </x:c>
    </x:row>
    <x:row>
      <x:c t="str">
        <x:v>SJ9805</x:v>
      </x:c>
      <x:c t="str">
        <x:v>SHEJLA álló fogkefetartó, kék</x:v>
      </x:c>
      <x:c t="str">
        <x:v>SAPHO</x:v>
      </x:c>
      <x:c t="str">
        <x:v>8003341331491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4600.0000</x:v>
      </x:c>
      <x:c t="str">
        <x:v>újdonság: 2024.09</x:v>
      </x:c>
    </x:row>
    <x:row>
      <x:c t="str">
        <x:v>SK050</x:v>
      </x:c>
      <x:c t="str">
        <x:v>AQUALINE Kézizuhany tartó, 57mm, ABS/króm</x:v>
      </x:c>
      <x:c t="str">
        <x:v>AQUALINE</x:v>
      </x:c>
      <x:c t="str">
        <x:v>8590913851001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1300.0000</x:v>
      </x:c>
      <x:c t="str">
        <x:v/>
      </x:c>
    </x:row>
    <x:row>
      <x:c t="str">
        <x:v>SK090</x:v>
      </x:c>
      <x:c t="str">
        <x:v>zuhanyrúdra szerelhető szappantartó, 19, 22, 25mm</x:v>
      </x:c>
      <x:c t="str">
        <x:v>SAPHO</x:v>
      </x:c>
      <x:c t="str">
        <x:v>8590913913839</x:v>
      </x:c>
      <x:c t="str">
        <x:v>db        </x:v>
      </x:c>
      <x:c t="str">
        <x:v>84818019</x:v>
      </x:c>
      <x:c t="n">
        <x:v>0.1150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2200.0000</x:v>
      </x:c>
      <x:c t="str">
        <x:v>kifutott: 2025.06</x:v>
      </x:c>
    </x:row>
    <x:row>
      <x:c t="str">
        <x:v>SK111</x:v>
      </x:c>
      <x:c t="str">
        <x:v>Állítható szappantartó zuhanyoszlophoz és zuhanyrúdhoz, ABS/króm</x:v>
      </x:c>
      <x:c t="str">
        <x:v>SAPHO</x:v>
      </x:c>
      <x:c t="str">
        <x:v>8590913838347</x:v>
      </x:c>
      <x:c t="str">
        <x:v>db        </x:v>
      </x:c>
      <x:c t="str">
        <x:v>39249000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SK151</x:v>
      </x:c>
      <x:c t="str">
        <x:v>fejzuhany, átm.:255mm, ABS/króm</x:v>
      </x:c>
      <x:c t="str">
        <x:v>SAPHO</x:v>
      </x:c>
      <x:c t="str">
        <x:v>8590913963513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újdonság: 2024.04</x:v>
      </x:c>
    </x:row>
    <x:row>
      <x:c t="str">
        <x:v>SK151B</x:v>
      </x:c>
      <x:c t="str">
        <x:v>fejzuhany, átm.:255mm, ABS/matt fekete</x:v>
      </x:c>
      <x:c t="str">
        <x:v>SAPHO</x:v>
      </x:c>
      <x:c t="str">
        <x:v>8590913963537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22500.0000</x:v>
      </x:c>
      <x:c t="str">
        <x:v>újdonság: 2024.04</x:v>
      </x:c>
    </x:row>
    <x:row>
      <x:c t="str">
        <x:v>SK152</x:v>
      </x:c>
      <x:c t="str">
        <x:v>fejzuhany, 205x305mm, ABS/króm</x:v>
      </x:c>
      <x:c t="str">
        <x:v>SAPHO</x:v>
      </x:c>
      <x:c t="str">
        <x:v>8590913963551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25500.0000</x:v>
      </x:c>
      <x:c t="str">
        <x:v>újdonság: 2024.04</x:v>
      </x:c>
    </x:row>
    <x:row>
      <x:c t="str">
        <x:v>SK152B</x:v>
      </x:c>
      <x:c t="str">
        <x:v>fejzuhany, 205x305mm, ABS/matt fekete</x:v>
      </x:c>
      <x:c t="str">
        <x:v>SAPHO</x:v>
      </x:c>
      <x:c t="str">
        <x:v>8590913963568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>újdonság: 2024.04</x:v>
      </x:c>
    </x:row>
    <x:row>
      <x:c t="str">
        <x:v>SK189</x:v>
      </x:c>
      <x:c t="str">
        <x:v>fejzuhany 230mm, ABS</x:v>
      </x:c>
      <x:c t="str">
        <x:v>SAPHO</x:v>
      </x:c>
      <x:c t="str">
        <x:v>8590913878169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>kifutott: 2025.08</x:v>
      </x:c>
    </x:row>
    <x:row>
      <x:c t="str">
        <x:v>SK190</x:v>
      </x:c>
      <x:c t="str">
        <x:v>Kézizuhany, 1 funkciós, 221 mm, ABS/króm</x:v>
      </x:c>
      <x:c t="str">
        <x:v>SAPHO</x:v>
      </x:c>
      <x:c t="str">
        <x:v>8590913824326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5300.0000</x:v>
      </x:c>
      <x:c t="str">
        <x:v/>
      </x:c>
    </x:row>
    <x:row>
      <x:c t="str">
        <x:v>SK215</x:v>
      </x:c>
      <x:c t="str">
        <x:v>AQUALINE bidézuhany, szeleppel, gégecsővel és tartóval, króm</x:v>
      </x:c>
      <x:c t="str">
        <x:v>AQUALINE</x:v>
      </x:c>
      <x:c t="str">
        <x:v>8590913834028</x:v>
      </x:c>
      <x:c t="str">
        <x:v>db        </x:v>
      </x:c>
      <x:c t="str">
        <x:v>84818019</x:v>
      </x:c>
      <x:c t="n">
        <x:v>0.6500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16000.0000</x:v>
      </x:c>
      <x:c t="str">
        <x:v/>
      </x:c>
    </x:row>
    <x:row>
      <x:c t="str">
        <x:v>SK301</x:v>
      </x:c>
      <x:c t="str">
        <x:v>AQUALINE falba süllyesztett csaptelep bidézuhannyal, gégecsővel, króm</x:v>
      </x:c>
      <x:c t="str">
        <x:v>AQUALINE</x:v>
      </x:c>
      <x:c t="str">
        <x:v>8590913920349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30500.0000</x:v>
      </x:c>
      <x:c t="str">
        <x:v/>
      </x:c>
    </x:row>
    <x:row>
      <x:c t="str">
        <x:v>SK301B</x:v>
      </x:c>
      <x:c t="str">
        <x:v>AQUALINE falba süllyesztett csaptelep bidézuhannyal, gégecsővel, fekete</x:v>
      </x:c>
      <x:c t="str">
        <x:v>AQUALINE</x:v>
      </x:c>
      <x:c t="str">
        <x:v>8590913920356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35000.0000</x:v>
      </x:c>
      <x:c t="str">
        <x:v/>
      </x:c>
    </x:row>
    <x:row>
      <x:c t="str">
        <x:v>SK302</x:v>
      </x:c>
      <x:c t="str">
        <x:v>AQUALINE falba süllyesztett csaptelep bidézuhannyal, gégecsővel, króm</x:v>
      </x:c>
      <x:c t="str">
        <x:v>AQUALINE</x:v>
      </x:c>
      <x:c t="str">
        <x:v>8590913920196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29300.0000</x:v>
      </x:c>
      <x:c t="str">
        <x:v/>
      </x:c>
    </x:row>
    <x:row>
      <x:c t="str">
        <x:v>SK302B</x:v>
      </x:c>
      <x:c t="str">
        <x:v>AQUALINE falba süllyesztett csaptelep bidézuhannyal, gégecsővel, fekete</x:v>
      </x:c>
      <x:c t="str">
        <x:v>AQUALINE</x:v>
      </x:c>
      <x:c t="str">
        <x:v>8590913920332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32400.0000</x:v>
      </x:c>
      <x:c t="str">
        <x:v/>
      </x:c>
    </x:row>
    <x:row>
      <x:c t="str">
        <x:v>SK351</x:v>
      </x:c>
      <x:c t="str">
        <x:v>Zuhanykar, 350mm, réz/króm</x:v>
      </x:c>
      <x:c t="str">
        <x:v>AKCIO</x:v>
      </x:c>
      <x:c t="str">
        <x:v>8590913824371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13000.0000</x:v>
      </x:c>
      <x:c t="n">
        <x:v>13800.0000</x:v>
      </x:c>
      <x:c t="str">
        <x:v>kifutott: 2025.03</x:v>
      </x:c>
    </x:row>
    <x:row>
      <x:c t="str">
        <x:v>SK380</x:v>
      </x:c>
      <x:c t="str">
        <x:v>Fejzuhany, kerek, átm:305mm, ABS/króm</x:v>
      </x:c>
      <x:c t="str">
        <x:v>AKCIO</x:v>
      </x:c>
      <x:c t="str">
        <x:v>8590913861130</x:v>
      </x:c>
      <x:c t="str">
        <x:v>db        </x:v>
      </x:c>
      <x:c t="str">
        <x:v>39249000</x:v>
      </x:c>
      <x:c t="n">
        <x:v>1.5000</x:v>
      </x:c>
      <x:c t="str">
        <x:v/>
      </x:c>
      <x:c t="str">
        <x:v>zuhanyszettek</x:v>
      </x:c>
      <x:c t="str">
        <x:v>fejzuhany</x:v>
      </x:c>
      <x:c t="n">
        <x:v>26000.0000</x:v>
      </x:c>
      <x:c t="n">
        <x:v>28000.0000</x:v>
      </x:c>
      <x:c t="str">
        <x:v/>
      </x:c>
    </x:row>
    <x:row>
      <x:c t="str">
        <x:v>SK401</x:v>
      </x:c>
      <x:c t="str">
        <x:v>Álló mosdócsaptelep bidézuhannyal, króm</x:v>
      </x:c>
      <x:c t="str">
        <x:v>SAPHO</x:v>
      </x:c>
      <x:c t="str">
        <x:v>8590913979361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29800.0000</x:v>
      </x:c>
      <x:c t="str">
        <x:v>újdonság: 2025.02</x:v>
      </x:c>
    </x:row>
    <x:row>
      <x:c t="str">
        <x:v>SK401B</x:v>
      </x:c>
      <x:c t="str">
        <x:v>Álló mosdócsaptelep bidézuhannyal, matt fekete</x:v>
      </x:c>
      <x:c t="str">
        <x:v>SAPHO</x:v>
      </x:c>
      <x:c t="str">
        <x:v>8590913979354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33000.0000</x:v>
      </x:c>
      <x:c t="str">
        <x:v>újdonság: 2025.02</x:v>
      </x:c>
    </x:row>
    <x:row>
      <x:c t="str">
        <x:v>SK736</x:v>
      </x:c>
      <x:c t="str">
        <x:v>kézizuhany, 1 funkciós, 102mm, ABS/fekete</x:v>
      </x:c>
      <x:c t="str">
        <x:v>SAPHO</x:v>
      </x:c>
      <x:c t="str">
        <x:v>8590913855474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SK764</x:v>
      </x:c>
      <x:c t="str">
        <x:v>kézizuhany, matt fekete</x:v>
      </x:c>
      <x:c t="str">
        <x:v>SAPHO</x:v>
      </x:c>
      <x:c t="str">
        <x:v>8590913875304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SK776</x:v>
      </x:c>
      <x:c t="str">
        <x:v>kézizuhany, 258mm,, fekete</x:v>
      </x:c>
      <x:c t="str">
        <x:v>SAPHO</x:v>
      </x:c>
      <x:c t="str">
        <x:v>8590913884740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5000.0000</x:v>
      </x:c>
      <x:c t="str">
        <x:v/>
      </x:c>
    </x:row>
    <x:row>
      <x:c t="str">
        <x:v>SK779</x:v>
      </x:c>
      <x:c t="str">
        <x:v>kézizuhany, 245mm, ABS/króm</x:v>
      </x:c>
      <x:c t="str">
        <x:v>SAPHO</x:v>
      </x:c>
      <x:c t="str">
        <x:v>8590913961434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4400.0000</x:v>
      </x:c>
      <x:c t="str">
        <x:v/>
      </x:c>
    </x:row>
    <x:row>
      <x:c t="str">
        <x:v>SK779B</x:v>
      </x:c>
      <x:c t="str">
        <x:v>kézizuhany, 245mm, ABS/matt fekete</x:v>
      </x:c>
      <x:c t="str">
        <x:v>SAPHO</x:v>
      </x:c>
      <x:c t="str">
        <x:v>8590913961441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SK779GB</x:v>
      </x:c>
      <x:c t="str">
        <x:v>kézizuhany, 245mm, ABS/matt arany</x:v>
      </x:c>
      <x:c t="str">
        <x:v>SAPHO</x:v>
      </x:c>
      <x:c t="str">
        <x:v>8590913961458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8000.0000</x:v>
      </x:c>
      <x:c t="str">
        <x:v/>
      </x:c>
    </x:row>
    <x:row>
      <x:c t="str">
        <x:v>SK816</x:v>
      </x:c>
      <x:c t="str">
        <x:v>Fejzuhany, szögletes, 216x216mm, ABS/chrom</x:v>
      </x:c>
      <x:c t="str">
        <x:v>SAPHO</x:v>
      </x:c>
      <x:c t="str">
        <x:v>8590913877384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/>
      </x:c>
    </x:row>
    <x:row>
      <x:c t="str">
        <x:v>SK851</x:v>
      </x:c>
      <x:c t="str">
        <x:v>fejzuhany, 300x180mm, ABS/króm</x:v>
      </x:c>
      <x:c t="str">
        <x:v>SAPHO</x:v>
      </x:c>
      <x:c t="str">
        <x:v>8590913963988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15000.0000</x:v>
      </x:c>
      <x:c t="str">
        <x:v>újdonság: 2024.04</x:v>
      </x:c>
    </x:row>
    <x:row>
      <x:c t="str">
        <x:v>SK851B</x:v>
      </x:c>
      <x:c t="str">
        <x:v>fejzuhany, 300x180mm, ABS/matt fekete</x:v>
      </x:c>
      <x:c t="str">
        <x:v>SAPHO</x:v>
      </x:c>
      <x:c t="str">
        <x:v>8590913963995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16000.0000</x:v>
      </x:c>
      <x:c t="str">
        <x:v>újdonság: 2024.04</x:v>
      </x:c>
    </x:row>
    <x:row>
      <x:c t="str">
        <x:v>SK852</x:v>
      </x:c>
      <x:c t="str">
        <x:v>fejzuhany, átm.:220mm, ABS/króm</x:v>
      </x:c>
      <x:c t="str">
        <x:v>SAPHO</x:v>
      </x:c>
      <x:c t="str">
        <x:v>8590913964008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10400.0000</x:v>
      </x:c>
      <x:c t="str">
        <x:v>újdonság: 2024.04</x:v>
      </x:c>
    </x:row>
    <x:row>
      <x:c t="str">
        <x:v>SK852B</x:v>
      </x:c>
      <x:c t="str">
        <x:v>fejzuhany, átm.:220mm, ABS/matt fekete</x:v>
      </x:c>
      <x:c t="str">
        <x:v>SAPHO</x:v>
      </x:c>
      <x:c t="str">
        <x:v>8590913964015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10900.0000</x:v>
      </x:c>
      <x:c t="str">
        <x:v>újdonság: 2024.04</x:v>
      </x:c>
    </x:row>
    <x:row>
      <x:c t="str">
        <x:v>SK879</x:v>
      </x:c>
      <x:c t="str">
        <x:v>kézizuhany, 3 funkciós, átm.:120mm, ABS/króm</x:v>
      </x:c>
      <x:c t="str">
        <x:v>SAPHO</x:v>
      </x:c>
      <x:c t="str">
        <x:v>8590913961939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SK879B</x:v>
      </x:c>
      <x:c t="str">
        <x:v>kézizuhany, 3 funkciós, átm.:120mm, ABS/matt fekete</x:v>
      </x:c>
      <x:c t="str">
        <x:v>SAPHO</x:v>
      </x:c>
      <x:c t="str">
        <x:v>8590913961946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6400.0000</x:v>
      </x:c>
      <x:c t="str">
        <x:v/>
      </x:c>
    </x:row>
    <x:row>
      <x:c t="str">
        <x:v>SK879GB</x:v>
      </x:c>
      <x:c t="str">
        <x:v>kézizuhany, 3 funkciós, átm.:120mm, ABS/matt arany</x:v>
      </x:c>
      <x:c t="str">
        <x:v>SAPHO</x:v>
      </x:c>
      <x:c t="str">
        <x:v>8590913961953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6400.0000</x:v>
      </x:c>
      <x:c t="n">
        <x:v>13000.0000</x:v>
      </x:c>
      <x:c t="str">
        <x:v/>
      </x:c>
    </x:row>
    <x:row>
      <x:c t="str">
        <x:v>SK879GBL</x:v>
      </x:c>
      <x:c t="str">
        <x:v>kézizuhany, 3 funkciós, átm.:120mm, ABS/matt réz</x:v>
      </x:c>
      <x:c t="str">
        <x:v>SAPHO</x:v>
      </x:c>
      <x:c t="str">
        <x:v>8590913136108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6400.0000</x:v>
      </x:c>
      <x:c t="str">
        <x:v>újdonság: 2026.02</x:v>
      </x:c>
    </x:row>
    <x:row>
      <x:c t="str">
        <x:v>SK950</x:v>
      </x:c>
      <x:c t="str">
        <x:v>Fejzuhany, szögletes, 250x250mm, ABS/króm</x:v>
      </x:c>
      <x:c t="str">
        <x:v>SAPHO</x:v>
      </x:c>
      <x:c t="str">
        <x:v>8590913864667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24000.0000</x:v>
      </x:c>
      <x:c t="str">
        <x:v/>
      </x:c>
    </x:row>
    <x:row>
      <x:c t="str">
        <x:v>SK975</x:v>
      </x:c>
      <x:c t="str">
        <x:v>Zuhanyfej, szögletes, 260mm, ABS/fekete</x:v>
      </x:c>
      <x:c t="str">
        <x:v>SAPHO</x:v>
      </x:c>
      <x:c t="str">
        <x:v>8590913911774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zuhanyszettek</x:v>
      </x:c>
      <x:c t="str">
        <x:v>zuhanyfej</x:v>
      </x:c>
      <x:c t="n">
        <x:v>0.0000</x:v>
      </x:c>
      <x:c t="n">
        <x:v>10200.0000</x:v>
      </x:c>
      <x:c t="str">
        <x:v>kifutott: 2024.09</x:v>
      </x:c>
    </x:row>
    <x:row>
      <x:c t="str">
        <x:v>SKA101</x:v>
      </x:c>
      <x:c t="str">
        <x:v>SKA mosdótartó keret pult alá, fehér MDF polccal, 60x40x46cm, matt fekete</x:v>
      </x:c>
      <x:c t="str">
        <x:v>SAPHO</x:v>
      </x:c>
      <x:c t="str">
        <x:v>8590913854484</x:v>
      </x:c>
      <x:c t="str">
        <x:v>db        </x:v>
      </x:c>
      <x:c t="str">
        <x:v>73269098</x:v>
      </x:c>
      <x:c t="n">
        <x:v>9.6650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/>
      </x:c>
    </x:row>
    <x:row>
      <x:c t="str">
        <x:v>SKA102</x:v>
      </x:c>
      <x:c t="str">
        <x:v>SKA mosdótartó keret pult alá, fehér MDF polccal, 75x40x46cm, matt fekete</x:v>
      </x:c>
      <x:c t="str">
        <x:v>SAPHO</x:v>
      </x:c>
      <x:c t="str">
        <x:v>8590913854491</x:v>
      </x:c>
      <x:c t="str">
        <x:v>db        </x:v>
      </x:c>
      <x:c t="str">
        <x:v>73269098</x:v>
      </x:c>
      <x:c t="n">
        <x:v>11.7150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SKA103</x:v>
      </x:c>
      <x:c t="str">
        <x:v>SKA mosdótartó keret pult alá, fehér MDF polccal, 90x40x46cm, matt fekete</x:v>
      </x:c>
      <x:c t="str">
        <x:v>SAPHO</x:v>
      </x:c>
      <x:c t="str">
        <x:v>8590913854507</x:v>
      </x:c>
      <x:c t="str">
        <x:v>db        </x:v>
      </x:c>
      <x:c t="str">
        <x:v>73269098</x:v>
      </x:c>
      <x:c t="n">
        <x:v>13.7650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SKA104</x:v>
      </x:c>
      <x:c t="str">
        <x:v>SKA mosdótartó keret pult alá, fehér MDF polccal, 120x40x46cm, matt fekete</x:v>
      </x:c>
      <x:c t="str">
        <x:v>SAPHO</x:v>
      </x:c>
      <x:c t="str">
        <x:v>8590913854514</x:v>
      </x:c>
      <x:c t="str">
        <x:v>db        </x:v>
      </x:c>
      <x:c t="str">
        <x:v>73269098</x:v>
      </x:c>
      <x:c t="n">
        <x:v>15.8900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SKA111</x:v>
      </x:c>
      <x:c t="str">
        <x:v>SKA mosdótartó keret pult alá, fehér MDF polccal, 60x40x46cm, matt fehér</x:v>
      </x:c>
      <x:c t="str">
        <x:v>SAPHO</x:v>
      </x:c>
      <x:c t="str">
        <x:v>8590913854521</x:v>
      </x:c>
      <x:c t="str">
        <x:v>db        </x:v>
      </x:c>
      <x:c t="str">
        <x:v>73269098</x:v>
      </x:c>
      <x:c t="n">
        <x:v>9.6650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91000.0000</x:v>
      </x:c>
      <x:c t="str">
        <x:v/>
      </x:c>
    </x:row>
    <x:row>
      <x:c t="str">
        <x:v>SKA112</x:v>
      </x:c>
      <x:c t="str">
        <x:v>SKA mosdótartó keret pult alá, fehér MDF polccal, 75x40x46cm, matt fehér</x:v>
      </x:c>
      <x:c t="str">
        <x:v>SAPHO</x:v>
      </x:c>
      <x:c t="str">
        <x:v>8590913854538</x:v>
      </x:c>
      <x:c t="str">
        <x:v>db        </x:v>
      </x:c>
      <x:c t="str">
        <x:v>73269098</x:v>
      </x:c>
      <x:c t="n">
        <x:v>11.7150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SKA113</x:v>
      </x:c>
      <x:c t="str">
        <x:v>SKA mosdótartó keret pult alá, fehér MDF polccal, 90x40x46cm, matt fehér</x:v>
      </x:c>
      <x:c t="str">
        <x:v>SAPHO</x:v>
      </x:c>
      <x:c t="str">
        <x:v>8590913854545</x:v>
      </x:c>
      <x:c t="str">
        <x:v>db        </x:v>
      </x:c>
      <x:c t="str">
        <x:v>73269098</x:v>
      </x:c>
      <x:c t="n">
        <x:v>13.7650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SKA114</x:v>
      </x:c>
      <x:c t="str">
        <x:v>SKA mosdótartó keret pult alá, fehér MDF polccal, 120x40x46cm, matt fehér</x:v>
      </x:c>
      <x:c t="str">
        <x:v>SAPHO</x:v>
      </x:c>
      <x:c t="str">
        <x:v>8590913854552</x:v>
      </x:c>
      <x:c t="str">
        <x:v>db        </x:v>
      </x:c>
      <x:c t="str">
        <x:v>73269098</x:v>
      </x:c>
      <x:c t="n">
        <x:v>15.8900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SKA120-0101</x:v>
      </x:c>
      <x:c t="str">
        <x:v>SKA Rockstone pult, 1206x463mm, matt fehér</x:v>
      </x:c>
      <x:c t="str">
        <x:v>SAPHO</x:v>
      </x:c>
      <x:c t="str">
        <x:v>8590913949135</x:v>
      </x:c>
      <x:c t="str">
        <x:v>db        </x:v>
      </x:c>
      <x:c t="str">
        <x:v>39205100</x:v>
      </x:c>
      <x:c t="n">
        <x:v>15.0110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SKA190</x:v>
      </x:c>
      <x:c t="str">
        <x:v>SKA fürdőszobai szék, 300x410x300mm, matt fekete/tölgy</x:v>
      </x:c>
      <x:c t="str">
        <x:v>SAPHO</x:v>
      </x:c>
      <x:c t="str">
        <x:v>8590913883798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>kiárusítás: 2026.02</x:v>
      </x:c>
    </x:row>
    <x:row>
      <x:c t="str">
        <x:v>SKA201</x:v>
      </x:c>
      <x:c t="str">
        <x:v>SKA mosdótartó keret pult alá, 60x20x46cm, matt fekete</x:v>
      </x:c>
      <x:c t="str">
        <x:v>SAPHO</x:v>
      </x:c>
      <x:c t="str">
        <x:v>8590913854569</x:v>
      </x:c>
      <x:c t="str">
        <x:v>db        </x:v>
      </x:c>
      <x:c t="str">
        <x:v>73269098</x:v>
      </x:c>
      <x:c t="n">
        <x:v>8.5650</x:v>
      </x:c>
      <x:c t="str">
        <x:v/>
      </x:c>
      <x:c t="str">
        <x:v>konzol</x:v>
      </x:c>
      <x:c t="str">
        <x:v>konzol</x:v>
      </x:c>
      <x:c t="n">
        <x:v>0.0000</x:v>
      </x:c>
      <x:c t="n">
        <x:v>62000.0000</x:v>
      </x:c>
      <x:c t="str">
        <x:v>kiárusítás: 2025.10</x:v>
      </x:c>
    </x:row>
    <x:row>
      <x:c t="str">
        <x:v>SKA202</x:v>
      </x:c>
      <x:c t="str">
        <x:v>SKA mosdótartó keret pult alá, 75x20x46cm, matt fekete</x:v>
      </x:c>
      <x:c t="str">
        <x:v>SAPHO</x:v>
      </x:c>
      <x:c t="str">
        <x:v>8590913854576</x:v>
      </x:c>
      <x:c t="str">
        <x:v>db        </x:v>
      </x:c>
      <x:c t="str">
        <x:v>73269098</x:v>
      </x:c>
      <x:c t="n">
        <x:v>10.6150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>kifutott: 2025.12</x:v>
      </x:c>
    </x:row>
    <x:row>
      <x:c t="str">
        <x:v>SKA203</x:v>
      </x:c>
      <x:c t="str">
        <x:v>SKA mosdótartó keret pult alá, 90x20x46cm, matt fekete</x:v>
      </x:c>
      <x:c t="str">
        <x:v>SAPHO</x:v>
      </x:c>
      <x:c t="str">
        <x:v>8590913854583</x:v>
      </x:c>
      <x:c t="str">
        <x:v>db        </x:v>
      </x:c>
      <x:c t="str">
        <x:v>73269098</x:v>
      </x:c>
      <x:c t="n">
        <x:v>12.6650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93000.0000</x:v>
      </x:c>
      <x:c t="str">
        <x:v>kifutott: 2026.02</x:v>
      </x:c>
    </x:row>
    <x:row>
      <x:c t="str">
        <x:v>SKA204</x:v>
      </x:c>
      <x:c t="str">
        <x:v>SKA mosdótartó keret pult alá, 120x20x46cm, matt fekete</x:v>
      </x:c>
      <x:c t="str">
        <x:v>SAPHO</x:v>
      </x:c>
      <x:c t="str">
        <x:v>8590913854590</x:v>
      </x:c>
      <x:c t="str">
        <x:v>db        </x:v>
      </x:c>
      <x:c t="str">
        <x:v>73269098</x:v>
      </x:c>
      <x:c t="n">
        <x:v>14.7400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>kiárusítás: 2025.10</x:v>
      </x:c>
    </x:row>
    <x:row>
      <x:c t="str">
        <x:v>SKA211</x:v>
      </x:c>
      <x:c t="str">
        <x:v>SKA mosdótartó keret pult alá, 60x20x46cm, matt fehér</x:v>
      </x:c>
      <x:c t="str">
        <x:v>SAPHO</x:v>
      </x:c>
      <x:c t="str">
        <x:v>8590913854606</x:v>
      </x:c>
      <x:c t="str">
        <x:v>db        </x:v>
      </x:c>
      <x:c t="str">
        <x:v>73269098</x:v>
      </x:c>
      <x:c t="n">
        <x:v>8.5650</x:v>
      </x:c>
      <x:c t="str">
        <x:v/>
      </x:c>
      <x:c t="str">
        <x:v>konzol</x:v>
      </x:c>
      <x:c t="str">
        <x:v>konzol</x:v>
      </x:c>
      <x:c t="n">
        <x:v>0.0000</x:v>
      </x:c>
      <x:c t="n">
        <x:v>61000.0000</x:v>
      </x:c>
      <x:c t="str">
        <x:v>kifutott: 2025.10</x:v>
      </x:c>
    </x:row>
    <x:row>
      <x:c t="str">
        <x:v>SKA212</x:v>
      </x:c>
      <x:c t="str">
        <x:v>SKA mosdótartó keret pult alá, 75x20x46cm, matt fehér</x:v>
      </x:c>
      <x:c t="str">
        <x:v>SAPHO</x:v>
      </x:c>
      <x:c t="str">
        <x:v>8590913854613</x:v>
      </x:c>
      <x:c t="str">
        <x:v>db        </x:v>
      </x:c>
      <x:c t="str">
        <x:v>73269098</x:v>
      </x:c>
      <x:c t="n">
        <x:v>10.6150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>kifutott: 2025.10</x:v>
      </x:c>
    </x:row>
    <x:row>
      <x:c t="str">
        <x:v>SKA213</x:v>
      </x:c>
      <x:c t="str">
        <x:v>SKA mosdótartó keret pult alá, 90x20x46cm, matt fehér</x:v>
      </x:c>
      <x:c t="str">
        <x:v>SAPHO</x:v>
      </x:c>
      <x:c t="str">
        <x:v>8590913854620</x:v>
      </x:c>
      <x:c t="str">
        <x:v>db        </x:v>
      </x:c>
      <x:c t="str">
        <x:v>73269098</x:v>
      </x:c>
      <x:c t="n">
        <x:v>12.6650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>kifutott: 2025.10</x:v>
      </x:c>
    </x:row>
    <x:row>
      <x:c t="str">
        <x:v>SKA214</x:v>
      </x:c>
      <x:c t="str">
        <x:v>SKA mosdótartó keret pult alá, 120x20x46cm, matt fehér</x:v>
      </x:c>
      <x:c t="str">
        <x:v>SAPHO</x:v>
      </x:c>
      <x:c t="str">
        <x:v>8590913854637</x:v>
      </x:c>
      <x:c t="str">
        <x:v>db        </x:v>
      </x:c>
      <x:c t="str">
        <x:v>73269098</x:v>
      </x:c>
      <x:c t="n">
        <x:v>14.7400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>kifutott: 2025.10</x:v>
      </x:c>
    </x:row>
    <x:row>
      <x:c t="str">
        <x:v>SKA301</x:v>
      </x:c>
      <x:c t="str">
        <x:v>SKA törölközőtartó, 55x79x20cm, matt fekete</x:v>
      </x:c>
      <x:c t="str">
        <x:v>SAPHO</x:v>
      </x:c>
      <x:c t="str">
        <x:v>8590913854644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SKA303</x:v>
      </x:c>
      <x:c t="str">
        <x:v>SKA törölközőtartó, 55x80x20cm, matt fekete</x:v>
      </x:c>
      <x:c t="str">
        <x:v>SAPHO</x:v>
      </x:c>
      <x:c t="str">
        <x:v>8590913929151</x:v>
      </x:c>
      <x:c t="str">
        <x:v>db        </x:v>
      </x:c>
      <x:c t="str">
        <x:v>73269098</x:v>
      </x:c>
      <x:c t="n">
        <x:v>5.9000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109000.0000</x:v>
      </x:c>
      <x:c t="str">
        <x:v/>
      </x:c>
    </x:row>
    <x:row>
      <x:c t="str">
        <x:v>SKA308</x:v>
      </x:c>
      <x:c t="str">
        <x:v>SKA törölközőtartó, 55x79x20cm, matt fekete/tölgy</x:v>
      </x:c>
      <x:c t="str">
        <x:v>SAPHO</x:v>
      </x:c>
      <x:c t="str">
        <x:v>8590913882210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129000.0000</x:v>
      </x:c>
      <x:c t="str">
        <x:v>kiárusítás: 2026.02</x:v>
      </x:c>
    </x:row>
    <x:row>
      <x:c t="str">
        <x:v>SKA311</x:v>
      </x:c>
      <x:c t="str">
        <x:v>SKA törölközőtartó, 55x79x20cm, matt fehér</x:v>
      </x:c>
      <x:c t="str">
        <x:v>SAPHO</x:v>
      </x:c>
      <x:c t="str">
        <x:v>8590913854651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SKA380-2</x:v>
      </x:c>
      <x:c t="str">
        <x:v>AQUALINE PUNO mosdótartó konzol, 375x830x448xmm, fekete</x:v>
      </x:c>
      <x:c t="str">
        <x:v>SAPHO</x:v>
      </x:c>
      <x:c t="str">
        <x:v>8590913984457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>újdonság: 2025.02</x:v>
      </x:c>
    </x:row>
    <x:row>
      <x:c t="str">
        <x:v>SKA380-5</x:v>
      </x:c>
      <x:c t="str">
        <x:v>AQUALINE PUNO mosdótartó konzol, 375x830x448xmm, matt arany</x:v>
      </x:c>
      <x:c t="str">
        <x:v>SAPHO</x:v>
      </x:c>
      <x:c t="str">
        <x:v>8590913984556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2025.02</x:v>
      </x:c>
    </x:row>
    <x:row>
      <x:c t="str">
        <x:v>SKA385B</x:v>
      </x:c>
      <x:c t="str">
        <x:v>SKA polc törölközőtartóval, 600x250mm, tölgy/matt fekete</x:v>
      </x:c>
      <x:c t="str">
        <x:v>SAPHO</x:v>
      </x:c>
      <x:c t="str">
        <x:v>8590913960109</x:v>
      </x:c>
      <x:c t="str">
        <x:v>db        </x:v>
      </x:c>
      <x:c t="str">
        <x:v>74182000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>kiárusítás: 2026.02</x:v>
      </x:c>
    </x:row>
    <x:row>
      <x:c t="str">
        <x:v>SKA385W</x:v>
      </x:c>
      <x:c t="str">
        <x:v>SKA polc törölközőtartóval, 600x250mm, matt fehér</x:v>
      </x:c>
      <x:c t="str">
        <x:v>SAPHO</x:v>
      </x:c>
      <x:c t="str">
        <x:v>8590913960116</x:v>
      </x:c>
      <x:c t="str">
        <x:v>db        </x:v>
      </x:c>
      <x:c t="str">
        <x:v>74182000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31000.0000</x:v>
      </x:c>
      <x:c t="str">
        <x:v>kiárusítás: 2026.02</x:v>
      </x:c>
    </x:row>
    <x:row>
      <x:c t="str">
        <x:v>SKA401</x:v>
      </x:c>
      <x:c t="str">
        <x:v>SKA fali polc, fehér MDF polccal, 45x14x16cm, matt fekete</x:v>
      </x:c>
      <x:c t="str">
        <x:v>SAPHO</x:v>
      </x:c>
      <x:c t="str">
        <x:v>8590913854668</x:v>
      </x:c>
      <x:c t="str">
        <x:v>db        </x:v>
      </x:c>
      <x:c t="str">
        <x:v>73269098</x:v>
      </x:c>
      <x:c t="n">
        <x:v>3.2900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>kiárusítás: 2026.02</x:v>
      </x:c>
    </x:row>
    <x:row>
      <x:c t="str">
        <x:v>SKA411</x:v>
      </x:c>
      <x:c t="str">
        <x:v>SKA fali polc, fehér MDF polccal, 45x14x16cm, matt fehér</x:v>
      </x:c>
      <x:c t="str">
        <x:v>SAPHO</x:v>
      </x:c>
      <x:c t="str">
        <x:v>8590913854675</x:v>
      </x:c>
      <x:c t="str">
        <x:v>db        </x:v>
      </x:c>
      <x:c t="str">
        <x:v>73269098</x:v>
      </x:c>
      <x:c t="n">
        <x:v>3.2900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>kifutott: 2025.07</x:v>
      </x:c>
    </x:row>
    <x:row>
      <x:c t="str">
        <x:v>SKA417</x:v>
      </x:c>
      <x:c t="str">
        <x:v>SKA WC-papírtartó, polccal, 15x10x12cm, matt fekete</x:v>
      </x:c>
      <x:c t="str">
        <x:v>SAPHO</x:v>
      </x:c>
      <x:c t="str">
        <x:v>8590913959325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9900.0000</x:v>
      </x:c>
      <x:c t="str">
        <x:v>kiárusítás: 2025.10</x:v>
      </x:c>
    </x:row>
    <x:row>
      <x:c t="str">
        <x:v>SKA421</x:v>
      </x:c>
      <x:c t="str">
        <x:v>SKA WC-papírtartó, polccal, 15x8x10cm, matt fekete</x:v>
      </x:c>
      <x:c t="str">
        <x:v>SAPHO</x:v>
      </x:c>
      <x:c t="str">
        <x:v>8590913899614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>kiárusítás: 2026.02</x:v>
      </x:c>
    </x:row>
    <x:row>
      <x:c t="str">
        <x:v>SKA425</x:v>
      </x:c>
      <x:c t="str">
        <x:v>SKA dupla WC-papírtartó, polccal, 30x8x10cm, matt fekete</x:v>
      </x:c>
      <x:c t="str">
        <x:v>SAPHO</x:v>
      </x:c>
      <x:c t="str">
        <x:v>8590913899652</x:v>
      </x:c>
      <x:c t="str">
        <x:v>db        </x:v>
      </x:c>
      <x:c t="str">
        <x:v>73249000</x:v>
      </x:c>
      <x:c t="n">
        <x:v>0.8400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35000.0000</x:v>
      </x:c>
      <x:c t="str">
        <x:v>kiárusítás: 2026.02</x:v>
      </x:c>
    </x:row>
    <x:row>
      <x:c t="str">
        <x:v>SKA501</x:v>
      </x:c>
      <x:c t="str">
        <x:v>SKA fali törölközőtartó, 45x115x10cm, matt fekete</x:v>
      </x:c>
      <x:c t="str">
        <x:v>SAPHO</x:v>
      </x:c>
      <x:c t="str">
        <x:v>8590913854682</x:v>
      </x:c>
      <x:c t="str">
        <x:v>db        </x:v>
      </x:c>
      <x:c t="str">
        <x:v>73269098</x:v>
      </x:c>
      <x:c t="n">
        <x:v>5.9750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/>
      </x:c>
    </x:row>
    <x:row>
      <x:c t="str">
        <x:v>SKA502</x:v>
      </x:c>
      <x:c t="str">
        <x:v>SKA fali törölközőtartó, 60x115x10cm, matt fekete</x:v>
      </x:c>
      <x:c t="str">
        <x:v>SAPHO</x:v>
      </x:c>
      <x:c t="str">
        <x:v>8590913854699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SKA511</x:v>
      </x:c>
      <x:c t="str">
        <x:v>SKA fali törölközőtartó, 45x115x10cm, matt fehér</x:v>
      </x:c>
      <x:c t="str">
        <x:v>SAPHO</x:v>
      </x:c>
      <x:c t="str">
        <x:v>8590913854705</x:v>
      </x:c>
      <x:c t="str">
        <x:v>db        </x:v>
      </x:c>
      <x:c t="str">
        <x:v>73269098</x:v>
      </x:c>
      <x:c t="n">
        <x:v>5.9550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/>
      </x:c>
    </x:row>
    <x:row>
      <x:c t="str">
        <x:v>SKA512</x:v>
      </x:c>
      <x:c t="str">
        <x:v>SKA fali törölközőtartó, 60x115x10cm, matt fehér</x:v>
      </x:c>
      <x:c t="str">
        <x:v>SAPHO</x:v>
      </x:c>
      <x:c t="str">
        <x:v>8590913854712</x:v>
      </x:c>
      <x:c t="str">
        <x:v>db        </x:v>
      </x:c>
      <x:c t="str">
        <x:v>73269098</x:v>
      </x:c>
      <x:c t="n">
        <x:v>6.9760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SKA551</x:v>
      </x:c>
      <x:c t="str">
        <x:v>SKA törölközőtartó, 42x170x2cm, matt fekete</x:v>
      </x:c>
      <x:c t="str">
        <x:v>SAPHO</x:v>
      </x:c>
      <x:c t="str">
        <x:v>8590913855399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SKA560-1</x:v>
      </x:c>
      <x:c t="str">
        <x:v>FERRO mosdótartó konzol polccal, 565x720x390mm, fekete</x:v>
      </x:c>
      <x:c t="str">
        <x:v>SAPHO</x:v>
      </x:c>
      <x:c t="str">
        <x:v>8590913914720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117000.0000</x:v>
      </x:c>
      <x:c t="str">
        <x:v>kiárusítás: 2026.02</x:v>
      </x:c>
    </x:row>
    <x:row>
      <x:c t="str">
        <x:v>SKA561</x:v>
      </x:c>
      <x:c t="str">
        <x:v>SKA törölközőtartó, 42x170x2cm, matt fehér</x:v>
      </x:c>
      <x:c t="str">
        <x:v>SAPHO</x:v>
      </x:c>
      <x:c t="str">
        <x:v>8590913855405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SKA570-2</x:v>
      </x:c>
      <x:c t="str">
        <x:v>AQUALINE PUNO mosdótartó konzol, 550x780x360mm, fekete</x:v>
      </x:c>
      <x:c t="str">
        <x:v>SAPHO</x:v>
      </x:c>
      <x:c t="str">
        <x:v>8590913911583</x:v>
      </x:c>
      <x:c t="str">
        <x:v>db        </x:v>
      </x:c>
      <x:c t="str">
        <x:v>73269098</x:v>
      </x:c>
      <x:c t="n">
        <x:v>6.5000</x:v>
      </x:c>
      <x:c t="str">
        <x:v>29PN1004055I</x:v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/>
      </x:c>
    </x:row>
    <x:row>
      <x:c t="str">
        <x:v>SKA570-5</x:v>
      </x:c>
      <x:c t="str">
        <x:v>AQUALINE PUNO mosdótartó konzol, 400x820x360mm, matt arany</x:v>
      </x:c>
      <x:c t="str">
        <x:v>SAPHO</x:v>
      </x:c>
      <x:c t="str">
        <x:v>8590913982972</x:v>
      </x:c>
      <x:c t="str">
        <x:v>db        </x:v>
      </x:c>
      <x:c t="str">
        <x:v>73269098</x:v>
      </x:c>
      <x:c t="n">
        <x:v>6.5000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2024.09</x:v>
      </x:c>
    </x:row>
    <x:row>
      <x:c t="str">
        <x:v>SKA590-2</x:v>
      </x:c>
      <x:c t="str">
        <x:v>AQUALINE PUNO mosdótartó konzol, 550x795x396mm, fekete</x:v>
      </x:c>
      <x:c t="str">
        <x:v>SAPHO</x:v>
      </x:c>
      <x:c t="str">
        <x:v>8590913932113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209000.0000</x:v>
      </x:c>
      <x:c t="str">
        <x:v/>
      </x:c>
    </x:row>
    <x:row>
      <x:c t="str">
        <x:v>SKA590-5</x:v>
      </x:c>
      <x:c t="str">
        <x:v>AQUALINE PUNO mosdótartó konzol, 550x795x396mm, matt arany</x:v>
      </x:c>
      <x:c t="str">
        <x:v>SAPHO</x:v>
      </x:c>
      <x:c t="str">
        <x:v>8590913932120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/>
      </x:c>
    </x:row>
    <x:row>
      <x:c t="str">
        <x:v>SKA600-0101</x:v>
      </x:c>
      <x:c t="str">
        <x:v>SKA Rockstone pult, 606x463mm, matt fehér</x:v>
      </x:c>
      <x:c t="str">
        <x:v>SAPHO</x:v>
      </x:c>
      <x:c t="str">
        <x:v>8590913949111</x:v>
      </x:c>
      <x:c t="str">
        <x:v>db        </x:v>
      </x:c>
      <x:c t="str">
        <x:v>39205100</x:v>
      </x:c>
      <x:c t="n">
        <x:v>7.7610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SKA601</x:v>
      </x:c>
      <x:c t="str">
        <x:v>SKA fiókos mosdótartó konzol fiókkal, 60x85x46cm, matt fekete</x:v>
      </x:c>
      <x:c t="str">
        <x:v>SAPHO</x:v>
      </x:c>
      <x:c t="str">
        <x:v>8590913883590</x:v>
      </x:c>
      <x:c t="str">
        <x:v>db        </x:v>
      </x:c>
      <x:c t="str">
        <x:v>73269098</x:v>
      </x:c>
      <x:c t="n">
        <x:v>19.7000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244000.0000</x:v>
      </x:c>
      <x:c t="str">
        <x:v>kifutott: 2024.11</x:v>
      </x:c>
    </x:row>
    <x:row>
      <x:c t="str">
        <x:v>SKA602</x:v>
      </x:c>
      <x:c t="str">
        <x:v>SKA fiókos mosdótartó konzol fiókkal, 75x85x46cm, matt fekete</x:v>
      </x:c>
      <x:c t="str">
        <x:v>SAPHO</x:v>
      </x:c>
      <x:c t="str">
        <x:v>8590913883606</x:v>
      </x:c>
      <x:c t="str">
        <x:v>db        </x:v>
      </x:c>
      <x:c t="str">
        <x:v>73269098</x:v>
      </x:c>
      <x:c t="n">
        <x:v>22.2000</x:v>
      </x:c>
      <x:c t="str">
        <x:v/>
      </x:c>
      <x:c t="str">
        <x:v>konzol</x:v>
      </x:c>
      <x:c t="str">
        <x:v>konzol</x:v>
      </x:c>
      <x:c t="n">
        <x:v>0.0000</x:v>
      </x:c>
      <x:c t="n">
        <x:v>249000.0000</x:v>
      </x:c>
      <x:c t="str">
        <x:v>kifutott: 2026.02</x:v>
      </x:c>
    </x:row>
    <x:row>
      <x:c t="str">
        <x:v>SKA701</x:v>
      </x:c>
      <x:c t="str">
        <x:v>SKA fürdőszobai radiátor polccal, 454x1184x252mm, matt fekete</x:v>
      </x:c>
      <x:c t="str">
        <x:v>SAPHO</x:v>
      </x:c>
      <x:c t="str">
        <x:v>8590913121791</x:v>
      </x:c>
      <x:c t="str">
        <x:v>db        </x:v>
      </x:c>
      <x:c t="str">
        <x:v>73269098</x:v>
      </x:c>
      <x:c t="n">
        <x:v>5.6500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92000.0000</x:v>
      </x:c>
      <x:c t="str">
        <x:v>újdonság: 2026.02</x:v>
      </x:c>
    </x:row>
    <x:row>
      <x:c t="str">
        <x:v>SKA702</x:v>
      </x:c>
      <x:c t="str">
        <x:v>SKA fürdőszobai radiátor polccal, 604x1184x252mm,matt fekete</x:v>
      </x:c>
      <x:c t="str">
        <x:v>SAPHO</x:v>
      </x:c>
      <x:c t="str">
        <x:v>8590913121814</x:v>
      </x:c>
      <x:c t="str">
        <x:v>db        </x:v>
      </x:c>
      <x:c t="str">
        <x:v>73269098</x:v>
      </x:c>
      <x:c t="n">
        <x:v>7.4700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2026.02</x:v>
      </x:c>
    </x:row>
    <x:row>
      <x:c t="str">
        <x:v>SKA711</x:v>
      </x:c>
      <x:c t="str">
        <x:v>SKA fürdőszobai radiátor polccal, 454x1184x252mm, matt fehér</x:v>
      </x:c>
      <x:c t="str">
        <x:v>SAPHO</x:v>
      </x:c>
      <x:c t="str">
        <x:v>8590913121807</x:v>
      </x:c>
      <x:c t="str">
        <x:v>db        </x:v>
      </x:c>
      <x:c t="str">
        <x:v>73269098</x:v>
      </x:c>
      <x:c t="n">
        <x:v>5.6500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92000.0000</x:v>
      </x:c>
      <x:c t="str">
        <x:v>újdonság: 2026.02</x:v>
      </x:c>
    </x:row>
    <x:row>
      <x:c t="str">
        <x:v>SKA712</x:v>
      </x:c>
      <x:c t="str">
        <x:v>SKA fürdőszobai radiátor polccal, 604x1184x252mm, matt fehér</x:v>
      </x:c>
      <x:c t="str">
        <x:v>SAPHO</x:v>
      </x:c>
      <x:c t="str">
        <x:v>8590913121821</x:v>
      </x:c>
      <x:c t="str">
        <x:v>db        </x:v>
      </x:c>
      <x:c t="str">
        <x:v>73269098</x:v>
      </x:c>
      <x:c t="n">
        <x:v>7.4700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2026.02</x:v>
      </x:c>
    </x:row>
    <x:row>
      <x:c t="str">
        <x:v>SKA750-0101</x:v>
      </x:c>
      <x:c t="str">
        <x:v>SKA Rockstone pult, 756x463mm, matt fehér</x:v>
      </x:c>
      <x:c t="str">
        <x:v>SAPHO</x:v>
      </x:c>
      <x:c t="str">
        <x:v>8590913949128</x:v>
      </x:c>
      <x:c t="str">
        <x:v>db        </x:v>
      </x:c>
      <x:c t="str">
        <x:v>39205100</x:v>
      </x:c>
      <x:c t="n">
        <x:v>9.5710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SKA810</x:v>
      </x:c>
      <x:c t="str">
        <x:v>SKA mosdótartókonzol, 100x22x51cm, matt fekete</x:v>
      </x:c>
      <x:c t="str">
        <x:v>SAPHO</x:v>
      </x:c>
      <x:c t="str">
        <x:v>8590913125140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konzol</x:v>
      </x:c>
      <x:c t="str">
        <x:v>konzol</x:v>
      </x:c>
      <x:c t="n">
        <x:v>0.0000</x:v>
      </x:c>
      <x:c t="n">
        <x:v>99000.0000</x:v>
      </x:c>
      <x:c t="str">
        <x:v>újdonság: 2025.12</x:v>
      </x:c>
    </x:row>
    <x:row>
      <x:c t="str">
        <x:v>SKA820</x:v>
      </x:c>
      <x:c t="str">
        <x:v>SKA mosdótartókonzol, 119,7x22x51cm, matt fekete</x:v>
      </x:c>
      <x:c t="str">
        <x:v>SAPHO</x:v>
      </x:c>
      <x:c t="str">
        <x:v>8590913125157</x:v>
      </x:c>
      <x:c t="str">
        <x:v>db        </x:v>
      </x:c>
      <x:c t="str">
        <x:v>73269098</x:v>
      </x:c>
      <x:c t="n">
        <x:v>6.6100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>újdonság: 2025.12</x:v>
      </x:c>
    </x:row>
    <x:row>
      <x:c t="str">
        <x:v>SKA840</x:v>
      </x:c>
      <x:c t="str">
        <x:v>SKA mosdótartókonzol, 140x22x51cm, matt fekete</x:v>
      </x:c>
      <x:c t="str">
        <x:v>SAPHO</x:v>
      </x:c>
      <x:c t="str">
        <x:v>8590913125256</x:v>
      </x:c>
      <x:c t="str">
        <x:v>db        </x:v>
      </x:c>
      <x:c t="str">
        <x:v>73269098</x:v>
      </x:c>
      <x:c t="n">
        <x:v>7.8100</x:v>
      </x:c>
      <x:c t="str">
        <x:v/>
      </x:c>
      <x:c t="str">
        <x:v>konzol</x:v>
      </x:c>
      <x:c t="str">
        <x:v>konzol</x:v>
      </x:c>
      <x:c t="n">
        <x:v>0.0000</x:v>
      </x:c>
      <x:c t="n">
        <x:v>138000.0000</x:v>
      </x:c>
      <x:c t="str">
        <x:v>újdonság: 2025.12</x:v>
      </x:c>
    </x:row>
    <x:row>
      <x:c t="str">
        <x:v>SKA860</x:v>
      </x:c>
      <x:c t="str">
        <x:v>SKA mosdótartókonzol, 160x22x51cm, matt fekete</x:v>
      </x:c>
      <x:c t="str">
        <x:v>SAPHO</x:v>
      </x:c>
      <x:c t="str">
        <x:v>8590913125164</x:v>
      </x:c>
      <x:c t="str">
        <x:v>db        </x:v>
      </x:c>
      <x:c t="str">
        <x:v>73269098</x:v>
      </x:c>
      <x:c t="n">
        <x:v>8.9800</x:v>
      </x:c>
      <x:c t="str">
        <x:v/>
      </x:c>
      <x:c t="str">
        <x:v>konzol</x:v>
      </x:c>
      <x:c t="str">
        <x:v>konzol</x:v>
      </x:c>
      <x:c t="n">
        <x:v>0.0000</x:v>
      </x:c>
      <x:c t="n">
        <x:v>154000.0000</x:v>
      </x:c>
      <x:c t="str">
        <x:v>újdonság: 2025.12</x:v>
      </x:c>
    </x:row>
    <x:row>
      <x:c t="str">
        <x:v>SKA880</x:v>
      </x:c>
      <x:c t="str">
        <x:v>SKA mosdótartókonzol, 180x22x51cm, matt fekete</x:v>
      </x:c>
      <x:c t="str">
        <x:v>SAPHO</x:v>
      </x:c>
      <x:c t="str">
        <x:v>8590913125171</x:v>
      </x:c>
      <x:c t="str">
        <x:v>db        </x:v>
      </x:c>
      <x:c t="str">
        <x:v>73269098</x:v>
      </x:c>
      <x:c t="n">
        <x:v>10.1600</x:v>
      </x:c>
      <x:c t="str">
        <x:v/>
      </x:c>
      <x:c t="str">
        <x:v>konzol</x:v>
      </x:c>
      <x:c t="str">
        <x:v>konzol</x:v>
      </x:c>
      <x:c t="n">
        <x:v>0.0000</x:v>
      </x:c>
      <x:c t="n">
        <x:v>176000.0000</x:v>
      </x:c>
      <x:c t="str">
        <x:v>újdonság: 2025.12</x:v>
      </x:c>
    </x:row>
    <x:row>
      <x:c t="str">
        <x:v>SKA900-0101</x:v>
      </x:c>
      <x:c t="str">
        <x:v>SKA Rockstone pult, 906x463mm, matt fehér</x:v>
      </x:c>
      <x:c t="str">
        <x:v>SAPHO</x:v>
      </x:c>
      <x:c t="str">
        <x:v>8590913949104</x:v>
      </x:c>
      <x:c t="str">
        <x:v>db        </x:v>
      </x:c>
      <x:c t="str">
        <x:v>39205100</x:v>
      </x:c>
      <x:c t="n">
        <x:v>11.4810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SL011</x:v>
      </x:c>
      <x:c t="str">
        <x:v>sarokszelep rozettával, 1/2'x 3/8', króm</x:v>
      </x:c>
      <x:c t="str">
        <x:v>SAPHO</x:v>
      </x:c>
      <x:c t="str">
        <x:v>8590913891236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SL014</x:v>
      </x:c>
      <x:c t="str">
        <x:v>sarokszelep rozettával, 1/2'x 3/8' , matt fehér</x:v>
      </x:c>
      <x:c t="str">
        <x:v>SAPHO</x:v>
      </x:c>
      <x:c t="str">
        <x:v>8590913928390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9400.0000</x:v>
      </x:c>
      <x:c t="str">
        <x:v/>
      </x:c>
    </x:row>
    <x:row>
      <x:c t="str">
        <x:v>SL015</x:v>
      </x:c>
      <x:c t="str">
        <x:v>sarokszelep rozettával, 1/2'x 3/8' , matt fekete</x:v>
      </x:c>
      <x:c t="str">
        <x:v>SAPHO</x:v>
      </x:c>
      <x:c t="str">
        <x:v>8590913875953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10000.0000</x:v>
      </x:c>
      <x:c t="str">
        <x:v/>
      </x:c>
    </x:row>
    <x:row>
      <x:c t="str">
        <x:v>SL017</x:v>
      </x:c>
      <x:c t="str">
        <x:v>sarokszelep rozettával, 1/2'x 3/8', arany</x:v>
      </x:c>
      <x:c t="str">
        <x:v>SAPHO</x:v>
      </x:c>
      <x:c t="str">
        <x:v>8590913886188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SL019</x:v>
      </x:c>
      <x:c t="str">
        <x:v>sarokszelep rozettával, 1/2"x3/8", matt arany</x:v>
      </x:c>
      <x:c t="str">
        <x:v>SAPHO</x:v>
      </x:c>
      <x:c t="str">
        <x:v>8590913939686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32900.0000</x:v>
      </x:c>
      <x:c t="str">
        <x:v/>
      </x:c>
    </x:row>
    <x:row>
      <x:c t="str">
        <x:v>SL030</x:v>
      </x:c>
      <x:c t="str">
        <x:v>AQUALINE TOUR zuhanyoszlop, csaptelep nélkül, 220mm-es fejzuhannyal, 1100mm, alumínium</x:v>
      </x:c>
      <x:c t="str">
        <x:v>AQUALINE</x:v>
      </x:c>
      <x:c t="str">
        <x:v>8590913803406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85000.0000</x:v>
      </x:c>
      <x:c t="str">
        <x:v/>
      </x:c>
    </x:row>
    <x:row>
      <x:c t="str">
        <x:v>SL100</x:v>
      </x:c>
      <x:c t="str">
        <x:v>AQUALINE MARCO zuhanyoszlop zuhanyszettel, 800-1150mm, fehér</x:v>
      </x:c>
      <x:c t="str">
        <x:v>AQUALINE</x:v>
      </x:c>
      <x:c t="str">
        <x:v>8590913877629</x:v>
      </x:c>
      <x:c t="str">
        <x:v>db        </x:v>
      </x:c>
      <x:c t="str">
        <x:v>84818019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/>
      </x:c>
    </x:row>
    <x:row>
      <x:c t="str">
        <x:v>SL101</x:v>
      </x:c>
      <x:c t="str">
        <x:v>fejzuhany, 300x300mm, matt fekete</x:v>
      </x:c>
      <x:c t="str">
        <x:v>SAPHO</x:v>
      </x:c>
      <x:c t="str">
        <x:v>8590913877605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37800.0000</x:v>
      </x:c>
      <x:c t="str">
        <x:v/>
      </x:c>
    </x:row>
    <x:row>
      <x:c t="str">
        <x:v>SL101GB</x:v>
      </x:c>
      <x:c t="str">
        <x:v>SLIM fejzuhany, matt arany</x:v>
      </x:c>
      <x:c t="str">
        <x:v>SAPHO</x:v>
      </x:c>
      <x:c t="str">
        <x:v>8590913935275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39000.0000</x:v>
      </x:c>
      <x:c t="n">
        <x:v>46000.0000</x:v>
      </x:c>
      <x:c t="str">
        <x:v/>
      </x:c>
    </x:row>
    <x:row>
      <x:c t="str">
        <x:v>SL102</x:v>
      </x:c>
      <x:c t="str">
        <x:v>zuhanykar, szögletes, 400mm, matt fekete</x:v>
      </x:c>
      <x:c t="str">
        <x:v>SAPHO</x:v>
      </x:c>
      <x:c t="str">
        <x:v>8590913877612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22500.0000</x:v>
      </x:c>
      <x:c t="str">
        <x:v/>
      </x:c>
    </x:row>
    <x:row>
      <x:c t="str">
        <x:v>SL103</x:v>
      </x:c>
      <x:c t="str">
        <x:v>zuhanykar, 400mm, matt fekete</x:v>
      </x:c>
      <x:c t="str">
        <x:v>SAPHO</x:v>
      </x:c>
      <x:c t="str">
        <x:v>8590913878053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11700.0000</x:v>
      </x:c>
      <x:c t="str">
        <x:v/>
      </x:c>
    </x:row>
    <x:row>
      <x:c t="str">
        <x:v>SL111</x:v>
      </x:c>
      <x:c t="str">
        <x:v>sarokszelep rozettával, 1/2'x 3/8' , króm</x:v>
      </x:c>
      <x:c t="str">
        <x:v>SAPHO</x:v>
      </x:c>
      <x:c t="str">
        <x:v>8590913891243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11500.0000</x:v>
      </x:c>
      <x:c t="str">
        <x:v/>
      </x:c>
    </x:row>
    <x:row>
      <x:c t="str">
        <x:v>SL115</x:v>
      </x:c>
      <x:c t="str">
        <x:v>sarokszelep rozettával, 1/2'x 3/8' , matt fekete</x:v>
      </x:c>
      <x:c t="str">
        <x:v>SAPHO</x:v>
      </x:c>
      <x:c t="str">
        <x:v>8590913875960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SL117</x:v>
      </x:c>
      <x:c t="str">
        <x:v>sarokszelep rozettával, 1/2'x 3/8', arany</x:v>
      </x:c>
      <x:c t="str">
        <x:v>SAPHO</x:v>
      </x:c>
      <x:c t="str">
        <x:v>8590913887314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SL119</x:v>
      </x:c>
      <x:c t="str">
        <x:v>zuhanykar, szögletes, 400mm, matt arany</x:v>
      </x:c>
      <x:c t="str">
        <x:v>SAPHO</x:v>
      </x:c>
      <x:c t="str">
        <x:v>8590913935299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21600.0000</x:v>
      </x:c>
      <x:c t="str">
        <x:v/>
      </x:c>
    </x:row>
    <x:row>
      <x:c t="str">
        <x:v>SL210B</x:v>
      </x:c>
      <x:c t="str">
        <x:v>AQUALINE ARONA zuhanyoszlop zuhanyszettel, matt fekete</x:v>
      </x:c>
      <x:c t="str">
        <x:v>AQUALINE</x:v>
      </x:c>
      <x:c t="str">
        <x:v>8590913939716</x:v>
      </x:c>
      <x:c t="str">
        <x:v>db        </x:v>
      </x:c>
      <x:c t="str">
        <x:v>84818019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78000.0000</x:v>
      </x:c>
      <x:c t="str">
        <x:v/>
      </x:c>
    </x:row>
    <x:row>
      <x:c t="str">
        <x:v>SL219</x:v>
      </x:c>
      <x:c t="str">
        <x:v>sarokszelep, 1/2"x 3/8", matt arany</x:v>
      </x:c>
      <x:c t="str">
        <x:v>SAPHO</x:v>
      </x:c>
      <x:c t="str">
        <x:v>8590913955327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32500.0000</x:v>
      </x:c>
      <x:c t="str">
        <x:v>újdonság: 2024.05</x:v>
      </x:c>
    </x:row>
    <x:row>
      <x:c t="str">
        <x:v>SL230</x:v>
      </x:c>
      <x:c t="str">
        <x:v>AQUALINE FIGA zuhanypanel csapteleppel, 1050mm, PVC/fehér</x:v>
      </x:c>
      <x:c t="str">
        <x:v>AQUALINE</x:v>
      </x:c>
      <x:c t="str">
        <x:v>8590913829550</x:v>
      </x:c>
      <x:c t="str">
        <x:v>db        </x:v>
      </x:c>
      <x:c t="str">
        <x:v>84818019</x:v>
      </x:c>
      <x:c t="n">
        <x:v>5.6850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94000.0000</x:v>
      </x:c>
      <x:c t="str">
        <x:v/>
      </x:c>
    </x:row>
    <x:row>
      <x:c t="str">
        <x:v>SL290</x:v>
      </x:c>
      <x:c t="str">
        <x:v>AQUALINE YUKI zuhanypanel, 210x1450mm, fehér</x:v>
      </x:c>
      <x:c t="str">
        <x:v>AQUALINE</x:v>
      </x:c>
      <x:c t="str">
        <x:v>8590913875625</x:v>
      </x:c>
      <x:c t="str">
        <x:v>db        </x:v>
      </x:c>
      <x:c t="str">
        <x:v>84818011</x:v>
      </x:c>
      <x:c t="n">
        <x:v>7.5000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129000.0000</x:v>
      </x:c>
      <x:c t="str">
        <x:v/>
      </x:c>
    </x:row>
    <x:row>
      <x:c t="str">
        <x:v>SL400</x:v>
      </x:c>
      <x:c t="str">
        <x:v>Zuhanykar, 40cm, réz/króm</x:v>
      </x:c>
      <x:c t="str">
        <x:v>SAPHO</x:v>
      </x:c>
      <x:c t="str">
        <x:v>8590913801310</x:v>
      </x:c>
      <x:c t="str">
        <x:v>db        </x:v>
      </x:c>
      <x:c t="str">
        <x:v>74182000</x:v>
      </x:c>
      <x:c t="n">
        <x:v>0.6300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20300.0000</x:v>
      </x:c>
      <x:c t="str">
        <x:v/>
      </x:c>
    </x:row>
    <x:row>
      <x:c t="str">
        <x:v>SL420</x:v>
      </x:c>
      <x:c t="str">
        <x:v>AQUALINE zuhanyoszlop, fejzuhannyal és zuhanyszettel, króm</x:v>
      </x:c>
      <x:c t="str">
        <x:v>AKCIO</x:v>
      </x:c>
      <x:c t="str">
        <x:v>8590913877834</x:v>
      </x:c>
      <x:c t="str">
        <x:v>db        </x:v>
      </x:c>
      <x:c t="str">
        <x:v>84248970</x:v>
      </x:c>
      <x:c t="n">
        <x:v>2.5100</x:v>
      </x:c>
      <x:c t="str">
        <x:v/>
      </x:c>
      <x:c t="str">
        <x:v>oszlop, panel, rúd</x:v>
      </x:c>
      <x:c t="str">
        <x:v>zuhanyoszlop</x:v>
      </x:c>
      <x:c t="n">
        <x:v>31900.0000</x:v>
      </x:c>
      <x:c t="n">
        <x:v>36500.0000</x:v>
      </x:c>
      <x:c t="str">
        <x:v/>
      </x:c>
    </x:row>
    <x:row>
      <x:c t="str">
        <x:v>SL430</x:v>
      </x:c>
      <x:c t="str">
        <x:v>AQUALINE KERA zuhanyoszlop, fejzuhannyal és zuhanyszettel, króm</x:v>
      </x:c>
      <x:c t="str">
        <x:v>AQUALINE</x:v>
      </x:c>
      <x:c t="str">
        <x:v>8590913877827</x:v>
      </x:c>
      <x:c t="str">
        <x:v>db        </x:v>
      </x:c>
      <x:c t="str">
        <x:v>84248970</x:v>
      </x:c>
      <x:c t="n">
        <x:v>0.7900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37500.0000</x:v>
      </x:c>
      <x:c t="str">
        <x:v/>
      </x:c>
    </x:row>
    <x:row>
      <x:c t="str">
        <x:v>SL435</x:v>
      </x:c>
      <x:c t="str">
        <x:v>AQUALINE TARA zuhanyoszlop, csaptelep nélkül, zuhanyszettel, fekete</x:v>
      </x:c>
      <x:c t="str">
        <x:v>AQUALINE</x:v>
      </x:c>
      <x:c t="str">
        <x:v>8590913906664</x:v>
      </x:c>
      <x:c t="str">
        <x:v>db        </x:v>
      </x:c>
      <x:c t="str">
        <x:v>84248970</x:v>
      </x:c>
      <x:c t="n">
        <x:v>0.8000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37000.0000</x:v>
      </x:c>
      <x:c t="str">
        <x:v/>
      </x:c>
    </x:row>
    <x:row>
      <x:c t="str">
        <x:v>SL440</x:v>
      </x:c>
      <x:c t="str">
        <x:v>AQUALINE TALIA teleszkópos zuhanyoszlop termosztátos csapteleppel, mag.:760-1280mm, bekötés:150mm, króm</x:v>
      </x:c>
      <x:c t="str">
        <x:v>AQUALINE</x:v>
      </x:c>
      <x:c t="str">
        <x:v>8590913884009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</x:v>
      </x:c>
      <x:c t="str">
        <x:v>AQUALINE FARRAO zuhanyoszlop, króm</x:v>
      </x:c>
      <x:c t="str">
        <x:v>AQUALINE</x:v>
      </x:c>
      <x:c t="str">
        <x:v>8590913931987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SL450B</x:v>
      </x:c>
      <x:c t="str">
        <x:v>AQUALINE FARRAO zuhanyoszlop, fekete</x:v>
      </x:c>
      <x:c t="str">
        <x:v>AQUALINE</x:v>
      </x:c>
      <x:c t="str">
        <x:v>8590913931994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SL533</x:v>
      </x:c>
      <x:c t="str">
        <x:v>AQUALINE LIGA teleszkópos zuhanyoszlop termosztátos csapteleppel, mag.:710-1280mm, bekötés:150mm, króm</x:v>
      </x:c>
      <x:c t="str">
        <x:v>AQUALINE</x:v>
      </x:c>
      <x:c t="str">
        <x:v>8590913851223</x:v>
      </x:c>
      <x:c t="str">
        <x:v>db        </x:v>
      </x:c>
      <x:c t="str">
        <x:v>84818011</x:v>
      </x:c>
      <x:c t="n">
        <x:v>4.0000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71000.0000</x:v>
      </x:c>
      <x:c t="str">
        <x:v/>
      </x:c>
    </x:row>
    <x:row>
      <x:c t="str">
        <x:v>SL650</x:v>
      </x:c>
      <x:c t="str">
        <x:v>AQUALINE SIGA zuhanyoszlop, csaptelep nélkül, 1090mm, alumínium</x:v>
      </x:c>
      <x:c t="str">
        <x:v>AQUALINE</x:v>
      </x:c>
      <x:c t="str">
        <x:v>8590913820557</x:v>
      </x:c>
      <x:c t="str">
        <x:v>db        </x:v>
      </x:c>
      <x:c t="str">
        <x:v>84248970</x:v>
      </x:c>
      <x:c t="n">
        <x:v>3.6000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94000.0000</x:v>
      </x:c>
      <x:c t="str">
        <x:v>kifutott: 2025.12</x:v>
      </x:c>
    </x:row>
    <x:row>
      <x:c t="str">
        <x:v>SL680</x:v>
      </x:c>
      <x:c t="str">
        <x:v>AQUALINE TUSA zuhanypanel csapteleppel, 1400mm, alumínium</x:v>
      </x:c>
      <x:c t="str">
        <x:v>AQUALINE</x:v>
      </x:c>
      <x:c t="str">
        <x:v>8590913842528</x:v>
      </x:c>
      <x:c t="str">
        <x:v>db        </x:v>
      </x:c>
      <x:c t="str">
        <x:v>84818019</x:v>
      </x:c>
      <x:c t="n">
        <x:v>8.5450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148000.0000</x:v>
      </x:c>
      <x:c t="str">
        <x:v/>
      </x:c>
    </x:row>
    <x:row>
      <x:c t="str">
        <x:v>SL760</x:v>
      </x:c>
      <x:c t="str">
        <x:v>AQUALINE ROME zuhanyoszlop csaptelepre köthető, csaptelep nélkül, 822mm, alumínium</x:v>
      </x:c>
      <x:c t="str">
        <x:v>AQUALINE</x:v>
      </x:c>
      <x:c t="str">
        <x:v>8590913829574</x:v>
      </x:c>
      <x:c t="str">
        <x:v>db        </x:v>
      </x:c>
      <x:c t="str">
        <x:v>84248970</x:v>
      </x:c>
      <x:c t="n">
        <x:v>4.6000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86000.0000</x:v>
      </x:c>
      <x:c t="str">
        <x:v/>
      </x:c>
    </x:row>
    <x:row>
      <x:c t="str">
        <x:v>SLA02</x:v>
      </x:c>
      <x:c t="str">
        <x:v>AQUALINE Piszoár szerelékek (tömítés, lefolyó) </x:v>
      </x:c>
      <x:c t="str">
        <x:v>AQUALINE</x:v>
      </x:c>
      <x:c t="str">
        <x:v>4002545060309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SLT20</x:v>
      </x:c>
      <x:c t="str">
        <x:v>LED driver, 20W</x:v>
      </x:c>
      <x:c t="str">
        <x:v>SAPHO</x:v>
      </x:c>
      <x:c t="str">
        <x:v>8590913962905</x:v>
      </x:c>
      <x:c t="str">
        <x:v>db        </x:v>
      </x:c>
      <x:c t="str">
        <x:v>94059900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2024.05</x:v>
      </x:c>
    </x:row>
    <x:row>
      <x:c t="str">
        <x:v>SLT30</x:v>
      </x:c>
      <x:c t="str">
        <x:v>LED driver, 30W</x:v>
      </x:c>
      <x:c t="str">
        <x:v>SAPHO</x:v>
      </x:c>
      <x:c t="str">
        <x:v>8590913972324</x:v>
      </x:c>
      <x:c t="str">
        <x:v>db        </x:v>
      </x:c>
      <x:c t="str">
        <x:v>94059900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>újdonság: 2024.05</x:v>
      </x:c>
    </x:row>
    <x:row>
      <x:c t="str">
        <x:v>SM012</x:v>
      </x:c>
      <x:c t="str">
        <x:v>SMALL ARIANA öntöttmárvány mosdó, balos, 50x10x25cm</x:v>
      </x:c>
      <x:c t="str">
        <x:v>SAPHO</x:v>
      </x:c>
      <x:c t="str">
        <x:v>8590913820045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SM012B</x:v>
      </x:c>
      <x:c t="str">
        <x:v>SMALL ARIANA öntöttmárvány mosdó, balos, 50x10x25cm, matt fekete</x:v>
      </x:c>
      <x:c t="str">
        <x:v>SAPHO</x:v>
      </x:c>
      <x:c t="str">
        <x:v>8590913955983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SM016</x:v>
      </x:c>
      <x:c t="str">
        <x:v>SMALL ARIANA öntöttmárvány mosdó, jobbos, 50x10x25cm</x:v>
      </x:c>
      <x:c t="str">
        <x:v>SAPHO</x:v>
      </x:c>
      <x:c t="str">
        <x:v>8590913820038</x:v>
      </x:c>
      <x:c t="str">
        <x:v>db        </x:v>
      </x:c>
      <x:c t="str">
        <x:v>39221000</x:v>
      </x:c>
      <x:c t="n">
        <x:v>10.1900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SM016B</x:v>
      </x:c>
      <x:c t="str">
        <x:v>SMALL ARIANA öntöttmárvány mosdó, jobbos, 50x25cm, matt fekete</x:v>
      </x:c>
      <x:c t="str">
        <x:v>SAPHO</x:v>
      </x:c>
      <x:c t="str">
        <x:v>8590913955990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2024.05</x:v>
      </x:c>
    </x:row>
    <x:row>
      <x:c t="str">
        <x:v>SM06</x:v>
      </x:c>
      <x:c t="str">
        <x:v>SMALL mosdócsaptelep, leeresztő nélkül, 139mm, króm</x:v>
      </x:c>
      <x:c t="str">
        <x:v>SAPHO</x:v>
      </x:c>
      <x:c t="str">
        <x:v>8590913814730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33000.0000</x:v>
      </x:c>
      <x:c t="str">
        <x:v/>
      </x:c>
    </x:row>
    <x:row>
      <x:c t="str">
        <x:v>SM07</x:v>
      </x:c>
      <x:c t="str">
        <x:v>SMALL mosdócsaptelep, leeresztő nélkül, 155mm, króm</x:v>
      </x:c>
      <x:c t="str">
        <x:v>SAPHO</x:v>
      </x:c>
      <x:c t="str">
        <x:v>8590913833670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>kifutott: 2024.09</x:v>
      </x:c>
    </x:row>
    <x:row>
      <x:c t="str">
        <x:v>SM08</x:v>
      </x:c>
      <x:c t="str">
        <x:v>SMALL mosdócsaptelep, leeresztő nélkül, 122mm, króm</x:v>
      </x:c>
      <x:c t="str">
        <x:v>SAPHO</x:v>
      </x:c>
      <x:c t="str">
        <x:v>8590913818462</x:v>
      </x:c>
      <x:c t="str">
        <x:v>db        </x:v>
      </x:c>
      <x:c t="str">
        <x:v>84818011</x:v>
      </x:c>
      <x:c t="n">
        <x:v>1.4190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2025.06</x:v>
      </x:c>
    </x:row>
    <x:row>
      <x:c t="str">
        <x:v>SM09</x:v>
      </x:c>
      <x:c t="str">
        <x:v>SMALL mosdócsaptelep, leeresztő nélkül, 130mm, króm</x:v>
      </x:c>
      <x:c t="str">
        <x:v>SAPHO</x:v>
      </x:c>
      <x:c t="str">
        <x:v>8590913833687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SM21</x:v>
      </x:c>
      <x:c t="str">
        <x:v>SMALL állószelep, 1/2", 111mm, króm</x:v>
      </x:c>
      <x:c t="str">
        <x:v>SAPHO</x:v>
      </x:c>
      <x:c t="str">
        <x:v>8590913971082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20000.0000</x:v>
      </x:c>
      <x:c t="str">
        <x:v>kiárusítás: 2025.10</x:v>
      </x:c>
    </x:row>
    <x:row>
      <x:c t="str">
        <x:v>SM22</x:v>
      </x:c>
      <x:c t="str">
        <x:v>SMALL állószelep, 1/2", 142mm, króm</x:v>
      </x:c>
      <x:c t="str">
        <x:v>SAPHO</x:v>
      </x:c>
      <x:c t="str">
        <x:v>8590913971075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21000.0000</x:v>
      </x:c>
      <x:c t="str">
        <x:v>újdonság: 2024.08</x:v>
      </x:c>
    </x:row>
    <x:row>
      <x:c t="str">
        <x:v>SM23</x:v>
      </x:c>
      <x:c t="str">
        <x:v>SMALL állószelep, 113mm, króm</x:v>
      </x:c>
      <x:c t="str">
        <x:v>SAPHO</x:v>
      </x:c>
      <x:c t="str">
        <x:v>8590913833694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18600.0000</x:v>
      </x:c>
      <x:c t="str">
        <x:v/>
      </x:c>
    </x:row>
    <x:row>
      <x:c t="str">
        <x:v>SM24</x:v>
      </x:c>
      <x:c t="str">
        <x:v>SMALL állószelep, 145mm, króm</x:v>
      </x:c>
      <x:c t="str">
        <x:v>SAPHO</x:v>
      </x:c>
      <x:c t="str">
        <x:v>8590913833700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15300.0000</x:v>
      </x:c>
      <x:c t="str">
        <x:v/>
      </x:c>
    </x:row>
    <x:row>
      <x:c t="str">
        <x:v>SM25</x:v>
      </x:c>
      <x:c t="str">
        <x:v>SMALL állószelep, 92mm, króm</x:v>
      </x:c>
      <x:c t="str">
        <x:v>SAPHO</x:v>
      </x:c>
      <x:c t="str">
        <x:v>8590913833717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SN250</x:v>
      </x:c>
      <x:c t="str">
        <x:v>SANNA öntöttmárvány mosdó, 25x25cm</x:v>
      </x:c>
      <x:c t="str">
        <x:v>SAPHO</x:v>
      </x:c>
      <x:c t="str">
        <x:v>8590913956522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43000.0000</x:v>
      </x:c>
      <x:c t="str">
        <x:v/>
      </x:c>
    </x:row>
    <x:row>
      <x:c t="str">
        <x:v>SN415</x:v>
      </x:c>
      <x:c t="str">
        <x:v>SINGA öntöttmárvány mosdó, túlfolyó nélkül, átm:41,5x15 cm</x:v>
      </x:c>
      <x:c t="str">
        <x:v>SAPHO</x:v>
      </x:c>
      <x:c t="str">
        <x:v>8590913846502</x:v>
      </x:c>
      <x:c t="str">
        <x:v>db        </x:v>
      </x:c>
      <x:c t="str">
        <x:v>68109900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70000.0000</x:v>
      </x:c>
      <x:c t="str">
        <x:v>kifutott: 2024.11</x:v>
      </x:c>
    </x:row>
    <x:row>
      <x:c t="str">
        <x:v>SN510</x:v>
      </x:c>
      <x:c t="str">
        <x:v>AQUALINE SEN öntöttmárvány mosdó, 51x35cm</x:v>
      </x:c>
      <x:c t="str">
        <x:v>AQUALINE</x:v>
      </x:c>
      <x:c t="str">
        <x:v>8590913994081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28000.0000</x:v>
      </x:c>
      <x:c t="str">
        <x:v>újdonság: 2025.08</x:v>
      </x:c>
    </x:row>
    <x:row>
      <x:c t="str">
        <x:v>SN610</x:v>
      </x:c>
      <x:c t="str">
        <x:v>AQUALINE SEN öntöttmárvány mosdó, 61x35cm</x:v>
      </x:c>
      <x:c t="str">
        <x:v>AQUALINE</x:v>
      </x:c>
      <x:c t="str">
        <x:v>8590913994098</x:v>
      </x:c>
      <x:c t="str">
        <x:v>db        </x:v>
      </x:c>
      <x:c t="str">
        <x:v>39221000</x:v>
      </x:c>
      <x:c t="n">
        <x:v>9.5000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31000.0000</x:v>
      </x:c>
      <x:c t="str">
        <x:v>újdonság: 2025.08</x:v>
      </x:c>
    </x:row>
    <x:row>
      <x:c t="str">
        <x:v>SN810</x:v>
      </x:c>
      <x:c t="str">
        <x:v>AQUALINE SEN öntöttmárvány mosdó, 81x40cm</x:v>
      </x:c>
      <x:c t="str">
        <x:v>AQUALINE</x:v>
      </x:c>
      <x:c t="str">
        <x:v>8590913994104</x:v>
      </x:c>
      <x:c t="str">
        <x:v>db        </x:v>
      </x:c>
      <x:c t="str">
        <x:v>39221000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41000.0000</x:v>
      </x:c>
      <x:c t="str">
        <x:v>újdonság: 2025.08</x:v>
      </x:c>
    </x:row>
    <x:row>
      <x:c t="str">
        <x:v>SN883</x:v>
      </x:c>
      <x:c t="str">
        <x:v>SLICE törölközőtartó, 520x790mm, matt fekete</x:v>
      </x:c>
      <x:c t="str">
        <x:v>SAPHO</x:v>
      </x:c>
      <x:c t="str">
        <x:v>8590913880711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95000.0000</x:v>
      </x:c>
      <x:c t="str">
        <x:v/>
      </x:c>
    </x:row>
    <x:row>
      <x:c t="str">
        <x:v>SOF2000</x:v>
      </x:c>
      <x:c t="str">
        <x:v>DREAMART fejzuhany, kör, 208mm, inox</x:v>
      </x:c>
      <x:c t="str">
        <x:v>SAPHO</x:v>
      </x:c>
      <x:c t="str">
        <x:v>8590913863103</x:v>
      </x:c>
      <x:c t="str">
        <x:v>db        </x:v>
      </x:c>
      <x:c t="str">
        <x:v>73249000</x:v>
      </x:c>
      <x:c t="n">
        <x:v>1.0760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34000.0000</x:v>
      </x:c>
      <x:c t="str">
        <x:v/>
      </x:c>
    </x:row>
    <x:row>
      <x:c t="str">
        <x:v>SOF2001</x:v>
      </x:c>
      <x:c t="str">
        <x:v>fejzuhany, Retro kör, 20cm, króm </x:v>
      </x:c>
      <x:c t="str">
        <x:v>SAPHO</x:v>
      </x:c>
      <x:c t="str">
        <x:v>8024587003188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69000.0000</x:v>
      </x:c>
      <x:c t="str">
        <x:v/>
      </x:c>
    </x:row>
    <x:row>
      <x:c t="str">
        <x:v>SOF2005</x:v>
      </x:c>
      <x:c t="str">
        <x:v>REITANO ANTEA Retro fejzuhany, kör, 200mm, arany</x:v>
      </x:c>
      <x:c t="str">
        <x:v>SAPHO</x:v>
      </x:c>
      <x:c t="str">
        <x:v>8590913860393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SOF2006</x:v>
      </x:c>
      <x:c t="str">
        <x:v>REITANO ANTEA Retro fejzuhany, kör, 200mm, bronz</x:v>
      </x:c>
      <x:c t="str">
        <x:v>SAPHO</x:v>
      </x:c>
      <x:c t="str">
        <x:v>8024587003195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SOF2007</x:v>
      </x:c>
      <x:c t="str">
        <x:v>REITANO ANTEA Retro fejzuhany, kör, 200mm, rózsa arany</x:v>
      </x:c>
      <x:c t="str">
        <x:v>SAPHO</x:v>
      </x:c>
      <x:c t="str">
        <x:v>8590913860409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/>
      </x:c>
    </x:row>
    <x:row>
      <x:c t="str">
        <x:v>SOF2008</x:v>
      </x:c>
      <x:c t="str">
        <x:v>REITANO ANTEA Retro fejzuhany, kör, 200mm, nikkel</x:v>
      </x:c>
      <x:c t="str">
        <x:v>SAPHO</x:v>
      </x:c>
      <x:c t="str">
        <x:v>8590913861840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114000.0000</x:v>
      </x:c>
      <x:c t="str">
        <x:v/>
      </x:c>
    </x:row>
    <x:row>
      <x:c t="str">
        <x:v>SOF3001</x:v>
      </x:c>
      <x:c t="str">
        <x:v>REITANO ANTEA Retro fejzuhany, kör, 300mm, króm</x:v>
      </x:c>
      <x:c t="str">
        <x:v>SAPHO</x:v>
      </x:c>
      <x:c t="str">
        <x:v>8590913112041</x:v>
      </x:c>
      <x:c t="str">
        <x:v>db        </x:v>
      </x:c>
      <x:c t="str">
        <x:v>84818019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119000.0000</x:v>
      </x:c>
      <x:c t="str">
        <x:v>újdonság: 2025.03</x:v>
      </x:c>
    </x:row>
    <x:row>
      <x:c t="str">
        <x:v>SOF3006</x:v>
      </x:c>
      <x:c t="str">
        <x:v>REITANO ANTEA Retro fejzuhany, kör, 300mm, bronz</x:v>
      </x:c>
      <x:c t="str">
        <x:v>SAPHO</x:v>
      </x:c>
      <x:c t="str">
        <x:v>8024587003218</x:v>
      </x:c>
      <x:c t="str">
        <x:v>db        </x:v>
      </x:c>
      <x:c t="str">
        <x:v>74182000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164000.0000</x:v>
      </x:c>
      <x:c t="str">
        <x:v/>
      </x:c>
    </x:row>
    <x:row>
      <x:c t="str">
        <x:v>SOF3J</x:v>
      </x:c>
      <x:c t="str">
        <x:v>Fejzuhany, 3 funkciós, ABS/króm</x:v>
      </x:c>
      <x:c t="str">
        <x:v>SAPHO</x:v>
      </x:c>
      <x:c t="str">
        <x:v>8590913860416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11200.0000</x:v>
      </x:c>
      <x:c t="str">
        <x:v/>
      </x:c>
    </x:row>
    <x:row>
      <x:c t="str">
        <x:v>SP002</x:v>
      </x:c>
      <x:c t="str">
        <x:v>Beépíthető szappanadagoló, retro, 350ml, króm</x:v>
      </x:c>
      <x:c t="str">
        <x:v>SAPHO</x:v>
      </x:c>
      <x:c t="str">
        <x:v>8590913828843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SP004</x:v>
      </x:c>
      <x:c t="str">
        <x:v>Beépíthető szappanadagoló, retro, 350ml, bronz</x:v>
      </x:c>
      <x:c t="str">
        <x:v>SAPHO</x:v>
      </x:c>
      <x:c t="str">
        <x:v>8590913828850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/>
      </x:c>
    </x:row>
    <x:row>
      <x:c t="str">
        <x:v>SP010</x:v>
      </x:c>
      <x:c t="str">
        <x:v>Beépíthető szappanadagoló, 350ml, inox</x:v>
      </x:c>
      <x:c t="str">
        <x:v>SAPHO</x:v>
      </x:c>
      <x:c t="str">
        <x:v>8590913842801</x:v>
      </x:c>
      <x:c t="str">
        <x:v>db        </x:v>
      </x:c>
      <x:c t="str">
        <x:v>84798997</x:v>
      </x:c>
      <x:c t="n">
        <x:v>0.3290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SP011</x:v>
      </x:c>
      <x:c t="str">
        <x:v>Beépíthető szappanadagoló, szögletes, 350ml, króm</x:v>
      </x:c>
      <x:c t="str">
        <x:v>SAPHO</x:v>
      </x:c>
      <x:c t="str">
        <x:v>8590913828836</x:v>
      </x:c>
      <x:c t="str">
        <x:v>db        </x:v>
      </x:c>
      <x:c t="str">
        <x:v>84798997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8800.0000</x:v>
      </x:c>
      <x:c t="str">
        <x:v/>
      </x:c>
    </x:row>
    <x:row>
      <x:c t="str">
        <x:v>SP023</x:v>
      </x:c>
      <x:c t="str">
        <x:v>Beépíthető szappanadagoló, 350ml, króm</x:v>
      </x:c>
      <x:c t="str">
        <x:v>SAPHO</x:v>
      </x:c>
      <x:c t="str">
        <x:v>8590913828829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5100.0000</x:v>
      </x:c>
      <x:c t="str">
        <x:v/>
      </x:c>
    </x:row>
    <x:row>
      <x:c t="str">
        <x:v>SP023B</x:v>
      </x:c>
      <x:c t="str">
        <x:v>Beépíthető szappanadagoló, 350ml, fekete</x:v>
      </x:c>
      <x:c t="str">
        <x:v>SAPHO</x:v>
      </x:c>
      <x:c t="str">
        <x:v>8590913915680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SP023GB</x:v>
      </x:c>
      <x:c t="str">
        <x:v>Beépíthető szappanadagoló, matt arany</x:v>
      </x:c>
      <x:c t="str">
        <x:v>SAPHO</x:v>
      </x:c>
      <x:c t="str">
        <x:v>8590913951879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6700.0000</x:v>
      </x:c>
      <x:c t="str">
        <x:v/>
      </x:c>
    </x:row>
    <x:row>
      <x:c t="str">
        <x:v>SP023GM</x:v>
      </x:c>
      <x:c t="str">
        <x:v>Beépíthető szappanadagoló, gun metal</x:v>
      </x:c>
      <x:c t="str">
        <x:v>SAPHO</x:v>
      </x:c>
      <x:c t="str">
        <x:v>8590913951893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SP023L</x:v>
      </x:c>
      <x:c t="str">
        <x:v>Beépíthető szappanadagoló, 350ml, króm</x:v>
      </x:c>
      <x:c t="str">
        <x:v>SAPHO</x:v>
      </x:c>
      <x:c t="str">
        <x:v>8590913977664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5600.0000</x:v>
      </x:c>
      <x:c t="str">
        <x:v>újdonság: 2024.11</x:v>
      </x:c>
    </x:row>
    <x:row>
      <x:c t="str">
        <x:v>SP023PG</x:v>
      </x:c>
      <x:c t="str">
        <x:v>Beépíthető szappanadagoló, matt réz</x:v>
      </x:c>
      <x:c t="str">
        <x:v>SAPHO</x:v>
      </x:c>
      <x:c t="str">
        <x:v>8590913951886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SP1000</x:v>
      </x:c>
      <x:c t="str">
        <x:v>műanyag tartály SP süllyesztett szappanadagolóhoz, 1000ml, műanyag</x:v>
      </x:c>
      <x:c t="str">
        <x:v>SAPHO</x:v>
      </x:c>
      <x:c t="str">
        <x:v>8590913843754</x:v>
      </x:c>
      <x:c t="str">
        <x:v>db        </x:v>
      </x:c>
      <x:c t="str">
        <x:v>39269097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1400.0000</x:v>
      </x:c>
      <x:c t="str">
        <x:v/>
      </x:c>
    </x:row>
    <x:row>
      <x:c t="str">
        <x:v>SP350</x:v>
      </x:c>
      <x:c t="str">
        <x:v>műanyag tartály SP pultba szerelhető szappanadagoló, 350ml</x:v>
      </x:c>
      <x:c t="str">
        <x:v>SAPHO</x:v>
      </x:c>
      <x:c t="str">
        <x:v>8590913843747</x:v>
      </x:c>
      <x:c t="str">
        <x:v>db        </x:v>
      </x:c>
      <x:c t="str">
        <x:v>39269097</x:v>
      </x:c>
      <x:c t="n">
        <x:v>0.2050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800.0000</x:v>
      </x:c>
      <x:c t="str">
        <x:v/>
      </x:c>
    </x:row>
    <x:row>
      <x:c t="str">
        <x:v>SP621</x:v>
      </x:c>
      <x:c t="str">
        <x:v>AQUALINE CIKCAK törölközőtartó állvány, 73x97x39cm, jasan</x:v>
      </x:c>
      <x:c t="str">
        <x:v>AQUALINE</x:v>
      </x:c>
      <x:c t="str">
        <x:v>8590913133121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>újdonság: 2026.01</x:v>
      </x:c>
    </x:row>
    <x:row>
      <x:c t="str">
        <x:v>SP854</x:v>
      </x:c>
      <x:c t="str">
        <x:v>AQUALINE WING törölközőtartó állvány, 58x103x35cm, jasan</x:v>
      </x:c>
      <x:c t="str">
        <x:v>AQUALINE</x:v>
      </x:c>
      <x:c t="str">
        <x:v>8590913132896</x:v>
      </x:c>
      <x:c t="str">
        <x:v>db        </x:v>
      </x:c>
      <x:c t="str">
        <x:v>44219910</x:v>
      </x:c>
      <x:c t="n">
        <x:v>1.9000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>újdonság: 2026.01</x:v>
      </x:c>
    </x:row>
    <x:row>
      <x:c t="str">
        <x:v>SPD10B-L</x:v>
      </x:c>
      <x:c t="str">
        <x:v>NOK Inox zuhanytálca vonalvezető, 10mm, jobb, fekete</x:v>
      </x:c>
      <x:c t="str">
        <x:v>SAPHO</x:v>
      </x:c>
      <x:c t="str">
        <x:v>8590913949159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SPD10B-P</x:v>
      </x:c>
      <x:c t="str">
        <x:v>NOK Inox zuhanytálca vonalvezető, 10mm, jobb, fekete</x:v>
      </x:c>
      <x:c t="str">
        <x:v>SAPHO</x:v>
      </x:c>
      <x:c t="str">
        <x:v>8590913949166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SPD10-L</x:v>
      </x:c>
      <x:c t="str">
        <x:v>NOK Inox zuhanytálca vonalvezető, 10 mm, bal</x:v>
      </x:c>
      <x:c t="str">
        <x:v>SAPHO</x:v>
      </x:c>
      <x:c t="str">
        <x:v>8590913813542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SPD10-P</x:v>
      </x:c>
      <x:c t="str">
        <x:v>NOK Inox zuhanytálca vonalvezető, 10 mm, jobb</x:v>
      </x:c>
      <x:c t="str">
        <x:v>SAPHO</x:v>
      </x:c>
      <x:c t="str">
        <x:v>8590913813559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SPD1210-L</x:v>
      </x:c>
      <x:c t="str">
        <x:v>Rozsdamentes lejtésképző profil, balos, 10x1200mm</x:v>
      </x:c>
      <x:c t="str">
        <x:v>SAPHO</x:v>
      </x:c>
      <x:c t="str">
        <x:v>8590913854446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SPD1210-P</x:v>
      </x:c>
      <x:c t="str">
        <x:v>Rozsdamentes lejtésképző profil, jobbos, 10x1200mm</x:v>
      </x:c>
      <x:c t="str">
        <x:v>SAPHO</x:v>
      </x:c>
      <x:c t="str">
        <x:v>8590913854453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SPD1212-L</x:v>
      </x:c>
      <x:c t="str">
        <x:v>Rozsdamentes lejtésképző profil, balos, 12x1200mm</x:v>
      </x:c>
      <x:c t="str">
        <x:v>SAPHO</x:v>
      </x:c>
      <x:c t="str">
        <x:v>8590913854460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SPD1212-P</x:v>
      </x:c>
      <x:c t="str">
        <x:v>Rozsdamentes lejtésképző profil, jobbos, 12x1200mm</x:v>
      </x:c>
      <x:c t="str">
        <x:v>SAPHO</x:v>
      </x:c>
      <x:c t="str">
        <x:v>8590913854477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13000.0000</x:v>
      </x:c>
      <x:c t="str">
        <x:v/>
      </x:c>
    </x:row>
    <x:row>
      <x:c t="str">
        <x:v>SPD12-L</x:v>
      </x:c>
      <x:c t="str">
        <x:v>NOK Inox zuhanytálca vonalvezető, 12 mm, bal</x:v>
      </x:c>
      <x:c t="str">
        <x:v>SAPHO</x:v>
      </x:c>
      <x:c t="str">
        <x:v>8590913813566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SPD12-P</x:v>
      </x:c>
      <x:c t="str">
        <x:v>NOK Inox zuhanytálca vonalvezető, 12 mm, jobb</x:v>
      </x:c>
      <x:c t="str">
        <x:v>SAPHO</x:v>
      </x:c>
      <x:c t="str">
        <x:v>8590913813573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SPD1510-L</x:v>
      </x:c>
      <x:c t="str">
        <x:v>NOK Inox zuhanytálca vonalvezető, 10x1500 mm, bal</x:v>
      </x:c>
      <x:c t="str">
        <x:v>SAPHO</x:v>
      </x:c>
      <x:c t="str">
        <x:v>8590913872020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SPD1510-P</x:v>
      </x:c>
      <x:c t="str">
        <x:v>NOK Inox zuhanytálca vonalvezető, 10x1500 mm, jobb</x:v>
      </x:c>
      <x:c t="str">
        <x:v>SAPHO</x:v>
      </x:c>
      <x:c t="str">
        <x:v>8590913872037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SPD1512-L</x:v>
      </x:c>
      <x:c t="str">
        <x:v>NOK Inox zuhanytálca vonalvezető, 12x1500 mm, bal</x:v>
      </x:c>
      <x:c t="str">
        <x:v>SAPHO</x:v>
      </x:c>
      <x:c t="str">
        <x:v>8590913872044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SPD1512-P</x:v>
      </x:c>
      <x:c t="str">
        <x:v>NOK Inox zuhanytálca vonalvezető, 12x1500 mm, jobb</x:v>
      </x:c>
      <x:c t="str">
        <x:v>SAPHO</x:v>
      </x:c>
      <x:c t="str">
        <x:v>8590913872051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SQ121B</x:v>
      </x:c>
      <x:c t="str">
        <x:v>AQUALINE vízlehúzó padlóra, 300x890mm, fekete</x:v>
      </x:c>
      <x:c t="str">
        <x:v>AQUALINE</x:v>
      </x:c>
      <x:c t="str">
        <x:v>8590913950445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8600.0000</x:v>
      </x:c>
      <x:c t="str">
        <x:v/>
      </x:c>
    </x:row>
    <x:row>
      <x:c t="str">
        <x:v>SR002</x:v>
      </x:c>
      <x:c t="str">
        <x:v>SASSARI mosdócsaptelep automata leeresztővel, króm</x:v>
      </x:c>
      <x:c t="str">
        <x:v>SAPHO</x:v>
      </x:c>
      <x:c t="str">
        <x:v>8590913867026</x:v>
      </x:c>
      <x:c t="str">
        <x:v>db        </x:v>
      </x:c>
      <x:c t="str">
        <x:v>84818011</x:v>
      </x:c>
      <x:c t="n">
        <x:v>2.4000</x:v>
      </x:c>
      <x:c t="str">
        <x:v>LO41276</x:v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SR002BR</x:v>
      </x:c>
      <x:c t="str">
        <x:v>SASSARI mosdócsaptelep automata leeresztővel, bronz</x:v>
      </x:c>
      <x:c t="str">
        <x:v>SAPHO</x:v>
      </x:c>
      <x:c t="str">
        <x:v>8590913867033</x:v>
      </x:c>
      <x:c t="str">
        <x:v>db        </x:v>
      </x:c>
      <x:c t="str">
        <x:v>84818011</x:v>
      </x:c>
      <x:c t="n">
        <x:v>2.4000</x:v>
      </x:c>
      <x:c t="str">
        <x:v>LO41276BR</x:v>
      </x:c>
      <x:c t="str">
        <x:v>csaptelepek</x:v>
      </x:c>
      <x:c t="str">
        <x:v>mosdócsaptelep</x:v>
      </x:c>
      <x:c t="n">
        <x:v>0.0000</x:v>
      </x:c>
      <x:c t="n">
        <x:v>219000.0000</x:v>
      </x:c>
      <x:c t="str">
        <x:v>kifutott: 2024.09</x:v>
      </x:c>
    </x:row>
    <x:row>
      <x:c t="str">
        <x:v>SR003</x:v>
      </x:c>
      <x:c t="str">
        <x:v>SASSARI bidécsaptelep automata leeresztővel, króm</x:v>
      </x:c>
      <x:c t="str">
        <x:v>SAPHO</x:v>
      </x:c>
      <x:c t="str">
        <x:v>8590913867040</x:v>
      </x:c>
      <x:c t="str">
        <x:v>db        </x:v>
      </x:c>
      <x:c t="str">
        <x:v>84818011</x:v>
      </x:c>
      <x:c t="n">
        <x:v>2.2870</x:v>
      </x:c>
      <x:c t="str">
        <x:v>LO41321</x:v>
      </x:c>
      <x:c t="str">
        <x:v>csaptelepek</x:v>
      </x:c>
      <x:c t="str">
        <x:v>bidécsaptelep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SR003BR</x:v>
      </x:c>
      <x:c t="str">
        <x:v>SASSARI bidécsaptelep automata leeresztővel, bronz</x:v>
      </x:c>
      <x:c t="str">
        <x:v>SAPHO</x:v>
      </x:c>
      <x:c t="str">
        <x:v>8590913867057</x:v>
      </x:c>
      <x:c t="str">
        <x:v>db        </x:v>
      </x:c>
      <x:c t="str">
        <x:v>84818011</x:v>
      </x:c>
      <x:c t="n">
        <x:v>2.2870</x:v>
      </x:c>
      <x:c t="str">
        <x:v>LO41321BR</x:v>
      </x:c>
      <x:c t="str">
        <x:v>csaptelepek</x:v>
      </x:c>
      <x:c t="str">
        <x:v>bidécsaptelep</x:v>
      </x:c>
      <x:c t="n">
        <x:v>0.0000</x:v>
      </x:c>
      <x:c t="n">
        <x:v>219000.0000</x:v>
      </x:c>
      <x:c t="str">
        <x:v>kifutott: 2024.09</x:v>
      </x:c>
    </x:row>
    <x:row>
      <x:c t="str">
        <x:v>SR191</x:v>
      </x:c>
      <x:c t="str">
        <x:v>SASSARI 3 részes mosdócsaptelep automata leeresztővel, króm</x:v>
      </x:c>
      <x:c t="str">
        <x:v>SAPHO</x:v>
      </x:c>
      <x:c t="str">
        <x:v>8590913867064</x:v>
      </x:c>
      <x:c t="str">
        <x:v>db        </x:v>
      </x:c>
      <x:c t="str">
        <x:v>84818011</x:v>
      </x:c>
      <x:c t="n">
        <x:v>2.7790</x:v>
      </x:c>
      <x:c t="str">
        <x:v>LO41191</x:v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>kifutott: 2024.09</x:v>
      </x:c>
    </x:row>
    <x:row>
      <x:c t="str">
        <x:v>SR191BR</x:v>
      </x:c>
      <x:c t="str">
        <x:v>SASSARI 3 részes mosdócsaptelep automata leeresztővel, bronz</x:v>
      </x:c>
      <x:c t="str">
        <x:v>SAPHO</x:v>
      </x:c>
      <x:c t="str">
        <x:v>8590913867071</x:v>
      </x:c>
      <x:c t="str">
        <x:v>db        </x:v>
      </x:c>
      <x:c t="str">
        <x:v>84818011</x:v>
      </x:c>
      <x:c t="n">
        <x:v>2.7790</x:v>
      </x:c>
      <x:c t="str">
        <x:v>LO41191BR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2024.09</x:v>
      </x:c>
    </x:row>
    <x:row>
      <x:c t="str">
        <x:v>SR230B</x:v>
      </x:c>
      <x:c t="str">
        <x:v>AQUALINE R-START radiátor szelep középső bekötéshez, matt fekete</x:v>
      </x:c>
      <x:c t="str">
        <x:v>AQUALINE</x:v>
      </x:c>
      <x:c t="str">
        <x:v>8590913979316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SR230C</x:v>
      </x:c>
      <x:c t="str">
        <x:v>AQUALINE R-START radiátor szelep középső bekötéshez, króm</x:v>
      </x:c>
      <x:c t="str">
        <x:v>AQUALINE</x:v>
      </x:c>
      <x:c t="str">
        <x:v>8590913979293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25000.0000</x:v>
      </x:c>
      <x:c t="str">
        <x:v>újdonság: 2025.10</x:v>
      </x:c>
    </x:row>
    <x:row>
      <x:c t="str">
        <x:v>SR230W</x:v>
      </x:c>
      <x:c t="str">
        <x:v>AQUALINE R-START radiátor szelep középső bekötéshez, fehér</x:v>
      </x:c>
      <x:c t="str">
        <x:v>AQUALINE</x:v>
      </x:c>
      <x:c t="str">
        <x:v>8590913979309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SR245</x:v>
      </x:c>
      <x:c t="str">
        <x:v>SASSARI fali termosztátos zuhanycsaptelep, zuhanyszett nélkül, króm</x:v>
      </x:c>
      <x:c t="str">
        <x:v>SAPHO</x:v>
      </x:c>
      <x:c t="str">
        <x:v>8590913867545</x:v>
      </x:c>
      <x:c t="str">
        <x:v>db        </x:v>
      </x:c>
      <x:c t="str">
        <x:v>84818011</x:v>
      </x:c>
      <x:c t="n">
        <x:v>2.3530</x:v>
      </x:c>
      <x:c t="str">
        <x:v>LO41255</x:v>
      </x:c>
      <x:c t="str">
        <x:v>csaptelepek</x:v>
      </x:c>
      <x:c t="str">
        <x:v>zuhanycsaptelep</x:v>
      </x:c>
      <x:c t="n">
        <x:v>0.0000</x:v>
      </x:c>
      <x:c t="n">
        <x:v>168000.0000</x:v>
      </x:c>
      <x:c t="str">
        <x:v>kifutott: 2024.09</x:v>
      </x:c>
    </x:row>
    <x:row>
      <x:c t="str">
        <x:v>SR245BR</x:v>
      </x:c>
      <x:c t="str">
        <x:v>SASSARI fali termosztátos zuhanycsaptelep, zuhanyszett nélkül, bronz</x:v>
      </x:c>
      <x:c t="str">
        <x:v>SAPHO</x:v>
      </x:c>
      <x:c t="str">
        <x:v>8590913867101</x:v>
      </x:c>
      <x:c t="str">
        <x:v>db        </x:v>
      </x:c>
      <x:c t="str">
        <x:v>84818011</x:v>
      </x:c>
      <x:c t="n">
        <x:v>2.3530</x:v>
      </x:c>
      <x:c t="str">
        <x:v>LO41255BR</x:v>
      </x:c>
      <x:c t="str">
        <x:v>csaptelepek</x:v>
      </x:c>
      <x:c t="str">
        <x:v>zuhanycsaptelep</x:v>
      </x:c>
      <x:c t="n">
        <x:v>0.0000</x:v>
      </x:c>
      <x:c t="n">
        <x:v>259000.0000</x:v>
      </x:c>
      <x:c t="str">
        <x:v>kifutott: 2024.09</x:v>
      </x:c>
    </x:row>
    <x:row>
      <x:c t="str">
        <x:v>SR292</x:v>
      </x:c>
      <x:c t="str">
        <x:v>SASSARI fali termosztátos kádtöltő csaptelep, zuhanyszettel, króm</x:v>
      </x:c>
      <x:c t="str">
        <x:v>SAPHO</x:v>
      </x:c>
      <x:c t="str">
        <x:v>8590913867088</x:v>
      </x:c>
      <x:c t="str">
        <x:v>db        </x:v>
      </x:c>
      <x:c t="str">
        <x:v>84818011</x:v>
      </x:c>
      <x:c t="n">
        <x:v>3.9000</x:v>
      </x:c>
      <x:c t="str">
        <x:v>LO41100</x:v>
      </x:c>
      <x:c t="str">
        <x:v>csaptelepek</x:v>
      </x:c>
      <x:c t="str">
        <x:v>kádtöltő csaptelep</x:v>
      </x:c>
      <x:c t="n">
        <x:v>0.0000</x:v>
      </x:c>
      <x:c t="n">
        <x:v>349000.0000</x:v>
      </x:c>
      <x:c t="str">
        <x:v>kifutott: 2024.09</x:v>
      </x:c>
    </x:row>
    <x:row>
      <x:c t="str">
        <x:v>SR292BR</x:v>
      </x:c>
      <x:c t="str">
        <x:v>SASSARI fali termosztátos kádtöltő csaptelep, zuhanyszettel, bronz</x:v>
      </x:c>
      <x:c t="str">
        <x:v>SAPHO</x:v>
      </x:c>
      <x:c t="str">
        <x:v>8590913867095</x:v>
      </x:c>
      <x:c t="str">
        <x:v>db        </x:v>
      </x:c>
      <x:c t="str">
        <x:v>84818011</x:v>
      </x:c>
      <x:c t="n">
        <x:v>3.9000</x:v>
      </x:c>
      <x:c t="str">
        <x:v>LO41100BR</x:v>
      </x:c>
      <x:c t="str">
        <x:v>csaptelepek</x:v>
      </x:c>
      <x:c t="str">
        <x:v>kádtöltő csaptelep</x:v>
      </x:c>
      <x:c t="n">
        <x:v>0.0000</x:v>
      </x:c>
      <x:c t="n">
        <x:v>549000.0000</x:v>
      </x:c>
      <x:c t="str">
        <x:v>kifutott: 2024.09</x:v>
      </x:c>
    </x:row>
    <x:row>
      <x:c t="str">
        <x:v>SR321</x:v>
      </x:c>
      <x:c t="str">
        <x:v>SASSARI zuhanyoszlop termosztátos csapteleppel, szappantartóval, fej- és retró kézizuhannyal, 1200mm, króm</x:v>
      </x:c>
      <x:c t="str">
        <x:v>SAPHO</x:v>
      </x:c>
      <x:c t="str">
        <x:v>8590913867224</x:v>
      </x:c>
      <x:c t="str">
        <x:v>db        </x:v>
      </x:c>
      <x:c t="str">
        <x:v>84818011</x:v>
      </x:c>
      <x:c t="n">
        <x:v>7.8400</x:v>
      </x:c>
      <x:c t="str">
        <x:v>LO41RM1151</x:v>
      </x:c>
      <x:c t="str">
        <x:v>oszlop, panel, rúd</x:v>
      </x:c>
      <x:c t="str">
        <x:v>zuhanyoszlop</x:v>
      </x:c>
      <x:c t="n">
        <x:v>0.0000</x:v>
      </x:c>
      <x:c t="n">
        <x:v>627000.0000</x:v>
      </x:c>
      <x:c t="str">
        <x:v>kifutott: 2024.09</x:v>
      </x:c>
    </x:row>
    <x:row>
      <x:c t="str">
        <x:v>SR321BR</x:v>
      </x:c>
      <x:c t="str">
        <x:v>SASSARI zuhanyoszlop termosztátos csapteleppel, szappantartóval, fej- és retró kézizuhannyal, 1200mm, bronz</x:v>
      </x:c>
      <x:c t="str">
        <x:v>SAPHO</x:v>
      </x:c>
      <x:c t="str">
        <x:v>8590913867231</x:v>
      </x:c>
      <x:c t="str">
        <x:v>db        </x:v>
      </x:c>
      <x:c t="str">
        <x:v>84818011</x:v>
      </x:c>
      <x:c t="n">
        <x:v>7.8400</x:v>
      </x:c>
      <x:c t="str">
        <x:v>LO41RM1151BR</x:v>
      </x:c>
      <x:c t="str">
        <x:v>oszlop, panel, rúd</x:v>
      </x:c>
      <x:c t="str">
        <x:v>zuhanyoszlop</x:v>
      </x:c>
      <x:c t="n">
        <x:v>0.0000</x:v>
      </x:c>
      <x:c t="n">
        <x:v>1002000.0000</x:v>
      </x:c>
      <x:c t="str">
        <x:v>kifutott: 2024.09</x:v>
      </x:c>
    </x:row>
    <x:row>
      <x:c t="str">
        <x:v>SR322</x:v>
      </x:c>
      <x:c t="str">
        <x:v>SASSARI zuhanyoszlop termosztátos csapteleppel, szappantartóval, fej- és retró kézizuhannyal, 1250mm, króm</x:v>
      </x:c>
      <x:c t="str">
        <x:v>SAPHO</x:v>
      </x:c>
      <x:c t="str">
        <x:v>8590913867569</x:v>
      </x:c>
      <x:c t="str">
        <x:v>db        </x:v>
      </x:c>
      <x:c t="str">
        <x:v>84818011</x:v>
      </x:c>
      <x:c t="n">
        <x:v>7.8100</x:v>
      </x:c>
      <x:c t="str">
        <x:v>LO41RM2150</x:v>
      </x:c>
      <x:c t="str">
        <x:v>oszlop, panel, rúd</x:v>
      </x:c>
      <x:c t="str">
        <x:v>zuhanyoszlop</x:v>
      </x:c>
      <x:c t="n">
        <x:v>0.0000</x:v>
      </x:c>
      <x:c t="n">
        <x:v>763000.0000</x:v>
      </x:c>
      <x:c t="str">
        <x:v>kifutott: 2024.09</x:v>
      </x:c>
    </x:row>
    <x:row>
      <x:c t="str">
        <x:v>SR322BR</x:v>
      </x:c>
      <x:c t="str">
        <x:v>SASSARI zuhanyoszlop termosztátos csapteleppel, szappantartóval, fej- és retró kézizuhannyal, 1250mm, bronz</x:v>
      </x:c>
      <x:c t="str">
        <x:v>SAPHO</x:v>
      </x:c>
      <x:c t="str">
        <x:v>8590913867248</x:v>
      </x:c>
      <x:c t="str">
        <x:v>db        </x:v>
      </x:c>
      <x:c t="str">
        <x:v>84818011</x:v>
      </x:c>
      <x:c t="n">
        <x:v>7.8100</x:v>
      </x:c>
      <x:c t="str">
        <x:v>LO41RM2150BR</x:v>
      </x:c>
      <x:c t="str">
        <x:v>oszlop, panel, rúd</x:v>
      </x:c>
      <x:c t="str">
        <x:v>zuhanyoszlop</x:v>
      </x:c>
      <x:c t="n">
        <x:v>0.0000</x:v>
      </x:c>
      <x:c t="n">
        <x:v>1225000.0000</x:v>
      </x:c>
      <x:c t="str">
        <x:v>kifutott: 2024.09</x:v>
      </x:c>
    </x:row>
    <x:row>
      <x:c t="str">
        <x:v>SR391</x:v>
      </x:c>
      <x:c t="str">
        <x:v>SASSARI falba süllyesztett termosztátos zuhanycsaptelep, 1-irányú váltóval, zuhanyszett nélkül, króm</x:v>
      </x:c>
      <x:c t="str">
        <x:v>SAPHO</x:v>
      </x:c>
      <x:c t="str">
        <x:v>8590913867118</x:v>
      </x:c>
      <x:c t="str">
        <x:v>db        </x:v>
      </x:c>
      <x:c t="str">
        <x:v>84818011</x:v>
      </x:c>
      <x:c t="n">
        <x:v>3.9960</x:v>
      </x:c>
      <x:c t="str">
        <x:v>LO89161</x:v>
      </x:c>
      <x:c t="str">
        <x:v>csaptelepek</x:v>
      </x:c>
      <x:c t="str">
        <x:v>zuhanycsaptelep</x:v>
      </x:c>
      <x:c t="n">
        <x:v>0.0000</x:v>
      </x:c>
      <x:c t="n">
        <x:v>289000.0000</x:v>
      </x:c>
      <x:c t="str">
        <x:v>kifutott: 2024.09</x:v>
      </x:c>
    </x:row>
    <x:row>
      <x:c t="str">
        <x:v>SR391BR</x:v>
      </x:c>
      <x:c t="str">
        <x:v>SASSARI falba süllyesztett termosztátos zuhanycsaptelep, 1-irányú váltóval, zuhanyszett nélkül, bronz</x:v>
      </x:c>
      <x:c t="str">
        <x:v>SAPHO</x:v>
      </x:c>
      <x:c t="str">
        <x:v>8590913867125</x:v>
      </x:c>
      <x:c t="str">
        <x:v>db        </x:v>
      </x:c>
      <x:c t="str">
        <x:v>84818011</x:v>
      </x:c>
      <x:c t="n">
        <x:v>3.9960</x:v>
      </x:c>
      <x:c t="str">
        <x:v>LO89161BR</x:v>
      </x:c>
      <x:c t="str">
        <x:v>csaptelepek</x:v>
      </x:c>
      <x:c t="str">
        <x:v>zuhanycsaptelep</x:v>
      </x:c>
      <x:c t="n">
        <x:v>0.0000</x:v>
      </x:c>
      <x:c t="n">
        <x:v>404000.0000</x:v>
      </x:c>
      <x:c t="str">
        <x:v>kifutott: 2024.09</x:v>
      </x:c>
    </x:row>
    <x:row>
      <x:c t="str">
        <x:v>SR392</x:v>
      </x:c>
      <x:c t="str">
        <x:v>SASSARI falba süllyesztett termosztátos zuhanycsaptelep, 2-irányú váltóval, zuhanyszett nélkül, króm</x:v>
      </x:c>
      <x:c t="str">
        <x:v>SAPHO</x:v>
      </x:c>
      <x:c t="str">
        <x:v>8590913867552</x:v>
      </x:c>
      <x:c t="str">
        <x:v>db        </x:v>
      </x:c>
      <x:c t="str">
        <x:v>84818011</x:v>
      </x:c>
      <x:c t="n">
        <x:v>4.0360</x:v>
      </x:c>
      <x:c t="str">
        <x:v>LO89163</x:v>
      </x:c>
      <x:c t="str">
        <x:v>csaptelepek</x:v>
      </x:c>
      <x:c t="str">
        <x:v>zuhanycsaptelep</x:v>
      </x:c>
      <x:c t="n">
        <x:v>0.0000</x:v>
      </x:c>
      <x:c t="n">
        <x:v>329000.0000</x:v>
      </x:c>
      <x:c t="str">
        <x:v>kifutott: 2025.02</x:v>
      </x:c>
    </x:row>
    <x:row>
      <x:c t="str">
        <x:v>SR392BR</x:v>
      </x:c>
      <x:c t="str">
        <x:v>SASSARI falba süllyesztett termosztátos zuhanycsaptelep, 2-irányú váltóval, zuhanyszett nélkül, bronz</x:v>
      </x:c>
      <x:c t="str">
        <x:v>SAPHO</x:v>
      </x:c>
      <x:c t="str">
        <x:v>8590913867132</x:v>
      </x:c>
      <x:c t="str">
        <x:v>db        </x:v>
      </x:c>
      <x:c t="str">
        <x:v>84818011</x:v>
      </x:c>
      <x:c t="n">
        <x:v>4.0360</x:v>
      </x:c>
      <x:c t="str">
        <x:v>LO89163BR</x:v>
      </x:c>
      <x:c t="str">
        <x:v>csaptelepek</x:v>
      </x:c>
      <x:c t="str">
        <x:v>zuhanycsaptelep</x:v>
      </x:c>
      <x:c t="n">
        <x:v>0.0000</x:v>
      </x:c>
      <x:c t="n">
        <x:v>449000.0000</x:v>
      </x:c>
      <x:c t="str">
        <x:v>kifutott: 2024.09</x:v>
      </x:c>
    </x:row>
    <x:row>
      <x:c t="str">
        <x:v>SR393</x:v>
      </x:c>
      <x:c t="str">
        <x:v>SASSARI falba süllyesztett termosztátos zuhanycsaptelep, 3-irányú váltóval, zuhanyszett nélkül, króm</x:v>
      </x:c>
      <x:c t="str">
        <x:v>SAPHO</x:v>
      </x:c>
      <x:c t="str">
        <x:v>8590913867163</x:v>
      </x:c>
      <x:c t="str">
        <x:v>db        </x:v>
      </x:c>
      <x:c t="str">
        <x:v>84818011</x:v>
      </x:c>
      <x:c t="n">
        <x:v>7.0300</x:v>
      </x:c>
      <x:c t="str">
        <x:v>LO41L169D</x:v>
      </x:c>
      <x:c t="str">
        <x:v>csaptelepek</x:v>
      </x:c>
      <x:c t="str">
        <x:v>zuhanycsaptelep</x:v>
      </x:c>
      <x:c t="n">
        <x:v>0.0000</x:v>
      </x:c>
      <x:c t="n">
        <x:v>576000.0000</x:v>
      </x:c>
      <x:c t="str">
        <x:v>kifutott: 2024.09</x:v>
      </x:c>
    </x:row>
    <x:row>
      <x:c t="str">
        <x:v>SR393BR</x:v>
      </x:c>
      <x:c t="str">
        <x:v>SASSARI falba süllyesztett termosztátos zuhanycsaptelep, 3-irányú váltóval, zuhanyszett nélkül, bronz</x:v>
      </x:c>
      <x:c t="str">
        <x:v>SAPHO</x:v>
      </x:c>
      <x:c t="str">
        <x:v>8590913867170</x:v>
      </x:c>
      <x:c t="str">
        <x:v>db        </x:v>
      </x:c>
      <x:c t="str">
        <x:v>84818011</x:v>
      </x:c>
      <x:c t="n">
        <x:v>7.0300</x:v>
      </x:c>
      <x:c t="str">
        <x:v>LO41L169DBR</x:v>
      </x:c>
      <x:c t="str">
        <x:v>csaptelepek</x:v>
      </x:c>
      <x:c t="str">
        <x:v>zuhanycsaptelep</x:v>
      </x:c>
      <x:c t="n">
        <x:v>0.0000</x:v>
      </x:c>
      <x:c t="n">
        <x:v>794000.0000</x:v>
      </x:c>
      <x:c t="str">
        <x:v>kifutott: 2024.09</x:v>
      </x:c>
    </x:row>
    <x:row>
      <x:c t="str">
        <x:v>SR414</x:v>
      </x:c>
      <x:c t="str">
        <x:v>SILI mosogató-csaptelep, szilikon cső, 224/263/475mm, ezüst/króm</x:v>
      </x:c>
      <x:c t="str">
        <x:v>SAPHO</x:v>
      </x:c>
      <x:c t="str">
        <x:v>8590913852084</x:v>
      </x:c>
      <x:c t="str">
        <x:v>db        </x:v>
      </x:c>
      <x:c t="str">
        <x:v>84818011</x:v>
      </x:c>
      <x:c t="n">
        <x:v>2.4700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>kifutott: 2025.08</x:v>
      </x:c>
    </x:row>
    <x:row>
      <x:c t="str">
        <x:v>SR426</x:v>
      </x:c>
      <x:c t="str">
        <x:v>SILI mosogató-csaptelep, szilikon cső, 224/263/475mm, fekete/króm</x:v>
      </x:c>
      <x:c t="str">
        <x:v>SAPHO</x:v>
      </x:c>
      <x:c t="str">
        <x:v>8590913861017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/>
      </x:c>
    </x:row>
    <x:row>
      <x:c t="str">
        <x:v>SR481</x:v>
      </x:c>
      <x:c t="str">
        <x:v>SILI mosogató-csaptelep, szilikon cső, 224/263/475mm, fehér/króm</x:v>
      </x:c>
      <x:c t="str">
        <x:v>SAPHO</x:v>
      </x:c>
      <x:c t="str">
        <x:v>8590913890734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SR493</x:v>
      </x:c>
      <x:c t="str">
        <x:v>SASSARI falba süllyesztett termosztátos zuhanycsaptelep, 2-irányú váltóval, zuhanyszettel, króm</x:v>
      </x:c>
      <x:c t="str">
        <x:v>SAPHO</x:v>
      </x:c>
      <x:c t="str">
        <x:v>8590913867149</x:v>
      </x:c>
      <x:c t="str">
        <x:v>db        </x:v>
      </x:c>
      <x:c t="str">
        <x:v>84818011</x:v>
      </x:c>
      <x:c t="n">
        <x:v>7.3200</x:v>
      </x:c>
      <x:c t="str">
        <x:v>LO41L163D</x:v>
      </x:c>
      <x:c t="str">
        <x:v>csaptelepek</x:v>
      </x:c>
      <x:c t="str">
        <x:v>zuhanycsaptelep</x:v>
      </x:c>
      <x:c t="n">
        <x:v>0.0000</x:v>
      </x:c>
      <x:c t="n">
        <x:v>540000.0000</x:v>
      </x:c>
      <x:c t="str">
        <x:v>kifutott: 2024.09</x:v>
      </x:c>
    </x:row>
    <x:row>
      <x:c t="str">
        <x:v>SR493BR</x:v>
      </x:c>
      <x:c t="str">
        <x:v>SASSARI falba süllyesztett termosztátos zuhanycsaptelep, 2-irányú váltóval, zuhanyszettel, bronz</x:v>
      </x:c>
      <x:c t="str">
        <x:v>SAPHO</x:v>
      </x:c>
      <x:c t="str">
        <x:v>8590913867156</x:v>
      </x:c>
      <x:c t="str">
        <x:v>db        </x:v>
      </x:c>
      <x:c t="str">
        <x:v>84818011</x:v>
      </x:c>
      <x:c t="n">
        <x:v>7.3200</x:v>
      </x:c>
      <x:c t="str">
        <x:v>LO41L163DBR</x:v>
      </x:c>
      <x:c t="str">
        <x:v>csaptelepek</x:v>
      </x:c>
      <x:c t="str">
        <x:v>zuhanycsaptelep</x:v>
      </x:c>
      <x:c t="n">
        <x:v>0.0000</x:v>
      </x:c>
      <x:c t="n">
        <x:v>681000.0000</x:v>
      </x:c>
      <x:c t="str">
        <x:v>kifutott: 2024.09</x:v>
      </x:c>
    </x:row>
    <x:row>
      <x:c t="str">
        <x:v>SR593</x:v>
      </x:c>
      <x:c t="str">
        <x:v>SASSARI falba süllyesztett termosztátos kádtöltő csaptelep, 2-irányú váltóval, zuhanyszettel, króm</x:v>
      </x:c>
      <x:c t="str">
        <x:v>SAPHO</x:v>
      </x:c>
      <x:c t="str">
        <x:v>8590913867187</x:v>
      </x:c>
      <x:c t="str">
        <x:v>db        </x:v>
      </x:c>
      <x:c t="str">
        <x:v>84818011</x:v>
      </x:c>
      <x:c t="n">
        <x:v>9.8150</x:v>
      </x:c>
      <x:c t="str">
        <x:v>LO41L163VD</x:v>
      </x:c>
      <x:c t="str">
        <x:v>csaptelepek</x:v>
      </x:c>
      <x:c t="str">
        <x:v>kádtöltő csaptelep</x:v>
      </x:c>
      <x:c t="n">
        <x:v>0.0000</x:v>
      </x:c>
      <x:c t="n">
        <x:v>741000.0000</x:v>
      </x:c>
      <x:c t="str">
        <x:v>kifutott: 2024.09</x:v>
      </x:c>
    </x:row>
    <x:row>
      <x:c t="str">
        <x:v>SR593BR</x:v>
      </x:c>
      <x:c t="str">
        <x:v>SASSARI falba süllyesztett termosztátos kádtöltő csaptelep, 2-irányú váltóval, zuhanyszettel, bronz</x:v>
      </x:c>
      <x:c t="str">
        <x:v>SAPHO</x:v>
      </x:c>
      <x:c t="str">
        <x:v>8590913867194</x:v>
      </x:c>
      <x:c t="str">
        <x:v>db        </x:v>
      </x:c>
      <x:c t="str">
        <x:v>84818011</x:v>
      </x:c>
      <x:c t="n">
        <x:v>9.8150</x:v>
      </x:c>
      <x:c t="str">
        <x:v>LO41L163VDBR</x:v>
      </x:c>
      <x:c t="str">
        <x:v>csaptelepek</x:v>
      </x:c>
      <x:c t="str">
        <x:v>kádtöltő csaptelep</x:v>
      </x:c>
      <x:c t="n">
        <x:v>0.0000</x:v>
      </x:c>
      <x:c t="n">
        <x:v>995000.0000</x:v>
      </x:c>
      <x:c t="str">
        <x:v>kifutott: 2024.09</x:v>
      </x:c>
    </x:row>
    <x:row>
      <x:c t="str">
        <x:v>SR930</x:v>
      </x:c>
      <x:c t="str">
        <x:v>SASSARI 5 részes kádperemre szerelhető kádtöltő csaptelep, króm</x:v>
      </x:c>
      <x:c t="str">
        <x:v>SAPHO</x:v>
      </x:c>
      <x:c t="str">
        <x:v>8590913867200</x:v>
      </x:c>
      <x:c t="str">
        <x:v>db        </x:v>
      </x:c>
      <x:c t="str">
        <x:v>84818011</x:v>
      </x:c>
      <x:c t="n">
        <x:v>5.5980</x:v>
      </x:c>
      <x:c t="str">
        <x:v>LOPX01D30930</x:v>
      </x:c>
      <x:c t="str">
        <x:v>csaptelepek</x:v>
      </x:c>
      <x:c t="str">
        <x:v>kádtöltő csaptelep</x:v>
      </x:c>
      <x:c t="n">
        <x:v>0.0000</x:v>
      </x:c>
      <x:c t="n">
        <x:v>484000.0000</x:v>
      </x:c>
      <x:c t="str">
        <x:v>kifutott: 2024.09</x:v>
      </x:c>
    </x:row>
    <x:row>
      <x:c t="str">
        <x:v>SR930BR</x:v>
      </x:c>
      <x:c t="str">
        <x:v>SASSARI 5 részes kádperemre szerelhető kádtöltő csaptelep, bronz</x:v>
      </x:c>
      <x:c t="str">
        <x:v>SAPHO</x:v>
      </x:c>
      <x:c t="str">
        <x:v>8590913867217</x:v>
      </x:c>
      <x:c t="str">
        <x:v>db        </x:v>
      </x:c>
      <x:c t="str">
        <x:v>84818011</x:v>
      </x:c>
      <x:c t="n">
        <x:v>5.5980</x:v>
      </x:c>
      <x:c t="str">
        <x:v>LOPX01D30930BR</x:v>
      </x:c>
      <x:c t="str">
        <x:v>csaptelepek</x:v>
      </x:c>
      <x:c t="str">
        <x:v>kádtöltő csaptelep</x:v>
      </x:c>
      <x:c t="n">
        <x:v>0.0000</x:v>
      </x:c>
      <x:c t="n">
        <x:v>687000.0000</x:v>
      </x:c>
      <x:c t="str">
        <x:v>kifutott: 2024.09</x:v>
      </x:c>
    </x:row>
    <x:row>
      <x:c t="str">
        <x:v>SSUV12</x:v>
      </x:c>
      <x:c t="str">
        <x:v>Duálgombos öblítőmechanika, 1/2 ', króm</x:v>
      </x:c>
      <x:c t="str">
        <x:v>SAPHO</x:v>
      </x:c>
      <x:c t="str">
        <x:v>8590913827488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kifutott: 2025.08</x:v>
      </x:c>
    </x:row>
    <x:row>
      <x:c t="str">
        <x:v>SSUV25</x:v>
      </x:c>
      <x:c t="str">
        <x:v>Duálgombos öblítőmechanika, 1/2 ', króm</x:v>
      </x:c>
      <x:c t="str">
        <x:v>SAPHO</x:v>
      </x:c>
      <x:c t="str">
        <x:v>8590913117305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újdonság: 2025.07</x:v>
      </x:c>
    </x:row>
    <x:row>
      <x:c t="str">
        <x:v>ST002</x:v>
      </x:c>
      <x:c t="str">
        <x:v>Lábtartó WC-hez, fehér</x:v>
      </x:c>
      <x:c t="str">
        <x:v>SAPHO</x:v>
      </x:c>
      <x:c t="str">
        <x:v>8590913847578</x:v>
      </x:c>
      <x:c t="str">
        <x:v>db        </x:v>
      </x:c>
      <x:c t="str">
        <x:v>39249000</x:v>
      </x:c>
      <x:c t="n">
        <x:v>0.4630</x:v>
      </x:c>
      <x:c t="str">
        <x:v/>
      </x:c>
      <x:c t="str">
        <x:v>egyéb kiegészítő</x:v>
      </x:c>
      <x:c t="str">
        <x:v>lábtartó</x:v>
      </x:c>
      <x:c t="n">
        <x:v>0.0000</x:v>
      </x:c>
      <x:c t="n">
        <x:v>3900.0000</x:v>
      </x:c>
      <x:c t="str">
        <x:v/>
      </x:c>
    </x:row>
    <x:row>
      <x:c t="str">
        <x:v>ST047</x:v>
      </x:c>
      <x:c t="str">
        <x:v>SORT  tükör LED világítással, 47x70cm, matt fekete</x:v>
      </x:c>
      <x:c t="str">
        <x:v>SAPHO</x:v>
      </x:c>
      <x:c t="str">
        <x:v>8590913876837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>kifutott: 2025.07</x:v>
      </x:c>
    </x:row>
    <x:row>
      <x:c t="str">
        <x:v>ST080</x:v>
      </x:c>
      <x:c t="str">
        <x:v>SORT  tükör LED világítással, 60x80cm, matt fekete</x:v>
      </x:c>
      <x:c t="str">
        <x:v>SAPHO</x:v>
      </x:c>
      <x:c t="str">
        <x:v>8590913876844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ST080S</x:v>
      </x:c>
      <x:c t="str">
        <x:v>SORT tükör LED világítással, 60x80cm, szenzor, 2700-6500K, matt fekete</x:v>
      </x:c>
      <x:c t="str">
        <x:v>SAPHO</x:v>
      </x:c>
      <x:c t="str">
        <x:v>8590913945724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179000.0000</x:v>
      </x:c>
      <x:c t="str">
        <x:v>újdonság: 2024.05</x:v>
      </x:c>
    </x:row>
    <x:row>
      <x:c t="str">
        <x:v>ST100</x:v>
      </x:c>
      <x:c t="str">
        <x:v>SORT  tükör LED világítással, 100x70cm, matt fekete</x:v>
      </x:c>
      <x:c t="str">
        <x:v>SAPHO</x:v>
      </x:c>
      <x:c t="str">
        <x:v>8590913876851</x:v>
      </x:c>
      <x:c t="str">
        <x:v>db        </x:v>
      </x:c>
      <x:c t="str">
        <x:v>70099200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/>
      </x:c>
    </x:row>
    <x:row>
      <x:c t="str">
        <x:v>ST120</x:v>
      </x:c>
      <x:c t="str">
        <x:v>SORT  tükör LED világítással, 120x70cm, matt fekete</x:v>
      </x:c>
      <x:c t="str">
        <x:v>SAPHO</x:v>
      </x:c>
      <x:c t="str">
        <x:v>8590913876868</x:v>
      </x:c>
      <x:c t="str">
        <x:v>db        </x:v>
      </x:c>
      <x:c t="str">
        <x:v>70099200</x:v>
      </x:c>
      <x:c t="n">
        <x:v>15.8000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239000.0000</x:v>
      </x:c>
      <x:c t="str">
        <x:v/>
      </x:c>
    </x:row>
    <x:row>
      <x:c t="str">
        <x:v>ST262</x:v>
      </x:c>
      <x:c t="str">
        <x:v>AQUALINE ALICANTE WC-ülőke, PP, fehér</x:v>
      </x:c>
      <x:c t="str">
        <x:v>AKCIO</x:v>
      </x:c>
      <x:c t="str">
        <x:v>8590913818479</x:v>
      </x:c>
      <x:c t="str">
        <x:v>db        </x:v>
      </x:c>
      <x:c t="str">
        <x:v>39222000</x:v>
      </x:c>
      <x:c t="n">
        <x:v>0.8200</x:v>
      </x:c>
      <x:c t="str">
        <x:v/>
      </x:c>
      <x:c t="str">
        <x:v>ülőke</x:v>
      </x:c>
      <x:c t="str">
        <x:v>WC-ülőke</x:v>
      </x:c>
      <x:c t="n">
        <x:v>4000.0000</x:v>
      </x:c>
      <x:c t="n">
        <x:v>4900.0000</x:v>
      </x:c>
      <x:c t="str">
        <x:v/>
      </x:c>
    </x:row>
    <x:row>
      <x:c t="str">
        <x:v>ST278</x:v>
      </x:c>
      <x:c t="str">
        <x:v>AQUALINE FIXET WC-ülőke, polypropylen, fehér</x:v>
      </x:c>
      <x:c t="str">
        <x:v>AQUALINE</x:v>
      </x:c>
      <x:c t="str">
        <x:v>8590913851063</x:v>
      </x:c>
      <x:c t="str">
        <x:v>db        </x:v>
      </x:c>
      <x:c t="str">
        <x:v>39222000</x:v>
      </x:c>
      <x:c t="n">
        <x:v>1.3300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6500.0000</x:v>
      </x:c>
      <x:c t="str">
        <x:v/>
      </x:c>
    </x:row>
    <x:row>
      <x:c t="str">
        <x:v>ST311</x:v>
      </x:c>
      <x:c t="str">
        <x:v>Termosztát időzítő funkcióval </x:v>
      </x:c>
      <x:c t="str">
        <x:v>SAPHO</x:v>
      </x:c>
      <x:c t="str">
        <x:v>8590913123801</x:v>
      </x:c>
      <x:c t="str">
        <x:v>db        </x:v>
      </x:c>
      <x:c t="str">
        <x:v>90321020</x:v>
      </x:c>
      <x:c t="n">
        <x:v>0.2400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17000.0000</x:v>
      </x:c>
      <x:c t="str">
        <x:v/>
      </x:c>
    </x:row>
    <x:row>
      <x:c t="str">
        <x:v>SU110A</x:v>
      </x:c>
      <x:c t="str">
        <x:v>AQUALINE elektromos törölközőszárító radiátor, 570x465mm, 72W, fehér</x:v>
      </x:c>
      <x:c t="str">
        <x:v>AQUALINE</x:v>
      </x:c>
      <x:c t="str">
        <x:v>8590913860874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68000.0000</x:v>
      </x:c>
      <x:c t="str">
        <x:v/>
      </x:c>
    </x:row>
    <x:row>
      <x:c t="str">
        <x:v>SU140</x:v>
      </x:c>
      <x:c t="str">
        <x:v>AQUALINE SUPE elektromos törölközőszárító radiátor, 360x800mm, 107W, fehér</x:v>
      </x:c>
      <x:c t="str">
        <x:v>AQUALINE</x:v>
      </x:c>
      <x:c t="str">
        <x:v>8590913113543</x:v>
      </x:c>
      <x:c t="str">
        <x:v>db        </x:v>
      </x:c>
      <x:c t="str">
        <x:v>85162910</x:v>
      </x:c>
      <x:c t="n">
        <x:v>4.6000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újdonság: 2025.08</x:v>
      </x:c>
    </x:row>
    <x:row>
      <x:c t="str">
        <x:v>SU148</x:v>
      </x:c>
      <x:c t="str">
        <x:v>AQUALINE SUPE elektromos törölközőszárító radiátor, 480x600mm, 148W, fehér</x:v>
      </x:c>
      <x:c t="str">
        <x:v>AQUALINE</x:v>
      </x:c>
      <x:c t="str">
        <x:v>8590913113550</x:v>
      </x:c>
      <x:c t="str">
        <x:v>db        </x:v>
      </x:c>
      <x:c t="str">
        <x:v>85162910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>újdonság: 2025.08</x:v>
      </x:c>
    </x:row>
    <x:row>
      <x:c t="str">
        <x:v>SU155</x:v>
      </x:c>
      <x:c t="str">
        <x:v>AQUALINE VIPE elektromos törölközőszárító radiátor, 500x500mm, 59W, fehér</x:v>
      </x:c>
      <x:c t="str">
        <x:v>AQUALINE</x:v>
      </x:c>
      <x:c t="str">
        <x:v>8590913113567</x:v>
      </x:c>
      <x:c t="str">
        <x:v>db        </x:v>
      </x:c>
      <x:c t="str">
        <x:v>85162910</x:v>
      </x:c>
      <x:c t="n">
        <x:v>2.4000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34000.0000</x:v>
      </x:c>
      <x:c t="str">
        <x:v>újdonság: 2025.08</x:v>
      </x:c>
    </x:row>
    <x:row>
      <x:c t="str">
        <x:v>SU210A</x:v>
      </x:c>
      <x:c t="str">
        <x:v>AQUALINE elektromos törölközőszárító radiátor, 570x465mm, 72W, ezüst</x:v>
      </x:c>
      <x:c t="str">
        <x:v>AQUALINE</x:v>
      </x:c>
      <x:c t="str">
        <x:v>8590913860881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69000.0000</x:v>
      </x:c>
      <x:c t="str">
        <x:v/>
      </x:c>
    </x:row>
    <x:row>
      <x:c t="str">
        <x:v>SUP15</x:v>
      </x:c>
      <x:c t="str">
        <x:v>kézizuhany tartó, gömb, állítható matt fekete</x:v>
      </x:c>
      <x:c t="str">
        <x:v>SAPHO</x:v>
      </x:c>
      <x:c t="str">
        <x:v>8590913916304</x:v>
      </x:c>
      <x:c t="str">
        <x:v>db        </x:v>
      </x:c>
      <x:c t="str">
        <x:v>74182000</x:v>
      </x:c>
      <x:c t="n">
        <x:v>0.4060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13000.0000</x:v>
      </x:c>
      <x:c t="str">
        <x:v/>
      </x:c>
    </x:row>
    <x:row>
      <x:c t="str">
        <x:v>SUP21</x:v>
      </x:c>
      <x:c t="str">
        <x:v>kézizuhany tartó, gömb, állítható króm</x:v>
      </x:c>
      <x:c t="str">
        <x:v>SAPHO</x:v>
      </x:c>
      <x:c t="str">
        <x:v>8024587002938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10600.0000</x:v>
      </x:c>
      <x:c t="str">
        <x:v/>
      </x:c>
    </x:row>
    <x:row>
      <x:c t="str">
        <x:v>SUP25</x:v>
      </x:c>
      <x:c t="str">
        <x:v>kézizuhany tartó, gömb, állítható arany</x:v>
      </x:c>
      <x:c t="str">
        <x:v>SAPHO</x:v>
      </x:c>
      <x:c t="str">
        <x:v>8590913860423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SUP26</x:v>
      </x:c>
      <x:c t="str">
        <x:v>kézizuhany tartó, gömb, állítható bronz</x:v>
      </x:c>
      <x:c t="str">
        <x:v>SAPHO</x:v>
      </x:c>
      <x:c t="str">
        <x:v>8590913860430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SUP27</x:v>
      </x:c>
      <x:c t="str">
        <x:v>kézizuhany tartó, gömb, állítható rózsa arany</x:v>
      </x:c>
      <x:c t="str">
        <x:v>SAPHO</x:v>
      </x:c>
      <x:c t="str">
        <x:v>8590913860447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SUP28</x:v>
      </x:c>
      <x:c t="str">
        <x:v>kézizuhany tartó, gömb, állítható nikkel</x:v>
      </x:c>
      <x:c t="str">
        <x:v>SAPHO</x:v>
      </x:c>
      <x:c t="str">
        <x:v>8590913861789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17200.0000</x:v>
      </x:c>
      <x:c t="str">
        <x:v/>
      </x:c>
    </x:row>
    <x:row>
      <x:c t="str">
        <x:v>SUP3/DUP</x:v>
      </x:c>
      <x:c t="str">
        <x:v>AQUALINE Duplex mozgatható zuhanyfej tartó, króm</x:v>
      </x:c>
      <x:c t="str">
        <x:v>AQUALINE</x:v>
      </x:c>
      <x:c t="str">
        <x:v>8024587002945</x:v>
      </x:c>
      <x:c t="str">
        <x:v>db        </x:v>
      </x:c>
      <x:c t="str">
        <x:v>84818011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SUP4B</x:v>
      </x:c>
      <x:c t="str">
        <x:v>kézizuhany tartó falicsatlakozóval, állítható, króm</x:v>
      </x:c>
      <x:c t="str">
        <x:v>SAPHO</x:v>
      </x:c>
      <x:c t="str">
        <x:v>8024587002952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16400.0000</x:v>
      </x:c>
      <x:c t="str">
        <x:v/>
      </x:c>
    </x:row>
    <x:row>
      <x:c t="str">
        <x:v>SUP4B6</x:v>
      </x:c>
      <x:c t="str">
        <x:v>kézizuhany tartó falicsatlakozóval, állítható, bronz</x:v>
      </x:c>
      <x:c t="str">
        <x:v>SAPHO</x:v>
      </x:c>
      <x:c t="str">
        <x:v>8590913928741</x:v>
      </x:c>
      <x:c t="str">
        <x:v>db        </x:v>
      </x:c>
      <x:c t="str">
        <x:v>74182000</x:v>
      </x:c>
      <x:c t="n">
        <x:v>0.4090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23000.0000</x:v>
      </x:c>
      <x:c t="str">
        <x:v/>
      </x:c>
    </x:row>
    <x:row>
      <x:c t="str">
        <x:v>SW060</x:v>
      </x:c>
      <x:c t="str">
        <x:v>AQUALINE SWIDA LED tükör, 60x80cm, szenzoros, dimmelhető, matt fekete</x:v>
      </x:c>
      <x:c t="str">
        <x:v>AQUALINE</x:v>
      </x:c>
      <x:c t="str">
        <x:v>8590913970207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66000.0000</x:v>
      </x:c>
      <x:c t="str">
        <x:v/>
      </x:c>
    </x:row>
    <x:row>
      <x:c t="str">
        <x:v>SX001</x:v>
      </x:c>
      <x:c t="str">
        <x:v>AQUALINE SINTRA álló mosdócsaptelep, leeresztő nélkül, króm</x:v>
      </x:c>
      <x:c t="str">
        <x:v>AQUALINE</x:v>
      </x:c>
      <x:c t="str">
        <x:v>8590913947810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9900.0000</x:v>
      </x:c>
      <x:c t="str">
        <x:v/>
      </x:c>
    </x:row>
    <x:row>
      <x:c t="str">
        <x:v>SX001B</x:v>
      </x:c>
      <x:c t="str">
        <x:v>AQUALINE SINTRA álló mosdócsaptelep, leeresztő nélkül, matt fekete</x:v>
      </x:c>
      <x:c t="str">
        <x:v>AQUALINE</x:v>
      </x:c>
      <x:c t="str">
        <x:v>8590913118180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10900.0000</x:v>
      </x:c>
      <x:c t="str">
        <x:v>újdonság: 2026.02</x:v>
      </x:c>
    </x:row>
    <x:row>
      <x:c t="str">
        <x:v>SX002</x:v>
      </x:c>
      <x:c t="str">
        <x:v>AQUALINE SINTRA álló mosdócsaptelep, leeresztő nélkül, króm</x:v>
      </x:c>
      <x:c t="str">
        <x:v>AQUALINE</x:v>
      </x:c>
      <x:c t="str">
        <x:v>8590913947827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17500.0000</x:v>
      </x:c>
      <x:c t="str">
        <x:v/>
      </x:c>
    </x:row>
    <x:row>
      <x:c t="str">
        <x:v>SX002B</x:v>
      </x:c>
      <x:c t="str">
        <x:v>AQUALINE SINTRA álló mosdócsaptelep, leeresztő nélkül, matt fekete</x:v>
      </x:c>
      <x:c t="str">
        <x:v>AQUALINE</x:v>
      </x:c>
      <x:c t="str">
        <x:v>8590913118104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18500.0000</x:v>
      </x:c>
      <x:c t="str">
        <x:v>újdonság: 2026.02</x:v>
      </x:c>
    </x:row>
    <x:row>
      <x:c t="str">
        <x:v>SX010</x:v>
      </x:c>
      <x:c t="str">
        <x:v>AQUALINE SINTRA fali kádtöltő csaptelep zuhanyváltóval, króm</x:v>
      </x:c>
      <x:c t="str">
        <x:v>AQUALINE</x:v>
      </x:c>
      <x:c t="str">
        <x:v>8590913947834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24000.0000</x:v>
      </x:c>
      <x:c t="str">
        <x:v/>
      </x:c>
    </x:row>
    <x:row>
      <x:c t="str">
        <x:v>SX010B</x:v>
      </x:c>
      <x:c t="str">
        <x:v>AQUALINE SINTRA fali kádtöltő csaptelep zuhanyváltóval, matt fekete</x:v>
      </x:c>
      <x:c t="str">
        <x:v>AQUALINE</x:v>
      </x:c>
      <x:c t="str">
        <x:v>8590913118111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26000.0000</x:v>
      </x:c>
      <x:c t="str">
        <x:v>újdonság: 2026.02</x:v>
      </x:c>
    </x:row>
    <x:row>
      <x:c t="str">
        <x:v>SX011</x:v>
      </x:c>
      <x:c t="str">
        <x:v>AQUALINE SINTRA fali zuhanycsaptelep, króm</x:v>
      </x:c>
      <x:c t="str">
        <x:v>AQUALINE</x:v>
      </x:c>
      <x:c t="str">
        <x:v>8590913947841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17500.0000</x:v>
      </x:c>
      <x:c t="str">
        <x:v/>
      </x:c>
    </x:row>
    <x:row>
      <x:c t="str">
        <x:v>SX011B</x:v>
      </x:c>
      <x:c t="str">
        <x:v>AQUALINE SINTRA fali zuhanycsaptelep, matt fekete</x:v>
      </x:c>
      <x:c t="str">
        <x:v>AQUALINE</x:v>
      </x:c>
      <x:c t="str">
        <x:v>8590913118128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19350.0000</x:v>
      </x:c>
      <x:c t="str">
        <x:v>újdonság: 2026.02</x:v>
      </x:c>
    </x:row>
    <x:row>
      <x:c t="str">
        <x:v>SX013</x:v>
      </x:c>
      <x:c t="str">
        <x:v>AQUALINE SINTRA fali csaptelep, kifolyó nélkül, matt fekete/króm</x:v>
      </x:c>
      <x:c t="str">
        <x:v>AQUALINE</x:v>
      </x:c>
      <x:c t="str">
        <x:v>8590913998256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23800.0000</x:v>
      </x:c>
      <x:c t="str">
        <x:v>újdonság: 2025.08</x:v>
      </x:c>
    </x:row>
    <x:row>
      <x:c t="str">
        <x:v>SX070</x:v>
      </x:c>
      <x:c t="str">
        <x:v>AQUALINE SINTRA mosogató-csaptelep, króm</x:v>
      </x:c>
      <x:c t="str">
        <x:v>AQUALINE</x:v>
      </x:c>
      <x:c t="str">
        <x:v>8590913947858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9900.0000</x:v>
      </x:c>
      <x:c t="str">
        <x:v/>
      </x:c>
    </x:row>
    <x:row>
      <x:c t="str">
        <x:v>SX070B</x:v>
      </x:c>
      <x:c t="str">
        <x:v>AQUALINE SINTRA mosogató-csaptelep, matt fekete</x:v>
      </x:c>
      <x:c t="str">
        <x:v>AQUALINE</x:v>
      </x:c>
      <x:c t="str">
        <x:v>8590913118098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10900.0000</x:v>
      </x:c>
      <x:c t="str">
        <x:v>újdonság: 2026.02</x:v>
      </x:c>
    </x:row>
    <x:row>
      <x:c t="str">
        <x:v>SZ139</x:v>
      </x:c>
      <x:c t="str">
        <x:v>DAKAR zuhanyoszlop termosztátos csapteleppel, zuhanyszettel, arany</x:v>
      </x:c>
      <x:c t="str">
        <x:v>SAPHO</x:v>
      </x:c>
      <x:c t="str">
        <x:v>8590913887246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294000.0000</x:v>
      </x:c>
      <x:c t="str">
        <x:v/>
      </x:c>
    </x:row>
    <x:row>
      <x:c t="str">
        <x:v>SZ139GB</x:v>
      </x:c>
      <x:c t="str">
        <x:v>DAKAR zuhanyoszlop termosztátos csapteleppel, zuhanyszettel, matt arany</x:v>
      </x:c>
      <x:c t="str">
        <x:v>SAPHO</x:v>
      </x:c>
      <x:c t="str">
        <x:v>8590913935220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237000.0000</x:v>
      </x:c>
      <x:c t="str">
        <x:v/>
      </x:c>
    </x:row>
    <x:row>
      <x:c t="str">
        <x:v>SZ700</x:v>
      </x:c>
      <x:c t="str">
        <x:v>Szenzoros érzékelő készlet tükrös szekrényekhez </x:v>
      </x:c>
      <x:c t="str">
        <x:v>SAPHO</x:v>
      </x:c>
      <x:c t="str">
        <x:v>8590913892530</x:v>
      </x:c>
      <x:c t="str">
        <x:v>db        </x:v>
      </x:c>
      <x:c t="str">
        <x:v>85369095</x:v>
      </x:c>
      <x:c t="n">
        <x:v>0.0970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T02-0112-0250</x:v>
      </x:c>
      <x:c t="str">
        <x:v>SCHWAB falbaépíthető szerelőelem tartállyal, DN110</x:v>
      </x:c>
      <x:c t="str">
        <x:v>SAPHO</x:v>
      </x:c>
      <x:c t="str">
        <x:v>8681282614738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72000.0000</x:v>
      </x:c>
      <x:c t="str">
        <x:v/>
      </x:c>
    </x:row>
    <x:row>
      <x:c t="str">
        <x:v>T02-0130-0250</x:v>
      </x:c>
      <x:c t="str">
        <x:v>SCHWAB UP WC 199 beépíthető tartály, 3/6l</x:v>
      </x:c>
      <x:c t="str">
        <x:v>SAPHO</x:v>
      </x:c>
      <x:c t="str">
        <x:v>8681282615087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49000.0000</x:v>
      </x:c>
      <x:c t="str">
        <x:v>kifutott: 2024.09</x:v>
      </x:c>
    </x:row>
    <x:row>
      <x:c t="str">
        <x:v>T02-2113-0250</x:v>
      </x:c>
      <x:c t="str">
        <x:v>SCHWAB falbaépíthető szerelőelem tartállyal, DN110</x:v>
      </x:c>
      <x:c t="str">
        <x:v>SAPHO</x:v>
      </x:c>
      <x:c t="str">
        <x:v>8681282615766</x:v>
      </x:c>
      <x:c t="str">
        <x:v>db        </x:v>
      </x:c>
      <x:c t="str">
        <x:v>39229000</x:v>
      </x:c>
      <x:c t="n">
        <x:v>16.5500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92000.0000</x:v>
      </x:c>
      <x:c t="str">
        <x:v/>
      </x:c>
    </x:row>
    <x:row>
      <x:c t="str">
        <x:v>T04</x:v>
      </x:c>
      <x:c t="str">
        <x:v>AQUALINE Fejzuhany tartókar, króm</x:v>
      </x:c>
      <x:c t="str">
        <x:v>AQUALINE</x:v>
      </x:c>
      <x:c t="str">
        <x:v>8590913809408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7900.0000</x:v>
      </x:c>
      <x:c t="str">
        <x:v/>
      </x:c>
    </x:row>
    <x:row>
      <x:c t="str">
        <x:v>T05</x:v>
      </x:c>
      <x:c t="str">
        <x:v>AQUALINE Fejzuhany tartókar, fekete</x:v>
      </x:c>
      <x:c t="str">
        <x:v>AQUALINE</x:v>
      </x:c>
      <x:c t="str">
        <x:v>8590913887871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7900.0000</x:v>
      </x:c>
      <x:c t="str">
        <x:v/>
      </x:c>
    </x:row>
    <x:row>
      <x:c t="str">
        <x:v>TA3814</x:v>
      </x:c>
      <x:c t="str">
        <x:v>TATAMI szennyeskosár, 35,5x63x35,5cm, fekete</x:v>
      </x:c>
      <x:c t="str">
        <x:v>SAPHO</x:v>
      </x:c>
      <x:c t="str">
        <x:v>8003341112571</x:v>
      </x:c>
      <x:c t="str">
        <x:v>db        </x:v>
      </x:c>
      <x:c t="str">
        <x:v>94038900</x:v>
      </x:c>
      <x:c t="n">
        <x:v>1.8300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19000.0000</x:v>
      </x:c>
      <x:c t="str">
        <x:v>kifutott: 2025.07</x:v>
      </x:c>
    </x:row>
    <x:row>
      <x:c t="str">
        <x:v>TA3814B</x:v>
      </x:c>
      <x:c t="str">
        <x:v>TATAMI szennyeskosár, 35,5x63x35,5cm, fekete/fehér</x:v>
      </x:c>
      <x:c t="str">
        <x:v>SAPHO</x:v>
      </x:c>
      <x:c t="str">
        <x:v>8003341275276</x:v>
      </x:c>
      <x:c t="str">
        <x:v>db        </x:v>
      </x:c>
      <x:c t="str">
        <x:v>94038900</x:v>
      </x:c>
      <x:c t="n">
        <x:v>1.8300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19000.0000</x:v>
      </x:c>
      <x:c t="str">
        <x:v>újdonság: 2025.10</x:v>
      </x:c>
    </x:row>
    <x:row>
      <x:c t="str">
        <x:v>TADO40100</x:v>
      </x:c>
      <x:c t="str">
        <x:v>AQUALINE RIVER fürdőszobai szőnyeg csúszásgátlóval, zuhanyfülkébe, 540x540mm, PVC/áttetsző</x:v>
      </x:c>
      <x:c t="str">
        <x:v>AQUALINE</x:v>
      </x:c>
      <x:c t="str">
        <x:v>8003341086124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TADO40108</x:v>
      </x:c>
      <x:c t="str">
        <x:v>AQUALINE RIVER fürdőszobai szőnyeg csúszásgátlóval, zuhanyfülkébe, 540x540mm, PVC/szürke</x:v>
      </x:c>
      <x:c t="str">
        <x:v>AQUALINE</x:v>
      </x:c>
      <x:c t="str">
        <x:v>8003341086209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TAVA40100</x:v>
      </x:c>
      <x:c t="str">
        <x:v>AQUALINE RIVER fürdőszobai szőnyeg csúszásgátlóval, zuhanyfülkébe, 350x700mm, PVC/áttetsző</x:v>
      </x:c>
      <x:c t="str">
        <x:v>AQUALINE</x:v>
      </x:c>
      <x:c t="str">
        <x:v>8003341086247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TAVA40108</x:v>
      </x:c>
      <x:c t="str">
        <x:v>AQUALINE RIVER fürdőszobai szőnyeg csúszásgátlóval, zuhanyfülkébe, 350x700mm, PVC/szürke</x:v>
      </x:c>
      <x:c t="str">
        <x:v>AQUALINE</x:v>
      </x:c>
      <x:c t="str">
        <x:v>8003341086315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TB123B</x:v>
      </x:c>
      <x:c t="str">
        <x:v>hosszabbító cső, 32/300mm, matt fekete</x:v>
      </x:c>
      <x:c t="str">
        <x:v>SAPHO</x:v>
      </x:c>
      <x:c t="str">
        <x:v>8590913113673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TB123BR</x:v>
      </x:c>
      <x:c t="str">
        <x:v>hosszabbító cső, 32/300mm, bronz</x:v>
      </x:c>
      <x:c t="str">
        <x:v>SAPHO</x:v>
      </x:c>
      <x:c t="str">
        <x:v>8590913119798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újdonság: 2025.10</x:v>
      </x:c>
    </x:row>
    <x:row>
      <x:c t="str">
        <x:v>TB124B</x:v>
      </x:c>
      <x:c t="str">
        <x:v>hosszabbító cső, 32/300mm, matt fekete</x:v>
      </x:c>
      <x:c t="str">
        <x:v>SAPHO</x:v>
      </x:c>
      <x:c t="str">
        <x:v>8590913113680</x:v>
      </x:c>
      <x:c t="str">
        <x:v>db        </x:v>
      </x:c>
      <x:c t="str">
        <x:v>39249000</x:v>
      </x:c>
      <x:c t="n">
        <x:v>0.0980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TB124BR</x:v>
      </x:c>
      <x:c t="str">
        <x:v>hosszabbító cső, 32/300mm, bronz</x:v>
      </x:c>
      <x:c t="str">
        <x:v>SAPHO</x:v>
      </x:c>
      <x:c t="str">
        <x:v>8590913119903</x:v>
      </x:c>
      <x:c t="str">
        <x:v>db        </x:v>
      </x:c>
      <x:c t="str">
        <x:v>39249000</x:v>
      </x:c>
      <x:c t="n">
        <x:v>0.0980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újdonság: 2025.10</x:v>
      </x:c>
    </x:row>
    <x:row>
      <x:c t="str">
        <x:v>TBL</x:v>
      </x:c>
      <x:c t="str">
        <x:v>POLYSAN Turbo Air Nano pezsgő rendszer, elektronikus, L típusú vezérlés</x:v>
      </x:c>
      <x:c t="str">
        <x:v>SAPHO</x:v>
      </x:c>
      <x:c t="str">
        <x:v>8590729081876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731000.0000</x:v>
      </x:c>
      <x:c t="str">
        <x:v>kifutott: 2025.01</x:v>
      </x:c>
    </x:row>
    <x:row>
      <x:c t="str">
        <x:v>TBN</x:v>
      </x:c>
      <x:c t="str">
        <x:v>POLYSAN Hidromasszázs rendszer, TURBO AIR, Typ N, piezo elektronikus </x:v>
      </x:c>
      <x:c t="str">
        <x:v>SAPHO</x:v>
      </x:c>
      <x:c t="str">
        <x:v>8590729001379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550000.0000</x:v>
      </x:c>
      <x:c t="str">
        <x:v>kifutott: 2025.01</x:v>
      </x:c>
    </x:row>
    <x:row>
      <x:c t="str">
        <x:v>TBP</x:v>
      </x:c>
      <x:c t="str">
        <x:v>POLYSAN Turbo Air pezsgő rendszer, pneumatikus</x:v>
      </x:c>
      <x:c t="str">
        <x:v>SAPHO</x:v>
      </x:c>
      <x:c t="str">
        <x:v>8590729081883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503000.0000</x:v>
      </x:c>
      <x:c t="str">
        <x:v>kifutott: 2025.01</x:v>
      </x:c>
    </x:row>
    <x:row>
      <x:c t="str">
        <x:v>TBZ</x:v>
      </x:c>
      <x:c t="str">
        <x:v>POLYSAN Turbo Air Nano pezsgő rendszer, Z</x:v>
      </x:c>
      <x:c t="str">
        <x:v>SAPHO</x:v>
      </x:c>
      <x:c t="str">
        <x:v>8590729081890</x:v>
      </x:c>
      <x:c t="str">
        <x:v>db        </x:v>
      </x:c>
      <x:c t="str">
        <x:v>85371098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740000.0000</x:v>
      </x:c>
      <x:c t="str">
        <x:v>kifutott: 2025.01</x:v>
      </x:c>
    </x:row>
    <x:row>
      <x:c t="str">
        <x:v>TC120</x:v>
      </x:c>
      <x:c t="str">
        <x:v>AQUALINE teleszkópos rúd, átm:2,2x70-120cm, alumínium/fehér</x:v>
      </x:c>
      <x:c t="str">
        <x:v>AQUALINE</x:v>
      </x:c>
      <x:c t="str">
        <x:v>8590913843136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TC200</x:v>
      </x:c>
      <x:c t="str">
        <x:v>AQUALINE teleszkópos rúd, átm:2,2x110-200cm, aluminíum/fehér</x:v>
      </x:c>
      <x:c t="str">
        <x:v>AQUALINE</x:v>
      </x:c>
      <x:c t="str">
        <x:v>8590913843143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TC201</x:v>
      </x:c>
      <x:c t="str">
        <x:v>TECTO mennyezeti ventilátor axiális, 20W, cső átmérő 100mm, fehér</x:v>
      </x:c>
      <x:c t="str">
        <x:v>SAPHO</x:v>
      </x:c>
      <x:c t="str">
        <x:v>8590913835407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33000.0000</x:v>
      </x:c>
      <x:c t="str">
        <x:v/>
      </x:c>
    </x:row>
    <x:row>
      <x:c t="str">
        <x:v>TC202</x:v>
      </x:c>
      <x:c t="str">
        <x:v>TECTO mennyezeti ventilátor axiális időzítővel, 20W, cső átmérő 100mm, fehér</x:v>
      </x:c>
      <x:c t="str">
        <x:v>SAPHO</x:v>
      </x:c>
      <x:c t="str">
        <x:v>8590913835414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TDT</x:v>
      </x:c>
      <x:c t="str">
        <x:v>zuhanyváltó kádperemre, króm</x:v>
      </x:c>
      <x:c t="str">
        <x:v>SAPHO</x:v>
      </x:c>
      <x:c t="str">
        <x:v>8590913806605</x:v>
      </x:c>
      <x:c t="str">
        <x:v>db        </x:v>
      </x:c>
      <x:c t="str">
        <x:v>84818011</x:v>
      </x:c>
      <x:c t="n">
        <x:v>0.4500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TEM400</x:v>
      </x:c>
      <x:c t="str">
        <x:v>Zuhanyoszlop önelzáró szeleppel, króm</x:v>
      </x:c>
      <x:c t="str">
        <x:v>SAPHO</x:v>
      </x:c>
      <x:c t="str">
        <x:v>8590913914201</x:v>
      </x:c>
      <x:c t="str">
        <x:v>db        </x:v>
      </x:c>
      <x:c t="str">
        <x:v>84818011</x:v>
      </x:c>
      <x:c t="n">
        <x:v>0.7750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42000.0000</x:v>
      </x:c>
      <x:c t="str">
        <x:v>kiárusítás: 2025.03</x:v>
      </x:c>
    </x:row>
    <x:row>
      <x:c t="str">
        <x:v>TEM401</x:v>
      </x:c>
      <x:c t="str">
        <x:v>falbasüllyesztett leeresztő WC-hez, króm</x:v>
      </x:c>
      <x:c t="str">
        <x:v>SAPHO</x:v>
      </x:c>
      <x:c t="str">
        <x:v>8590913956645</x:v>
      </x:c>
      <x:c t="str">
        <x:v>db        </x:v>
      </x:c>
      <x:c t="str">
        <x:v>84818019</x:v>
      </x:c>
      <x:c t="n">
        <x:v>1.0500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2024.09</x:v>
      </x:c>
    </x:row>
    <x:row>
      <x:c t="str">
        <x:v>TF010</x:v>
      </x:c>
      <x:c t="str">
        <x:v>AQUALINE WC-kefe, szilikon fejjel, fehér</x:v>
      </x:c>
      <x:c t="str">
        <x:v>AQUALINE</x:v>
      </x:c>
      <x:c t="str">
        <x:v>8590913910036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3200.0000</x:v>
      </x:c>
      <x:c t="str">
        <x:v>kiárusítás: 2025.10</x:v>
      </x:c>
    </x:row>
    <x:row>
      <x:c t="str">
        <x:v>TF5001</x:v>
      </x:c>
      <x:c t="str">
        <x:v>AQUALINE klik-klak mosdólefolyó nagy dugóval, 5/4“, 5-46mm, ABS/króm</x:v>
      </x:c>
      <x:c t="str">
        <x:v>AQUALINE</x:v>
      </x:c>
      <x:c t="str">
        <x:v>8590913130304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mosdólefolyó</x:v>
      </x:c>
      <x:c t="n">
        <x:v>3500.0000</x:v>
      </x:c>
      <x:c t="n">
        <x:v>16500.0000</x:v>
      </x:c>
      <x:c t="str">
        <x:v>újdonság: 2026.01</x:v>
      </x:c>
    </x:row>
    <x:row>
      <x:c t="str">
        <x:v>TF5005</x:v>
      </x:c>
      <x:c t="str">
        <x:v>AQUALINE klik-klak kádlefolyó, nagy dugóval, 5/4“, 10-40mm, 60mm, króm</x:v>
      </x:c>
      <x:c t="str">
        <x:v>AQUALINE</x:v>
      </x:c>
      <x:c t="str">
        <x:v>8590913878060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11800.0000</x:v>
      </x:c>
      <x:c t="str">
        <x:v/>
      </x:c>
    </x:row>
    <x:row>
      <x:c t="str">
        <x:v>TF6001</x:v>
      </x:c>
      <x:c t="str">
        <x:v>AQUALINE nem zárható mosdólefolyó, túlfolyó nélkül, 5/4“, 10-50mm, króm</x:v>
      </x:c>
      <x:c t="str">
        <x:v>AQUALINE</x:v>
      </x:c>
      <x:c t="str">
        <x:v>8590913864179</x:v>
      </x:c>
      <x:c t="str">
        <x:v>db        </x:v>
      </x:c>
      <x:c t="str">
        <x:v>74182000</x:v>
      </x:c>
      <x:c t="n">
        <x:v>0.3200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7200.0000</x:v>
      </x:c>
      <x:c t="str">
        <x:v/>
      </x:c>
    </x:row>
    <x:row>
      <x:c t="str">
        <x:v>TF7001</x:v>
      </x:c>
      <x:c t="str">
        <x:v>AQUALINE klik-klak mosdólefolyó, nagy dugóval, 5/4“, 30-45mm, réz/króm</x:v>
      </x:c>
      <x:c t="str">
        <x:v>AQUALINE</x:v>
      </x:c>
      <x:c t="str">
        <x:v>8590913842788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/>
      </x:c>
    </x:row>
    <x:row>
      <x:c t="str">
        <x:v>TF7001A</x:v>
      </x:c>
      <x:c t="str">
        <x:v>AQUALINE klik-klak mosdólefolyó, nagy dugóval, 5/4“, 25-45mm, bronz</x:v>
      </x:c>
      <x:c t="str">
        <x:v>AQUALINE</x:v>
      </x:c>
      <x:c t="str">
        <x:v>8590913923883</x:v>
      </x:c>
      <x:c t="str">
        <x:v>db        </x:v>
      </x:c>
      <x:c t="str">
        <x:v>84818019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6300.0000</x:v>
      </x:c>
      <x:c t="str">
        <x:v/>
      </x:c>
    </x:row>
    <x:row>
      <x:c t="str">
        <x:v>TF8001</x:v>
      </x:c>
      <x:c t="str">
        <x:v>AQUALINE klik-klak mosdólefolyó, kis dugóval, 5/4“, 30-45mm, réz/króm</x:v>
      </x:c>
      <x:c t="str">
        <x:v>AQUALINE</x:v>
      </x:c>
      <x:c t="str">
        <x:v>8590913842795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4500.0000</x:v>
      </x:c>
      <x:c t="str">
        <x:v/>
      </x:c>
    </x:row>
    <x:row>
      <x:c t="str">
        <x:v>TF9005</x:v>
      </x:c>
      <x:c t="str">
        <x:v>AQUALINE kád túlfolyó takaró, króm</x:v>
      </x:c>
      <x:c t="str">
        <x:v>AQUALINE</x:v>
      </x:c>
      <x:c t="str">
        <x:v>8590913930416</x:v>
      </x:c>
      <x:c t="str">
        <x:v>db        </x:v>
      </x:c>
      <x:c t="str">
        <x:v>73249000</x:v>
      </x:c>
      <x:c t="n">
        <x:v>0.0520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TF9005B</x:v>
      </x:c>
      <x:c t="str">
        <x:v>AQUALINE klik-klak kádlefolyó, nagy dugóval, 6/4“, matt fekete</x:v>
      </x:c>
      <x:c t="str">
        <x:v>AQUALINE</x:v>
      </x:c>
      <x:c t="str">
        <x:v>8590913924231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18500.0000</x:v>
      </x:c>
      <x:c t="str">
        <x:v/>
      </x:c>
    </x:row>
    <x:row>
      <x:c t="str">
        <x:v>TF9005W</x:v>
      </x:c>
      <x:c t="str">
        <x:v>AQUALINE klik-klak kádlefolyó, nagy dugóval, 6/4“, fehér</x:v>
      </x:c>
      <x:c t="str">
        <x:v>AQUALINE</x:v>
      </x:c>
      <x:c t="str">
        <x:v>8590913924248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18500.0000</x:v>
      </x:c>
      <x:c t="str">
        <x:v/>
      </x:c>
    </x:row>
    <x:row>
      <x:c t="str">
        <x:v>TF9115</x:v>
      </x:c>
      <x:c t="str">
        <x:v>AQUALINE padlóösszefolyó emelőhorog </x:v>
      </x:c>
      <x:c t="str">
        <x:v>AQUALINE</x:v>
      </x:c>
      <x:c t="str">
        <x:v>8590913124259</x:v>
      </x:c>
      <x:c t="str">
        <x:v>db        </x:v>
      </x:c>
      <x:c t="str">
        <x:v>73249000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750.0000</x:v>
      </x:c>
      <x:c t="str">
        <x:v>újdonság: 2025.08</x:v>
      </x:c>
    </x:row>
    <x:row>
      <x:c t="str">
        <x:v>TG121</x:v>
      </x:c>
      <x:c t="str">
        <x:v>TONGA öntöttmárvány mosdó, 121x13x50cm</x:v>
      </x:c>
      <x:c t="str">
        <x:v>SAPHO</x:v>
      </x:c>
      <x:c t="str">
        <x:v>8590913846885</x:v>
      </x:c>
      <x:c t="str">
        <x:v>db        </x:v>
      </x:c>
      <x:c t="str">
        <x:v>39221000</x:v>
      </x:c>
      <x:c t="n">
        <x:v>27.6000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226000.0000</x:v>
      </x:c>
      <x:c t="str">
        <x:v/>
      </x:c>
    </x:row>
    <x:row>
      <x:c t="str">
        <x:v>TG2RDTML</x:v>
      </x:c>
      <x:c t="str">
        <x:v>Kádperemre szerelhető kádtöltő csaptelep, váltóval, kádbeömlő nélkül, 150x40mm, króm</x:v>
      </x:c>
      <x:c t="str">
        <x:v>SAPHO</x:v>
      </x:c>
      <x:c t="str">
        <x:v>8590913806599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>kiárusítás: 2026.02</x:v>
      </x:c>
    </x:row>
    <x:row>
      <x:c t="str">
        <x:v>TH0347</x:v>
      </x:c>
      <x:c t="str">
        <x:v>THEA Tégely fedéllel, bambus/polyresin, zöld</x:v>
      </x:c>
      <x:c t="str">
        <x:v>SAPHO</x:v>
      </x:c>
      <x:c t="str">
        <x:v>8003341306758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TH050-1111</x:v>
      </x:c>
      <x:c t="str">
        <x:v>THEIA mosdótartó szekrény, 2 fiókkal, 46x70x44cm, ezüst tölgy</x:v>
      </x:c>
      <x:c t="str">
        <x:v>SAPHO</x:v>
      </x:c>
      <x:c t="str">
        <x:v>8590913844324</x:v>
      </x:c>
      <x:c t="str">
        <x:v>db        </x:v>
      </x:c>
      <x:c t="str">
        <x:v>94036090</x:v>
      </x:c>
      <x:c t="n">
        <x:v>25.6600</x:v>
      </x:c>
      <x:c t="str">
        <x:v>TH054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TH050-1111-01</x:v>
      </x:c>
      <x:c t="str">
        <x:v>THEIA mosdótartó szekrény THALIE mosdóval, 46,4x70x43,5cm, ezüst tölgy</x:v>
      </x:c>
      <x:c t="str">
        <x:v>KOMPONENS</x:v>
      </x:c>
      <x:c t="str">
        <x:v>8590913922077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TH050-1616</x:v>
      </x:c>
      <x:c t="str">
        <x:v>THEIA mosdótartó szekrény, 2 fiókkal, 46x70x44cm, rusztik fenyő</x:v>
      </x:c>
      <x:c t="str">
        <x:v>SAPHO</x:v>
      </x:c>
      <x:c t="str">
        <x:v>8590913844331</x:v>
      </x:c>
      <x:c t="str">
        <x:v>db        </x:v>
      </x:c>
      <x:c t="str">
        <x:v>94036090</x:v>
      </x:c>
      <x:c t="n">
        <x:v>25.6600</x:v>
      </x:c>
      <x:c t="str">
        <x:v>TH056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TH050-1616-01</x:v>
      </x:c>
      <x:c t="str">
        <x:v>THEIA mosdótartó szekrény THALIE mosdóval, 46,4x70x43,5cm, rusztikus fenyő</x:v>
      </x:c>
      <x:c t="str">
        <x:v>KOMPONENS</x:v>
      </x:c>
      <x:c t="str">
        <x:v>8590913922060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TH050-2222</x:v>
      </x:c>
      <x:c t="str">
        <x:v>THEIA mosdótartó szekrény, 2 fiókkal, 46x70x44cm, 2 fiókos, alabama tölgy</x:v>
      </x:c>
      <x:c t="str">
        <x:v>SAPHO</x:v>
      </x:c>
      <x:c t="str">
        <x:v>8590913949203</x:v>
      </x:c>
      <x:c t="str">
        <x:v>db        </x:v>
      </x:c>
      <x:c t="str">
        <x:v>94036090</x:v>
      </x:c>
      <x:c t="n">
        <x:v>25.6600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</x:v>
      </x:c>
      <x:c t="str">
        <x:v>THEIA mosdótartó szekrény, 2 fiókkal, 46x70x44cm, 2 fiókos, fehér</x:v>
      </x:c>
      <x:c t="str">
        <x:v>SAPHO</x:v>
      </x:c>
      <x:c t="str">
        <x:v>8590913828607</x:v>
      </x:c>
      <x:c t="str">
        <x:v>db        </x:v>
      </x:c>
      <x:c t="str">
        <x:v>94036090</x:v>
      </x:c>
      <x:c t="n">
        <x:v>11.9800</x:v>
      </x:c>
      <x:c t="str">
        <x:v>TH050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TH050-3030-01</x:v>
      </x:c>
      <x:c t="str">
        <x:v>THEIA mosdótartó szekrény THALIE mosdóval, 46,4x70x44,2cm, fehér</x:v>
      </x:c>
      <x:c t="str">
        <x:v>KOMPONENS</x:v>
      </x:c>
      <x:c t="str">
        <x:v>8590913922053</x:v>
      </x:c>
      <x:c t="str">
        <x:v>szett     </x:v>
      </x:c>
      <x:c t="str">
        <x:v/>
      </x:c>
      <x:c t="n">
        <x:v>25.1800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TH057-1111</x:v>
      </x:c>
      <x:c t="str">
        <x:v>THEIA mosdótartó szekrény, 1 ajtóval, 51x70x35cm, ezüst tölgy</x:v>
      </x:c>
      <x:c t="str">
        <x:v>SAPHO</x:v>
      </x:c>
      <x:c t="str">
        <x:v>8590913863813</x:v>
      </x:c>
      <x:c t="str">
        <x:v>db        </x:v>
      </x:c>
      <x:c t="str">
        <x:v>94036090</x:v>
      </x:c>
      <x:c t="n">
        <x:v>25.5000</x:v>
      </x:c>
      <x:c t="str">
        <x:v>TH058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TH057-1111-01</x:v>
      </x:c>
      <x:c t="str">
        <x:v>THEIA mosdótartó szekrény THALIE mosdóval, 51x70x35cm, ezüst tölgy</x:v>
      </x:c>
      <x:c t="str">
        <x:v>KOMPONENS</x:v>
      </x:c>
      <x:c t="str">
        <x:v>8590913922046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TH057-1616</x:v>
      </x:c>
      <x:c t="str">
        <x:v>THEIA mosdótartó szekrény, 1 ajtóval, 51x70x35cm, rusztikus fenyő</x:v>
      </x:c>
      <x:c t="str">
        <x:v>SAPHO</x:v>
      </x:c>
      <x:c t="str">
        <x:v>8590913863806</x:v>
      </x:c>
      <x:c t="str">
        <x:v>db        </x:v>
      </x:c>
      <x:c t="str">
        <x:v>94036090</x:v>
      </x:c>
      <x:c t="n">
        <x:v>25.5000</x:v>
      </x:c>
      <x:c t="str">
        <x:v>TH059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TH057-1616-01</x:v>
      </x:c>
      <x:c t="str">
        <x:v>THEIA mosdótartó szekrény THALIE mosdóval, 51x70x35cm, rusztikus fenyő</x:v>
      </x:c>
      <x:c t="str">
        <x:v>KOMPONENS</x:v>
      </x:c>
      <x:c t="str">
        <x:v>8590913922039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TH057-2222</x:v>
      </x:c>
      <x:c t="str">
        <x:v>THEIA mosdótartó szekrény, 1 ajtóval, 51x70x35cm, alabama tölgy</x:v>
      </x:c>
      <x:c t="str">
        <x:v>SAPHO</x:v>
      </x:c>
      <x:c t="str">
        <x:v>8590913930409</x:v>
      </x:c>
      <x:c t="str">
        <x:v>db        </x:v>
      </x:c>
      <x:c t="str">
        <x:v>94036090</x:v>
      </x:c>
      <x:c t="n">
        <x:v>26.4480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</x:v>
      </x:c>
      <x:c t="str">
        <x:v>THEIA mosdótartó szekrény, 1 ajtóval, 51x70x35cm, fehér</x:v>
      </x:c>
      <x:c t="str">
        <x:v>SAPHO</x:v>
      </x:c>
      <x:c t="str">
        <x:v>8590913863790</x:v>
      </x:c>
      <x:c t="str">
        <x:v>db        </x:v>
      </x:c>
      <x:c t="str">
        <x:v>94036090</x:v>
      </x:c>
      <x:c t="n">
        <x:v>25.5000</x:v>
      </x:c>
      <x:c t="str">
        <x:v>TH057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TH057-3030-01</x:v>
      </x:c>
      <x:c t="str">
        <x:v>THEIA mosdótartó szekrény THALIE mosdóval, 51x70x35cm, fehér</x:v>
      </x:c>
      <x:c t="str">
        <x:v>KOMPONENS</x:v>
      </x:c>
      <x:c t="str">
        <x:v>8590913922022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TH060-1111</x:v>
      </x:c>
      <x:c t="str">
        <x:v>THEIA mosdótartó szekrény, 2 fiókkal, 56x70x44cm, ezüst tölgy</x:v>
      </x:c>
      <x:c t="str">
        <x:v>SAPHO</x:v>
      </x:c>
      <x:c t="str">
        <x:v>8590913844362</x:v>
      </x:c>
      <x:c t="str">
        <x:v>db        </x:v>
      </x:c>
      <x:c t="str">
        <x:v>94036090</x:v>
      </x:c>
      <x:c t="n">
        <x:v>28.0000</x:v>
      </x:c>
      <x:c t="str">
        <x:v>TH064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TH060-1111-01</x:v>
      </x:c>
      <x:c t="str">
        <x:v>THEIA mosdótartó szekrény THALIE mosdóval, 56,4x70x43,5cm, ezüst tölgy</x:v>
      </x:c>
      <x:c t="str">
        <x:v>KOMPONENS</x:v>
      </x:c>
      <x:c t="str">
        <x:v>8590913922107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TH060-1616</x:v>
      </x:c>
      <x:c t="str">
        <x:v>THEIA mosdótartó szekrény, 2 fiókkal, 56x70x44cm, rusztik fenyő</x:v>
      </x:c>
      <x:c t="str">
        <x:v>SAPHO</x:v>
      </x:c>
      <x:c t="str">
        <x:v>8590913844379</x:v>
      </x:c>
      <x:c t="str">
        <x:v>db        </x:v>
      </x:c>
      <x:c t="str">
        <x:v>94036090</x:v>
      </x:c>
      <x:c t="n">
        <x:v>28.0000</x:v>
      </x:c>
      <x:c t="str">
        <x:v>TH066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TH060-1616-01</x:v>
      </x:c>
      <x:c t="str">
        <x:v>THEIA mosdótartó szekrény THALIE mosdóval, 56,4x70x43,5cm, rusztikus fenyő</x:v>
      </x:c>
      <x:c t="str">
        <x:v>KOMPONENS</x:v>
      </x:c>
      <x:c t="str">
        <x:v>8590913922091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TH060-2222</x:v>
      </x:c>
      <x:c t="str">
        <x:v>THEIA mosdótartó szekrény, 2 fiókkal, 56x70x44cm, alabama tölgy</x:v>
      </x:c>
      <x:c t="str">
        <x:v>SAPHO</x:v>
      </x:c>
      <x:c t="str">
        <x:v>8590913949227</x:v>
      </x:c>
      <x:c t="str">
        <x:v>db        </x:v>
      </x:c>
      <x:c t="str">
        <x:v>94036090</x:v>
      </x:c>
      <x:c t="n">
        <x:v>28.0000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</x:v>
      </x:c>
      <x:c t="str">
        <x:v>THEIA mosdótartó szekrény, 2 fiókkal, 56x70x44cm, fehér</x:v>
      </x:c>
      <x:c t="str">
        <x:v>SAPHO</x:v>
      </x:c>
      <x:c t="str">
        <x:v>8590913828621</x:v>
      </x:c>
      <x:c t="str">
        <x:v>db        </x:v>
      </x:c>
      <x:c t="str">
        <x:v>94036090</x:v>
      </x:c>
      <x:c t="n">
        <x:v>14.2400</x:v>
      </x:c>
      <x:c t="str">
        <x:v>TH060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TH060-3030-01</x:v>
      </x:c>
      <x:c t="str">
        <x:v>THEIA mosdótartó szekrény THALIE mosdóval, 56,4x70x43,5cm, fehér</x:v>
      </x:c>
      <x:c t="str">
        <x:v>KOMPONENS</x:v>
      </x:c>
      <x:c t="str">
        <x:v>8590913922084</x:v>
      </x:c>
      <x:c t="str">
        <x:v>szett     </x:v>
      </x:c>
      <x:c t="str">
        <x:v/>
      </x:c>
      <x:c t="n">
        <x:v>30.8400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TH062-1111</x:v>
      </x:c>
      <x:c t="str">
        <x:v>THEIA mosdótartó szekrény, 2 ajtóval, 56x70x44cm, ezüst tölgy</x:v>
      </x:c>
      <x:c t="str">
        <x:v>SAPHO</x:v>
      </x:c>
      <x:c t="str">
        <x:v>8590913844386</x:v>
      </x:c>
      <x:c t="str">
        <x:v>db        </x:v>
      </x:c>
      <x:c t="str">
        <x:v>94036090</x:v>
      </x:c>
      <x:c t="n">
        <x:v>27.8700</x:v>
      </x:c>
      <x:c t="str">
        <x:v>TH063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TH062-1111-01</x:v>
      </x:c>
      <x:c t="str">
        <x:v>THEIA mosdótartó szekrény THALIE mosdóval, 56,4x70x43,5cm, ezüst tölgy</x:v>
      </x:c>
      <x:c t="str">
        <x:v>KOMPONENS</x:v>
      </x:c>
      <x:c t="str">
        <x:v>8590913922138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TH062-1616</x:v>
      </x:c>
      <x:c t="str">
        <x:v>THEIA mosdótartó szekrény, 2 ajtóval, 56x70x44cm, rusztik fenyő</x:v>
      </x:c>
      <x:c t="str">
        <x:v>SAPHO</x:v>
      </x:c>
      <x:c t="str">
        <x:v>8590913844393</x:v>
      </x:c>
      <x:c t="str">
        <x:v>db        </x:v>
      </x:c>
      <x:c t="str">
        <x:v>94036090</x:v>
      </x:c>
      <x:c t="n">
        <x:v>27.8700</x:v>
      </x:c>
      <x:c t="str">
        <x:v>TH065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TH062-1616-01</x:v>
      </x:c>
      <x:c t="str">
        <x:v>THEIA mosdótartó szekrény THALIE mosdóval, 56,4x70x43,5cm, rusztikus fenyő</x:v>
      </x:c>
      <x:c t="str">
        <x:v>KOMPONENS</x:v>
      </x:c>
      <x:c t="str">
        <x:v>8590913922121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TH062-2222</x:v>
      </x:c>
      <x:c t="str">
        <x:v>THEIA mosdótartó szekrény, 2 ajtóval, 56x70x44cm, alabama tölgy</x:v>
      </x:c>
      <x:c t="str">
        <x:v>SAPHO</x:v>
      </x:c>
      <x:c t="str">
        <x:v>8590913949234</x:v>
      </x:c>
      <x:c t="str">
        <x:v>db        </x:v>
      </x:c>
      <x:c t="str">
        <x:v>94036090</x:v>
      </x:c>
      <x:c t="n">
        <x:v>27.8700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TH062-3030</x:v>
      </x:c>
      <x:c t="str">
        <x:v>THEIA mosdótartó szekrény, 2 ajtóval, 56x70x44cm, fehér</x:v>
      </x:c>
      <x:c t="str">
        <x:v>SAPHO</x:v>
      </x:c>
      <x:c t="str">
        <x:v>8590913828638</x:v>
      </x:c>
      <x:c t="str">
        <x:v>db        </x:v>
      </x:c>
      <x:c t="str">
        <x:v>94036090</x:v>
      </x:c>
      <x:c t="n">
        <x:v>14.2500</x:v>
      </x:c>
      <x:c t="str">
        <x:v>TH062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TH062-3030-01</x:v>
      </x:c>
      <x:c t="str">
        <x:v>THEIA mosdótartó szekrény THALIE mosdóval, 56,4x70x43,5cm, fehér</x:v>
      </x:c>
      <x:c t="str">
        <x:v>KOMPONENS</x:v>
      </x:c>
      <x:c t="str">
        <x:v>8590913922114</x:v>
      </x:c>
      <x:c t="str">
        <x:v>szett     </x:v>
      </x:c>
      <x:c t="str">
        <x:v/>
      </x:c>
      <x:c t="n">
        <x:v>30.8500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TH0635</x:v>
      </x:c>
      <x:c t="str">
        <x:v>THEA Pipere tálka, bambus/polyresin, zöld</x:v>
      </x:c>
      <x:c t="str">
        <x:v>SAPHO</x:v>
      </x:c>
      <x:c t="str">
        <x:v>8003341306765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3900.0000</x:v>
      </x:c>
      <x:c t="str">
        <x:v/>
      </x:c>
    </x:row>
    <x:row>
      <x:c t="str">
        <x:v>TH072-1111</x:v>
      </x:c>
      <x:c t="str">
        <x:v>THEIA Mosdótartó szekrény, 2 ajtóval, 66x70x35cm, ezüst tölgy</x:v>
      </x:c>
      <x:c t="str">
        <x:v>SAPHO</x:v>
      </x:c>
      <x:c t="str">
        <x:v>8590913863844</x:v>
      </x:c>
      <x:c t="str">
        <x:v>db        </x:v>
      </x:c>
      <x:c t="str">
        <x:v>94036090</x:v>
      </x:c>
      <x:c t="n">
        <x:v>25.5000</x:v>
      </x:c>
      <x:c t="str">
        <x:v>TH073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TH072-1111-01</x:v>
      </x:c>
      <x:c t="str">
        <x:v>THEIA mosdótartó szekrény THALIE mosdóval, 66x70x35cm, ezüst tölgy</x:v>
      </x:c>
      <x:c t="str">
        <x:v>KOMPONENS</x:v>
      </x:c>
      <x:c t="str">
        <x:v>8590913922169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TH072-1616</x:v>
      </x:c>
      <x:c t="str">
        <x:v>THEIA Mosdótartó szekrény, 2 ajtóval, 66x70x35cm, rusztikus fenyő</x:v>
      </x:c>
      <x:c t="str">
        <x:v>SAPHO</x:v>
      </x:c>
      <x:c t="str">
        <x:v>8590913863837</x:v>
      </x:c>
      <x:c t="str">
        <x:v>db        </x:v>
      </x:c>
      <x:c t="str">
        <x:v>94036090</x:v>
      </x:c>
      <x:c t="n">
        <x:v>25.5000</x:v>
      </x:c>
      <x:c t="str">
        <x:v>TH075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TH072-1616-01</x:v>
      </x:c>
      <x:c t="str">
        <x:v>THEIA mosdótartó szekrény THALIE mosdóval, 66x70x35cm, rusztikus fenyő</x:v>
      </x:c>
      <x:c t="str">
        <x:v>KOMPONENS</x:v>
      </x:c>
      <x:c t="str">
        <x:v>8590913922152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TH072-2222</x:v>
      </x:c>
      <x:c t="str">
        <x:v>THEIA Mosdótartó szekrény, 2 ajtóval, 66x70x35cm, alabama tölgy</x:v>
      </x:c>
      <x:c t="str">
        <x:v>SAPHO</x:v>
      </x:c>
      <x:c t="str">
        <x:v>8590913956867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</x:v>
      </x:c>
      <x:c t="str">
        <x:v>THEIA Mosdótartó szekrény, 2 ajtóval, 66x70x35cm, fehér</x:v>
      </x:c>
      <x:c t="str">
        <x:v>SAPHO</x:v>
      </x:c>
      <x:c t="str">
        <x:v>8590913863820</x:v>
      </x:c>
      <x:c t="str">
        <x:v>db        </x:v>
      </x:c>
      <x:c t="str">
        <x:v>94036090</x:v>
      </x:c>
      <x:c t="n">
        <x:v>25.5000</x:v>
      </x:c>
      <x:c t="str">
        <x:v>TH072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TH072-3030-01</x:v>
      </x:c>
      <x:c t="str">
        <x:v>THEIA mosdótartó szekrény THALIE mosdóval, 66x70x35cm, fehér</x:v>
      </x:c>
      <x:c t="str">
        <x:v>KOMPONENS</x:v>
      </x:c>
      <x:c t="str">
        <x:v>8590913922145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TH080-1111</x:v>
      </x:c>
      <x:c t="str">
        <x:v>THEIA mosdótartó szekrény, 2 fiókkal, 76x50x44cm, ezüst tölgy</x:v>
      </x:c>
      <x:c t="str">
        <x:v>SAPHO</x:v>
      </x:c>
      <x:c t="str">
        <x:v>8590913844409</x:v>
      </x:c>
      <x:c t="str">
        <x:v>db        </x:v>
      </x:c>
      <x:c t="str">
        <x:v>94036090</x:v>
      </x:c>
      <x:c t="n">
        <x:v>30.9000</x:v>
      </x:c>
      <x:c t="str">
        <x:v>TH084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TH080-1111-01</x:v>
      </x:c>
      <x:c t="str">
        <x:v>THEIA mosdótartó szekrény THALIE mosdóval, 75,6x50x43,5cm, ezüst tölgy</x:v>
      </x:c>
      <x:c t="str">
        <x:v>KOMPONENS</x:v>
      </x:c>
      <x:c t="str">
        <x:v>8590913922190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TH080-1616</x:v>
      </x:c>
      <x:c t="str">
        <x:v>THEIA mosdótartó szekrény, 2 fiókkal, 76x50x44cm, rusztik fenyő</x:v>
      </x:c>
      <x:c t="str">
        <x:v>SAPHO</x:v>
      </x:c>
      <x:c t="str">
        <x:v>8590913844416</x:v>
      </x:c>
      <x:c t="str">
        <x:v>db        </x:v>
      </x:c>
      <x:c t="str">
        <x:v>94036090</x:v>
      </x:c>
      <x:c t="n">
        <x:v>30.9000</x:v>
      </x:c>
      <x:c t="str">
        <x:v>TH086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TH080-1616-01</x:v>
      </x:c>
      <x:c t="str">
        <x:v>THEIA mosdótartó szekrény THALIE mosdóval, 75,6x50x43,5cm, rusztikus fenyő</x:v>
      </x:c>
      <x:c t="str">
        <x:v>KOMPONENS</x:v>
      </x:c>
      <x:c t="str">
        <x:v>8590913922183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TH080-2222</x:v>
      </x:c>
      <x:c t="str">
        <x:v>THEIA mosdótartó szekrény, 2 fiókkal, 76x50x44cm, alabama tölgy</x:v>
      </x:c>
      <x:c t="str">
        <x:v>SAPHO</x:v>
      </x:c>
      <x:c t="str">
        <x:v>8590913949708</x:v>
      </x:c>
      <x:c t="str">
        <x:v>db        </x:v>
      </x:c>
      <x:c t="str">
        <x:v>94036090</x:v>
      </x:c>
      <x:c t="n">
        <x:v>30.9000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</x:v>
      </x:c>
      <x:c t="str">
        <x:v>THEIA mosdótartó szekrény, 2 fiókkal, 76x50x44cm, fehér</x:v>
      </x:c>
      <x:c t="str">
        <x:v>SAPHO</x:v>
      </x:c>
      <x:c t="str">
        <x:v>8590913828645</x:v>
      </x:c>
      <x:c t="str">
        <x:v>db        </x:v>
      </x:c>
      <x:c t="str">
        <x:v>94036090</x:v>
      </x:c>
      <x:c t="n">
        <x:v>16.9100</x:v>
      </x:c>
      <x:c t="str">
        <x:v>TH080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TH080-3030-01</x:v>
      </x:c>
      <x:c t="str">
        <x:v>THEIA mosdótartó szekrény THALIE mosdóval, 75,6x50x43,5cm, fehér</x:v>
      </x:c>
      <x:c t="str">
        <x:v>KOMPONENS</x:v>
      </x:c>
      <x:c t="str">
        <x:v>8590913922176</x:v>
      </x:c>
      <x:c t="str">
        <x:v>szett     </x:v>
      </x:c>
      <x:c t="str">
        <x:v/>
      </x:c>
      <x:c t="n">
        <x:v>38.4100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TH100</x:v>
      </x:c>
      <x:c t="str">
        <x:v>GO 2 részes kádperemre szerelhető, termosztátos kádtöltő csaptelep, váltóval, kádbeömlő nélkül, króm</x:v>
      </x:c>
      <x:c t="str">
        <x:v>SAPHO</x:v>
      </x:c>
      <x:c t="str">
        <x:v>8590913854385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TH101</x:v>
      </x:c>
      <x:c t="str">
        <x:v>GO 4 részes termosztátos kádperemre szerelhető kádtöltő csaptelep, króm</x:v>
      </x:c>
      <x:c t="str">
        <x:v>SAPHO</x:v>
      </x:c>
      <x:c t="str">
        <x:v>8590913854392</x:v>
      </x:c>
      <x:c t="str">
        <x:v>db        </x:v>
      </x:c>
      <x:c t="str">
        <x:v>84818011</x:v>
      </x:c>
      <x:c t="n">
        <x:v>5.0400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kifutott: 2025.10</x:v>
      </x:c>
    </x:row>
    <x:row>
      <x:c t="str">
        <x:v>TH102</x:v>
      </x:c>
      <x:c t="str">
        <x:v>GO 3 részes termosztátos kádperemre szerelhető kádtöltő csaptelep, kádbeömlő nélkül, króm</x:v>
      </x:c>
      <x:c t="str">
        <x:v>SAPHO</x:v>
      </x:c>
      <x:c t="str">
        <x:v>8590913854408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179000.0000</x:v>
      </x:c>
      <x:c t="str">
        <x:v>újra elérhető: 2025.03</x:v>
      </x:c>
    </x:row>
    <x:row>
      <x:c t="str">
        <x:v>TH105-1111</x:v>
      </x:c>
      <x:c t="str">
        <x:v>THEIA mosdótartó szekrény, 2 fiókkal, 101x43x44cm, ezüst tölgy</x:v>
      </x:c>
      <x:c t="str">
        <x:v>SAPHO</x:v>
      </x:c>
      <x:c t="str">
        <x:v>8590913844423</x:v>
      </x:c>
      <x:c t="str">
        <x:v>db        </x:v>
      </x:c>
      <x:c t="str">
        <x:v>94036090</x:v>
      </x:c>
      <x:c t="n">
        <x:v>35.0000</x:v>
      </x:c>
      <x:c t="str">
        <x:v>TH107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TH105-1111-01</x:v>
      </x:c>
      <x:c t="str">
        <x:v>THEIA mosdótartó szekrény THALIE mosdóval, 101,4x43,2x43,5cm, ezüst tölgy</x:v>
      </x:c>
      <x:c t="str">
        <x:v>KOMPONENS</x:v>
      </x:c>
      <x:c t="str">
        <x:v>8590913922220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TH105-1616</x:v>
      </x:c>
      <x:c t="str">
        <x:v>THEIA mosdótartó szekrény, 2 fiókkal, 101x43x44cm, rusztik fenyő</x:v>
      </x:c>
      <x:c t="str">
        <x:v>SAPHO</x:v>
      </x:c>
      <x:c t="str">
        <x:v>8590913844430</x:v>
      </x:c>
      <x:c t="str">
        <x:v>db        </x:v>
      </x:c>
      <x:c t="str">
        <x:v>94036090</x:v>
      </x:c>
      <x:c t="n">
        <x:v>35.0000</x:v>
      </x:c>
      <x:c t="str">
        <x:v>TH109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TH105-1616-01</x:v>
      </x:c>
      <x:c t="str">
        <x:v>THEIA mosdótartó szekrény THALIE mosdóval, 101,4x43,2x43,5cm, rusztikus fenyő</x:v>
      </x:c>
      <x:c t="str">
        <x:v>KOMPONENS</x:v>
      </x:c>
      <x:c t="str">
        <x:v>8590913922213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TH105-2222</x:v>
      </x:c>
      <x:c t="str">
        <x:v>THEIA mosdótartó szekrény, 2 fiókkal, 101x43x44cm, alabama tölgy</x:v>
      </x:c>
      <x:c t="str">
        <x:v>SAPHO</x:v>
      </x:c>
      <x:c t="str">
        <x:v>8590913956874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</x:v>
      </x:c>
      <x:c t="str">
        <x:v>THEIA mosdótartó szekrény, 2 fiókkal, 101x43x44cm, fehér</x:v>
      </x:c>
      <x:c t="str">
        <x:v>SAPHO</x:v>
      </x:c>
      <x:c t="str">
        <x:v>8590913828652</x:v>
      </x:c>
      <x:c t="str">
        <x:v>db        </x:v>
      </x:c>
      <x:c t="str">
        <x:v>94036090</x:v>
      </x:c>
      <x:c t="n">
        <x:v>17.9100</x:v>
      </x:c>
      <x:c t="str">
        <x:v>TH105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TH105-3030-01</x:v>
      </x:c>
      <x:c t="str">
        <x:v>THEIA mosdótartó szekrény THALIE mosdóval, 101,4x43,2x43,5cm, fehér</x:v>
      </x:c>
      <x:c t="str">
        <x:v>KOMPONENS</x:v>
      </x:c>
      <x:c t="str">
        <x:v>8590913922206</x:v>
      </x:c>
      <x:c t="str">
        <x:v>szett     </x:v>
      </x:c>
      <x:c t="str">
        <x:v/>
      </x:c>
      <x:c t="n">
        <x:v>45.2100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TH11050</x:v>
      </x:c>
      <x:c t="str">
        <x:v>THALIE kerámiamosdó, 50x46cm</x:v>
      </x:c>
      <x:c t="str">
        <x:v>SAPHO</x:v>
      </x:c>
      <x:c t="str">
        <x:v>8590913868665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TH11055</x:v>
      </x:c>
      <x:c t="str">
        <x:v>THALIE kerámiamosdó, 55x37cm</x:v>
      </x:c>
      <x:c t="str">
        <x:v>SAPHO</x:v>
      </x:c>
      <x:c t="str">
        <x:v>8590913868740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35600.0000</x:v>
      </x:c>
      <x:c t="str">
        <x:v/>
      </x:c>
    </x:row>
    <x:row>
      <x:c t="str">
        <x:v>TH11060</x:v>
      </x:c>
      <x:c t="str">
        <x:v>THALIE kerámiamosdó, 60x46cm</x:v>
      </x:c>
      <x:c t="str">
        <x:v>SAPHO</x:v>
      </x:c>
      <x:c t="str">
        <x:v>8590913868580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TH11070</x:v>
      </x:c>
      <x:c t="str">
        <x:v>THALIE kerámiamosdó, 70x37cm</x:v>
      </x:c>
      <x:c t="str">
        <x:v>SAPHO</x:v>
      </x:c>
      <x:c t="str">
        <x:v>8590913872075</x:v>
      </x:c>
      <x:c t="str">
        <x:v>db        </x:v>
      </x:c>
      <x:c t="str">
        <x:v>69109000</x:v>
      </x:c>
      <x:c t="n">
        <x:v>16.2300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TH11080</x:v>
      </x:c>
      <x:c t="str">
        <x:v>THALIE kerámiamosdó, 80x46cm</x:v>
      </x:c>
      <x:c t="str">
        <x:v>SAPHO</x:v>
      </x:c>
      <x:c t="str">
        <x:v>8590913868542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TH11105</x:v>
      </x:c>
      <x:c t="str">
        <x:v>THALIE kerámiamosdó, 105x46cm</x:v>
      </x:c>
      <x:c t="str">
        <x:v>SAPHO</x:v>
      </x:c>
      <x:c t="str">
        <x:v>8590913868702</x:v>
      </x:c>
      <x:c t="str">
        <x:v>db        </x:v>
      </x:c>
      <x:c t="str">
        <x:v>69109000</x:v>
      </x:c>
      <x:c t="n">
        <x:v>27.3000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/>
      </x:c>
    </x:row>
    <x:row>
      <x:c t="str">
        <x:v>TH11120</x:v>
      </x:c>
      <x:c t="str">
        <x:v>THALIE kerámiamosdó, 119,5x46cm</x:v>
      </x:c>
      <x:c t="str">
        <x:v>SAPHO</x:v>
      </x:c>
      <x:c t="str">
        <x:v>8590913868627</x:v>
      </x:c>
      <x:c t="str">
        <x:v>db        </x:v>
      </x:c>
      <x:c t="str">
        <x:v>69109000</x:v>
      </x:c>
      <x:c t="n">
        <x:v>32.4000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149000.0000</x:v>
      </x:c>
      <x:c t="str">
        <x:v/>
      </x:c>
    </x:row>
    <x:row>
      <x:c t="str">
        <x:v>TH1147</x:v>
      </x:c>
      <x:c t="str">
        <x:v>THEA Szappantartó, bambus/polyresin, zöld</x:v>
      </x:c>
      <x:c t="str">
        <x:v>SAPHO</x:v>
      </x:c>
      <x:c t="str">
        <x:v>8003341306734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4600.0000</x:v>
      </x:c>
      <x:c t="str">
        <x:v/>
      </x:c>
    </x:row>
    <x:row>
      <x:c t="str">
        <x:v>TH120-1111</x:v>
      </x:c>
      <x:c t="str">
        <x:v>THEIA mosdótartó szekrény, 4 fiókkal, 116x50x44cm, ezüst tölgy</x:v>
      </x:c>
      <x:c t="str">
        <x:v>SAPHO</x:v>
      </x:c>
      <x:c t="str">
        <x:v>8590913844447</x:v>
      </x:c>
      <x:c t="str">
        <x:v>db        </x:v>
      </x:c>
      <x:c t="str">
        <x:v>94036090</x:v>
      </x:c>
      <x:c t="n">
        <x:v>38.2100</x:v>
      </x:c>
      <x:c t="str">
        <x:v>TH124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TH120-1111-01</x:v>
      </x:c>
      <x:c t="str">
        <x:v>THEIA mosdótartó szekrény THALIE mosdóval, 116x50x44,2cm, ezüst tölgy</x:v>
      </x:c>
      <x:c t="str">
        <x:v>KOMPONENS</x:v>
      </x:c>
      <x:c t="str">
        <x:v>8590913922251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TH120-1616</x:v>
      </x:c>
      <x:c t="str">
        <x:v>THEIA mosdótartó szekrény, 4 fiókkal, 116x50x44cm, rusztik fenyő</x:v>
      </x:c>
      <x:c t="str">
        <x:v>SAPHO</x:v>
      </x:c>
      <x:c t="str">
        <x:v>8590913844454</x:v>
      </x:c>
      <x:c t="str">
        <x:v>db        </x:v>
      </x:c>
      <x:c t="str">
        <x:v>94036090</x:v>
      </x:c>
      <x:c t="n">
        <x:v>38.2100</x:v>
      </x:c>
      <x:c t="str">
        <x:v>TH126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TH120-1616-01</x:v>
      </x:c>
      <x:c t="str">
        <x:v>THEIA mosdótartó szekrény THALIE mosdóval, 116x50x44,2cm, rusztikus fenyő</x:v>
      </x:c>
      <x:c t="str">
        <x:v>KOMPONENS</x:v>
      </x:c>
      <x:c t="str">
        <x:v>8590913922244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TH120-2222</x:v>
      </x:c>
      <x:c t="str">
        <x:v>THEIA mosdótartó szekrény, 4 fiókkal, 116x50x44cm, alabama tölgy</x:v>
      </x:c>
      <x:c t="str">
        <x:v>SAPHO</x:v>
      </x:c>
      <x:c t="str">
        <x:v>8590913941818</x:v>
      </x:c>
      <x:c t="str">
        <x:v>db        </x:v>
      </x:c>
      <x:c t="str">
        <x:v>94036090</x:v>
      </x:c>
      <x:c t="n">
        <x:v>38.2100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354000.0000</x:v>
      </x:c>
      <x:c t="str">
        <x:v/>
      </x:c>
    </x:row>
    <x:row>
      <x:c t="str">
        <x:v>TH120-3030</x:v>
      </x:c>
      <x:c t="str">
        <x:v>THEIA mosdótartó szekrény, 4 fiókkal, 116x50x44cm, fehér</x:v>
      </x:c>
      <x:c t="str">
        <x:v>SAPHO</x:v>
      </x:c>
      <x:c t="str">
        <x:v>8590913838392</x:v>
      </x:c>
      <x:c t="str">
        <x:v>db        </x:v>
      </x:c>
      <x:c t="str">
        <x:v>94036090</x:v>
      </x:c>
      <x:c t="n">
        <x:v>23.3100</x:v>
      </x:c>
      <x:c t="str">
        <x:v>TH120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TH120-3030-01</x:v>
      </x:c>
      <x:c t="str">
        <x:v>THEIA mosdótartó szekrény THALIE mosdóval, 116x50x44,2cm, fehér</x:v>
      </x:c>
      <x:c t="str">
        <x:v>KOMPONENS</x:v>
      </x:c>
      <x:c t="str">
        <x:v>8590913922237</x:v>
      </x:c>
      <x:c t="str">
        <x:v>szett     </x:v>
      </x:c>
      <x:c t="str">
        <x:v/>
      </x:c>
      <x:c t="n">
        <x:v>55.7100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TH3347</x:v>
      </x:c>
      <x:c t="str">
        <x:v>THEA WC kefetartó, bambus/polyresin, zöld</x:v>
      </x:c>
      <x:c t="str">
        <x:v>SAPHO</x:v>
      </x:c>
      <x:c t="str">
        <x:v>8003341306741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9300.0000</x:v>
      </x:c>
      <x:c t="str">
        <x:v/>
      </x:c>
    </x:row>
    <x:row>
      <x:c t="str">
        <x:v>TH350-1111</x:v>
      </x:c>
      <x:c t="str">
        <x:v>THEIA állószekrény, balos/jobbos, 35x140x30cm, ezüst tölgy</x:v>
      </x:c>
      <x:c t="str">
        <x:v>SAPHO</x:v>
      </x:c>
      <x:c t="str">
        <x:v>8590913844508</x:v>
      </x:c>
      <x:c t="str">
        <x:v>db        </x:v>
      </x:c>
      <x:c t="str">
        <x:v>94036090</x:v>
      </x:c>
      <x:c t="n">
        <x:v>26.6200</x:v>
      </x:c>
      <x:c t="str">
        <x:v>62133LP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TH350-1616</x:v>
      </x:c>
      <x:c t="str">
        <x:v>THEIA állószekrény, balos/jobbos, 35x140x30cm, ruskikus fenyő</x:v>
      </x:c>
      <x:c t="str">
        <x:v>SAPHO</x:v>
      </x:c>
      <x:c t="str">
        <x:v>8590913844515</x:v>
      </x:c>
      <x:c t="str">
        <x:v>db        </x:v>
      </x:c>
      <x:c t="str">
        <x:v>94036090</x:v>
      </x:c>
      <x:c t="n">
        <x:v>26.6200</x:v>
      </x:c>
      <x:c t="str">
        <x:v>62134LP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TH350-2222</x:v>
      </x:c>
      <x:c t="str">
        <x:v>PURA állószekrény, 2 ajtóval, balos/jobbos, 35x140x30cm, alabama tölgy</x:v>
      </x:c>
      <x:c t="str">
        <x:v>SAPHO</x:v>
      </x:c>
      <x:c t="str">
        <x:v>8590913949715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TH350-3030</x:v>
      </x:c>
      <x:c t="str">
        <x:v>PURA állószekrény, 2 ajtóval, balos/jobbos, 35x140x30cm, fehér</x:v>
      </x:c>
      <x:c t="str">
        <x:v>SAPHO</x:v>
      </x:c>
      <x:c t="str">
        <x:v>8590913836206</x:v>
      </x:c>
      <x:c t="str">
        <x:v>db        </x:v>
      </x:c>
      <x:c t="str">
        <x:v>94036090</x:v>
      </x:c>
      <x:c t="n">
        <x:v>22.8500</x:v>
      </x:c>
      <x:c t="str">
        <x:v>62032LP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TH400-1111</x:v>
      </x:c>
      <x:c t="str">
        <x:v>THEIA állószekrény, balos/jobbos, 40x140x20cm, ezüst tölgy</x:v>
      </x:c>
      <x:c t="str">
        <x:v>SAPHO</x:v>
      </x:c>
      <x:c t="str">
        <x:v>8590913844522</x:v>
      </x:c>
      <x:c t="str">
        <x:v>db        </x:v>
      </x:c>
      <x:c t="str">
        <x:v>94036090</x:v>
      </x:c>
      <x:c t="n">
        <x:v>26.6200</x:v>
      </x:c>
      <x:c t="str">
        <x:v>62123LP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TH400-1616</x:v>
      </x:c>
      <x:c t="str">
        <x:v>THEIA állószekrény, balos/jobbos, 40x140x20cm, rusztik fenyő</x:v>
      </x:c>
      <x:c t="str">
        <x:v>SAPHO</x:v>
      </x:c>
      <x:c t="str">
        <x:v>8590913844539</x:v>
      </x:c>
      <x:c t="str">
        <x:v>db        </x:v>
      </x:c>
      <x:c t="str">
        <x:v>94036090</x:v>
      </x:c>
      <x:c t="n">
        <x:v>26.6200</x:v>
      </x:c>
      <x:c t="str">
        <x:v>62124LP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TH400-2222</x:v>
      </x:c>
      <x:c t="str">
        <x:v>PURA állószekrény, 2 ajtóval, balos/jobbos, 40x140x20cm, alabama tölgy</x:v>
      </x:c>
      <x:c t="str">
        <x:v>SAPHO</x:v>
      </x:c>
      <x:c t="str">
        <x:v>8590913949210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TH400-3030</x:v>
      </x:c>
      <x:c t="str">
        <x:v>PURA állószekrény, 2 ajtóval, balos/jobbos, 40x140x20cm, fehér</x:v>
      </x:c>
      <x:c t="str">
        <x:v>SAPHO</x:v>
      </x:c>
      <x:c t="str">
        <x:v>8590913836176</x:v>
      </x:c>
      <x:c t="str">
        <x:v>db        </x:v>
      </x:c>
      <x:c t="str">
        <x:v>94036090</x:v>
      </x:c>
      <x:c t="n">
        <x:v>17.5000</x:v>
      </x:c>
      <x:c t="str">
        <x:v>62022LP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TH8047</x:v>
      </x:c>
      <x:c t="str">
        <x:v>THEA Szappanadagoló, bambus/polyresin, zöld</x:v>
      </x:c>
      <x:c t="str">
        <x:v>SAPHO</x:v>
      </x:c>
      <x:c t="str">
        <x:v>8003341306727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TH9807</x:v>
      </x:c>
      <x:c t="str">
        <x:v>THEA Fogkefetartó, bambus/polyresin, zöld</x:v>
      </x:c>
      <x:c t="str">
        <x:v>SAPHO</x:v>
      </x:c>
      <x:c t="str">
        <x:v>8003341306710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/>
      </x:c>
    </x:row>
    <x:row>
      <x:c t="str">
        <x:v>TI002</x:v>
      </x:c>
      <x:c t="str">
        <x:v>TURSI mosdócsaptelep, króm</x:v>
      </x:c>
      <x:c t="str">
        <x:v>SAPHO</x:v>
      </x:c>
      <x:c t="str">
        <x:v>8590913975080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53900.0000</x:v>
      </x:c>
      <x:c t="str">
        <x:v>újdonság: 2024.07</x:v>
      </x:c>
    </x:row>
    <x:row>
      <x:c t="str">
        <x:v>TI002B</x:v>
      </x:c>
      <x:c t="str">
        <x:v>TURSI mosdócsaptelep, matt fekete</x:v>
      </x:c>
      <x:c t="str">
        <x:v>SAPHO</x:v>
      </x:c>
      <x:c t="str">
        <x:v>8590913975660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TI003</x:v>
      </x:c>
      <x:c t="str">
        <x:v>TURSI bidécsaptelep, króm</x:v>
      </x:c>
      <x:c t="str">
        <x:v>SAPHO</x:v>
      </x:c>
      <x:c t="str">
        <x:v>8590913975370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52800.0000</x:v>
      </x:c>
      <x:c t="str">
        <x:v>újdonság: 2024.07</x:v>
      </x:c>
    </x:row>
    <x:row>
      <x:c t="str">
        <x:v>TI003B</x:v>
      </x:c>
      <x:c t="str">
        <x:v>TURSI bidécsaptelep, matt fekete</x:v>
      </x:c>
      <x:c t="str">
        <x:v>SAPHO</x:v>
      </x:c>
      <x:c t="str">
        <x:v>8590913977053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</x:v>
      </x:c>
      <x:c t="str">
        <x:v>TURSI mosdócsaptelep, hosszú kifolyóval, króm</x:v>
      </x:c>
      <x:c t="str">
        <x:v>SAPHO</x:v>
      </x:c>
      <x:c t="str">
        <x:v>8590913975097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TI004B</x:v>
      </x:c>
      <x:c t="str">
        <x:v>TURSI mosdócsaptelep, hosszú kifolyóval, matt fekete</x:v>
      </x:c>
      <x:c t="str">
        <x:v>SAPHO</x:v>
      </x:c>
      <x:c t="str">
        <x:v>8590913975677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TI007</x:v>
      </x:c>
      <x:c t="str">
        <x:v>TURSI magasított mosdócsaptelep, króm</x:v>
      </x:c>
      <x:c t="str">
        <x:v>SAPHO</x:v>
      </x:c>
      <x:c t="str">
        <x:v>8590913975349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TI007B</x:v>
      </x:c>
      <x:c t="str">
        <x:v>TURSI magasított mosdócsaptelep, matt fekete</x:v>
      </x:c>
      <x:c t="str">
        <x:v>SAPHO</x:v>
      </x:c>
      <x:c t="str">
        <x:v>8590913975684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124300.0000</x:v>
      </x:c>
      <x:c t="str">
        <x:v>újdonság: 2024.07</x:v>
      </x:c>
    </x:row>
    <x:row>
      <x:c t="str">
        <x:v>TI010</x:v>
      </x:c>
      <x:c t="str">
        <x:v>TURSI kádtöltőcsaptelep, króm</x:v>
      </x:c>
      <x:c t="str">
        <x:v>SAPHO</x:v>
      </x:c>
      <x:c t="str">
        <x:v>8590913975516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89100.0000</x:v>
      </x:c>
      <x:c t="str">
        <x:v>újdonság: 2024.07</x:v>
      </x:c>
    </x:row>
    <x:row>
      <x:c t="str">
        <x:v>TI010B</x:v>
      </x:c>
      <x:c t="str">
        <x:v>TURSI kádtöltőcsaptelep, matt fekete</x:v>
      </x:c>
      <x:c t="str">
        <x:v>SAPHO</x:v>
      </x:c>
      <x:c t="str">
        <x:v>8590913976995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125400.0000</x:v>
      </x:c>
      <x:c t="str">
        <x:v>újdonság: 2024.07</x:v>
      </x:c>
    </x:row>
    <x:row>
      <x:c t="str">
        <x:v>TI011</x:v>
      </x:c>
      <x:c t="str">
        <x:v>TURSI zuhanycsaptelep, króm</x:v>
      </x:c>
      <x:c t="str">
        <x:v>SAPHO</x:v>
      </x:c>
      <x:c t="str">
        <x:v>8590913975554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TI011B</x:v>
      </x:c>
      <x:c t="str">
        <x:v>TURSI zuhanycsaptelep, matt fekete</x:v>
      </x:c>
      <x:c t="str">
        <x:v>SAPHO</x:v>
      </x:c>
      <x:c t="str">
        <x:v>8590913977015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TI017</x:v>
      </x:c>
      <x:c t="str">
        <x:v>TURSI mosdócsaptelep, króm</x:v>
      </x:c>
      <x:c t="str">
        <x:v>SAPHO</x:v>
      </x:c>
      <x:c t="str">
        <x:v>8590913975400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196900.0000</x:v>
      </x:c>
      <x:c t="str">
        <x:v>újdonság: 2024.07</x:v>
      </x:c>
    </x:row>
    <x:row>
      <x:c t="str">
        <x:v>TI017B</x:v>
      </x:c>
      <x:c t="str">
        <x:v>TURSI mosdócsaptelep, matt fekete</x:v>
      </x:c>
      <x:c t="str">
        <x:v>SAPHO</x:v>
      </x:c>
      <x:c t="str">
        <x:v>8590913976957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235400.0000</x:v>
      </x:c>
      <x:c t="str">
        <x:v>újdonság: 2024.07</x:v>
      </x:c>
    </x:row>
    <x:row>
      <x:c t="str">
        <x:v>TI018</x:v>
      </x:c>
      <x:c t="str">
        <x:v>TURSI falbasüllyesztett csaptelep, króm</x:v>
      </x:c>
      <x:c t="str">
        <x:v>SAPHO</x:v>
      </x:c>
      <x:c t="str">
        <x:v>8590913975486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97900.0000</x:v>
      </x:c>
      <x:c t="str">
        <x:v>újdonság: 2024.07</x:v>
      </x:c>
    </x:row>
    <x:row>
      <x:c t="str">
        <x:v>TI018B</x:v>
      </x:c>
      <x:c t="str">
        <x:v>TURSI falbasüllyesztett csaptelep, matt fekete</x:v>
      </x:c>
      <x:c t="str">
        <x:v>SAPHO</x:v>
      </x:c>
      <x:c t="str">
        <x:v>8590913976964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136400.0000</x:v>
      </x:c>
      <x:c t="str">
        <x:v>újdonság: 2024.07</x:v>
      </x:c>
    </x:row>
    <x:row>
      <x:c t="str">
        <x:v>TI021</x:v>
      </x:c>
      <x:c t="str">
        <x:v>TURSI szabadonálló csaptelep, króm</x:v>
      </x:c>
      <x:c t="str">
        <x:v>SAPHO</x:v>
      </x:c>
      <x:c t="str">
        <x:v>8590913975493</x:v>
      </x:c>
      <x:c t="str">
        <x:v>db        </x:v>
      </x:c>
      <x:c t="str">
        <x:v>84818011</x:v>
      </x:c>
      <x:c t="n">
        <x:v>8.8370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594000.0000</x:v>
      </x:c>
      <x:c t="str">
        <x:v>újdonság: 2024.07</x:v>
      </x:c>
    </x:row>
    <x:row>
      <x:c t="str">
        <x:v>TI021B</x:v>
      </x:c>
      <x:c t="str">
        <x:v>TURSI szabadonálló csaptelep, matt fekete</x:v>
      </x:c>
      <x:c t="str">
        <x:v>SAPHO</x:v>
      </x:c>
      <x:c t="str">
        <x:v>8590913976988</x:v>
      </x:c>
      <x:c t="str">
        <x:v>db        </x:v>
      </x:c>
      <x:c t="str">
        <x:v>84818011</x:v>
      </x:c>
      <x:c t="n">
        <x:v>8.8370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836000.0000</x:v>
      </x:c>
      <x:c t="str">
        <x:v>újdonság: 2024.07</x:v>
      </x:c>
    </x:row>
    <x:row>
      <x:c t="str">
        <x:v>TI041</x:v>
      </x:c>
      <x:c t="str">
        <x:v>TURSI falsík alatti zuhanycsaptelep, 1-irányú váltóval, króm</x:v>
      </x:c>
      <x:c t="str">
        <x:v>SAPHO</x:v>
      </x:c>
      <x:c t="str">
        <x:v>8590913975578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40700.0000</x:v>
      </x:c>
      <x:c t="str">
        <x:v>újdonság: 2024.07</x:v>
      </x:c>
    </x:row>
    <x:row>
      <x:c t="str">
        <x:v>TI041B</x:v>
      </x:c>
      <x:c t="str">
        <x:v>TURSI falsík alatti zuhanycsaptelep, 1-irányú váltóval, matt fekete</x:v>
      </x:c>
      <x:c t="str">
        <x:v>SAPHO</x:v>
      </x:c>
      <x:c t="str">
        <x:v>8590913977008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59400.0000</x:v>
      </x:c>
      <x:c t="str">
        <x:v>újdonság: 2024.07</x:v>
      </x:c>
    </x:row>
    <x:row>
      <x:c t="str">
        <x:v>TI043</x:v>
      </x:c>
      <x:c t="str">
        <x:v>TURSI falsík alatti zuhanycsaptelep, 2-irányú váltóval, króm</x:v>
      </x:c>
      <x:c t="str">
        <x:v>SAPHO</x:v>
      </x:c>
      <x:c t="str">
        <x:v>8590913975615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69300.0000</x:v>
      </x:c>
      <x:c t="str">
        <x:v>újdonság: 2024.07</x:v>
      </x:c>
    </x:row>
    <x:row>
      <x:c t="str">
        <x:v>TI043B</x:v>
      </x:c>
      <x:c t="str">
        <x:v>TURSI falsík alatti zuhanycsaptelep, 2-irányú váltóval, matt fekete</x:v>
      </x:c>
      <x:c t="str">
        <x:v>SAPHO</x:v>
      </x:c>
      <x:c t="str">
        <x:v>8590913977022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80300.0000</x:v>
      </x:c>
      <x:c t="str">
        <x:v>újdonság: 2024.07</x:v>
      </x:c>
    </x:row>
    <x:row>
      <x:c t="str">
        <x:v>TI052</x:v>
      </x:c>
      <x:c t="str">
        <x:v>TURSI perembe építhető kádtöltőcsaptelep, króm</x:v>
      </x:c>
      <x:c t="str">
        <x:v>SAPHO</x:v>
      </x:c>
      <x:c t="str">
        <x:v>8590913975455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279400.0000</x:v>
      </x:c>
      <x:c t="str">
        <x:v>újdonság: 2024.07</x:v>
      </x:c>
    </x:row>
    <x:row>
      <x:c t="str">
        <x:v>TI052B</x:v>
      </x:c>
      <x:c t="str">
        <x:v>TURSI perembe építhető kádtöltőcsaptelep, matt fekete</x:v>
      </x:c>
      <x:c t="str">
        <x:v>SAPHO</x:v>
      </x:c>
      <x:c t="str">
        <x:v>8590913976971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334400.0000</x:v>
      </x:c>
      <x:c t="str">
        <x:v>újdonság: 2024.07</x:v>
      </x:c>
    </x:row>
    <x:row>
      <x:c t="str">
        <x:v>TJ002</x:v>
      </x:c>
      <x:c t="str">
        <x:v>SUGA mosdócsaptelep, leeresztő nélkül, króm</x:v>
      </x:c>
      <x:c t="str">
        <x:v>SAPHO</x:v>
      </x:c>
      <x:c t="str">
        <x:v>8590913978722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34000.0000</x:v>
      </x:c>
      <x:c t="str">
        <x:v>újdonság: 2025.02</x:v>
      </x:c>
    </x:row>
    <x:row>
      <x:c t="str">
        <x:v>TJ002GM</x:v>
      </x:c>
      <x:c t="str">
        <x:v>SUGA mosdócsaptelep, leeresztő nélkül, gun metal</x:v>
      </x:c>
      <x:c t="str">
        <x:v>SAPHO</x:v>
      </x:c>
      <x:c t="str">
        <x:v>8590913978739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2025.02</x:v>
      </x:c>
    </x:row>
    <x:row>
      <x:c t="str">
        <x:v>TJ006</x:v>
      </x:c>
      <x:c t="str">
        <x:v>SUGA magasított mosdócsaptelep, leeresztő nélkül, króm</x:v>
      </x:c>
      <x:c t="str">
        <x:v>SAPHO</x:v>
      </x:c>
      <x:c t="str">
        <x:v>8590913978746</x:v>
      </x:c>
      <x:c t="str">
        <x:v>db        </x:v>
      </x:c>
      <x:c t="str">
        <x:v>84818011</x:v>
      </x:c>
      <x:c t="n">
        <x:v>2.3320</x:v>
      </x:c>
      <x:c t="str">
        <x:v/>
      </x:c>
      <x:c t="str">
        <x:v>csaptelepek</x:v>
      </x:c>
      <x:c t="str">
        <x:v>mosdócsaptelep</x:v>
      </x:c>
      <x:c t="n">
        <x:v>39000.0000</x:v>
      </x:c>
      <x:c t="n">
        <x:v>49000.0000</x:v>
      </x:c>
      <x:c t="str">
        <x:v>újdonság: 2025.02</x:v>
      </x:c>
    </x:row>
    <x:row>
      <x:c t="str">
        <x:v>TJ006GM</x:v>
      </x:c>
      <x:c t="str">
        <x:v>SUGA magasított mosdócsaptelep, leeresztő nélkül, gun metal</x:v>
      </x:c>
      <x:c t="str">
        <x:v>SAPHO</x:v>
      </x:c>
      <x:c t="str">
        <x:v>8590913978753</x:v>
      </x:c>
      <x:c t="str">
        <x:v>db        </x:v>
      </x:c>
      <x:c t="str">
        <x:v>84818011</x:v>
      </x:c>
      <x:c t="n">
        <x:v>2.3200</x:v>
      </x:c>
      <x:c t="str">
        <x:v/>
      </x:c>
      <x:c t="str">
        <x:v>csaptelepek</x:v>
      </x:c>
      <x:c t="str">
        <x:v>mosdócsaptelep</x:v>
      </x:c>
      <x:c t="n">
        <x:v>44000.0000</x:v>
      </x:c>
      <x:c t="n">
        <x:v>54000.0000</x:v>
      </x:c>
      <x:c t="str">
        <x:v>újdonság: 2025.02</x:v>
      </x:c>
    </x:row>
    <x:row>
      <x:c t="str">
        <x:v>TJ040</x:v>
      </x:c>
      <x:c t="str">
        <x:v>falbasüllyesztett bidézuhany szett, telefon és WC-papírtartóval, króm</x:v>
      </x:c>
      <x:c t="str">
        <x:v>SAPHO</x:v>
      </x:c>
      <x:c t="str">
        <x:v>8590913979460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39000.0000</x:v>
      </x:c>
      <x:c t="str">
        <x:v>újdonság: 2025.02</x:v>
      </x:c>
    </x:row>
    <x:row>
      <x:c t="str">
        <x:v>TJ040GM</x:v>
      </x:c>
      <x:c t="str">
        <x:v>falbasüllyesztett bidézuhany szett, telefon és WC-papírtartóval, gun metal</x:v>
      </x:c>
      <x:c t="str">
        <x:v>SAPHO</x:v>
      </x:c>
      <x:c t="str">
        <x:v>8590913979477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44000.0000</x:v>
      </x:c>
      <x:c t="str">
        <x:v>újdonság: 2025.02</x:v>
      </x:c>
    </x:row>
    <x:row>
      <x:c t="str">
        <x:v>TJ042</x:v>
      </x:c>
      <x:c t="str">
        <x:v>AQUALINE falbasüllyesztett bidézuhany szett, telefon és WC-papírtartóval, króm</x:v>
      </x:c>
      <x:c t="str">
        <x:v>AQUALINE</x:v>
      </x:c>
      <x:c t="str">
        <x:v>8590913117046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29000.0000</x:v>
      </x:c>
      <x:c t="str">
        <x:v>újdonság: 2025.12</x:v>
      </x:c>
    </x:row>
    <x:row>
      <x:c t="str">
        <x:v>TJ042B</x:v>
      </x:c>
      <x:c t="str">
        <x:v>AQUALINE falbasüllyesztett bidézuhany szett, telefon és WC-papírtartóval, matt fekete</x:v>
      </x:c>
      <x:c t="str">
        <x:v>AQUALINE</x:v>
      </x:c>
      <x:c t="str">
        <x:v>8590913117053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33000.0000</x:v>
      </x:c>
      <x:c t="str">
        <x:v>újdonság: 2025.12</x:v>
      </x:c>
    </x:row>
    <x:row>
      <x:c t="str">
        <x:v>TJ042GM</x:v>
      </x:c>
      <x:c t="str">
        <x:v>AQUALINE falbasüllyesztett bidézuhany szett, telefon és WC-papírtartóval, gun metal</x:v>
      </x:c>
      <x:c t="str">
        <x:v>AQUALINE</x:v>
      </x:c>
      <x:c t="str">
        <x:v>8590913135828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33000.0000</x:v>
      </x:c>
      <x:c t="str">
        <x:v>újdonság: 2026.02</x:v>
      </x:c>
    </x:row>
    <x:row>
      <x:c t="str">
        <x:v>TK060</x:v>
      </x:c>
      <x:c t="str">
        <x:v>TRAKA LED tükör világítással és polccal, 60x80cm</x:v>
      </x:c>
      <x:c t="str">
        <x:v>SAPHO</x:v>
      </x:c>
      <x:c t="str">
        <x:v>8590913946684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>újdonság: 2024.10</x:v>
      </x:c>
    </x:row>
    <x:row>
      <x:c t="str">
        <x:v>TL2090-5002</x:v>
      </x:c>
      <x:c t="str">
        <x:v>POLYSAN THRON LINE SQUARE szögletes zuhanykabin, 1000x900mm, transzparent üveg, szögletes görgők, sarokbelépős</x:v>
      </x:c>
      <x:c t="str">
        <x:v>KOMPONENS</x:v>
      </x:c>
      <x:c t="str">
        <x:v>8590913934667</x:v>
      </x:c>
      <x:c t="str">
        <x:v>szett     </x:v>
      </x:c>
      <x:c t="str">
        <x:v/>
      </x:c>
      <x:c t="n">
        <x:v>78.2000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302000.0000</x:v>
      </x:c>
      <x:c t="str">
        <x:v/>
      </x:c>
    </x:row>
    <x:row>
      <x:c t="str">
        <x:v>TL2690A</x:v>
      </x:c>
      <x:c t="str">
        <x:v>POLYSAN THRON íves zuhanykabin, B komponens, balos 900x900mm, transzparent üveg</x:v>
      </x:c>
      <x:c t="str">
        <x:v>SAPHO</x:v>
      </x:c>
      <x:c t="str">
        <x:v>8590913999345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zuhanykabin</x:v>
      </x:c>
      <x:c t="n">
        <x:v>119000.0000</x:v>
      </x:c>
      <x:c t="n">
        <x:v>174000.0000</x:v>
      </x:c>
      <x:c t="str">
        <x:v>újdonság: 2025.07</x:v>
      </x:c>
    </x:row>
    <x:row>
      <x:c t="str">
        <x:v>TL2690B</x:v>
      </x:c>
      <x:c t="str">
        <x:v>POLYSAN THRON íves zuhanykabin, A komponens, balos 900x900mm, transzparent üveg</x:v>
      </x:c>
      <x:c t="str">
        <x:v>SAPHO</x:v>
      </x:c>
      <x:c t="str">
        <x:v>8590913117473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zuhanykabin</x:v>
      </x:c>
      <x:c t="n">
        <x:v>119000.0000</x:v>
      </x:c>
      <x:c t="n">
        <x:v>174000.0000</x:v>
      </x:c>
      <x:c t="str">
        <x:v>újdonság: 2025.07</x:v>
      </x:c>
    </x:row>
    <x:row>
      <x:c t="str">
        <x:v>TL3010</x:v>
      </x:c>
      <x:c t="str">
        <x:v>POLYSAN THRON LINE oldalfal, 1000mm, transzparent üveg</x:v>
      </x:c>
      <x:c t="str">
        <x:v>SAPHO</x:v>
      </x:c>
      <x:c t="str">
        <x:v>8590913926785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96000.0000</x:v>
      </x:c>
      <x:c t="str">
        <x:v/>
      </x:c>
    </x:row>
    <x:row>
      <x:c t="str">
        <x:v>TL3070</x:v>
      </x:c>
      <x:c t="str">
        <x:v>POLYSAN THRON LINE oldalfal, 700mm, transzparent üveg</x:v>
      </x:c>
      <x:c t="str">
        <x:v>SAPHO</x:v>
      </x:c>
      <x:c t="str">
        <x:v>8590913926754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TL3080</x:v>
      </x:c>
      <x:c t="str">
        <x:v>POLYSAN THRON LINE oldalfal, 800mm, transzparent üveg</x:v>
      </x:c>
      <x:c t="str">
        <x:v>SAPHO</x:v>
      </x:c>
      <x:c t="str">
        <x:v>8590913926761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TL3090</x:v>
      </x:c>
      <x:c t="str">
        <x:v>POLYSAN THRON LINE oldalfal, 900mm, transzparent üveg</x:v>
      </x:c>
      <x:c t="str">
        <x:v>SAPHO</x:v>
      </x:c>
      <x:c t="str">
        <x:v>8590913926778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/>
      </x:c>
    </x:row>
    <x:row>
      <x:c t="str">
        <x:v>TL5002</x:v>
      </x:c>
      <x:c t="str">
        <x:v>POLYSAN THRON LINE görgőszett, szögletes, króm</x:v>
      </x:c>
      <x:c t="str">
        <x:v>SAPHO</x:v>
      </x:c>
      <x:c t="str">
        <x:v>8590913926747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TL5005</x:v>
      </x:c>
      <x:c t="str">
        <x:v>POLYSAN THRON LINE görgőszett, kerek, króm</x:v>
      </x:c>
      <x:c t="str">
        <x:v>SAPHO</x:v>
      </x:c>
      <x:c t="str">
        <x:v>8590913926730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TL5010</x:v>
      </x:c>
      <x:c t="str">
        <x:v>POLYSAN THRON LINE tolóajtó fixrésszel, görgők nélkül, 980-1010mm</x:v>
      </x:c>
      <x:c t="str">
        <x:v>SAPHO</x:v>
      </x:c>
      <x:c t="str">
        <x:v>8590913926648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154000.0000</x:v>
      </x:c>
      <x:c t="str">
        <x:v/>
      </x:c>
    </x:row>
    <x:row>
      <x:c t="str">
        <x:v>TL5010-5002</x:v>
      </x:c>
      <x:c t="str">
        <x:v>POLYSAN THRON LINE SQUARE tolóajtó, 1000mm, szögletes görgők, transzparent üveg</x:v>
      </x:c>
      <x:c t="str">
        <x:v>KOMPONENS</x:v>
      </x:c>
      <x:c t="str">
        <x:v>8590913932731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TL5010-5005</x:v>
      </x:c>
      <x:c t="str">
        <x:v>POLYSAN THRON LINE ROUND tolóajtó, 1000mm, kerek görgők, transzparent üveg</x:v>
      </x:c>
      <x:c t="str">
        <x:v>KOMPONENS</x:v>
      </x:c>
      <x:c t="str">
        <x:v>8590913932724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TL5011</x:v>
      </x:c>
      <x:c t="str">
        <x:v>POLYSAN THRON LINE tolóajtó fixrésszel, görgők nélkül, 1080-1110mm</x:v>
      </x:c>
      <x:c t="str">
        <x:v>SAPHO</x:v>
      </x:c>
      <x:c t="str">
        <x:v>8590913926655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159000.0000</x:v>
      </x:c>
      <x:c t="str">
        <x:v/>
      </x:c>
    </x:row>
    <x:row>
      <x:c t="str">
        <x:v>TL5011-5002</x:v>
      </x:c>
      <x:c t="str">
        <x:v>POLYSAN THRON LINE SQUARE tolóajtó, 1100mm, szögletes görgők, transzparent üveg</x:v>
      </x:c>
      <x:c t="str">
        <x:v>KOMPONENS</x:v>
      </x:c>
      <x:c t="str">
        <x:v>8590913932779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TL5011-5005</x:v>
      </x:c>
      <x:c t="str">
        <x:v>POLYSAN THRON LINE ROUND tolóajtó, 1100mm, kerek görgők, transzparent üveg</x:v>
      </x:c>
      <x:c t="str">
        <x:v>KOMPONENS</x:v>
      </x:c>
      <x:c t="str">
        <x:v>8590913932748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TL5012</x:v>
      </x:c>
      <x:c t="str">
        <x:v>POLYSAN THRON LINE tolóajtó fixrésszel, görgők nélkül, 1180-1210mm</x:v>
      </x:c>
      <x:c t="str">
        <x:v>SAPHO</x:v>
      </x:c>
      <x:c t="str">
        <x:v>8590913926662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167000.0000</x:v>
      </x:c>
      <x:c t="str">
        <x:v/>
      </x:c>
    </x:row>
    <x:row>
      <x:c t="str">
        <x:v>TL5012-5002</x:v>
      </x:c>
      <x:c t="str">
        <x:v>POLYSAN THRON LINE SQUARE tolóajtó, 1200mm, szögletes görgők, transzparent üveg</x:v>
      </x:c>
      <x:c t="str">
        <x:v>KOMPONENS</x:v>
      </x:c>
      <x:c t="str">
        <x:v>8590913932946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TL5012-5005</x:v>
      </x:c>
      <x:c t="str">
        <x:v>POLYSAN THRON LINE ROUND tolóajtó, 1200mm, kerek görgők, transzparent üveg</x:v>
      </x:c>
      <x:c t="str">
        <x:v>KOMPONENS</x:v>
      </x:c>
      <x:c t="str">
        <x:v>8590913932939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TL5013</x:v>
      </x:c>
      <x:c t="str">
        <x:v>POLYSAN THRON LINE tolóajtó fixrésszel, görgők nélkül, 1280-1310mm</x:v>
      </x:c>
      <x:c t="str">
        <x:v>SAPHO</x:v>
      </x:c>
      <x:c t="str">
        <x:v>8590913926679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179000.0000</x:v>
      </x:c>
      <x:c t="str">
        <x:v/>
      </x:c>
    </x:row>
    <x:row>
      <x:c t="str">
        <x:v>TL5013-5002</x:v>
      </x:c>
      <x:c t="str">
        <x:v>POLYSAN THRON LINE SQUARE tolóajtó, 1300mm, szögletes görgők, transzparent üveg</x:v>
      </x:c>
      <x:c t="str">
        <x:v>KOMPONENS</x:v>
      </x:c>
      <x:c t="str">
        <x:v>8590913932960</x:v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TL5013-5005</x:v>
      </x:c>
      <x:c t="str">
        <x:v>POLYSAN THRON LINE ROUND tolóajtó, 1300mm, kerek görgők, transzparent üveg</x:v>
      </x:c>
      <x:c t="str">
        <x:v>KOMPONENS</x:v>
      </x:c>
      <x:c t="str">
        <x:v>8590913932953</x:v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TL5014</x:v>
      </x:c>
      <x:c t="str">
        <x:v>POLYSAN THRON LINE tolóajtó fixrésszel, görgők nélkül, 1380-1410mm</x:v>
      </x:c>
      <x:c t="str">
        <x:v>SAPHO</x:v>
      </x:c>
      <x:c t="str">
        <x:v>8590913926686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184000.0000</x:v>
      </x:c>
      <x:c t="str">
        <x:v/>
      </x:c>
    </x:row>
    <x:row>
      <x:c t="str">
        <x:v>TL5014-5002</x:v>
      </x:c>
      <x:c t="str">
        <x:v>POLYSAN THRON LINE SQUARE tolóajtó, 1400mm, szögletes görgők, transzparent üveg</x:v>
      </x:c>
      <x:c t="str">
        <x:v>KOMPONENS</x:v>
      </x:c>
      <x:c t="str">
        <x:v>8590913932984</x:v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TL5014-5005</x:v>
      </x:c>
      <x:c t="str">
        <x:v>POLYSAN THRON LINE ROUND tolóajtó, 1400mm, kerek görgők, transzparent üveg</x:v>
      </x:c>
      <x:c t="str">
        <x:v>KOMPONENS</x:v>
      </x:c>
      <x:c t="str">
        <x:v>8590913932977</x:v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TL5015-5002</x:v>
      </x:c>
      <x:c t="str">
        <x:v>POLYSAN THRON LINE SQUARE tolóajtó, 1500mm, szögletes görgők, transzparent üveg</x:v>
      </x:c>
      <x:c t="str">
        <x:v>KOMPONENS</x:v>
      </x:c>
      <x:c t="str">
        <x:v>8590913933165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TL5015-5005</x:v>
      </x:c>
      <x:c t="str">
        <x:v>POLYSAN THRON LINE ROUND tolóajtó, 1500mm, kerek görgők, transzparent üveg</x:v>
      </x:c>
      <x:c t="str">
        <x:v>KOMPONENS</x:v>
      </x:c>
      <x:c t="str">
        <x:v>8590913933158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TL5015A BOX 1/2</x:v>
      </x:c>
      <x:c t="str">
        <x:v>POLYSAN THRON LINE fixrész, 1480-1510mm</x:v>
      </x:c>
      <x:c t="str">
        <x:v>SAPHO</x:v>
      </x:c>
      <x:c t="str">
        <x:v>8590913926693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101000.0000</x:v>
      </x:c>
      <x:c t="str">
        <x:v/>
      </x:c>
    </x:row>
    <x:row>
      <x:c t="str">
        <x:v>TL5015B BOX 2/2</x:v>
      </x:c>
      <x:c t="str">
        <x:v>POLYSAN THRON LINE tolóajtó, görgők nélkül, 1480-1510mm</x:v>
      </x:c>
      <x:c t="str">
        <x:v>SAPHO</x:v>
      </x:c>
      <x:c t="str">
        <x:v>8590913926709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101000.0000</x:v>
      </x:c>
      <x:c t="str">
        <x:v/>
      </x:c>
    </x:row>
    <x:row>
      <x:c t="str">
        <x:v>TL5016-5002</x:v>
      </x:c>
      <x:c t="str">
        <x:v>POLYSAN THRON LINE SQUARE tolóajtó, 1600mm, szögletes görgők, transzparent üveg</x:v>
      </x:c>
      <x:c t="str">
        <x:v>KOMPONENS</x:v>
      </x:c>
      <x:c t="str">
        <x:v>8590913933189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TL5016-5005</x:v>
      </x:c>
      <x:c t="str">
        <x:v>POLYSAN THRON LINE ROUND tolóajtó, 1600mm, kerek görgők, transzparent üveg</x:v>
      </x:c>
      <x:c t="str">
        <x:v>KOMPONENS</x:v>
      </x:c>
      <x:c t="str">
        <x:v>8590913933172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TL5016A BOX 1/2</x:v>
      </x:c>
      <x:c t="str">
        <x:v>POLYSAN THRON LINE fixrész, 1580-1610mm</x:v>
      </x:c>
      <x:c t="str">
        <x:v>SAPHO</x:v>
      </x:c>
      <x:c t="str">
        <x:v>8590913926716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TL5016B BOX 2/2</x:v>
      </x:c>
      <x:c t="str">
        <x:v>POLYSAN THRON LINE tolóajtó, görgők nélkül, 1580-1610mm</x:v>
      </x:c>
      <x:c t="str">
        <x:v>SAPHO</x:v>
      </x:c>
      <x:c t="str">
        <x:v>8590913926723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105000.0000</x:v>
      </x:c>
      <x:c t="str">
        <x:v/>
      </x:c>
    </x:row>
    <x:row>
      <x:c t="str">
        <x:v>TL5210</x:v>
      </x:c>
      <x:c t="str">
        <x:v>POLYSAN THRON LINE tolóajtó fixrésszel sarokbelépőhöz, görgők nélkül, 1000mm</x:v>
      </x:c>
      <x:c t="str">
        <x:v>SAPHO</x:v>
      </x:c>
      <x:c t="str">
        <x:v>8590913926617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TL5211</x:v>
      </x:c>
      <x:c t="str">
        <x:v>POLYSAN THRON LINE tolóajtó fixrésszel sarokbelépőhöz, görgők nélkül, 1100mm</x:v>
      </x:c>
      <x:c t="str">
        <x:v>SAPHO</x:v>
      </x:c>
      <x:c t="str">
        <x:v>8590913926624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144000.0000</x:v>
      </x:c>
      <x:c t="str">
        <x:v/>
      </x:c>
    </x:row>
    <x:row>
      <x:c t="str">
        <x:v>TL5212</x:v>
      </x:c>
      <x:c t="str">
        <x:v>POLYSAN THRON LINE tolóajtó fixrésszel sarokbelépőhöz, görgők nélkül, 1200mm</x:v>
      </x:c>
      <x:c t="str">
        <x:v>SAPHO</x:v>
      </x:c>
      <x:c t="str">
        <x:v>8590913926631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TL5280</x:v>
      </x:c>
      <x:c t="str">
        <x:v>POLYSAN THRON LINE tolóajtó fixrésszel sarokbelépőhöz, görgők nélkül, 800mm</x:v>
      </x:c>
      <x:c t="str">
        <x:v>SAPHO</x:v>
      </x:c>
      <x:c t="str">
        <x:v>8590913926587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TL5290</x:v>
      </x:c>
      <x:c t="str">
        <x:v>POLYSAN THRON LINE tolóajtó fixrésszel sarokbelépőhöz, görgők nélkül, 900mm</x:v>
      </x:c>
      <x:c t="str">
        <x:v>SAPHO</x:v>
      </x:c>
      <x:c t="str">
        <x:v>8590913926594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TL920</x:v>
      </x:c>
      <x:c t="str">
        <x:v>POLYSAN THRON LINE toldóprofil, 20mm, króm</x:v>
      </x:c>
      <x:c t="str">
        <x:v>SAPHO</x:v>
      </x:c>
      <x:c t="str">
        <x:v>8590913954344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14000.0000</x:v>
      </x:c>
      <x:c t="str">
        <x:v/>
      </x:c>
    </x:row>
    <x:row>
      <x:c t="str">
        <x:v>TM1248</x:v>
      </x:c>
      <x:c t="str">
        <x:v>CORNER SIMPLY radiátor szelep szett, jobos, bronz</x:v>
      </x:c>
      <x:c t="str">
        <x:v>SAPHO</x:v>
      </x:c>
      <x:c t="str">
        <x:v>5905777313849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>újdonság: 2025.02</x:v>
      </x:c>
    </x:row>
    <x:row>
      <x:c t="str">
        <x:v>TMAQ052</x:v>
      </x:c>
      <x:c t="str">
        <x:v>TRAX falsík alatti 2-irányú váltó, króm</x:v>
      </x:c>
      <x:c t="str">
        <x:v>SAPHO</x:v>
      </x:c>
      <x:c t="str">
        <x:v>8590913981906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>újdonság: 2024.11</x:v>
      </x:c>
    </x:row>
    <x:row>
      <x:c t="str">
        <x:v>TMAQ053</x:v>
      </x:c>
      <x:c t="str">
        <x:v>TRAX falsík alatti 3-irányú váltó, króm</x:v>
      </x:c>
      <x:c t="str">
        <x:v>SAPHO</x:v>
      </x:c>
      <x:c t="str">
        <x:v>8590913981913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264000.0000</x:v>
      </x:c>
      <x:c t="str">
        <x:v>újdonság: 2024.11</x:v>
      </x:c>
    </x:row>
    <x:row>
      <x:c t="str">
        <x:v>TMC12TY</x:v>
      </x:c>
      <x:c t="str">
        <x:v>TINY beépíthető kádcsaptelep, króm</x:v>
      </x:c>
      <x:c t="str">
        <x:v>SAPHO</x:v>
      </x:c>
      <x:c t="str">
        <x:v>8590913879135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46000.0000</x:v>
      </x:c>
      <x:c t="str">
        <x:v/>
      </x:c>
    </x:row>
    <x:row>
      <x:c t="str">
        <x:v>TMG300</x:v>
      </x:c>
      <x:c t="str">
        <x:v>AQUALINE TMG elektromos termosztátos fűtőpatron, 300W, fehér</x:v>
      </x:c>
      <x:c t="str">
        <x:v>AQUALINE</x:v>
      </x:c>
      <x:c t="str">
        <x:v>8590913992322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TMG301</x:v>
      </x:c>
      <x:c t="str">
        <x:v>AQUALINE TMG elektromos termosztátos fűtőpatron, 400W, fehér</x:v>
      </x:c>
      <x:c t="str">
        <x:v>AQUALINE</x:v>
      </x:c>
      <x:c t="str">
        <x:v>8590913992339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TMG303</x:v>
      </x:c>
      <x:c t="str">
        <x:v>AQUALINE TMG elektromos termosztátos fűtőpatron, 600W, fehér</x:v>
      </x:c>
      <x:c t="str">
        <x:v>AQUALINE</x:v>
      </x:c>
      <x:c t="str">
        <x:v>8590913992353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TMG304</x:v>
      </x:c>
      <x:c t="str">
        <x:v>AQUALINE TMG elektromos termosztátos fűtőpatron, 800W, fehér</x:v>
      </x:c>
      <x:c t="str">
        <x:v>AQUALINE</x:v>
      </x:c>
      <x:c t="str">
        <x:v>8590913992360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TMT12MPM</x:v>
      </x:c>
      <x:c t="str">
        <x:v>Termosztátos keverőszár visszacsapó szeleppel, 1/2", 30-65C</x:v>
      </x:c>
      <x:c t="str">
        <x:v>SAPHO</x:v>
      </x:c>
      <x:c t="str">
        <x:v>8590913852640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31500.0000</x:v>
      </x:c>
      <x:c t="str">
        <x:v/>
      </x:c>
    </x:row>
    <x:row>
      <x:c t="str">
        <x:v>TMTCOM</x:v>
      </x:c>
      <x:c t="str">
        <x:v>Termosztátos keverőszár visszacsapó szeleppel, 4-8 fogyasztóig, 20-50C, F1"xF3/4"</x:v>
      </x:c>
      <x:c t="str">
        <x:v>SAPHO</x:v>
      </x:c>
      <x:c t="str">
        <x:v>8590913806568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58000.0000</x:v>
      </x:c>
      <x:c t="str">
        <x:v/>
      </x:c>
    </x:row>
    <x:row>
      <x:c t="str">
        <x:v>TN041</x:v>
      </x:c>
      <x:c t="str">
        <x:v>TREVIA falba süllyesztett zuhanycsaptelep, 1-irányú, króm</x:v>
      </x:c>
      <x:c t="str">
        <x:v>SAPHO</x:v>
      </x:c>
      <x:c t="str">
        <x:v>8590913825835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>kifutott: 2024.11</x:v>
      </x:c>
    </x:row>
    <x:row>
      <x:c t="str">
        <x:v>TN042</x:v>
      </x:c>
      <x:c t="str">
        <x:v>TREVIA falba süllyesztett zuhanycsaptelep, 2-irányú, króm</x:v>
      </x:c>
      <x:c t="str">
        <x:v>SAPHO</x:v>
      </x:c>
      <x:c t="str">
        <x:v>8590913825842</x:v>
      </x:c>
      <x:c t="str">
        <x:v>db        </x:v>
      </x:c>
      <x:c t="str">
        <x:v>84818011</x:v>
      </x:c>
      <x:c t="n">
        <x:v>2.3100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2025.03</x:v>
      </x:c>
    </x:row>
    <x:row>
      <x:c t="str">
        <x:v>TN042-21</x:v>
      </x:c>
      <x:c t="str">
        <x:v>TREVIA falba süllyesztett csaptelep, 2-irányú váltóval, zuhanyszettel, króm</x:v>
      </x:c>
      <x:c t="str">
        <x:v>KOMPONENS</x:v>
      </x:c>
      <x:c t="str">
        <x:v>8590913905858</x:v>
      </x:c>
      <x:c t="str">
        <x:v>szett     </x:v>
      </x:c>
      <x:c t="str">
        <x:v/>
      </x:c>
      <x:c t="n">
        <x:v>5.2600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123800.0000</x:v>
      </x:c>
      <x:c t="str">
        <x:v>kifutott: 2025.03</x:v>
      </x:c>
    </x:row>
    <x:row>
      <x:c t="str">
        <x:v>TN5012</x:v>
      </x:c>
      <x:c t="str">
        <x:v>TONG LED tükör világítással, 120x50cm</x:v>
      </x:c>
      <x:c t="str">
        <x:v>SAPHO</x:v>
      </x:c>
      <x:c t="str">
        <x:v>8590913118555</x:v>
      </x:c>
      <x:c t="str">
        <x:v>db        </x:v>
      </x:c>
      <x:c t="str">
        <x:v>70099100</x:v>
      </x:c>
      <x:c t="n">
        <x:v>11.0000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>újdonság: 2025.12</x:v>
      </x:c>
    </x:row>
    <x:row>
      <x:c t="str">
        <x:v>TN6080</x:v>
      </x:c>
      <x:c t="str">
        <x:v>TONG LED tükör világítással, 60x80cm</x:v>
      </x:c>
      <x:c t="str">
        <x:v>SAPHO</x:v>
      </x:c>
      <x:c t="str">
        <x:v>8590913118548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69000.0000</x:v>
      </x:c>
      <x:c t="str">
        <x:v>újdonság: 2025.12</x:v>
      </x:c>
    </x:row>
    <x:row>
      <x:c t="str">
        <x:v>TP040</x:v>
      </x:c>
      <x:c t="str">
        <x:v>AQUALINE CREAVIT SMALL OVAL kerámiamosdó, 39,5x23cm</x:v>
      </x:c>
      <x:c t="str">
        <x:v>AQUALINE</x:v>
      </x:c>
      <x:c t="str">
        <x:v>8698531116240</x:v>
      </x:c>
      <x:c t="str">
        <x:v>db        </x:v>
      </x:c>
      <x:c t="str">
        <x:v>69109000</x:v>
      </x:c>
      <x:c t="n">
        <x:v>5.0370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13800.0000</x:v>
      </x:c>
      <x:c t="str">
        <x:v/>
      </x:c>
    </x:row>
    <x:row>
      <x:c t="str">
        <x:v>TP211</x:v>
      </x:c>
      <x:c t="str">
        <x:v>CREAVIT kerámiamosdó, alulról beépíthető, 48,5x38cm</x:v>
      </x:c>
      <x:c t="str">
        <x:v>SAPHO</x:v>
      </x:c>
      <x:c t="str">
        <x:v>8698531120452</x:v>
      </x:c>
      <x:c t="str">
        <x:v>db        </x:v>
      </x:c>
      <x:c t="str">
        <x:v>69109000</x:v>
      </x:c>
      <x:c t="n">
        <x:v>6.5000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27000.0000</x:v>
      </x:c>
      <x:c t="str">
        <x:v/>
      </x:c>
    </x:row>
    <x:row>
      <x:c t="str">
        <x:v>TP216</x:v>
      </x:c>
      <x:c t="str">
        <x:v>CREAVIT kerámiamosdó, alulról beépíthető, 57x43cm</x:v>
      </x:c>
      <x:c t="str">
        <x:v>SAPHO</x:v>
      </x:c>
      <x:c t="str">
        <x:v>8698531120490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28000.0000</x:v>
      </x:c>
      <x:c t="str">
        <x:v/>
      </x:c>
    </x:row>
    <x:row>
      <x:c t="str">
        <x:v>TP230</x:v>
      </x:c>
      <x:c t="str">
        <x:v>CREAVIT TROPICO kerámiamosdó, beépíthető, 58x46,5cm</x:v>
      </x:c>
      <x:c t="str">
        <x:v>SAPHO</x:v>
      </x:c>
      <x:c t="str">
        <x:v>8698531117179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36000.0000</x:v>
      </x:c>
      <x:c t="str">
        <x:v/>
      </x:c>
    </x:row>
    <x:row>
      <x:c t="str">
        <x:v>TP325</x:v>
      </x:c>
      <x:c t="str">
        <x:v>CREAVIT PAULA fali WC, 35,5x50cm</x:v>
      </x:c>
      <x:c t="str">
        <x:v>SAPHO</x:v>
      </x:c>
      <x:c t="str">
        <x:v>8590913940644</x:v>
      </x:c>
      <x:c t="str">
        <x:v>db        </x:v>
      </x:c>
      <x:c t="str">
        <x:v>69109000</x:v>
      </x:c>
      <x:c t="n">
        <x:v>23.9500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63000.0000</x:v>
      </x:c>
      <x:c t="str">
        <x:v/>
      </x:c>
    </x:row>
    <x:row>
      <x:c t="str">
        <x:v>TP325-11KK00E-0000</x:v>
      </x:c>
      <x:c t="str">
        <x:v>CREAVIT PAULA fali WC, 35,5x50cm, matt fekete</x:v>
      </x:c>
      <x:c t="str">
        <x:v>SAPHO</x:v>
      </x:c>
      <x:c t="str">
        <x:v>8698531174226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114000.0000</x:v>
      </x:c>
      <x:c t="str">
        <x:v>újdonság: 2025.05</x:v>
      </x:c>
    </x:row>
    <x:row>
      <x:c t="str">
        <x:v>TP325-51SM</x:v>
      </x:c>
      <x:c t="str">
        <x:v>CREAVIT PAULA fali WC, 35,5x50cm, matt fekete</x:v>
      </x:c>
      <x:c t="str">
        <x:v>SAPHO</x:v>
      </x:c>
      <x:c t="str">
        <x:v>8698531164272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kifutott: 2025.06</x:v>
      </x:c>
    </x:row>
    <x:row>
      <x:c t="str">
        <x:v>TP325-51SM-SET5</x:v>
      </x:c>
      <x:c t="str">
        <x:v>PAULA fali WC, beépíthető tartállyal, nyomógombbal és soft close ülőkével, 35,5x50cm, fekete</x:v>
      </x:c>
      <x:c t="str">
        <x:v>KOMPONENS</x:v>
      </x:c>
      <x:c t="str">
        <x:v>8590913928215</x:v>
      </x:c>
      <x:c t="str">
        <x:v>szett     </x:v>
      </x:c>
      <x:c t="str">
        <x:v/>
      </x:c>
      <x:c t="n">
        <x:v>44.0500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296900.0000</x:v>
      </x:c>
      <x:c t="str">
        <x:v/>
      </x:c>
    </x:row>
    <x:row>
      <x:c t="str">
        <x:v>TP325-AK00</x:v>
      </x:c>
      <x:c t="str">
        <x:v>CREAVIT PAULA fali WC, 35,5x50cm, arany</x:v>
      </x:c>
      <x:c t="str">
        <x:v>SAPHO</x:v>
      </x:c>
      <x:c t="str">
        <x:v>8698531144977</x:v>
      </x:c>
      <x:c t="str">
        <x:v>db        </x:v>
      </x:c>
      <x:c t="str">
        <x:v>69109000</x:v>
      </x:c>
      <x:c t="n">
        <x:v>24.0000</x:v>
      </x:c>
      <x:c t="str">
        <x:v>TP325.00010</x:v>
      </x:c>
      <x:c t="str">
        <x:v>WC, bidé, piszoár</x:v>
      </x:c>
      <x:c t="str">
        <x:v>fali WC</x:v>
      </x:c>
      <x:c t="n">
        <x:v>0.0000</x:v>
      </x:c>
      <x:c t="n">
        <x:v>798000.0000</x:v>
      </x:c>
      <x:c t="str">
        <x:v>kiárusítás: 2025.03</x:v>
      </x:c>
    </x:row>
    <x:row>
      <x:c t="str">
        <x:v>TP330</x:v>
      </x:c>
      <x:c t="str">
        <x:v>AQUALINE CREAVIT álló WC, hátsó kifolyású 36,3x47cm</x:v>
      </x:c>
      <x:c t="str">
        <x:v>AQUALINE</x:v>
      </x:c>
      <x:c t="str">
        <x:v>8698531117575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TP340</x:v>
      </x:c>
      <x:c t="str">
        <x:v>AQUALINE CREAVIT álló WC, alsó kifolyású 36,5x54cm</x:v>
      </x:c>
      <x:c t="str">
        <x:v>AQUALINE</x:v>
      </x:c>
      <x:c t="str">
        <x:v>8698531120728</x:v>
      </x:c>
      <x:c t="str">
        <x:v>db        </x:v>
      </x:c>
      <x:c t="str">
        <x:v>69109000</x:v>
      </x:c>
      <x:c t="n">
        <x:v>17.4500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TP660</x:v>
      </x:c>
      <x:c t="str">
        <x:v>CREAVIT Kerámia térelválasztó piszoárhoz, 60x36cm</x:v>
      </x:c>
      <x:c t="str">
        <x:v>SAPHO</x:v>
      </x:c>
      <x:c t="str">
        <x:v>8698531118152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33500.0000</x:v>
      </x:c>
      <x:c t="str">
        <x:v>kifutott: 2025.12</x:v>
      </x:c>
    </x:row>
    <x:row>
      <x:c t="str">
        <x:v>TP690</x:v>
      </x:c>
      <x:c t="str">
        <x:v>CREAVIT Piszoár válaszfal, 40x80cm, kerámia</x:v>
      </x:c>
      <x:c t="str">
        <x:v>SAPHO</x:v>
      </x:c>
      <x:c t="str">
        <x:v>8698531136620</x:v>
      </x:c>
      <x:c t="str">
        <x:v>db        </x:v>
      </x:c>
      <x:c t="str">
        <x:v>69109000</x:v>
      </x:c>
      <x:c t="n">
        <x:v>14.8600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53000.0000</x:v>
      </x:c>
      <x:c t="str">
        <x:v/>
      </x:c>
    </x:row>
    <x:row>
      <x:c t="str">
        <x:v>TQ043</x:v>
      </x:c>
      <x:c t="str">
        <x:v>AQUALINE zuhanykar, 400mm, INOX/króm</x:v>
      </x:c>
      <x:c t="str">
        <x:v>AQUALINE</x:v>
      </x:c>
      <x:c t="str">
        <x:v>8590913857119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6900.0000</x:v>
      </x:c>
      <x:c t="n">
        <x:v>12800.0000</x:v>
      </x:c>
      <x:c t="str">
        <x:v/>
      </x:c>
    </x:row>
    <x:row>
      <x:c t="str">
        <x:v>TQ043B</x:v>
      </x:c>
      <x:c t="str">
        <x:v>AQUALINE zuhanykar, 400mm, matt fekete</x:v>
      </x:c>
      <x:c t="str">
        <x:v>AQUALINE</x:v>
      </x:c>
      <x:c t="str">
        <x:v>8590913119125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4400.0000</x:v>
      </x:c>
      <x:c t="str">
        <x:v>újdonság: 2026.01</x:v>
      </x:c>
    </x:row>
    <x:row>
      <x:c t="str">
        <x:v>TR070C</x:v>
      </x:c>
      <x:c t="str">
        <x:v>TAILOR Rockstone pult, 70x50cm, C verzió</x:v>
      </x:c>
      <x:c t="str">
        <x:v>SAPHO</x:v>
      </x:c>
      <x:c t="str">
        <x:v>8590913849152</x:v>
      </x:c>
      <x:c t="str">
        <x:v>db        </x:v>
      </x:c>
      <x:c t="str">
        <x:v>39205100</x:v>
      </x:c>
      <x:c t="n">
        <x:v>20.0660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149000.0000</x:v>
      </x:c>
      <x:c t="str">
        <x:v/>
      </x:c>
    </x:row>
    <x:row>
      <x:c t="str">
        <x:v>TR070F</x:v>
      </x:c>
      <x:c t="str">
        <x:v>TAILOR Rockstone pult, 70x50cm, F verzió</x:v>
      </x:c>
      <x:c t="str">
        <x:v>SAPHO</x:v>
      </x:c>
      <x:c t="str">
        <x:v>8590913848582</x:v>
      </x:c>
      <x:c t="str">
        <x:v>db        </x:v>
      </x:c>
      <x:c t="str">
        <x:v>39205100</x:v>
      </x:c>
      <x:c t="n">
        <x:v>12.8360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TR070L</x:v>
      </x:c>
      <x:c t="str">
        <x:v>TAILOR Rockstone pult, 70x50cm, L verzió</x:v>
      </x:c>
      <x:c t="str">
        <x:v>SAPHO</x:v>
      </x:c>
      <x:c t="str">
        <x:v>8590913848773</x:v>
      </x:c>
      <x:c t="str">
        <x:v>db        </x:v>
      </x:c>
      <x:c t="str">
        <x:v>39205100</x:v>
      </x:c>
      <x:c t="n">
        <x:v>18.5660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TR070R</x:v>
      </x:c>
      <x:c t="str">
        <x:v>TAILOR Rockstone pult, 70x50cm, R verzió</x:v>
      </x:c>
      <x:c t="str">
        <x:v>SAPHO</x:v>
      </x:c>
      <x:c t="str">
        <x:v>8590913848964</x:v>
      </x:c>
      <x:c t="str">
        <x:v>db        </x:v>
      </x:c>
      <x:c t="str">
        <x:v>39205100</x:v>
      </x:c>
      <x:c t="n">
        <x:v>16.6660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TR080C</x:v>
      </x:c>
      <x:c t="str">
        <x:v>TAILOR Rockstone pult, 80x50cm, C verzió</x:v>
      </x:c>
      <x:c t="str">
        <x:v>SAPHO</x:v>
      </x:c>
      <x:c t="str">
        <x:v>8590913849169</x:v>
      </x:c>
      <x:c t="str">
        <x:v>db        </x:v>
      </x:c>
      <x:c t="str">
        <x:v>39205100</x:v>
      </x:c>
      <x:c t="n">
        <x:v>22.1910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TR080F</x:v>
      </x:c>
      <x:c t="str">
        <x:v>TAILOR Rockstone pult, 80x50cm, F verzió</x:v>
      </x:c>
      <x:c t="str">
        <x:v>SAPHO</x:v>
      </x:c>
      <x:c t="str">
        <x:v>8590913848599</x:v>
      </x:c>
      <x:c t="str">
        <x:v>db        </x:v>
      </x:c>
      <x:c t="str">
        <x:v>39205100</x:v>
      </x:c>
      <x:c t="n">
        <x:v>14.6210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TR080L</x:v>
      </x:c>
      <x:c t="str">
        <x:v>TAILOR Rockstone pult, 80x50cm, L verzió</x:v>
      </x:c>
      <x:c t="str">
        <x:v>SAPHO</x:v>
      </x:c>
      <x:c t="str">
        <x:v>8590913848780</x:v>
      </x:c>
      <x:c t="str">
        <x:v>db        </x:v>
      </x:c>
      <x:c t="str">
        <x:v>39205100</x:v>
      </x:c>
      <x:c t="n">
        <x:v>20.6910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TR080R</x:v>
      </x:c>
      <x:c t="str">
        <x:v>TAILOR Rockstone pult, 80x50cm, R verzió</x:v>
      </x:c>
      <x:c t="str">
        <x:v>SAPHO</x:v>
      </x:c>
      <x:c t="str">
        <x:v>8590913848971</x:v>
      </x:c>
      <x:c t="str">
        <x:v>db        </x:v>
      </x:c>
      <x:c t="str">
        <x:v>39205100</x:v>
      </x:c>
      <x:c t="n">
        <x:v>18.7910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TR090C</x:v>
      </x:c>
      <x:c t="str">
        <x:v>TAILOR Rockstone pult, 90x50cm, C verzió</x:v>
      </x:c>
      <x:c t="str">
        <x:v>SAPHO</x:v>
      </x:c>
      <x:c t="str">
        <x:v>8590913849176</x:v>
      </x:c>
      <x:c t="str">
        <x:v>db        </x:v>
      </x:c>
      <x:c t="str">
        <x:v>39205100</x:v>
      </x:c>
      <x:c t="n">
        <x:v>24.3060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TR090F</x:v>
      </x:c>
      <x:c t="str">
        <x:v>TAILOR Rockstone pult, 90x50cm, F verzió</x:v>
      </x:c>
      <x:c t="str">
        <x:v>SAPHO</x:v>
      </x:c>
      <x:c t="str">
        <x:v>8590913848605</x:v>
      </x:c>
      <x:c t="str">
        <x:v>db        </x:v>
      </x:c>
      <x:c t="str">
        <x:v>39205100</x:v>
      </x:c>
      <x:c t="n">
        <x:v>16.4160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TR090L</x:v>
      </x:c>
      <x:c t="str">
        <x:v>TAILOR Rockstone pult, 90x50cm, L verzió</x:v>
      </x:c>
      <x:c t="str">
        <x:v>SAPHO</x:v>
      </x:c>
      <x:c t="str">
        <x:v>8590913848797</x:v>
      </x:c>
      <x:c t="str">
        <x:v>db        </x:v>
      </x:c>
      <x:c t="str">
        <x:v>39205100</x:v>
      </x:c>
      <x:c t="n">
        <x:v>22.8160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TR090R</x:v>
      </x:c>
      <x:c t="str">
        <x:v>TAILOR Rockstone pult, 90x50cm, R verzió</x:v>
      </x:c>
      <x:c t="str">
        <x:v>SAPHO</x:v>
      </x:c>
      <x:c t="str">
        <x:v>8590913848988</x:v>
      </x:c>
      <x:c t="str">
        <x:v>db        </x:v>
      </x:c>
      <x:c t="str">
        <x:v>39205100</x:v>
      </x:c>
      <x:c t="n">
        <x:v>20.9160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TR100C</x:v>
      </x:c>
      <x:c t="str">
        <x:v>TAILOR Rockstone pult, 100x50cm, C verzió</x:v>
      </x:c>
      <x:c t="str">
        <x:v>SAPHO</x:v>
      </x:c>
      <x:c t="str">
        <x:v>8590913849183</x:v>
      </x:c>
      <x:c t="str">
        <x:v>db        </x:v>
      </x:c>
      <x:c t="str">
        <x:v>39205100</x:v>
      </x:c>
      <x:c t="n">
        <x:v>26.4310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TR100F</x:v>
      </x:c>
      <x:c t="str">
        <x:v>TAILOR Rockstone pult, 100x50cm, F verzió</x:v>
      </x:c>
      <x:c t="str">
        <x:v>SAPHO</x:v>
      </x:c>
      <x:c t="str">
        <x:v>8590913848612</x:v>
      </x:c>
      <x:c t="str">
        <x:v>db        </x:v>
      </x:c>
      <x:c t="str">
        <x:v>39205100</x:v>
      </x:c>
      <x:c t="n">
        <x:v>18.2010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143000.0000</x:v>
      </x:c>
      <x:c t="str">
        <x:v/>
      </x:c>
    </x:row>
    <x:row>
      <x:c t="str">
        <x:v>TR100L</x:v>
      </x:c>
      <x:c t="str">
        <x:v>TAILOR Rockstone pult, 100x50cm, L verzió</x:v>
      </x:c>
      <x:c t="str">
        <x:v>SAPHO</x:v>
      </x:c>
      <x:c t="str">
        <x:v>8590913848803</x:v>
      </x:c>
      <x:c t="str">
        <x:v>db        </x:v>
      </x:c>
      <x:c t="str">
        <x:v>39205100</x:v>
      </x:c>
      <x:c t="n">
        <x:v>24.9310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TR100R</x:v>
      </x:c>
      <x:c t="str">
        <x:v>TAILOR Rockstone pult, 100x50cm, R verzió</x:v>
      </x:c>
      <x:c t="str">
        <x:v>SAPHO</x:v>
      </x:c>
      <x:c t="str">
        <x:v>8590913848995</x:v>
      </x:c>
      <x:c t="str">
        <x:v>db        </x:v>
      </x:c>
      <x:c t="str">
        <x:v>39205100</x:v>
      </x:c>
      <x:c t="n">
        <x:v>23.0310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TR110C</x:v>
      </x:c>
      <x:c t="str">
        <x:v>TAILOR Rockstone pult, 110x50cm, C verzió</x:v>
      </x:c>
      <x:c t="str">
        <x:v>SAPHO</x:v>
      </x:c>
      <x:c t="str">
        <x:v>8590913849190</x:v>
      </x:c>
      <x:c t="str">
        <x:v>db        </x:v>
      </x:c>
      <x:c t="str">
        <x:v>39205100</x:v>
      </x:c>
      <x:c t="n">
        <x:v>28.5560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/>
      </x:c>
    </x:row>
    <x:row>
      <x:c t="str">
        <x:v>TR110F</x:v>
      </x:c>
      <x:c t="str">
        <x:v>TAILOR Rockstone pult, 110x50cm, F verzió</x:v>
      </x:c>
      <x:c t="str">
        <x:v>SAPHO</x:v>
      </x:c>
      <x:c t="str">
        <x:v>8590913848629</x:v>
      </x:c>
      <x:c t="str">
        <x:v>db        </x:v>
      </x:c>
      <x:c t="str">
        <x:v>39205100</x:v>
      </x:c>
      <x:c t="n">
        <x:v>26.9160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TR110L</x:v>
      </x:c>
      <x:c t="str">
        <x:v>TAILOR Rockstone pult, 110x50cm, L verzió</x:v>
      </x:c>
      <x:c t="str">
        <x:v>SAPHO</x:v>
      </x:c>
      <x:c t="str">
        <x:v>8590913848810</x:v>
      </x:c>
      <x:c t="str">
        <x:v>db        </x:v>
      </x:c>
      <x:c t="str">
        <x:v>39205100</x:v>
      </x:c>
      <x:c t="n">
        <x:v>27.0560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TR110R</x:v>
      </x:c>
      <x:c t="str">
        <x:v>TAILOR Rockstone pult, 110x50cm, R verzió</x:v>
      </x:c>
      <x:c t="str">
        <x:v>SAPHO</x:v>
      </x:c>
      <x:c t="str">
        <x:v>8590913849008</x:v>
      </x:c>
      <x:c t="str">
        <x:v>db        </x:v>
      </x:c>
      <x:c t="str">
        <x:v>39205100</x:v>
      </x:c>
      <x:c t="n">
        <x:v>25.1560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TR120C</x:v>
      </x:c>
      <x:c t="str">
        <x:v>TAILOR Rockstone pult, 120x50cm, C verzió</x:v>
      </x:c>
      <x:c t="str">
        <x:v>SAPHO</x:v>
      </x:c>
      <x:c t="str">
        <x:v>8590913849206</x:v>
      </x:c>
      <x:c t="str">
        <x:v>db        </x:v>
      </x:c>
      <x:c t="str">
        <x:v>39205100</x:v>
      </x:c>
      <x:c t="n">
        <x:v>30.6710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/>
      </x:c>
    </x:row>
    <x:row>
      <x:c t="str">
        <x:v>TR120F</x:v>
      </x:c>
      <x:c t="str">
        <x:v>TAILOR Rockstone pult, 120x50cm, F verzió</x:v>
      </x:c>
      <x:c t="str">
        <x:v>SAPHO</x:v>
      </x:c>
      <x:c t="str">
        <x:v>8590913848636</x:v>
      </x:c>
      <x:c t="str">
        <x:v>db        </x:v>
      </x:c>
      <x:c t="str">
        <x:v>39205100</x:v>
      </x:c>
      <x:c t="n">
        <x:v>29.3410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TR120L</x:v>
      </x:c>
      <x:c t="str">
        <x:v>TAILOR Rockstone pult, 120x50cm, L verzió</x:v>
      </x:c>
      <x:c t="str">
        <x:v>SAPHO</x:v>
      </x:c>
      <x:c t="str">
        <x:v>8590913848827</x:v>
      </x:c>
      <x:c t="str">
        <x:v>db        </x:v>
      </x:c>
      <x:c t="str">
        <x:v>39205100</x:v>
      </x:c>
      <x:c t="n">
        <x:v>29.1710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TR120R</x:v>
      </x:c>
      <x:c t="str">
        <x:v>TAILOR Rockstone pult, 120x50cm, R verzió</x:v>
      </x:c>
      <x:c t="str">
        <x:v>SAPHO</x:v>
      </x:c>
      <x:c t="str">
        <x:v>8590913849015</x:v>
      </x:c>
      <x:c t="str">
        <x:v>db        </x:v>
      </x:c>
      <x:c t="str">
        <x:v>39205100</x:v>
      </x:c>
      <x:c t="n">
        <x:v>27.2710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TR130C</x:v>
      </x:c>
      <x:c t="str">
        <x:v>TAILOR Rockstone pult, 130x50cm, C verzió</x:v>
      </x:c>
      <x:c t="str">
        <x:v>SAPHO</x:v>
      </x:c>
      <x:c t="str">
        <x:v>8590913849213</x:v>
      </x:c>
      <x:c t="str">
        <x:v>db        </x:v>
      </x:c>
      <x:c t="str">
        <x:v>39205100</x:v>
      </x:c>
      <x:c t="n">
        <x:v>32.7960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TR130F</x:v>
      </x:c>
      <x:c t="str">
        <x:v>TAILOR Rockstone pult, 130x50cm, F verzió</x:v>
      </x:c>
      <x:c t="str">
        <x:v>SAPHO</x:v>
      </x:c>
      <x:c t="str">
        <x:v>8590913848643</x:v>
      </x:c>
      <x:c t="str">
        <x:v>db        </x:v>
      </x:c>
      <x:c t="str">
        <x:v>39205100</x:v>
      </x:c>
      <x:c t="n">
        <x:v>31.7560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175000.0000</x:v>
      </x:c>
      <x:c t="str">
        <x:v/>
      </x:c>
    </x:row>
    <x:row>
      <x:c t="str">
        <x:v>TR130L</x:v>
      </x:c>
      <x:c t="str">
        <x:v>TAILOR Rockstone pult, 130x50cm, L verzió</x:v>
      </x:c>
      <x:c t="str">
        <x:v>SAPHO</x:v>
      </x:c>
      <x:c t="str">
        <x:v>8590913848834</x:v>
      </x:c>
      <x:c t="str">
        <x:v>db        </x:v>
      </x:c>
      <x:c t="str">
        <x:v>39205100</x:v>
      </x:c>
      <x:c t="n">
        <x:v>31.2960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TR130R</x:v>
      </x:c>
      <x:c t="str">
        <x:v>TAILOR Rockstone pult, 130x50cm, R verzió</x:v>
      </x:c>
      <x:c t="str">
        <x:v>SAPHO</x:v>
      </x:c>
      <x:c t="str">
        <x:v>8590913849022</x:v>
      </x:c>
      <x:c t="str">
        <x:v>db        </x:v>
      </x:c>
      <x:c t="str">
        <x:v>39205100</x:v>
      </x:c>
      <x:c t="n">
        <x:v>29.3960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TR140C</x:v>
      </x:c>
      <x:c t="str">
        <x:v>TAILOR Rockstone pult, 140x50cm, C verzió</x:v>
      </x:c>
      <x:c t="str">
        <x:v>SAPHO</x:v>
      </x:c>
      <x:c t="str">
        <x:v>8590913849220</x:v>
      </x:c>
      <x:c t="str">
        <x:v>db        </x:v>
      </x:c>
      <x:c t="str">
        <x:v>39205100</x:v>
      </x:c>
      <x:c t="n">
        <x:v>34.9210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236000.0000</x:v>
      </x:c>
      <x:c t="str">
        <x:v/>
      </x:c>
    </x:row>
    <x:row>
      <x:c t="str">
        <x:v>TR140F</x:v>
      </x:c>
      <x:c t="str">
        <x:v>TAILOR Rockstone pult, 140x50cm, F verzió</x:v>
      </x:c>
      <x:c t="str">
        <x:v>SAPHO</x:v>
      </x:c>
      <x:c t="str">
        <x:v>8590913848650</x:v>
      </x:c>
      <x:c t="str">
        <x:v>db        </x:v>
      </x:c>
      <x:c t="str">
        <x:v>39205100</x:v>
      </x:c>
      <x:c t="n">
        <x:v>34.1710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198000.0000</x:v>
      </x:c>
      <x:c t="str">
        <x:v/>
      </x:c>
    </x:row>
    <x:row>
      <x:c t="str">
        <x:v>TR140L</x:v>
      </x:c>
      <x:c t="str">
        <x:v>TAILOR Rockstone pult, 140x50cm, L verzió</x:v>
      </x:c>
      <x:c t="str">
        <x:v>SAPHO</x:v>
      </x:c>
      <x:c t="str">
        <x:v>8590913848841</x:v>
      </x:c>
      <x:c t="str">
        <x:v>db        </x:v>
      </x:c>
      <x:c t="str">
        <x:v>39205100</x:v>
      </x:c>
      <x:c t="n">
        <x:v>33.4210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TR140R</x:v>
      </x:c>
      <x:c t="str">
        <x:v>TAILOR Rockstone pult, 140x50cm, R verzió</x:v>
      </x:c>
      <x:c t="str">
        <x:v>SAPHO</x:v>
      </x:c>
      <x:c t="str">
        <x:v>8590913849039</x:v>
      </x:c>
      <x:c t="str">
        <x:v>db        </x:v>
      </x:c>
      <x:c t="str">
        <x:v>39205100</x:v>
      </x:c>
      <x:c t="n">
        <x:v>31.5210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TR150C</x:v>
      </x:c>
      <x:c t="str">
        <x:v>TAILOR Rockstone pult, 150x50cm, C verzió</x:v>
      </x:c>
      <x:c t="str">
        <x:v>SAPHO</x:v>
      </x:c>
      <x:c t="str">
        <x:v>8590913849237</x:v>
      </x:c>
      <x:c t="str">
        <x:v>db        </x:v>
      </x:c>
      <x:c t="str">
        <x:v>39205100</x:v>
      </x:c>
      <x:c t="n">
        <x:v>37.0360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251000.0000</x:v>
      </x:c>
      <x:c t="str">
        <x:v/>
      </x:c>
    </x:row>
    <x:row>
      <x:c t="str">
        <x:v>TR150F</x:v>
      </x:c>
      <x:c t="str">
        <x:v>TAILOR Rockstone pult, 150x50cm, F verzió</x:v>
      </x:c>
      <x:c t="str">
        <x:v>SAPHO</x:v>
      </x:c>
      <x:c t="str">
        <x:v>8590913848667</x:v>
      </x:c>
      <x:c t="str">
        <x:v>db        </x:v>
      </x:c>
      <x:c t="str">
        <x:v>39205100</x:v>
      </x:c>
      <x:c t="n">
        <x:v>36.5960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208000.0000</x:v>
      </x:c>
      <x:c t="str">
        <x:v/>
      </x:c>
    </x:row>
    <x:row>
      <x:c t="str">
        <x:v>TR150L</x:v>
      </x:c>
      <x:c t="str">
        <x:v>TAILOR Rockstone pult, 150x50cm, L verzió</x:v>
      </x:c>
      <x:c t="str">
        <x:v>SAPHO</x:v>
      </x:c>
      <x:c t="str">
        <x:v>8590913848858</x:v>
      </x:c>
      <x:c t="str">
        <x:v>db        </x:v>
      </x:c>
      <x:c t="str">
        <x:v>39205100</x:v>
      </x:c>
      <x:c t="n">
        <x:v>35.5360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TR150R</x:v>
      </x:c>
      <x:c t="str">
        <x:v>TAILOR Rockstone pult, 150x50cm, R verzió</x:v>
      </x:c>
      <x:c t="str">
        <x:v>SAPHO</x:v>
      </x:c>
      <x:c t="str">
        <x:v>8590913849046</x:v>
      </x:c>
      <x:c t="str">
        <x:v>db        </x:v>
      </x:c>
      <x:c t="str">
        <x:v>39205100</x:v>
      </x:c>
      <x:c t="n">
        <x:v>33.6360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TR160C</x:v>
      </x:c>
      <x:c t="str">
        <x:v>TAILOR Rockstone pult, 160x50cm, C verzió</x:v>
      </x:c>
      <x:c t="str">
        <x:v>SAPHO</x:v>
      </x:c>
      <x:c t="str">
        <x:v>8590913849244</x:v>
      </x:c>
      <x:c t="str">
        <x:v>db        </x:v>
      </x:c>
      <x:c t="str">
        <x:v>39205100</x:v>
      </x:c>
      <x:c t="n">
        <x:v>39.1610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260000.0000</x:v>
      </x:c>
      <x:c t="str">
        <x:v/>
      </x:c>
    </x:row>
    <x:row>
      <x:c t="str">
        <x:v>TR160F</x:v>
      </x:c>
      <x:c t="str">
        <x:v>TAILOR Rockstone pult, 160x50cm, F verzió</x:v>
      </x:c>
      <x:c t="str">
        <x:v>SAPHO</x:v>
      </x:c>
      <x:c t="str">
        <x:v>8590913848674</x:v>
      </x:c>
      <x:c t="str">
        <x:v>db        </x:v>
      </x:c>
      <x:c t="str">
        <x:v>39205100</x:v>
      </x:c>
      <x:c t="n">
        <x:v>39.0110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222000.0000</x:v>
      </x:c>
      <x:c t="str">
        <x:v/>
      </x:c>
    </x:row>
    <x:row>
      <x:c t="str">
        <x:v>TR160L</x:v>
      </x:c>
      <x:c t="str">
        <x:v>TAILOR Rockstone pult, 160x50cm, L verzió</x:v>
      </x:c>
      <x:c t="str">
        <x:v>SAPHO</x:v>
      </x:c>
      <x:c t="str">
        <x:v>8590913848865</x:v>
      </x:c>
      <x:c t="str">
        <x:v>db        </x:v>
      </x:c>
      <x:c t="str">
        <x:v>39205100</x:v>
      </x:c>
      <x:c t="n">
        <x:v>37.6610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TR160R</x:v>
      </x:c>
      <x:c t="str">
        <x:v>TAILOR Rockstone pult, 160x50cm, R verzió</x:v>
      </x:c>
      <x:c t="str">
        <x:v>SAPHO</x:v>
      </x:c>
      <x:c t="str">
        <x:v>8590913849053</x:v>
      </x:c>
      <x:c t="str">
        <x:v>db        </x:v>
      </x:c>
      <x:c t="str">
        <x:v>39205100</x:v>
      </x:c>
      <x:c t="n">
        <x:v>35.7610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TR170C</x:v>
      </x:c>
      <x:c t="str">
        <x:v>TAILOR Rockstone pult, 170x50cm, C verzió</x:v>
      </x:c>
      <x:c t="str">
        <x:v>SAPHO</x:v>
      </x:c>
      <x:c t="str">
        <x:v>8590913849251</x:v>
      </x:c>
      <x:c t="str">
        <x:v>db        </x:v>
      </x:c>
      <x:c t="str">
        <x:v>39205100</x:v>
      </x:c>
      <x:c t="n">
        <x:v>41.2760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270000.0000</x:v>
      </x:c>
      <x:c t="str">
        <x:v/>
      </x:c>
    </x:row>
    <x:row>
      <x:c t="str">
        <x:v>TR170F</x:v>
      </x:c>
      <x:c t="str">
        <x:v>TAILOR Rockstone pult, 170x50cm, F verzió</x:v>
      </x:c>
      <x:c t="str">
        <x:v>SAPHO</x:v>
      </x:c>
      <x:c t="str">
        <x:v>8590913848681</x:v>
      </x:c>
      <x:c t="str">
        <x:v>db        </x:v>
      </x:c>
      <x:c t="str">
        <x:v>39205100</x:v>
      </x:c>
      <x:c t="n">
        <x:v>41.4260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TR170L</x:v>
      </x:c>
      <x:c t="str">
        <x:v>TAILOR Rockstone pult, 170x50cm, L verzió</x:v>
      </x:c>
      <x:c t="str">
        <x:v>SAPHO</x:v>
      </x:c>
      <x:c t="str">
        <x:v>8590913848872</x:v>
      </x:c>
      <x:c t="str">
        <x:v>db        </x:v>
      </x:c>
      <x:c t="str">
        <x:v>39205100</x:v>
      </x:c>
      <x:c t="n">
        <x:v>39.7760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TR170R</x:v>
      </x:c>
      <x:c t="str">
        <x:v>TAILOR Rockstone pult, 170x50cm, R verzió</x:v>
      </x:c>
      <x:c t="str">
        <x:v>SAPHO</x:v>
      </x:c>
      <x:c t="str">
        <x:v>8590913849060</x:v>
      </x:c>
      <x:c t="str">
        <x:v>db        </x:v>
      </x:c>
      <x:c t="str">
        <x:v>39205100</x:v>
      </x:c>
      <x:c t="n">
        <x:v>37.8760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TR180C</x:v>
      </x:c>
      <x:c t="str">
        <x:v>TAILOR Rockstone pult, 180x50cm, C verzió</x:v>
      </x:c>
      <x:c t="str">
        <x:v>SAPHO</x:v>
      </x:c>
      <x:c t="str">
        <x:v>8590913849268</x:v>
      </x:c>
      <x:c t="str">
        <x:v>db        </x:v>
      </x:c>
      <x:c t="str">
        <x:v>39205100</x:v>
      </x:c>
      <x:c t="n">
        <x:v>43.4010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TR180F</x:v>
      </x:c>
      <x:c t="str">
        <x:v>TAILOR Rockstone pult, 180x50cm, F verzió</x:v>
      </x:c>
      <x:c t="str">
        <x:v>SAPHO</x:v>
      </x:c>
      <x:c t="str">
        <x:v>8590913848698</x:v>
      </x:c>
      <x:c t="str">
        <x:v>db        </x:v>
      </x:c>
      <x:c t="str">
        <x:v>39205100</x:v>
      </x:c>
      <x:c t="n">
        <x:v>43.8410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TR180L</x:v>
      </x:c>
      <x:c t="str">
        <x:v>TAILOR Rockstone pult, 180x50cm, L verzió</x:v>
      </x:c>
      <x:c t="str">
        <x:v>SAPHO</x:v>
      </x:c>
      <x:c t="str">
        <x:v>8590913848889</x:v>
      </x:c>
      <x:c t="str">
        <x:v>db        </x:v>
      </x:c>
      <x:c t="str">
        <x:v>39205100</x:v>
      </x:c>
      <x:c t="n">
        <x:v>41.9010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TR180R</x:v>
      </x:c>
      <x:c t="str">
        <x:v>TAILOR Rockstone pult, 180x50cm, R verzió</x:v>
      </x:c>
      <x:c t="str">
        <x:v>SAPHO</x:v>
      </x:c>
      <x:c t="str">
        <x:v>8590913849077</x:v>
      </x:c>
      <x:c t="str">
        <x:v>db        </x:v>
      </x:c>
      <x:c t="str">
        <x:v>39205100</x:v>
      </x:c>
      <x:c t="n">
        <x:v>40.0010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TR190C</x:v>
      </x:c>
      <x:c t="str">
        <x:v>TAILOR Rockstone pult, 190x50cm, C verzió</x:v>
      </x:c>
      <x:c t="str">
        <x:v>SAPHO</x:v>
      </x:c>
      <x:c t="str">
        <x:v>8590913849275</x:v>
      </x:c>
      <x:c t="str">
        <x:v>db        </x:v>
      </x:c>
      <x:c t="str">
        <x:v>39205100</x:v>
      </x:c>
      <x:c t="n">
        <x:v>45.5260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TR190F</x:v>
      </x:c>
      <x:c t="str">
        <x:v>TAILOR Rockstone pult, 190x50cm, F verzió</x:v>
      </x:c>
      <x:c t="str">
        <x:v>SAPHO</x:v>
      </x:c>
      <x:c t="str">
        <x:v>8590913848704</x:v>
      </x:c>
      <x:c t="str">
        <x:v>db        </x:v>
      </x:c>
      <x:c t="str">
        <x:v>39205100</x:v>
      </x:c>
      <x:c t="n">
        <x:v>46.2660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TR190L</x:v>
      </x:c>
      <x:c t="str">
        <x:v>TAILOR Rockstone pult, 190x50cm, L verzió</x:v>
      </x:c>
      <x:c t="str">
        <x:v>SAPHO</x:v>
      </x:c>
      <x:c t="str">
        <x:v>8590913848896</x:v>
      </x:c>
      <x:c t="str">
        <x:v>db        </x:v>
      </x:c>
      <x:c t="str">
        <x:v>39205100</x:v>
      </x:c>
      <x:c t="n">
        <x:v>44.0260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TR190R</x:v>
      </x:c>
      <x:c t="str">
        <x:v>TAILOR Rockstone pult, 190x50cm, R verzió</x:v>
      </x:c>
      <x:c t="str">
        <x:v>SAPHO</x:v>
      </x:c>
      <x:c t="str">
        <x:v>8590913849084</x:v>
      </x:c>
      <x:c t="str">
        <x:v>db        </x:v>
      </x:c>
      <x:c t="str">
        <x:v>39205100</x:v>
      </x:c>
      <x:c t="n">
        <x:v>42.1260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TR200C</x:v>
      </x:c>
      <x:c t="str">
        <x:v>TAILOR Rockstone pult, 200x50cm, C verzió</x:v>
      </x:c>
      <x:c t="str">
        <x:v>SAPHO</x:v>
      </x:c>
      <x:c t="str">
        <x:v>8590913849282</x:v>
      </x:c>
      <x:c t="str">
        <x:v>db        </x:v>
      </x:c>
      <x:c t="str">
        <x:v>39205100</x:v>
      </x:c>
      <x:c t="n">
        <x:v>47.6410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TR200F</x:v>
      </x:c>
      <x:c t="str">
        <x:v>TAILOR Rockstone pult, 200x50cm, F verzió</x:v>
      </x:c>
      <x:c t="str">
        <x:v>SAPHO</x:v>
      </x:c>
      <x:c t="str">
        <x:v>8590913848711</x:v>
      </x:c>
      <x:c t="str">
        <x:v>db        </x:v>
      </x:c>
      <x:c t="str">
        <x:v>39205100</x:v>
      </x:c>
      <x:c t="n">
        <x:v>48.6810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TR200L</x:v>
      </x:c>
      <x:c t="str">
        <x:v>TAILOR Rockstone pult, 200x50cm, L verzió</x:v>
      </x:c>
      <x:c t="str">
        <x:v>SAPHO</x:v>
      </x:c>
      <x:c t="str">
        <x:v>8590913848902</x:v>
      </x:c>
      <x:c t="str">
        <x:v>db        </x:v>
      </x:c>
      <x:c t="str">
        <x:v>39205100</x:v>
      </x:c>
      <x:c t="n">
        <x:v>46.1410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TR200R</x:v>
      </x:c>
      <x:c t="str">
        <x:v>TAILOR Rockstone pult, 200x50cm, R verzió</x:v>
      </x:c>
      <x:c t="str">
        <x:v>SAPHO</x:v>
      </x:c>
      <x:c t="str">
        <x:v>8590913849091</x:v>
      </x:c>
      <x:c t="str">
        <x:v>db        </x:v>
      </x:c>
      <x:c t="str">
        <x:v>39205100</x:v>
      </x:c>
      <x:c t="n">
        <x:v>44.2410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TR210C</x:v>
      </x:c>
      <x:c t="str">
        <x:v>TAILOR Rockstone pult, 210x50cm, C verzió</x:v>
      </x:c>
      <x:c t="str">
        <x:v>SAPHO</x:v>
      </x:c>
      <x:c t="str">
        <x:v>8590913849299</x:v>
      </x:c>
      <x:c t="str">
        <x:v>db        </x:v>
      </x:c>
      <x:c t="str">
        <x:v>39205100</x:v>
      </x:c>
      <x:c t="n">
        <x:v>49.7660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313000.0000</x:v>
      </x:c>
      <x:c t="str">
        <x:v/>
      </x:c>
    </x:row>
    <x:row>
      <x:c t="str">
        <x:v>TR210F</x:v>
      </x:c>
      <x:c t="str">
        <x:v>TAILOR Rockstone pult, 210x50cm, F verzió</x:v>
      </x:c>
      <x:c t="str">
        <x:v>SAPHO</x:v>
      </x:c>
      <x:c t="str">
        <x:v>8590913848728</x:v>
      </x:c>
      <x:c t="str">
        <x:v>db        </x:v>
      </x:c>
      <x:c t="str">
        <x:v>39205100</x:v>
      </x:c>
      <x:c t="n">
        <x:v>51.0960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TR210L</x:v>
      </x:c>
      <x:c t="str">
        <x:v>TAILOR Rockstone pult, 210x50cm, L verzió</x:v>
      </x:c>
      <x:c t="str">
        <x:v>SAPHO</x:v>
      </x:c>
      <x:c t="str">
        <x:v>8590913848919</x:v>
      </x:c>
      <x:c t="str">
        <x:v>db        </x:v>
      </x:c>
      <x:c t="str">
        <x:v>39205100</x:v>
      </x:c>
      <x:c t="n">
        <x:v>48.2660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TR210R</x:v>
      </x:c>
      <x:c t="str">
        <x:v>TAILOR Rockstone pult, 210x50cm, R verzió</x:v>
      </x:c>
      <x:c t="str">
        <x:v>SAPHO</x:v>
      </x:c>
      <x:c t="str">
        <x:v>8590913849107</x:v>
      </x:c>
      <x:c t="str">
        <x:v>db        </x:v>
      </x:c>
      <x:c t="str">
        <x:v>39205100</x:v>
      </x:c>
      <x:c t="n">
        <x:v>46.3660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TR220C</x:v>
      </x:c>
      <x:c t="str">
        <x:v>TAILOR Rockstone pult, 220x50cm, C verzió</x:v>
      </x:c>
      <x:c t="str">
        <x:v>SAPHO</x:v>
      </x:c>
      <x:c t="str">
        <x:v>8590913849305</x:v>
      </x:c>
      <x:c t="str">
        <x:v>db        </x:v>
      </x:c>
      <x:c t="str">
        <x:v>39205100</x:v>
      </x:c>
      <x:c t="n">
        <x:v>51.8810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325000.0000</x:v>
      </x:c>
      <x:c t="str">
        <x:v/>
      </x:c>
    </x:row>
    <x:row>
      <x:c t="str">
        <x:v>TR220F</x:v>
      </x:c>
      <x:c t="str">
        <x:v>TAILOR Rockstone pult, 220x50cm, F verzió</x:v>
      </x:c>
      <x:c t="str">
        <x:v>SAPHO</x:v>
      </x:c>
      <x:c t="str">
        <x:v>8590913848735</x:v>
      </x:c>
      <x:c t="str">
        <x:v>db        </x:v>
      </x:c>
      <x:c t="str">
        <x:v>39205100</x:v>
      </x:c>
      <x:c t="n">
        <x:v>53.5210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TR220L</x:v>
      </x:c>
      <x:c t="str">
        <x:v>TAILOR Rockstone pult, 220x50cm, L verzió</x:v>
      </x:c>
      <x:c t="str">
        <x:v>SAPHO</x:v>
      </x:c>
      <x:c t="str">
        <x:v>8590913848926</x:v>
      </x:c>
      <x:c t="str">
        <x:v>db        </x:v>
      </x:c>
      <x:c t="str">
        <x:v>39205100</x:v>
      </x:c>
      <x:c t="n">
        <x:v>50.3810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TR220R</x:v>
      </x:c>
      <x:c t="str">
        <x:v>TAILOR Rockstone pult, 220x50cm, R verzió</x:v>
      </x:c>
      <x:c t="str">
        <x:v>SAPHO</x:v>
      </x:c>
      <x:c t="str">
        <x:v>8590913849114</x:v>
      </x:c>
      <x:c t="str">
        <x:v>db        </x:v>
      </x:c>
      <x:c t="str">
        <x:v>39205100</x:v>
      </x:c>
      <x:c t="n">
        <x:v>48.4810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TR230C</x:v>
      </x:c>
      <x:c t="str">
        <x:v>TAILOR Rockstone pult, 230x50cm, C verzió</x:v>
      </x:c>
      <x:c t="str">
        <x:v>SAPHO</x:v>
      </x:c>
      <x:c t="str">
        <x:v>8590913849312</x:v>
      </x:c>
      <x:c t="str">
        <x:v>db        </x:v>
      </x:c>
      <x:c t="str">
        <x:v>39205100</x:v>
      </x:c>
      <x:c t="n">
        <x:v>54.0060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TR230F</x:v>
      </x:c>
      <x:c t="str">
        <x:v>TAILOR Rockstone pult, 230x50cm, F verzió</x:v>
      </x:c>
      <x:c t="str">
        <x:v>SAPHO</x:v>
      </x:c>
      <x:c t="str">
        <x:v>8590913848742</x:v>
      </x:c>
      <x:c t="str">
        <x:v>db        </x:v>
      </x:c>
      <x:c t="str">
        <x:v>39205100</x:v>
      </x:c>
      <x:c t="n">
        <x:v>55.9360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TR230L</x:v>
      </x:c>
      <x:c t="str">
        <x:v>TAILOR Rockstone pult, 230x50cm, L verzió</x:v>
      </x:c>
      <x:c t="str">
        <x:v>SAPHO</x:v>
      </x:c>
      <x:c t="str">
        <x:v>8590913848933</x:v>
      </x:c>
      <x:c t="str">
        <x:v>db        </x:v>
      </x:c>
      <x:c t="str">
        <x:v>39205100</x:v>
      </x:c>
      <x:c t="n">
        <x:v>52.5060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TR230R</x:v>
      </x:c>
      <x:c t="str">
        <x:v>TAILOR Rockstone pult, 230x50cm, R verzió</x:v>
      </x:c>
      <x:c t="str">
        <x:v>SAPHO</x:v>
      </x:c>
      <x:c t="str">
        <x:v>8590913849121</x:v>
      </x:c>
      <x:c t="str">
        <x:v>db        </x:v>
      </x:c>
      <x:c t="str">
        <x:v>39205100</x:v>
      </x:c>
      <x:c t="n">
        <x:v>50.6060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TR240C</x:v>
      </x:c>
      <x:c t="str">
        <x:v>TAILOR Rockstone pult, 240x50cm, C verzió</x:v>
      </x:c>
      <x:c t="str">
        <x:v>SAPHO</x:v>
      </x:c>
      <x:c t="str">
        <x:v>8590913849329</x:v>
      </x:c>
      <x:c t="str">
        <x:v>db        </x:v>
      </x:c>
      <x:c t="str">
        <x:v>39205100</x:v>
      </x:c>
      <x:c t="n">
        <x:v>56.1310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347000.0000</x:v>
      </x:c>
      <x:c t="str">
        <x:v/>
      </x:c>
    </x:row>
    <x:row>
      <x:c t="str">
        <x:v>TR240F</x:v>
      </x:c>
      <x:c t="str">
        <x:v>TAILOR Rockstone pult, 240x50cm, F verzió</x:v>
      </x:c>
      <x:c t="str">
        <x:v>SAPHO</x:v>
      </x:c>
      <x:c t="str">
        <x:v>8590913848759</x:v>
      </x:c>
      <x:c t="str">
        <x:v>db        </x:v>
      </x:c>
      <x:c t="str">
        <x:v>39205100</x:v>
      </x:c>
      <x:c t="n">
        <x:v>58.3510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TR240L</x:v>
      </x:c>
      <x:c t="str">
        <x:v>TAILOR Rockstone pult, 240x50cm, L verzió</x:v>
      </x:c>
      <x:c t="str">
        <x:v>SAPHO</x:v>
      </x:c>
      <x:c t="str">
        <x:v>8590913848940</x:v>
      </x:c>
      <x:c t="str">
        <x:v>db        </x:v>
      </x:c>
      <x:c t="str">
        <x:v>39205100</x:v>
      </x:c>
      <x:c t="n">
        <x:v>54.6310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TR240R</x:v>
      </x:c>
      <x:c t="str">
        <x:v>TAILOR Rockstone pult, 240x50cm, R verzió</x:v>
      </x:c>
      <x:c t="str">
        <x:v>SAPHO</x:v>
      </x:c>
      <x:c t="str">
        <x:v>8590913849138</x:v>
      </x:c>
      <x:c t="str">
        <x:v>db        </x:v>
      </x:c>
      <x:c t="str">
        <x:v>39205100</x:v>
      </x:c>
      <x:c t="n">
        <x:v>52.7310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TR250C</x:v>
      </x:c>
      <x:c t="str">
        <x:v>TAILOR Rockstone pult, 250x50cm, C verzió</x:v>
      </x:c>
      <x:c t="str">
        <x:v>SAPHO</x:v>
      </x:c>
      <x:c t="str">
        <x:v>8590913849336</x:v>
      </x:c>
      <x:c t="str">
        <x:v>db        </x:v>
      </x:c>
      <x:c t="str">
        <x:v>39205100</x:v>
      </x:c>
      <x:c t="n">
        <x:v>58.2560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366000.0000</x:v>
      </x:c>
      <x:c t="str">
        <x:v/>
      </x:c>
    </x:row>
    <x:row>
      <x:c t="str">
        <x:v>TR250F</x:v>
      </x:c>
      <x:c t="str">
        <x:v>TAILOR Rockstone pult, 250x50cm, F verzió</x:v>
      </x:c>
      <x:c t="str">
        <x:v>SAPHO</x:v>
      </x:c>
      <x:c t="str">
        <x:v>8590913848766</x:v>
      </x:c>
      <x:c t="str">
        <x:v>db        </x:v>
      </x:c>
      <x:c t="str">
        <x:v>39205100</x:v>
      </x:c>
      <x:c t="n">
        <x:v>60.7860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TR250L</x:v>
      </x:c>
      <x:c t="str">
        <x:v>TAILOR Rockstone pult, 250x50cm, L verzió</x:v>
      </x:c>
      <x:c t="str">
        <x:v>SAPHO</x:v>
      </x:c>
      <x:c t="str">
        <x:v>8590913848957</x:v>
      </x:c>
      <x:c t="str">
        <x:v>db        </x:v>
      </x:c>
      <x:c t="str">
        <x:v>39205100</x:v>
      </x:c>
      <x:c t="n">
        <x:v>56.7560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TR250R</x:v>
      </x:c>
      <x:c t="str">
        <x:v>TAILOR Rockstone pult, 250x50cm, R verzió</x:v>
      </x:c>
      <x:c t="str">
        <x:v>SAPHO</x:v>
      </x:c>
      <x:c t="str">
        <x:v>8590913849145</x:v>
      </x:c>
      <x:c t="str">
        <x:v>db        </x:v>
      </x:c>
      <x:c t="str">
        <x:v>39205100</x:v>
      </x:c>
      <x:c t="n">
        <x:v>54.8560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TR3113</x:v>
      </x:c>
      <x:c t="str">
        <x:v>TRILLY álló törölközőtartó, króm</x:v>
      </x:c>
      <x:c t="str">
        <x:v>SAPHO</x:v>
      </x:c>
      <x:c t="str">
        <x:v>8003341067215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>újdonság: 2024.09</x:v>
      </x:c>
    </x:row>
    <x:row>
      <x:c t="str">
        <x:v>TR3114</x:v>
      </x:c>
      <x:c t="str">
        <x:v>TRILLY GEDY álló törölközőtartó, matt fekete</x:v>
      </x:c>
      <x:c t="str">
        <x:v>SAPHO</x:v>
      </x:c>
      <x:c t="str">
        <x:v>8003341280768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TR3122</x:v>
      </x:c>
      <x:c t="str">
        <x:v>TRILLY GEDY álló törölközőtartó, matt fehér</x:v>
      </x:c>
      <x:c t="str">
        <x:v>SAPHO</x:v>
      </x:c>
      <x:c t="str">
        <x:v>8003341280775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TR3141</x:v>
      </x:c>
      <x:c t="str">
        <x:v>TRILLY álló törölközőtartó, matt fekete/bambusz</x:v>
      </x:c>
      <x:c t="str">
        <x:v>SAPHO</x:v>
      </x:c>
      <x:c t="str">
        <x:v>8003341302095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TR3181</x:v>
      </x:c>
      <x:c t="str">
        <x:v>TRILLY álló törölközőtartó, gun metal</x:v>
      </x:c>
      <x:c t="str">
        <x:v>SAPHO</x:v>
      </x:c>
      <x:c t="str">
        <x:v>8003341333570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2024.10</x:v>
      </x:c>
    </x:row>
    <x:row>
      <x:c t="str">
        <x:v>TR3188</x:v>
      </x:c>
      <x:c t="str">
        <x:v>Álló törölközőtartó, matt arany</x:v>
      </x:c>
      <x:c t="str">
        <x:v>SAPHO</x:v>
      </x:c>
      <x:c t="str">
        <x:v>8003341308165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TR3213</x:v>
      </x:c>
      <x:c t="str">
        <x:v>TRILLY álló WC-kefe és WC-papírtartó, króm</x:v>
      </x:c>
      <x:c t="str">
        <x:v>SAPHO</x:v>
      </x:c>
      <x:c t="str">
        <x:v>8003341067239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>újdonság: 2024.09</x:v>
      </x:c>
    </x:row>
    <x:row>
      <x:c t="str">
        <x:v>TR3214</x:v>
      </x:c>
      <x:c t="str">
        <x:v>TRILLY GEDY álló WC-kefe és WC-papírtartó, matt fekete</x:v>
      </x:c>
      <x:c t="str">
        <x:v>SAPHO</x:v>
      </x:c>
      <x:c t="str">
        <x:v>8003341280782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TR3222</x:v>
      </x:c>
      <x:c t="str">
        <x:v>TRILLY GEDY álló WC-kefe és WC-papírtartó, matt fehér</x:v>
      </x:c>
      <x:c t="str">
        <x:v>SAPHO</x:v>
      </x:c>
      <x:c t="str">
        <x:v>8003341280799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TR3241</x:v>
      </x:c>
      <x:c t="str">
        <x:v>TRILLY álló WC-kefe és WC-papírtartó, matt fekete/bambusz</x:v>
      </x:c>
      <x:c t="str">
        <x:v>SAPHO</x:v>
      </x:c>
      <x:c t="str">
        <x:v>8003341302101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>újdonság: 2024.10</x:v>
      </x:c>
    </x:row>
    <x:row>
      <x:c t="str">
        <x:v>TR3281</x:v>
      </x:c>
      <x:c t="str">
        <x:v>TRILLY álló WC-kefe és WC-papírtartó, gun metal</x:v>
      </x:c>
      <x:c t="str">
        <x:v>SAPHO</x:v>
      </x:c>
      <x:c t="str">
        <x:v>8003341333587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40000.0000</x:v>
      </x:c>
      <x:c t="str">
        <x:v>újdonság: 2024.10</x:v>
      </x:c>
    </x:row>
    <x:row>
      <x:c t="str">
        <x:v>TR3288</x:v>
      </x:c>
      <x:c t="str">
        <x:v>Álló Wc kefetartó és papírtatrtó, matt arany</x:v>
      </x:c>
      <x:c t="str">
        <x:v>SAPHO</x:v>
      </x:c>
      <x:c t="str">
        <x:v>8003341308172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40000.0000</x:v>
      </x:c>
      <x:c t="str">
        <x:v/>
      </x:c>
    </x:row>
    <x:row>
      <x:c t="str">
        <x:v>TR565</x:v>
      </x:c>
      <x:c t="str">
        <x:v>ALTONA térbenálló öntöttmárvány mosdó, 56,5x85cm, matt fehér</x:v>
      </x:c>
      <x:c t="str">
        <x:v>SAPHO</x:v>
      </x:c>
      <x:c t="str">
        <x:v>8590729001874</x:v>
      </x:c>
      <x:c t="str">
        <x:v>db        </x:v>
      </x:c>
      <x:c t="str">
        <x:v>39221000</x:v>
      </x:c>
      <x:c t="n">
        <x:v>67.0000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/>
      </x:c>
    </x:row>
    <x:row>
      <x:c t="str">
        <x:v>TS020-1010</x:v>
      </x:c>
      <x:c t="str">
        <x:v>TREOS polcos szekrény, alsó, 20x53x50,5cm, Polar tölgy</x:v>
      </x:c>
      <x:c t="str">
        <x:v>SAPHO</x:v>
      </x:c>
      <x:c t="str">
        <x:v>8590913869198</x:v>
      </x:c>
      <x:c t="str">
        <x:v>db        </x:v>
      </x:c>
      <x:c t="str">
        <x:v>94036090</x:v>
      </x:c>
      <x:c t="n">
        <x:v>16.2000</x:v>
      </x:c>
      <x:c t="str">
        <x:v>TS022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TS020-1919</x:v>
      </x:c>
      <x:c t="str">
        <x:v>TREOS polcos szekrény, alsó, 20x53x50,5cm, Collingwood tölgy</x:v>
      </x:c>
      <x:c t="str">
        <x:v>SAPHO</x:v>
      </x:c>
      <x:c t="str">
        <x:v>8590913869204</x:v>
      </x:c>
      <x:c t="str">
        <x:v>db        </x:v>
      </x:c>
      <x:c t="str">
        <x:v>94036090</x:v>
      </x:c>
      <x:c t="n">
        <x:v>16.5000</x:v>
      </x:c>
      <x:c t="str">
        <x:v>TS023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TS020-3131</x:v>
      </x:c>
      <x:c t="str">
        <x:v>TREOS polcos szekrény, alsó, 20x53x50,5cm, matt fehér</x:v>
      </x:c>
      <x:c t="str">
        <x:v>SAPHO</x:v>
      </x:c>
      <x:c t="str">
        <x:v>8590913869174</x:v>
      </x:c>
      <x:c t="str">
        <x:v>db        </x:v>
      </x:c>
      <x:c t="str">
        <x:v>94036090</x:v>
      </x:c>
      <x:c t="n">
        <x:v>16.5000</x:v>
      </x:c>
      <x:c t="str">
        <x:v>TS020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TS020-3535</x:v>
      </x:c>
      <x:c t="str">
        <x:v>TREOS polcos szekrény, alsó, 20x53x50,5cm, matt fekete</x:v>
      </x:c>
      <x:c t="str">
        <x:v>SAPHO</x:v>
      </x:c>
      <x:c t="str">
        <x:v>8590913869181</x:v>
      </x:c>
      <x:c t="str">
        <x:v>db        </x:v>
      </x:c>
      <x:c t="str">
        <x:v>94036090</x:v>
      </x:c>
      <x:c t="n">
        <x:v>16.5000</x:v>
      </x:c>
      <x:c t="str">
        <x:v>TS021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TS025-1010</x:v>
      </x:c>
      <x:c t="str">
        <x:v>TREOS polcos szekrény, felső, 20x50x22cm, Polar tölgy</x:v>
      </x:c>
      <x:c t="str">
        <x:v>SAPHO</x:v>
      </x:c>
      <x:c t="str">
        <x:v>8590913869235</x:v>
      </x:c>
      <x:c t="str">
        <x:v>db        </x:v>
      </x:c>
      <x:c t="str">
        <x:v>94036090</x:v>
      </x:c>
      <x:c t="n">
        <x:v>11.0000</x:v>
      </x:c>
      <x:c t="str">
        <x:v>TS027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TS025-1919</x:v>
      </x:c>
      <x:c t="str">
        <x:v>TREOS polcos szekrény, felső, 20x50x22cm, Collingwood tölgy</x:v>
      </x:c>
      <x:c t="str">
        <x:v>SAPHO</x:v>
      </x:c>
      <x:c t="str">
        <x:v>8590913869242</x:v>
      </x:c>
      <x:c t="str">
        <x:v>db        </x:v>
      </x:c>
      <x:c t="str">
        <x:v>94036090</x:v>
      </x:c>
      <x:c t="n">
        <x:v>11.0000</x:v>
      </x:c>
      <x:c t="str">
        <x:v>TS028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TS025-3131</x:v>
      </x:c>
      <x:c t="str">
        <x:v>TREOS polcos szekrény, felső, 20x50x22cm, matt fehér</x:v>
      </x:c>
      <x:c t="str">
        <x:v>SAPHO</x:v>
      </x:c>
      <x:c t="str">
        <x:v>8590913869211</x:v>
      </x:c>
      <x:c t="str">
        <x:v>db        </x:v>
      </x:c>
      <x:c t="str">
        <x:v>94036090</x:v>
      </x:c>
      <x:c t="n">
        <x:v>11.0000</x:v>
      </x:c>
      <x:c t="str">
        <x:v>TS025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TS025-3535</x:v>
      </x:c>
      <x:c t="str">
        <x:v>TREOS polcos szekrény, felső, 20x50x22cm, matt fekete</x:v>
      </x:c>
      <x:c t="str">
        <x:v>SAPHO</x:v>
      </x:c>
      <x:c t="str">
        <x:v>8590913869228</x:v>
      </x:c>
      <x:c t="str">
        <x:v>db        </x:v>
      </x:c>
      <x:c t="str">
        <x:v>94036090</x:v>
      </x:c>
      <x:c t="n">
        <x:v>11.0000</x:v>
      </x:c>
      <x:c t="str">
        <x:v>TS026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TS035-1010</x:v>
      </x:c>
      <x:c t="str">
        <x:v>TREOS ajtós szekrény, jobbos/balos, alsó, 35x53x50,5cm, Plar tölgy</x:v>
      </x:c>
      <x:c t="str">
        <x:v>SAPHO</x:v>
      </x:c>
      <x:c t="str">
        <x:v>8590913869112</x:v>
      </x:c>
      <x:c t="str">
        <x:v>db        </x:v>
      </x:c>
      <x:c t="str">
        <x:v>94036090</x:v>
      </x:c>
      <x:c t="n">
        <x:v>17.5000</x:v>
      </x:c>
      <x:c t="str">
        <x:v>TS037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TS035-1919</x:v>
      </x:c>
      <x:c t="str">
        <x:v>TREOS ajtós szekrény, jobbos/balos, alsó, 35x53x50,5cm, Collingwood tölgy</x:v>
      </x:c>
      <x:c t="str">
        <x:v>SAPHO</x:v>
      </x:c>
      <x:c t="str">
        <x:v>8590913869129</x:v>
      </x:c>
      <x:c t="str">
        <x:v>db        </x:v>
      </x:c>
      <x:c t="str">
        <x:v>94036090</x:v>
      </x:c>
      <x:c t="n">
        <x:v>17.5000</x:v>
      </x:c>
      <x:c t="str">
        <x:v>TS038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TS035-3131</x:v>
      </x:c>
      <x:c t="str">
        <x:v>TREOS ajtós szekrény, jobbos/balos, alsó, 35x53x50,5cm, matt fehér</x:v>
      </x:c>
      <x:c t="str">
        <x:v>SAPHO</x:v>
      </x:c>
      <x:c t="str">
        <x:v>8590913869099</x:v>
      </x:c>
      <x:c t="str">
        <x:v>db        </x:v>
      </x:c>
      <x:c t="str">
        <x:v>94036090</x:v>
      </x:c>
      <x:c t="n">
        <x:v>17.5000</x:v>
      </x:c>
      <x:c t="str">
        <x:v>TS035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TS035-3535</x:v>
      </x:c>
      <x:c t="str">
        <x:v>TREOS ajtós szekrény, jobbos/balos, alsó, 35x53x50,5cm, matt fekete</x:v>
      </x:c>
      <x:c t="str">
        <x:v>SAPHO</x:v>
      </x:c>
      <x:c t="str">
        <x:v>8590913869105</x:v>
      </x:c>
      <x:c t="str">
        <x:v>db        </x:v>
      </x:c>
      <x:c t="str">
        <x:v>94036090</x:v>
      </x:c>
      <x:c t="n">
        <x:v>17.5000</x:v>
      </x:c>
      <x:c t="str">
        <x:v>TS036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TS040-1010</x:v>
      </x:c>
      <x:c t="str">
        <x:v>TREOS ajtós szekrény, jobbos/balos, felső, 35x50x22cm, Polar tölgy</x:v>
      </x:c>
      <x:c t="str">
        <x:v>SAPHO</x:v>
      </x:c>
      <x:c t="str">
        <x:v>8590913869150</x:v>
      </x:c>
      <x:c t="str">
        <x:v>db        </x:v>
      </x:c>
      <x:c t="str">
        <x:v>94036090</x:v>
      </x:c>
      <x:c t="n">
        <x:v>15.0000</x:v>
      </x:c>
      <x:c t="str">
        <x:v>TS042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TS040-1919</x:v>
      </x:c>
      <x:c t="str">
        <x:v>TREOS ajtós szekrény, jobbos/balos, felső, 35x50x22cm, Collingwood tölgy</x:v>
      </x:c>
      <x:c t="str">
        <x:v>SAPHO</x:v>
      </x:c>
      <x:c t="str">
        <x:v>8590913869167</x:v>
      </x:c>
      <x:c t="str">
        <x:v>db        </x:v>
      </x:c>
      <x:c t="str">
        <x:v>94036090</x:v>
      </x:c>
      <x:c t="n">
        <x:v>15.0000</x:v>
      </x:c>
      <x:c t="str">
        <x:v>TS043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TS040-3131</x:v>
      </x:c>
      <x:c t="str">
        <x:v>TREOS ajtós szekrény, jobbos/balos, felső, 35x50x22cm, matt fehér</x:v>
      </x:c>
      <x:c t="str">
        <x:v>SAPHO</x:v>
      </x:c>
      <x:c t="str">
        <x:v>8590913869136</x:v>
      </x:c>
      <x:c t="str">
        <x:v>db        </x:v>
      </x:c>
      <x:c t="str">
        <x:v>94036090</x:v>
      </x:c>
      <x:c t="n">
        <x:v>15.0000</x:v>
      </x:c>
      <x:c t="str">
        <x:v>TS040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TS040-3535</x:v>
      </x:c>
      <x:c t="str">
        <x:v>TREOS ajtós szekrény, jobbos/balos, felső, 35x50x22cm, matt fekete</x:v>
      </x:c>
      <x:c t="str">
        <x:v>SAPHO</x:v>
      </x:c>
      <x:c t="str">
        <x:v>8590913869143</x:v>
      </x:c>
      <x:c t="str">
        <x:v>db        </x:v>
      </x:c>
      <x:c t="str">
        <x:v>94036090</x:v>
      </x:c>
      <x:c t="n">
        <x:v>15.0000</x:v>
      </x:c>
      <x:c t="str">
        <x:v>TS041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TS070-1010</x:v>
      </x:c>
      <x:c t="str">
        <x:v>TREOS mosdótartó szekrény, 2 fiókkal, 75x53x50,5cm, Polar tölgy</x:v>
      </x:c>
      <x:c t="str">
        <x:v>SAPHO</x:v>
      </x:c>
      <x:c t="str">
        <x:v>8590913868955</x:v>
      </x:c>
      <x:c t="str">
        <x:v>db        </x:v>
      </x:c>
      <x:c t="str">
        <x:v>94036090</x:v>
      </x:c>
      <x:c t="n">
        <x:v>25.5000</x:v>
      </x:c>
      <x:c t="str">
        <x:v>TS072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TS070-1919</x:v>
      </x:c>
      <x:c t="str">
        <x:v>TREOS mosdótartó szekrény, 2 fiókkal, 75x53x50,5cm, Collingwood tölgy</x:v>
      </x:c>
      <x:c t="str">
        <x:v>SAPHO</x:v>
      </x:c>
      <x:c t="str">
        <x:v>8590913868962</x:v>
      </x:c>
      <x:c t="str">
        <x:v>db        </x:v>
      </x:c>
      <x:c t="str">
        <x:v>94036090</x:v>
      </x:c>
      <x:c t="n">
        <x:v>25.5000</x:v>
      </x:c>
      <x:c t="str">
        <x:v>TS073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TS070-3131</x:v>
      </x:c>
      <x:c t="str">
        <x:v>TREOS mosdótartó szekrény, 2 fiókkal, 75x53x50,5cm, matt fehér</x:v>
      </x:c>
      <x:c t="str">
        <x:v>SAPHO</x:v>
      </x:c>
      <x:c t="str">
        <x:v>8590913868931</x:v>
      </x:c>
      <x:c t="str">
        <x:v>db        </x:v>
      </x:c>
      <x:c t="str">
        <x:v>94036090</x:v>
      </x:c>
      <x:c t="n">
        <x:v>25.5000</x:v>
      </x:c>
      <x:c t="str">
        <x:v>TS070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TS070-3535</x:v>
      </x:c>
      <x:c t="str">
        <x:v>TREOS mosdótartó szekrény, 2 fiókkal, 75x53x50,5cm, matt fekete</x:v>
      </x:c>
      <x:c t="str">
        <x:v>SAPHO</x:v>
      </x:c>
      <x:c t="str">
        <x:v>8590913868948</x:v>
      </x:c>
      <x:c t="str">
        <x:v>db        </x:v>
      </x:c>
      <x:c t="str">
        <x:v>94036090</x:v>
      </x:c>
      <x:c t="n">
        <x:v>25.5000</x:v>
      </x:c>
      <x:c t="str">
        <x:v>TS071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TS075-1010</x:v>
      </x:c>
      <x:c t="str">
        <x:v>TREOS mosdótartó szekrény, 2 fiókkal, 75x53x50,5cm, Polar tölgy</x:v>
      </x:c>
      <x:c t="str">
        <x:v>SAPHO</x:v>
      </x:c>
      <x:c t="str">
        <x:v>8590913868993</x:v>
      </x:c>
      <x:c t="str">
        <x:v>db        </x:v>
      </x:c>
      <x:c t="str">
        <x:v>94036090</x:v>
      </x:c>
      <x:c t="n">
        <x:v>25.5000</x:v>
      </x:c>
      <x:c t="str">
        <x:v>TS077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TS075-1515</x:v>
      </x:c>
      <x:c t="str">
        <x:v>TREOS mosdótartó szekrény, 2 fiókkal, 75x53x50,5cm, Sherwood tölgy</x:v>
      </x:c>
      <x:c t="str">
        <x:v>SAPHO</x:v>
      </x:c>
      <x:c t="str">
        <x:v>8590913134982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>újdonság: 2026.01</x:v>
      </x:c>
    </x:row>
    <x:row>
      <x:c t="str">
        <x:v>TS075-1919</x:v>
      </x:c>
      <x:c t="str">
        <x:v>TREOS mosdótartó szekrény, 2 fiókkal, 75x53x50,5cm, Collingwood tölgy</x:v>
      </x:c>
      <x:c t="str">
        <x:v>SAPHO</x:v>
      </x:c>
      <x:c t="str">
        <x:v>8590913869006</x:v>
      </x:c>
      <x:c t="str">
        <x:v>db        </x:v>
      </x:c>
      <x:c t="str">
        <x:v>94036090</x:v>
      </x:c>
      <x:c t="n">
        <x:v>25.5000</x:v>
      </x:c>
      <x:c t="str">
        <x:v>TS078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TS075-3131</x:v>
      </x:c>
      <x:c t="str">
        <x:v>TREOS mosdótartó szekrény, 2 fiókkal, 75x53x50,5cm, matt fehér</x:v>
      </x:c>
      <x:c t="str">
        <x:v>SAPHO</x:v>
      </x:c>
      <x:c t="str">
        <x:v>8590913868979</x:v>
      </x:c>
      <x:c t="str">
        <x:v>db        </x:v>
      </x:c>
      <x:c t="str">
        <x:v>94036090</x:v>
      </x:c>
      <x:c t="n">
        <x:v>25.5000</x:v>
      </x:c>
      <x:c t="str">
        <x:v>TS075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TS075-3535</x:v>
      </x:c>
      <x:c t="str">
        <x:v>TREOS mosdótartó szekrény, 2 fiókkal, 75x53x50,5cm, matt fekete</x:v>
      </x:c>
      <x:c t="str">
        <x:v>SAPHO</x:v>
      </x:c>
      <x:c t="str">
        <x:v>8590913868986</x:v>
      </x:c>
      <x:c t="str">
        <x:v>db        </x:v>
      </x:c>
      <x:c t="str">
        <x:v>94036090</x:v>
      </x:c>
      <x:c t="n">
        <x:v>25.5000</x:v>
      </x:c>
      <x:c t="str">
        <x:v>TS076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TS077-0101</x:v>
      </x:c>
      <x:c t="str">
        <x:v>TREOS Rockstone pult, 76,6x51,3cm, matt fehér</x:v>
      </x:c>
      <x:c t="str">
        <x:v>SAPHO</x:v>
      </x:c>
      <x:c t="str">
        <x:v>8590913896163</x:v>
      </x:c>
      <x:c t="str">
        <x:v>db        </x:v>
      </x:c>
      <x:c t="str">
        <x:v>39205100</x:v>
      </x:c>
      <x:c t="n">
        <x:v>14.5000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346000.0000</x:v>
      </x:c>
      <x:c t="str">
        <x:v/>
      </x:c>
    </x:row>
    <x:row>
      <x:c t="str">
        <x:v>TS097-0101-L</x:v>
      </x:c>
      <x:c t="str">
        <x:v>TREOS Rockstone pult, balos, 96,6x51,3cm, matt fehér</x:v>
      </x:c>
      <x:c t="str">
        <x:v>SAPHO</x:v>
      </x:c>
      <x:c t="str">
        <x:v>8590913942921</x:v>
      </x:c>
      <x:c t="str">
        <x:v>db        </x:v>
      </x:c>
      <x:c t="str">
        <x:v>39205100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TS097-0101-R</x:v>
      </x:c>
      <x:c t="str">
        <x:v>TREOS Rockstone pult, jobbos, 96,6x51,3cm, matt fehér</x:v>
      </x:c>
      <x:c t="str">
        <x:v>SAPHO</x:v>
      </x:c>
      <x:c t="str">
        <x:v>8590913966187</x:v>
      </x:c>
      <x:c t="str">
        <x:v>db        </x:v>
      </x:c>
      <x:c t="str">
        <x:v>39205100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TS100-1010</x:v>
      </x:c>
      <x:c t="str">
        <x:v>TREOS keretes tükör, 110x50x2,8cm, Polar tölgy</x:v>
      </x:c>
      <x:c t="str">
        <x:v>SAPHO</x:v>
      </x:c>
      <x:c t="str">
        <x:v>8590913869310</x:v>
      </x:c>
      <x:c t="str">
        <x:v>db        </x:v>
      </x:c>
      <x:c t="str">
        <x:v>70099200</x:v>
      </x:c>
      <x:c t="n">
        <x:v>10.0000</x:v>
      </x:c>
      <x:c t="str">
        <x:v>TS102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TS100-1919</x:v>
      </x:c>
      <x:c t="str">
        <x:v>TREOS keretes tükör, 110x50x2,8cm, Collingwood tölgy</x:v>
      </x:c>
      <x:c t="str">
        <x:v>SAPHO</x:v>
      </x:c>
      <x:c t="str">
        <x:v>8590913869327</x:v>
      </x:c>
      <x:c t="str">
        <x:v>db        </x:v>
      </x:c>
      <x:c t="str">
        <x:v>70099200</x:v>
      </x:c>
      <x:c t="n">
        <x:v>10.0000</x:v>
      </x:c>
      <x:c t="str">
        <x:v>TS103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TS100-3131</x:v>
      </x:c>
      <x:c t="str">
        <x:v>TREOS keretes tükör, 110x50x2,8cm, matt fehér</x:v>
      </x:c>
      <x:c t="str">
        <x:v>SAPHO</x:v>
      </x:c>
      <x:c t="str">
        <x:v>8590913869297</x:v>
      </x:c>
      <x:c t="str">
        <x:v>db        </x:v>
      </x:c>
      <x:c t="str">
        <x:v>70099200</x:v>
      </x:c>
      <x:c t="n">
        <x:v>10.0000</x:v>
      </x:c>
      <x:c t="str">
        <x:v>TS100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TS100-3535</x:v>
      </x:c>
      <x:c t="str">
        <x:v>TREOS keretes tükör, 110x50x2,8cm, matt fekete</x:v>
      </x:c>
      <x:c t="str">
        <x:v>SAPHO</x:v>
      </x:c>
      <x:c t="str">
        <x:v>8590913869303</x:v>
      </x:c>
      <x:c t="str">
        <x:v>db        </x:v>
      </x:c>
      <x:c t="str">
        <x:v>70099200</x:v>
      </x:c>
      <x:c t="n">
        <x:v>10.0000</x:v>
      </x:c>
      <x:c t="str">
        <x:v>TS101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TS110-1010</x:v>
      </x:c>
      <x:c t="str">
        <x:v>TREOS mosdótartó szekrény, 2 fiókkal, 110x53x50,5cm, Polar tölgy</x:v>
      </x:c>
      <x:c t="str">
        <x:v>SAPHO</x:v>
      </x:c>
      <x:c t="str">
        <x:v>8590913869037</x:v>
      </x:c>
      <x:c t="str">
        <x:v>db        </x:v>
      </x:c>
      <x:c t="str">
        <x:v>94036090</x:v>
      </x:c>
      <x:c t="n">
        <x:v>27.0000</x:v>
      </x:c>
      <x:c t="str">
        <x:v>TS112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TS110-1919</x:v>
      </x:c>
      <x:c t="str">
        <x:v>TREOS mosdótartó szekrény, 2 fiókkal, 110x53x50,5cm, Collingwood tölgy</x:v>
      </x:c>
      <x:c t="str">
        <x:v>SAPHO</x:v>
      </x:c>
      <x:c t="str">
        <x:v>8590913869044</x:v>
      </x:c>
      <x:c t="str">
        <x:v>db        </x:v>
      </x:c>
      <x:c t="str">
        <x:v>94036090</x:v>
      </x:c>
      <x:c t="n">
        <x:v>27.0000</x:v>
      </x:c>
      <x:c t="str">
        <x:v>TS113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TS110-3131</x:v>
      </x:c>
      <x:c t="str">
        <x:v>TREOS mosdótartó szekrény, 2 fiókkal, 110x53x50,5cm, matt fehér</x:v>
      </x:c>
      <x:c t="str">
        <x:v>SAPHO</x:v>
      </x:c>
      <x:c t="str">
        <x:v>8590913869013</x:v>
      </x:c>
      <x:c t="str">
        <x:v>db        </x:v>
      </x:c>
      <x:c t="str">
        <x:v>94036090</x:v>
      </x:c>
      <x:c t="n">
        <x:v>27.0000</x:v>
      </x:c>
      <x:c t="str">
        <x:v>TS110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TS110-3535</x:v>
      </x:c>
      <x:c t="str">
        <x:v>TREOS mosdótartó szekrény, 2 fiókkal, 110x53x50,5cm, matt fekete</x:v>
      </x:c>
      <x:c t="str">
        <x:v>SAPHO</x:v>
      </x:c>
      <x:c t="str">
        <x:v>8590913869020</x:v>
      </x:c>
      <x:c t="str">
        <x:v>db        </x:v>
      </x:c>
      <x:c t="str">
        <x:v>94036090</x:v>
      </x:c>
      <x:c t="n">
        <x:v>27.0000</x:v>
      </x:c>
      <x:c t="str">
        <x:v>TS111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TS112-0101</x:v>
      </x:c>
      <x:c t="str">
        <x:v>TREOS Rockstone pult, 111,6x51,3cm, matt fehér</x:v>
      </x:c>
      <x:c t="str">
        <x:v>SAPHO</x:v>
      </x:c>
      <x:c t="str">
        <x:v>8590913896187</x:v>
      </x:c>
      <x:c t="str">
        <x:v>db        </x:v>
      </x:c>
      <x:c t="str">
        <x:v>39205100</x:v>
      </x:c>
      <x:c t="n">
        <x:v>19.2000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376000.0000</x:v>
      </x:c>
      <x:c t="str">
        <x:v/>
      </x:c>
    </x:row>
    <x:row>
      <x:c t="str">
        <x:v>TS115-1010</x:v>
      </x:c>
      <x:c t="str">
        <x:v>TREOS mosdótartó szekrény, 2 fiókkal, 110x53x50,5cm, Polar tölgy</x:v>
      </x:c>
      <x:c t="str">
        <x:v>SAPHO</x:v>
      </x:c>
      <x:c t="str">
        <x:v>8590913869075</x:v>
      </x:c>
      <x:c t="str">
        <x:v>db        </x:v>
      </x:c>
      <x:c t="str">
        <x:v>94036090</x:v>
      </x:c>
      <x:c t="n">
        <x:v>27.0000</x:v>
      </x:c>
      <x:c t="str">
        <x:v>TS117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TS115-1919</x:v>
      </x:c>
      <x:c t="str">
        <x:v>TREOS mosdótartó szekrény, 2 fiókkal, 110x53x50,5cm, Collingwood tölgy</x:v>
      </x:c>
      <x:c t="str">
        <x:v>SAPHO</x:v>
      </x:c>
      <x:c t="str">
        <x:v>8590913869082</x:v>
      </x:c>
      <x:c t="str">
        <x:v>db        </x:v>
      </x:c>
      <x:c t="str">
        <x:v>94036090</x:v>
      </x:c>
      <x:c t="n">
        <x:v>27.0000</x:v>
      </x:c>
      <x:c t="str">
        <x:v>TS118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TS115-3131</x:v>
      </x:c>
      <x:c t="str">
        <x:v>TREOS mosdótartó szekrény, 2 fiókkal, 110x53x50,5cm, matt fehér</x:v>
      </x:c>
      <x:c t="str">
        <x:v>SAPHO</x:v>
      </x:c>
      <x:c t="str">
        <x:v>8590913869051</x:v>
      </x:c>
      <x:c t="str">
        <x:v>db        </x:v>
      </x:c>
      <x:c t="str">
        <x:v>94036090</x:v>
      </x:c>
      <x:c t="n">
        <x:v>27.0000</x:v>
      </x:c>
      <x:c t="str">
        <x:v>TS115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TS115-3535</x:v>
      </x:c>
      <x:c t="str">
        <x:v>TREOS mosdótartó szekrény, 2 fiókkal, 110x53x50,5cm, matt fekete</x:v>
      </x:c>
      <x:c t="str">
        <x:v>SAPHO</x:v>
      </x:c>
      <x:c t="str">
        <x:v>8590913869068</x:v>
      </x:c>
      <x:c t="str">
        <x:v>db        </x:v>
      </x:c>
      <x:c t="str">
        <x:v>94036090</x:v>
      </x:c>
      <x:c t="n">
        <x:v>27.0000</x:v>
      </x:c>
      <x:c t="str">
        <x:v>TS116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TS132-0101-R</x:v>
      </x:c>
      <x:c t="str">
        <x:v>TREOS Rockstone pult, jobbos, 131,6x51,3cm, matt fehér</x:v>
      </x:c>
      <x:c t="str">
        <x:v>SAPHO</x:v>
      </x:c>
      <x:c t="str">
        <x:v>8590913966194</x:v>
      </x:c>
      <x:c t="str">
        <x:v>db        </x:v>
      </x:c>
      <x:c t="str">
        <x:v>39205100</x:v>
      </x:c>
      <x:c t="n">
        <x:v>21.9000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394000.0000</x:v>
      </x:c>
      <x:c t="str">
        <x:v/>
      </x:c>
    </x:row>
    <x:row>
      <x:c t="str">
        <x:v>TS147-0101-L</x:v>
      </x:c>
      <x:c t="str">
        <x:v>TREOS Rockstone pult, 146,6x51,3cm, matt fehér</x:v>
      </x:c>
      <x:c t="str">
        <x:v>SAPHO</x:v>
      </x:c>
      <x:c t="str">
        <x:v>8590913896200</x:v>
      </x:c>
      <x:c t="str">
        <x:v>db        </x:v>
      </x:c>
      <x:c t="str">
        <x:v>39205100</x:v>
      </x:c>
      <x:c t="n">
        <x:v>23.9000</x:v>
      </x:c>
      <x:c t="str">
        <x:v>TS147-0101</x:v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TS147-0101-R</x:v>
      </x:c>
      <x:c t="str">
        <x:v>TREOS Rockstone pult, jobbos, 146,6x51,3cm, matt fehér</x:v>
      </x:c>
      <x:c t="str">
        <x:v>SAPHO</x:v>
      </x:c>
      <x:c t="str">
        <x:v>8590913966200</x:v>
      </x:c>
      <x:c t="str">
        <x:v>db        </x:v>
      </x:c>
      <x:c t="str">
        <x:v>39205100</x:v>
      </x:c>
      <x:c t="n">
        <x:v>23.9000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TS152-0101</x:v>
      </x:c>
      <x:c t="str">
        <x:v>TREOS Rockstone pult, duplamosdóval, 151,6x51,3cm, matt fehér</x:v>
      </x:c>
      <x:c t="str">
        <x:v>SAPHO</x:v>
      </x:c>
      <x:c t="str">
        <x:v>8590913930959</x:v>
      </x:c>
      <x:c t="str">
        <x:v>db        </x:v>
      </x:c>
      <x:c t="str">
        <x:v>39205100</x:v>
      </x:c>
      <x:c t="n">
        <x:v>27.3000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597000.0000</x:v>
      </x:c>
      <x:c t="str">
        <x:v/>
      </x:c>
    </x:row>
    <x:row>
      <x:c t="str">
        <x:v>TS172-0101</x:v>
      </x:c>
      <x:c t="str">
        <x:v>TREOS Rockstone pult, 171,6x51,3cm, matt fehér</x:v>
      </x:c>
      <x:c t="str">
        <x:v>SAPHO</x:v>
      </x:c>
      <x:c t="str">
        <x:v>8590913896217</x:v>
      </x:c>
      <x:c t="str">
        <x:v>db        </x:v>
      </x:c>
      <x:c t="str">
        <x:v>39205100</x:v>
      </x:c>
      <x:c t="n">
        <x:v>29.9000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678000.0000</x:v>
      </x:c>
      <x:c t="str">
        <x:v/>
      </x:c>
    </x:row>
    <x:row>
      <x:c t="str">
        <x:v>TS-300B</x:v>
      </x:c>
      <x:c t="str">
        <x:v>AQUALINE Elektromos fűtőpatron termosztáttal, 300W, fehér</x:v>
      </x:c>
      <x:c t="str">
        <x:v>AQUALINE</x:v>
      </x:c>
      <x:c t="str">
        <x:v>8590913838361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59800.0000</x:v>
      </x:c>
      <x:c t="str">
        <x:v>kifutott: 2024.09</x:v>
      </x:c>
    </x:row>
    <x:row>
      <x:c t="str">
        <x:v>TS750-1010</x:v>
      </x:c>
      <x:c t="str">
        <x:v>TREOS keretes tükör, 75x50x2,8cm, Polar tölgy</x:v>
      </x:c>
      <x:c t="str">
        <x:v>SAPHO</x:v>
      </x:c>
      <x:c t="str">
        <x:v>8590913869273</x:v>
      </x:c>
      <x:c t="str">
        <x:v>db        </x:v>
      </x:c>
      <x:c t="str">
        <x:v>70099200</x:v>
      </x:c>
      <x:c t="n">
        <x:v>8.5000</x:v>
      </x:c>
      <x:c t="str">
        <x:v>TS752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TS750-1919</x:v>
      </x:c>
      <x:c t="str">
        <x:v>TREOS keretes tükör, 75x50x2,8cm, Collingwood tölgy</x:v>
      </x:c>
      <x:c t="str">
        <x:v>SAPHO</x:v>
      </x:c>
      <x:c t="str">
        <x:v>8590913869280</x:v>
      </x:c>
      <x:c t="str">
        <x:v>db        </x:v>
      </x:c>
      <x:c t="str">
        <x:v>70099200</x:v>
      </x:c>
      <x:c t="n">
        <x:v>8.5000</x:v>
      </x:c>
      <x:c t="str">
        <x:v>TS753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TS750-3131</x:v>
      </x:c>
      <x:c t="str">
        <x:v>TREOS keretes tükör, 75x50x2,8cm, matt fehér</x:v>
      </x:c>
      <x:c t="str">
        <x:v>SAPHO</x:v>
      </x:c>
      <x:c t="str">
        <x:v>8590913869259</x:v>
      </x:c>
      <x:c t="str">
        <x:v>db        </x:v>
      </x:c>
      <x:c t="str">
        <x:v>70099200</x:v>
      </x:c>
      <x:c t="n">
        <x:v>8.5000</x:v>
      </x:c>
      <x:c t="str">
        <x:v>TS750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TS750-3535</x:v>
      </x:c>
      <x:c t="str">
        <x:v>TREOS keretes tükör, 75x50x2,8cm, matt fekete</x:v>
      </x:c>
      <x:c t="str">
        <x:v>SAPHO</x:v>
      </x:c>
      <x:c t="str">
        <x:v>8590913869266</x:v>
      </x:c>
      <x:c t="str">
        <x:v>db        </x:v>
      </x:c>
      <x:c t="str">
        <x:v>70099200</x:v>
      </x:c>
      <x:c t="n">
        <x:v>8.5000</x:v>
      </x:c>
      <x:c t="str">
        <x:v>TS751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TU0076</x:v>
      </x:c>
      <x:c t="str">
        <x:v>MANAKI kerámiamosdó, 41,6x28cm</x:v>
      </x:c>
      <x:c t="str">
        <x:v>SAPHO</x:v>
      </x:c>
      <x:c t="str">
        <x:v>8590913935824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/>
      </x:c>
    </x:row>
    <x:row>
      <x:c t="str">
        <x:v>TU0077</x:v>
      </x:c>
      <x:c t="str">
        <x:v>EMMI kerámiamosdó, 33x15,3cm</x:v>
      </x:c>
      <x:c t="str">
        <x:v>SAPHO</x:v>
      </x:c>
      <x:c t="str">
        <x:v>8590913944130</x:v>
      </x:c>
      <x:c t="str">
        <x:v>db        </x:v>
      </x:c>
      <x:c t="str">
        <x:v>69109000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/>
      </x:c>
    </x:row>
    <x:row>
      <x:c t="str">
        <x:v>TU0122</x:v>
      </x:c>
      <x:c t="str">
        <x:v>NUALI fali kerámiamosdó, 50X25cm</x:v>
      </x:c>
      <x:c t="str">
        <x:v>SAPHO</x:v>
      </x:c>
      <x:c t="str">
        <x:v>8590913935831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29000.0000</x:v>
      </x:c>
      <x:c t="str">
        <x:v/>
      </x:c>
    </x:row>
    <x:row>
      <x:c t="str">
        <x:v>TU0128</x:v>
      </x:c>
      <x:c t="str">
        <x:v>NUALI fali kerámiamosdó, 40x30cm</x:v>
      </x:c>
      <x:c t="str">
        <x:v>SAPHO</x:v>
      </x:c>
      <x:c t="str">
        <x:v>8590913935848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37000.0000</x:v>
      </x:c>
      <x:c t="str">
        <x:v/>
      </x:c>
    </x:row>
    <x:row>
      <x:c t="str">
        <x:v>TU0129</x:v>
      </x:c>
      <x:c t="str">
        <x:v>NUALI fali kerámiamosdó, 50X30cm</x:v>
      </x:c>
      <x:c t="str">
        <x:v>SAPHO</x:v>
      </x:c>
      <x:c t="str">
        <x:v>8590913935855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42000.0000</x:v>
      </x:c>
      <x:c t="str">
        <x:v/>
      </x:c>
    </x:row>
    <x:row>
      <x:c t="str">
        <x:v>TU0174</x:v>
      </x:c>
      <x:c t="str">
        <x:v>GALI fali kerámiamosdó, 80x48cm</x:v>
      </x:c>
      <x:c t="str">
        <x:v>SAPHO</x:v>
      </x:c>
      <x:c t="str">
        <x:v>8590913935862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78000.0000</x:v>
      </x:c>
      <x:c t="str">
        <x:v/>
      </x:c>
    </x:row>
    <x:row>
      <x:c t="str">
        <x:v>TU0177</x:v>
      </x:c>
      <x:c t="str">
        <x:v>GALI fali kerámiamosdó, 60x42cm</x:v>
      </x:c>
      <x:c t="str">
        <x:v>SAPHO</x:v>
      </x:c>
      <x:c t="str">
        <x:v>8590913935879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/>
      </x:c>
    </x:row>
    <x:row>
      <x:c t="str">
        <x:v>TU0217</x:v>
      </x:c>
      <x:c t="str">
        <x:v>TUJE kerámiamosdó, 46x42cm</x:v>
      </x:c>
      <x:c t="str">
        <x:v>SAPHO</x:v>
      </x:c>
      <x:c t="str">
        <x:v>8590913935886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TU0221</x:v>
      </x:c>
      <x:c t="str">
        <x:v>TORIDI fali kerámiamosdó, 100,5x46cm</x:v>
      </x:c>
      <x:c t="str">
        <x:v>SAPHO</x:v>
      </x:c>
      <x:c t="str">
        <x:v>8590913935893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88000.0000</x:v>
      </x:c>
      <x:c t="str">
        <x:v/>
      </x:c>
    </x:row>
    <x:row>
      <x:c t="str">
        <x:v>TU0222</x:v>
      </x:c>
      <x:c t="str">
        <x:v>TORIDI fali kerámiamosdó, 101x46,5cm</x:v>
      </x:c>
      <x:c t="str">
        <x:v>SAPHO</x:v>
      </x:c>
      <x:c t="str">
        <x:v>8590913935909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>kiárusítás: 2025.10</x:v>
      </x:c>
    </x:row>
    <x:row>
      <x:c t="str">
        <x:v>TU0222B</x:v>
      </x:c>
      <x:c t="str">
        <x:v>TORIDI dupla kerámiamosdó, 2 csaplyukkal, 101x46,5cm, matt fekete</x:v>
      </x:c>
      <x:c t="str">
        <x:v>SAPHO</x:v>
      </x:c>
      <x:c t="str">
        <x:v>8590913944123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kiárusítás: 2025.10</x:v>
      </x:c>
    </x:row>
    <x:row>
      <x:c t="str">
        <x:v>TU0226</x:v>
      </x:c>
      <x:c t="str">
        <x:v>TORIDI fali kerámiamosdó, 76x46,5cm</x:v>
      </x:c>
      <x:c t="str">
        <x:v>SAPHO</x:v>
      </x:c>
      <x:c t="str">
        <x:v>8590913935916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66000.0000</x:v>
      </x:c>
      <x:c t="str">
        <x:v/>
      </x:c>
    </x:row>
    <x:row>
      <x:c t="str">
        <x:v>TU0226B</x:v>
      </x:c>
      <x:c t="str">
        <x:v>TORIDI kerámiamosdó, 76x46,5cm, matt fekete</x:v>
      </x:c>
      <x:c t="str">
        <x:v>SAPHO</x:v>
      </x:c>
      <x:c t="str">
        <x:v>8590913944116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TU0350</x:v>
      </x:c>
      <x:c t="str">
        <x:v>AQUALINE DURU kerámiamosdó, 50x40cm</x:v>
      </x:c>
      <x:c t="str">
        <x:v>AQUALINE</x:v>
      </x:c>
      <x:c t="str">
        <x:v>8590913907586</x:v>
      </x:c>
      <x:c t="str">
        <x:v>db        </x:v>
      </x:c>
      <x:c t="str">
        <x:v>69109000</x:v>
      </x:c>
      <x:c t="n">
        <x:v>13.7000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TU0351</x:v>
      </x:c>
      <x:c t="str">
        <x:v>AQUALINE DURU kerámiamosdó, 60x40cm</x:v>
      </x:c>
      <x:c t="str">
        <x:v>AQUALINE</x:v>
      </x:c>
      <x:c t="str">
        <x:v>8590913907593</x:v>
      </x:c>
      <x:c t="str">
        <x:v>db        </x:v>
      </x:c>
      <x:c t="str">
        <x:v>69109000</x:v>
      </x:c>
      <x:c t="n">
        <x:v>15.9000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TU039</x:v>
      </x:c>
      <x:c t="str">
        <x:v>TUCAN polctartó 39x35mm, pár, króm</x:v>
      </x:c>
      <x:c t="str">
        <x:v>SAPHO</x:v>
      </x:c>
      <x:c t="str">
        <x:v>8590913856174</x:v>
      </x:c>
      <x:c t="str">
        <x:v>pár       </x:v>
      </x:c>
      <x:c t="str">
        <x:v>83024200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4800.0000</x:v>
      </x:c>
      <x:c t="str">
        <x:v/>
      </x:c>
    </x:row>
    <x:row>
      <x:c t="str">
        <x:v>TU0422</x:v>
      </x:c>
      <x:c t="str">
        <x:v>BRAND kerámiamosdó, 80x45cm</x:v>
      </x:c>
      <x:c t="str">
        <x:v>SAPHO</x:v>
      </x:c>
      <x:c t="str">
        <x:v>8590913935923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56000.0000</x:v>
      </x:c>
      <x:c t="str">
        <x:v/>
      </x:c>
    </x:row>
    <x:row>
      <x:c t="str">
        <x:v>TU0428</x:v>
      </x:c>
      <x:c t="str">
        <x:v>BRAND kerámiamosdó, 60x45cm</x:v>
      </x:c>
      <x:c t="str">
        <x:v>SAPHO</x:v>
      </x:c>
      <x:c t="str">
        <x:v>8590913935930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TU0586</x:v>
      </x:c>
      <x:c t="str">
        <x:v>AQUALINE AGADI török WC, 50x61,5cm, fehér</x:v>
      </x:c>
      <x:c t="str">
        <x:v>AQUALINE</x:v>
      </x:c>
      <x:c t="str">
        <x:v>8590913935947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37000.0000</x:v>
      </x:c>
      <x:c t="str">
        <x:v/>
      </x:c>
    </x:row>
    <x:row>
      <x:c t="str">
        <x:v>TU0652</x:v>
      </x:c>
      <x:c t="str">
        <x:v>YUVA kerámiamosdó, átm.:38cm</x:v>
      </x:c>
      <x:c t="str">
        <x:v>SAPHO</x:v>
      </x:c>
      <x:c t="str">
        <x:v>8590913952876</x:v>
      </x:c>
      <x:c t="str">
        <x:v>db        </x:v>
      </x:c>
      <x:c t="str">
        <x:v>69109000</x:v>
      </x:c>
      <x:c t="n">
        <x:v>12.3700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/>
      </x:c>
    </x:row>
    <x:row>
      <x:c t="str">
        <x:v>TU0713</x:v>
      </x:c>
      <x:c t="str">
        <x:v>OVALI kerámiamosdó, 74x38,5cm</x:v>
      </x:c>
      <x:c t="str">
        <x:v>SAPHO</x:v>
      </x:c>
      <x:c t="str">
        <x:v>8590913942563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/>
      </x:c>
    </x:row>
    <x:row>
      <x:c t="str">
        <x:v>TU0721</x:v>
      </x:c>
      <x:c t="str">
        <x:v>OVALI kerámiamosdó, 61x34cm</x:v>
      </x:c>
      <x:c t="str">
        <x:v>SAPHO</x:v>
      </x:c>
      <x:c t="str">
        <x:v>8590913118081</x:v>
      </x:c>
      <x:c t="str">
        <x:v>db        </x:v>
      </x:c>
      <x:c t="str">
        <x:v>69109000</x:v>
      </x:c>
      <x:c t="n">
        <x:v>7.9000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2025.08</x:v>
      </x:c>
    </x:row>
    <x:row>
      <x:c t="str">
        <x:v>TU1206</x:v>
      </x:c>
      <x:c t="str">
        <x:v>Fali WC mozgáskorlátozottaknak 37x70cm</x:v>
      </x:c>
      <x:c t="str">
        <x:v>SAPHO</x:v>
      </x:c>
      <x:c t="str">
        <x:v>8590913935954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kifutott: 2025.08</x:v>
      </x:c>
    </x:row>
    <x:row>
      <x:c t="str">
        <x:v>TU588</x:v>
      </x:c>
      <x:c t="str">
        <x:v>AQUALINE szifon, DN110mm</x:v>
      </x:c>
      <x:c t="str">
        <x:v>AQUALINE</x:v>
      </x:c>
      <x:c t="str">
        <x:v>8590913948275</x:v>
      </x:c>
      <x:c t="str">
        <x:v>db        </x:v>
      </x:c>
      <x:c t="str">
        <x:v>39174000</x:v>
      </x:c>
      <x:c t="n">
        <x:v>2.0100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6300.0000</x:v>
      </x:c>
      <x:c t="str">
        <x:v/>
      </x:c>
    </x:row>
    <x:row>
      <x:c t="str">
        <x:v>TUB31</x:v>
      </x:c>
      <x:c t="str">
        <x:v>Összekötőcső, 30cm, króm</x:v>
      </x:c>
      <x:c t="str">
        <x:v>SAPHO</x:v>
      </x:c>
      <x:c t="str">
        <x:v>8024587003591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/>
      </x:c>
    </x:row>
    <x:row>
      <x:c t="str">
        <x:v>TUB35</x:v>
      </x:c>
      <x:c t="str">
        <x:v>Összekötőcső, 30cm, arany</x:v>
      </x:c>
      <x:c t="str">
        <x:v>SAPHO</x:v>
      </x:c>
      <x:c t="str">
        <x:v>8590913916779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8100.0000</x:v>
      </x:c>
      <x:c t="str">
        <x:v/>
      </x:c>
    </x:row>
    <x:row>
      <x:c t="str">
        <x:v>TUB36</x:v>
      </x:c>
      <x:c t="str">
        <x:v>Összekötőcső, 30cm, bronz</x:v>
      </x:c>
      <x:c t="str">
        <x:v>SAPHO</x:v>
      </x:c>
      <x:c t="str">
        <x:v>8024587003607</x:v>
      </x:c>
      <x:c t="str">
        <x:v>db        </x:v>
      </x:c>
      <x:c t="str">
        <x:v>74182000</x:v>
      </x:c>
      <x:c t="n">
        <x:v>0.0700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7900.0000</x:v>
      </x:c>
      <x:c t="str">
        <x:v/>
      </x:c>
    </x:row>
    <x:row>
      <x:c t="str">
        <x:v>TUB39</x:v>
      </x:c>
      <x:c t="str">
        <x:v>Összekötőcső 10mm-M10x1, 30 cm, matt arany</x:v>
      </x:c>
      <x:c t="str">
        <x:v>SAPHO</x:v>
      </x:c>
      <x:c t="str">
        <x:v>8590913973376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9400.0000</x:v>
      </x:c>
      <x:c t="str">
        <x:v>újdonság: 2024.10</x:v>
      </x:c>
    </x:row>
    <x:row>
      <x:c t="str">
        <x:v>TUB61</x:v>
      </x:c>
      <x:c t="str">
        <x:v>Összekötőcső, 10mm-M10x1, 60cm, króm</x:v>
      </x:c>
      <x:c t="str">
        <x:v>SAPHO</x:v>
      </x:c>
      <x:c t="str">
        <x:v>8590913914010</x:v>
      </x:c>
      <x:c t="str">
        <x:v>db        </x:v>
      </x:c>
      <x:c t="str">
        <x:v>74182000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3500.0000</x:v>
      </x:c>
      <x:c t="str">
        <x:v/>
      </x:c>
    </x:row>
    <x:row>
      <x:c t="str">
        <x:v>TW060</x:v>
      </x:c>
      <x:c t="str">
        <x:v>TWIG öntöttmárvány mosdó, 60x47cm</x:v>
      </x:c>
      <x:c t="str">
        <x:v>SAPHO</x:v>
      </x:c>
      <x:c t="str">
        <x:v>8590913826559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94000.0000</x:v>
      </x:c>
      <x:c t="str">
        <x:v/>
      </x:c>
    </x:row>
    <x:row>
      <x:c t="str">
        <x:v>TW060-0</x:v>
      </x:c>
      <x:c t="str">
        <x:v>TWIG öntöttmárvány mosdó, furat nélkül, 60x47cm</x:v>
      </x:c>
      <x:c t="str">
        <x:v>SAPHO</x:v>
      </x:c>
      <x:c t="str">
        <x:v>8590913978371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2024.09</x:v>
      </x:c>
    </x:row>
    <x:row>
      <x:c t="str">
        <x:v>TW080</x:v>
      </x:c>
      <x:c t="str">
        <x:v>TWIG öntöttmárvány mosdó, 80x47cm</x:v>
      </x:c>
      <x:c t="str">
        <x:v>SAPHO</x:v>
      </x:c>
      <x:c t="str">
        <x:v>8590913956089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2024.05</x:v>
      </x:c>
    </x:row>
    <x:row>
      <x:c t="str">
        <x:v>TW100</x:v>
      </x:c>
      <x:c t="str">
        <x:v>TWIG öntöttmárvány mosdó, 100x47cm</x:v>
      </x:c>
      <x:c t="str">
        <x:v>SAPHO</x:v>
      </x:c>
      <x:c t="str">
        <x:v>8590913956096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TW260</x:v>
      </x:c>
      <x:c t="str">
        <x:v>AQUALINE TAURI  tükör LED háttérvilágítással, 60x80cm</x:v>
      </x:c>
      <x:c t="str">
        <x:v>AQUALINE</x:v>
      </x:c>
      <x:c t="str">
        <x:v>8590913915697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kiárusítás: 2026.02</x:v>
      </x:c>
    </x:row>
    <x:row>
      <x:c t="str">
        <x:v>TWC61</x:v>
      </x:c>
      <x:c t="str">
        <x:v>Összekötőcső, FxF 1/2"x1/2", 60cm, króm</x:v>
      </x:c>
      <x:c t="str">
        <x:v>SAPHO</x:v>
      </x:c>
      <x:c t="str">
        <x:v>8590913914003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>kifutott: 2024.09</x:v>
      </x:c>
    </x:row>
    <x:row>
      <x:c t="str">
        <x:v>TWC62</x:v>
      </x:c>
      <x:c t="str">
        <x:v>Fix csatlakozó cső </x:v>
      </x:c>
      <x:c t="str">
        <x:v>SAPHO</x:v>
      </x:c>
      <x:c t="str">
        <x:v>8590913941894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2700.0000</x:v>
      </x:c>
      <x:c t="str">
        <x:v/>
      </x:c>
    </x:row>
    <x:row>
      <x:c t="str">
        <x:v>TWC63</x:v>
      </x:c>
      <x:c t="str">
        <x:v>Fix csatlakozó cső </x:v>
      </x:c>
      <x:c t="str">
        <x:v>SAPHO</x:v>
      </x:c>
      <x:c t="str">
        <x:v>8590913941900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2700.0000</x:v>
      </x:c>
      <x:c t="str">
        <x:v/>
      </x:c>
    </x:row>
    <x:row>
      <x:c t="str">
        <x:v>TX077-0101</x:v>
      </x:c>
      <x:c t="str">
        <x:v>TREOS pult, 766x513mm, matt fehér</x:v>
      </x:c>
      <x:c t="str">
        <x:v>SAPHO</x:v>
      </x:c>
      <x:c t="str">
        <x:v>8590913896224</x:v>
      </x:c>
      <x:c t="str">
        <x:v>db        </x:v>
      </x:c>
      <x:c t="str">
        <x:v>39205100</x:v>
      </x:c>
      <x:c t="n">
        <x:v>10.5000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TX097-0101</x:v>
      </x:c>
      <x:c t="str">
        <x:v>TREOS pult, 966x513mm, matt fehér</x:v>
      </x:c>
      <x:c t="str">
        <x:v>SAPHO</x:v>
      </x:c>
      <x:c t="str">
        <x:v>8590913896231</x:v>
      </x:c>
      <x:c t="str">
        <x:v>db        </x:v>
      </x:c>
      <x:c t="str">
        <x:v>39205100</x:v>
      </x:c>
      <x:c t="n">
        <x:v>13.2000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TX112-0101</x:v>
      </x:c>
      <x:c t="str">
        <x:v>TREOS pult, 1116x513mm, matt fehér</x:v>
      </x:c>
      <x:c t="str">
        <x:v>SAPHO</x:v>
      </x:c>
      <x:c t="str">
        <x:v>8590913896248</x:v>
      </x:c>
      <x:c t="str">
        <x:v>db        </x:v>
      </x:c>
      <x:c t="str">
        <x:v>39205100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TX132-0101</x:v>
      </x:c>
      <x:c t="str">
        <x:v>TREOS pult, 1316x513mm, matt fehér</x:v>
      </x:c>
      <x:c t="str">
        <x:v>SAPHO</x:v>
      </x:c>
      <x:c t="str">
        <x:v>8590913896255</x:v>
      </x:c>
      <x:c t="str">
        <x:v>db        </x:v>
      </x:c>
      <x:c t="str">
        <x:v>39205100</x:v>
      </x:c>
      <x:c t="n">
        <x:v>17.9000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206000.0000</x:v>
      </x:c>
      <x:c t="str">
        <x:v/>
      </x:c>
    </x:row>
    <x:row>
      <x:c t="str">
        <x:v>TX147-0101</x:v>
      </x:c>
      <x:c t="str">
        <x:v>TREOS pult, 1466x513mm, matt fehér</x:v>
      </x:c>
      <x:c t="str">
        <x:v>SAPHO</x:v>
      </x:c>
      <x:c t="str">
        <x:v>8590913896262</x:v>
      </x:c>
      <x:c t="str">
        <x:v>db        </x:v>
      </x:c>
      <x:c t="str">
        <x:v>39205100</x:v>
      </x:c>
      <x:c t="n">
        <x:v>19.9000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226000.0000</x:v>
      </x:c>
      <x:c t="str">
        <x:v/>
      </x:c>
    </x:row>
    <x:row>
      <x:c t="str">
        <x:v>TX152-0101</x:v>
      </x:c>
      <x:c t="str">
        <x:v>TREOS pult, 1516x513mm, matt fehér</x:v>
      </x:c>
      <x:c t="str">
        <x:v>SAPHO</x:v>
      </x:c>
      <x:c t="str">
        <x:v>8590913927546</x:v>
      </x:c>
      <x:c t="str">
        <x:v>db        </x:v>
      </x:c>
      <x:c t="str">
        <x:v>39205100</x:v>
      </x:c>
      <x:c t="n">
        <x:v>21.0000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231000.0000</x:v>
      </x:c>
      <x:c t="str">
        <x:v/>
      </x:c>
    </x:row>
    <x:row>
      <x:c t="str">
        <x:v>TX172-0101</x:v>
      </x:c>
      <x:c t="str">
        <x:v>TREOS pult, 1716x513mm, matt fehér</x:v>
      </x:c>
      <x:c t="str">
        <x:v>SAPHO</x:v>
      </x:c>
      <x:c t="str">
        <x:v>8590913896279</x:v>
      </x:c>
      <x:c t="str">
        <x:v>db        </x:v>
      </x:c>
      <x:c t="str">
        <x:v>39205100</x:v>
      </x:c>
      <x:c t="n">
        <x:v>23.2000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TZ120</x:v>
      </x:c>
      <x:c t="str">
        <x:v>AQUALINE teleszkópos rúd, átm:2,2x70-120cm, fényes inox</x:v>
      </x:c>
      <x:c t="str">
        <x:v>AQUALINE</x:v>
      </x:c>
      <x:c t="str">
        <x:v>8590913843112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TZ200</x:v>
      </x:c>
      <x:c t="str">
        <x:v>AQUALINE teleszkópos rúd, átm:2,2x110-220cm, fényes inox</x:v>
      </x:c>
      <x:c t="str">
        <x:v>AQUALINE</x:v>
      </x:c>
      <x:c t="str">
        <x:v>8590913843129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TZ420</x:v>
      </x:c>
      <x:c t="str">
        <x:v>TETRIS mosdótartó konzol, jobbos, matt fekete</x:v>
      </x:c>
      <x:c t="str">
        <x:v>SAPHO</x:v>
      </x:c>
      <x:c t="str">
        <x:v>8590913955396</x:v>
      </x:c>
      <x:c t="str">
        <x:v>db        </x:v>
      </x:c>
      <x:c t="str">
        <x:v>73269098</x:v>
      </x:c>
      <x:c t="n">
        <x:v>2.3900</x:v>
      </x:c>
      <x:c t="str">
        <x:v/>
      </x:c>
      <x:c t="str">
        <x:v>konzol</x:v>
      </x:c>
      <x:c t="str">
        <x:v>konzol</x:v>
      </x:c>
      <x:c t="n">
        <x:v>0.0000</x:v>
      </x:c>
      <x:c t="n">
        <x:v>42000.0000</x:v>
      </x:c>
      <x:c t="str">
        <x:v>újdonság: 2024.06</x:v>
      </x:c>
    </x:row>
    <x:row>
      <x:c t="str">
        <x:v>TZ424</x:v>
      </x:c>
      <x:c t="str">
        <x:v>TETRIS mosdótartó konzol, balos, matt fekete</x:v>
      </x:c>
      <x:c t="str">
        <x:v>SAPHO</x:v>
      </x:c>
      <x:c t="str">
        <x:v>8590913955402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37000.0000</x:v>
      </x:c>
      <x:c t="str">
        <x:v>újdonság: 2024.06</x:v>
      </x:c>
    </x:row>
    <x:row>
      <x:c t="str">
        <x:v>TZ427</x:v>
      </x:c>
      <x:c t="str">
        <x:v>TETRIS mosdótartó konzol, jobbos, matt fekete</x:v>
      </x:c>
      <x:c t="str">
        <x:v>SAPHO</x:v>
      </x:c>
      <x:c t="str">
        <x:v>8590913955419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37000.0000</x:v>
      </x:c>
      <x:c t="str">
        <x:v>újdonság: 2024.06</x:v>
      </x:c>
    </x:row>
    <x:row>
      <x:c t="str">
        <x:v>TZ429</x:v>
      </x:c>
      <x:c t="str">
        <x:v>TETRIS mosdótartó konzol, csaplyuk nélkül, matt fekete</x:v>
      </x:c>
      <x:c t="str">
        <x:v>SAPHO</x:v>
      </x:c>
      <x:c t="str">
        <x:v>8590913955426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konzol</x:v>
      </x:c>
      <x:c t="str">
        <x:v>konzol</x:v>
      </x:c>
      <x:c t="n">
        <x:v>0.0000</x:v>
      </x:c>
      <x:c t="n">
        <x:v>42000.0000</x:v>
      </x:c>
      <x:c t="str">
        <x:v>újdonság: 2024.06</x:v>
      </x:c>
    </x:row>
    <x:row>
      <x:c t="str">
        <x:v>TY1002</x:v>
      </x:c>
      <x:c t="str">
        <x:v>AQUALINE Automata kád le-és túlfolyó, szifon nélkül, króm (TY1001 helyett)</x:v>
      </x:c>
      <x:c t="str">
        <x:v>AQUALINE</x:v>
      </x:c>
      <x:c t="str">
        <x:v>8590913855023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4150.0000</x:v>
      </x:c>
      <x:c t="str">
        <x:v/>
      </x:c>
    </x:row>
    <x:row>
      <x:c t="str">
        <x:v>TY1006</x:v>
      </x:c>
      <x:c t="str">
        <x:v>AQUALINE Automata kád le-és túlfolyó, szifon nélkül, króm</x:v>
      </x:c>
      <x:c t="str">
        <x:v>AQUALINE</x:v>
      </x:c>
      <x:c t="str">
        <x:v>8590913914430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5500.0000</x:v>
      </x:c>
      <x:c t="str">
        <x:v/>
      </x:c>
    </x:row>
    <x:row>
      <x:c t="str">
        <x:v>TY153</x:v>
      </x:c>
      <x:c t="str">
        <x:v>BEAUTY TOSEMI gravírozott üvegmosdó, átm:42cm, transzparent üveg</x:v>
      </x:c>
      <x:c t="str">
        <x:v>SAPHO</x:v>
      </x:c>
      <x:c t="str">
        <x:v>8590913898518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>kifutott: 2025.12</x:v>
      </x:c>
    </x:row>
    <x:row>
      <x:c t="str">
        <x:v>TY165</x:v>
      </x:c>
      <x:c t="str">
        <x:v>BEAUTY PUKETA gravírozott üvegmosdó, átm:42cm, transzparent üveg</x:v>
      </x:c>
      <x:c t="str">
        <x:v>SAPHO</x:v>
      </x:c>
      <x:c t="str">
        <x:v>8590913898525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TY181B</x:v>
      </x:c>
      <x:c t="str">
        <x:v>BEAUTY TELICA üvegmosdó, átm:42cm, fekete</x:v>
      </x:c>
      <x:c t="str">
        <x:v>SAPHO</x:v>
      </x:c>
      <x:c t="str">
        <x:v>8590913898594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TY181W</x:v>
      </x:c>
      <x:c t="str">
        <x:v>BEAUTY TELICA üvegmosdó, átm:42cm</x:v>
      </x:c>
      <x:c t="str">
        <x:v>SAPHO</x:v>
      </x:c>
      <x:c t="str">
        <x:v>8590913898600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TY214</x:v>
      </x:c>
      <x:c t="str">
        <x:v>BEAUTY MARAGUA üvegmosdó, átm:39,5cm, fekete</x:v>
      </x:c>
      <x:c t="str">
        <x:v>SAPHO</x:v>
      </x:c>
      <x:c t="str">
        <x:v>8590913898617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/>
      </x:c>
    </x:row>
    <x:row>
      <x:c t="str">
        <x:v>TY214CL</x:v>
      </x:c>
      <x:c t="str">
        <x:v>MARAGUA gravírozott üvegmosdó, átm:39,5cm</x:v>
      </x:c>
      <x:c t="str">
        <x:v>SAPHO</x:v>
      </x:c>
      <x:c t="str">
        <x:v>8590913942365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TY214Z</x:v>
      </x:c>
      <x:c t="str">
        <x:v>MARAGUA gravírozott üvegmosdó, átm:39,5cm, arany</x:v>
      </x:c>
      <x:c t="str">
        <x:v>SAPHO</x:v>
      </x:c>
      <x:c t="str">
        <x:v>8590913942372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/>
      </x:c>
    </x:row>
    <x:row>
      <x:c t="str">
        <x:v>TY220</x:v>
      </x:c>
      <x:c t="str">
        <x:v>BEAUTY KVAORE üvegmosdó, 54x39,5cm, fekete</x:v>
      </x:c>
      <x:c t="str">
        <x:v>SAPHO</x:v>
      </x:c>
      <x:c t="str">
        <x:v>8590913898549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TY223</x:v>
      </x:c>
      <x:c t="str">
        <x:v>BEAUTY KVAORE üvegmosdó, 54x39,5cm, réz</x:v>
      </x:c>
      <x:c t="str">
        <x:v>SAPHO</x:v>
      </x:c>
      <x:c t="str">
        <x:v>8590913898556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TY224</x:v>
      </x:c>
      <x:c t="str">
        <x:v>BEAUTY KVAORE üvegmosdó, 54x39,5cm, kék</x:v>
      </x:c>
      <x:c t="str">
        <x:v>SAPHO</x:v>
      </x:c>
      <x:c t="str">
        <x:v>8590913898563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TY227</x:v>
      </x:c>
      <x:c t="str">
        <x:v>BEAUTY NARVA üvegmosdó, 45x11x33cm, transzparent üveg</x:v>
      </x:c>
      <x:c t="str">
        <x:v>SAPHO</x:v>
      </x:c>
      <x:c t="str">
        <x:v>8590913898624</x:v>
      </x:c>
      <x:c t="str">
        <x:v>db        </x:v>
      </x:c>
      <x:c t="str">
        <x:v>70200080</x:v>
      </x:c>
      <x:c t="n">
        <x:v>13.0000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>kifutott: 2024.11</x:v>
      </x:c>
    </x:row>
    <x:row>
      <x:c t="str">
        <x:v>TY305CL</x:v>
      </x:c>
      <x:c t="str">
        <x:v>BEAUTY PURUS üvegmosdó, 50x36cm, transzparent üveg</x:v>
      </x:c>
      <x:c t="str">
        <x:v>SAPHO</x:v>
      </x:c>
      <x:c t="str">
        <x:v>8590913898570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/>
      </x:c>
    </x:row>
    <x:row>
      <x:c t="str">
        <x:v>TY305SG</x:v>
      </x:c>
      <x:c t="str">
        <x:v>BEAUTY PURUS üvegmosdó, 50x36cm, fekete</x:v>
      </x:c>
      <x:c t="str">
        <x:v>SAPHO</x:v>
      </x:c>
      <x:c t="str">
        <x:v>8590913898587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/>
      </x:c>
    </x:row>
    <x:row>
      <x:c t="str">
        <x:v>TY306</x:v>
      </x:c>
      <x:c t="str">
        <x:v>GAVIOTA gravírozott üvegmosdó, átm:42cm, fekete</x:v>
      </x:c>
      <x:c t="str">
        <x:v>SAPHO</x:v>
      </x:c>
      <x:c t="str">
        <x:v>8590913942389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TY310</x:v>
      </x:c>
      <x:c t="str">
        <x:v>MARAC gravírozott üvegmosdó, átm:39,5cm, fekete</x:v>
      </x:c>
      <x:c t="str">
        <x:v>SAPHO</x:v>
      </x:c>
      <x:c t="str">
        <x:v>8590913942396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/>
      </x:c>
    </x:row>
    <x:row>
      <x:c t="str">
        <x:v>TY317B</x:v>
      </x:c>
      <x:c t="str">
        <x:v>ANHELO gravírozott üvegmosdó, átm.:39,5cm, fekete</x:v>
      </x:c>
      <x:c t="str">
        <x:v>SAPHO</x:v>
      </x:c>
      <x:c t="str">
        <x:v>8590913114977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2025.07</x:v>
      </x:c>
    </x:row>
    <x:row>
      <x:c t="str">
        <x:v>TY323B</x:v>
      </x:c>
      <x:c t="str">
        <x:v>ERSEL gravírozott üvegmosdó, átm.:39,5cm, fekete</x:v>
      </x:c>
      <x:c t="str">
        <x:v>SAPHO</x:v>
      </x:c>
      <x:c t="str">
        <x:v>8590913114984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2025.07</x:v>
      </x:c>
    </x:row>
    <x:row>
      <x:c t="str">
        <x:v>TY326</x:v>
      </x:c>
      <x:c t="str">
        <x:v>NOBAL gravírozott üvegmosdó, átm:49x38 cm, fekete</x:v>
      </x:c>
      <x:c t="str">
        <x:v>SAPHO</x:v>
      </x:c>
      <x:c t="str">
        <x:v>8590913942402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TY6401</x:v>
      </x:c>
      <x:c t="str">
        <x:v>Alátét mosdó és mosdótartó pult közé, 10mm, króm</x:v>
      </x:c>
      <x:c t="str">
        <x:v>SAPHO</x:v>
      </x:c>
      <x:c t="str">
        <x:v>8590913942358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TY6401B</x:v>
      </x:c>
      <x:c t="str">
        <x:v>Alátét mosdó és mosdótartó pult közé, 10mm, matt fekete</x:v>
      </x:c>
      <x:c t="str">
        <x:v>SAPHO</x:v>
      </x:c>
      <x:c t="str">
        <x:v>8590913982651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>újdonság: 2025.02</x:v>
      </x:c>
    </x:row>
    <x:row>
      <x:c t="str">
        <x:v>UB-6635RU</x:v>
      </x:c>
      <x:c t="str">
        <x:v>USPA LUX elektronikus bidé WC-ülőke </x:v>
      </x:c>
      <x:c t="str">
        <x:v>SAPHO</x:v>
      </x:c>
      <x:c t="str">
        <x:v>8590913945410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324000.0000</x:v>
      </x:c>
      <x:c t="str">
        <x:v/>
      </x:c>
    </x:row>
    <x:row>
      <x:c t="str">
        <x:v>UD425S52</x:v>
      </x:c>
      <x:c t="str">
        <x:v>SILFRA klik-klak mosdólefolyó, 5/4“, arany</x:v>
      </x:c>
      <x:c t="str">
        <x:v>SAPHO</x:v>
      </x:c>
      <x:c t="str">
        <x:v>8019571640685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66000.0000</x:v>
      </x:c>
      <x:c t="str">
        <x:v>kifutott: 2024.09</x:v>
      </x:c>
    </x:row>
    <x:row>
      <x:c t="str">
        <x:v>UD425S56P</x:v>
      </x:c>
      <x:c t="str">
        <x:v>SILFRA klik-klak lefolyó, 5/4“, matt arany</x:v>
      </x:c>
      <x:c t="str">
        <x:v>SAPHO</x:v>
      </x:c>
      <x:c t="str">
        <x:v>8590913960543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UD425S92</x:v>
      </x:c>
      <x:c t="str">
        <x:v>SILFRA klik-klak lefolyó, 5/4“, bronz</x:v>
      </x:c>
      <x:c t="str">
        <x:v>SAPHO</x:v>
      </x:c>
      <x:c t="str">
        <x:v>8019571633601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kifutott: 2025.06</x:v>
      </x:c>
    </x:row>
    <x:row>
      <x:c t="str">
        <x:v>UD52556P</x:v>
      </x:c>
      <x:c t="str">
        <x:v>SILFRA nem zárható klik-klak lefolyó, 5/4“, arany</x:v>
      </x:c>
      <x:c t="str">
        <x:v>SAPHO</x:v>
      </x:c>
      <x:c t="str">
        <x:v>8590913963308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51000.0000</x:v>
      </x:c>
      <x:c t="str">
        <x:v>kiárusítás: 2025.03</x:v>
      </x:c>
    </x:row>
    <x:row>
      <x:c t="str">
        <x:v>UD52592</x:v>
      </x:c>
      <x:c t="str">
        <x:v>SILFRA nem zárható mosdólefolyó, 5-55mm, bronz</x:v>
      </x:c>
      <x:c t="str">
        <x:v>SAPHO</x:v>
      </x:c>
      <x:c t="str">
        <x:v>8019571276167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54000.0000</x:v>
      </x:c>
      <x:c t="str">
        <x:v>kiárusítás: 2025.08</x:v>
      </x:c>
    </x:row>
    <x:row>
      <x:c t="str">
        <x:v>UD52596P</x:v>
      </x:c>
      <x:c t="str">
        <x:v>SILFRA nem zárható klik-klak lefolyó, 5/4“, matt arany</x:v>
      </x:c>
      <x:c t="str">
        <x:v>SAPHO</x:v>
      </x:c>
      <x:c t="str">
        <x:v>8590913960550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UP458</x:v>
      </x:c>
      <x:c t="str">
        <x:v>POLYSAN fejpárna piszoárhoz, antracit</x:v>
      </x:c>
      <x:c t="str">
        <x:v>KOMPONENS</x:v>
      </x:c>
      <x:c t="str">
        <x:v>8590913949883</x:v>
      </x:c>
      <x:c t="str">
        <x:v>szett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/>
      </x:c>
    </x:row>
    <x:row>
      <x:c t="str">
        <x:v>UPE600</x:v>
      </x:c>
      <x:c t="str">
        <x:v>Textil szennyeskosár, tépőzáras rögzítés, 310x570x230mm, szürke</x:v>
      </x:c>
      <x:c t="str">
        <x:v>SAPHO</x:v>
      </x:c>
      <x:c t="str">
        <x:v>8590913890031</x:v>
      </x:c>
      <x:c t="str">
        <x:v>db        </x:v>
      </x:c>
      <x:c t="str">
        <x:v>44219910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16100.0000</x:v>
      </x:c>
      <x:c t="str">
        <x:v/>
      </x:c>
    </x:row>
    <x:row>
      <x:c t="str">
        <x:v>UPE600B</x:v>
      </x:c>
      <x:c t="str">
        <x:v>Textil szennyeskosár, tépőzáras rögzítés, 310x570x230mm, fekete</x:v>
      </x:c>
      <x:c t="str">
        <x:v>SAPHO</x:v>
      </x:c>
      <x:c t="str">
        <x:v>8590913890284</x:v>
      </x:c>
      <x:c t="str">
        <x:v>db        </x:v>
      </x:c>
      <x:c t="str">
        <x:v>44219910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15600.0000</x:v>
      </x:c>
      <x:c t="str">
        <x:v>kifutott: 2026.02</x:v>
      </x:c>
    </x:row>
    <x:row>
      <x:c t="str">
        <x:v>UPK350</x:v>
      </x:c>
      <x:c t="str">
        <x:v>Szennyes kosár, 310x500x230mm, szürke</x:v>
      </x:c>
      <x:c t="str">
        <x:v>SAPHO</x:v>
      </x:c>
      <x:c t="str">
        <x:v>8590913854897</x:v>
      </x:c>
      <x:c t="str">
        <x:v>db        </x:v>
      </x:c>
      <x:c t="str">
        <x:v>44219910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16100.0000</x:v>
      </x:c>
      <x:c t="str">
        <x:v/>
      </x:c>
    </x:row>
    <x:row>
      <x:c t="str">
        <x:v>UPK350B</x:v>
      </x:c>
      <x:c t="str">
        <x:v>Szennyes kosár, 310x500x230mm, fekete</x:v>
      </x:c>
      <x:c t="str">
        <x:v>SAPHO</x:v>
      </x:c>
      <x:c t="str">
        <x:v>8590913890277</x:v>
      </x:c>
      <x:c t="str">
        <x:v>db        </x:v>
      </x:c>
      <x:c t="str">
        <x:v>44219910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15600.0000</x:v>
      </x:c>
      <x:c t="str">
        <x:v>kiárusítás: 2025.10</x:v>
      </x:c>
    </x:row>
    <x:row>
      <x:c t="str">
        <x:v>UR060</x:v>
      </x:c>
      <x:c t="str">
        <x:v>AQUALINE URSA LED tükör, átm.:60cm, szenzoros, dimmelhető</x:v>
      </x:c>
      <x:c t="str">
        <x:v>AQUALINE</x:v>
      </x:c>
      <x:c t="str">
        <x:v>8590913971693</x:v>
      </x:c>
      <x:c t="str">
        <x:v>db        </x:v>
      </x:c>
      <x:c t="str">
        <x:v>70099100</x:v>
      </x:c>
      <x:c t="n">
        <x:v>5.7000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40000.0000</x:v>
      </x:c>
      <x:c t="str">
        <x:v/>
      </x:c>
    </x:row>
    <x:row>
      <x:c t="str">
        <x:v>UT002-1</x:v>
      </x:c>
      <x:c t="str">
        <x:v>ULTRAMIX mosdócsaptelep test, króm</x:v>
      </x:c>
      <x:c t="str">
        <x:v>SAPHO</x:v>
      </x:c>
      <x:c t="str">
        <x:v>8590913983252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>újdonság: 2025.02</x:v>
      </x:c>
    </x:row>
    <x:row>
      <x:c t="str">
        <x:v>UT002-2</x:v>
      </x:c>
      <x:c t="str">
        <x:v>ULTRAMIX nyitókar, króm</x:v>
      </x:c>
      <x:c t="str">
        <x:v>SAPHO</x:v>
      </x:c>
      <x:c t="str">
        <x:v>8590913982927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9400.0000</x:v>
      </x:c>
      <x:c t="str">
        <x:v>újdonság: 2025.02</x:v>
      </x:c>
    </x:row>
    <x:row>
      <x:c t="str">
        <x:v>UT002-3</x:v>
      </x:c>
      <x:c t="str">
        <x:v>ULTRAMIX rozetta, króm</x:v>
      </x:c>
      <x:c t="str">
        <x:v>SAPHO</x:v>
      </x:c>
      <x:c t="str">
        <x:v>8590913982934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4000.0000</x:v>
      </x:c>
      <x:c t="str">
        <x:v>újdonság: 2025.02</x:v>
      </x:c>
    </x:row>
    <x:row>
      <x:c t="str">
        <x:v>UT002B-1</x:v>
      </x:c>
      <x:c t="str">
        <x:v>ULTRAMIX mosdócsaptelep test, matt fekete</x:v>
      </x:c>
      <x:c t="str">
        <x:v>SAPHO</x:v>
      </x:c>
      <x:c t="str">
        <x:v>8590913984815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UT002B-2</x:v>
      </x:c>
      <x:c t="str">
        <x:v>ULTRAMIX nyitókar, matt fekete</x:v>
      </x:c>
      <x:c t="str">
        <x:v>SAPHO</x:v>
      </x:c>
      <x:c t="str">
        <x:v>8590913983634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UT002B-3</x:v>
      </x:c>
      <x:c t="str">
        <x:v>ULTRAMIX rozetta, matt fekete</x:v>
      </x:c>
      <x:c t="str">
        <x:v>SAPHO</x:v>
      </x:c>
      <x:c t="str">
        <x:v>8590913985881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UT002G-1</x:v>
      </x:c>
      <x:c t="str">
        <x:v>ULTRAMIX mosdócsaptelep test, matt arany</x:v>
      </x:c>
      <x:c t="str">
        <x:v>SAPHO</x:v>
      </x:c>
      <x:c t="str">
        <x:v>8590913985522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2025.02</x:v>
      </x:c>
    </x:row>
    <x:row>
      <x:c t="str">
        <x:v>UT002G-2</x:v>
      </x:c>
      <x:c t="str">
        <x:v>ULTRAMIX nyitókar, matt arany</x:v>
      </x:c>
      <x:c t="str">
        <x:v>SAPHO</x:v>
      </x:c>
      <x:c t="str">
        <x:v>8590913985928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UT002G-3</x:v>
      </x:c>
      <x:c t="str">
        <x:v>ULTRAMIX rozetta, matt arany</x:v>
      </x:c>
      <x:c t="str">
        <x:v>SAPHO</x:v>
      </x:c>
      <x:c t="str">
        <x:v>8590913985959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UT002T-1</x:v>
      </x:c>
      <x:c t="str">
        <x:v>ULTRATAP nyitókar, króm</x:v>
      </x:c>
      <x:c t="str">
        <x:v>SAPHO</x:v>
      </x:c>
      <x:c t="str">
        <x:v>8590913985997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14900.0000</x:v>
      </x:c>
      <x:c t="str">
        <x:v>újdonság: 2025.02</x:v>
      </x:c>
    </x:row>
    <x:row>
      <x:c t="str">
        <x:v>UT002T-2</x:v>
      </x:c>
      <x:c t="str">
        <x:v>ULTRATAP rozetta, króm</x:v>
      </x:c>
      <x:c t="str">
        <x:v>SAPHO</x:v>
      </x:c>
      <x:c t="str">
        <x:v>8590913986000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UT002TB-1</x:v>
      </x:c>
      <x:c t="str">
        <x:v>ULTRATAP nyitókar, matt fekete</x:v>
      </x:c>
      <x:c t="str">
        <x:v>SAPHO</x:v>
      </x:c>
      <x:c t="str">
        <x:v>8590913986024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18900.0000</x:v>
      </x:c>
      <x:c t="str">
        <x:v>újdonság: 2025.02</x:v>
      </x:c>
    </x:row>
    <x:row>
      <x:c t="str">
        <x:v>UT002TB-2</x:v>
      </x:c>
      <x:c t="str">
        <x:v>ULTRATAP rozetta, matt fekete</x:v>
      </x:c>
      <x:c t="str">
        <x:v>SAPHO</x:v>
      </x:c>
      <x:c t="str">
        <x:v>8590913986031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UT002TG-1</x:v>
      </x:c>
      <x:c t="str">
        <x:v>ULTRATAP nyitókar, matt arany</x:v>
      </x:c>
      <x:c t="str">
        <x:v>SAPHO</x:v>
      </x:c>
      <x:c t="str">
        <x:v>8590913986055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21900.0000</x:v>
      </x:c>
      <x:c t="str">
        <x:v>újdonság: 2025.02</x:v>
      </x:c>
    </x:row>
    <x:row>
      <x:c t="str">
        <x:v>UT002TG-2</x:v>
      </x:c>
      <x:c t="str">
        <x:v>ULTRATAP rozetta, matt arany</x:v>
      </x:c>
      <x:c t="str">
        <x:v>SAPHO</x:v>
      </x:c>
      <x:c t="str">
        <x:v>8590913986062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11900.0000</x:v>
      </x:c>
      <x:c t="str">
        <x:v>újdonság: 2025.02</x:v>
      </x:c>
    </x:row>
    <x:row>
      <x:c t="str">
        <x:v>UT002V-1</x:v>
      </x:c>
      <x:c t="str">
        <x:v>ULTRASAN nyitókar, króm</x:v>
      </x:c>
      <x:c t="str">
        <x:v>SAPHO</x:v>
      </x:c>
      <x:c t="str">
        <x:v>8590913986086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>újdonság: 2025.02</x:v>
      </x:c>
    </x:row>
    <x:row>
      <x:c t="str">
        <x:v>UT002VB-1</x:v>
      </x:c>
      <x:c t="str">
        <x:v>ULTRASAN nyitókar, matt fekete</x:v>
      </x:c>
      <x:c t="str">
        <x:v>SAPHO</x:v>
      </x:c>
      <x:c t="str">
        <x:v>8590913986116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UT002VG-1</x:v>
      </x:c>
      <x:c t="str">
        <x:v>ULTRASAN nyitókar, matt arany</x:v>
      </x:c>
      <x:c t="str">
        <x:v>SAPHO</x:v>
      </x:c>
      <x:c t="str">
        <x:v>8590913986130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22900.0000</x:v>
      </x:c>
      <x:c t="str">
        <x:v>újdonság: 2025.02</x:v>
      </x:c>
    </x:row>
    <x:row>
      <x:c t="str">
        <x:v>UT003-1</x:v>
      </x:c>
      <x:c t="str">
        <x:v>ULTRAMIX bidécsaptelep test, króm</x:v>
      </x:c>
      <x:c t="str">
        <x:v>SAPHO</x:v>
      </x:c>
      <x:c t="str">
        <x:v>8590913983276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UT003B-1</x:v>
      </x:c>
      <x:c t="str">
        <x:v>ULTRAMIX bidécsaptelep test, matt fekete</x:v>
      </x:c>
      <x:c t="str">
        <x:v>SAPHO</x:v>
      </x:c>
      <x:c t="str">
        <x:v>8590913984822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79000.0000</x:v>
      </x:c>
      <x:c t="str">
        <x:v>újdonság: 2025.02</x:v>
      </x:c>
    </x:row>
    <x:row>
      <x:c t="str">
        <x:v>UT003G-1</x:v>
      </x:c>
      <x:c t="str">
        <x:v>ULTRAMIX bidécsaptelep test, matt arany</x:v>
      </x:c>
      <x:c t="str">
        <x:v>SAPHO</x:v>
      </x:c>
      <x:c t="str">
        <x:v>8590913985546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UT004-1</x:v>
      </x:c>
      <x:c t="str">
        <x:v>ULTRAMIX csaptelep test, közepes méret, króm</x:v>
      </x:c>
      <x:c t="str">
        <x:v>SAPHO</x:v>
      </x:c>
      <x:c t="str">
        <x:v>8590913983269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2025.02</x:v>
      </x:c>
    </x:row>
    <x:row>
      <x:c t="str">
        <x:v>UT004B-1</x:v>
      </x:c>
      <x:c t="str">
        <x:v>ULTRAMIX csaptelep test, közepes méret, matt fekete</x:v>
      </x:c>
      <x:c t="str">
        <x:v>SAPHO</x:v>
      </x:c>
      <x:c t="str">
        <x:v>8590913984839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119000.0000</x:v>
      </x:c>
      <x:c t="str">
        <x:v>újdonság: 2025.02</x:v>
      </x:c>
    </x:row>
    <x:row>
      <x:c t="str">
        <x:v>UT004G-1</x:v>
      </x:c>
      <x:c t="str">
        <x:v>ULTRAMIX csaptelep test, közepes méret, matt arany</x:v>
      </x:c>
      <x:c t="str">
        <x:v>SAPHO</x:v>
      </x:c>
      <x:c t="str">
        <x:v>8590913985553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UT007-1</x:v>
      </x:c>
      <x:c t="str">
        <x:v>ULTRAMIX csaptelep test, magasított, króm</x:v>
      </x:c>
      <x:c t="str">
        <x:v>SAPHO</x:v>
      </x:c>
      <x:c t="str">
        <x:v>8590913983283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UT007B-1</x:v>
      </x:c>
      <x:c t="str">
        <x:v>ULTRAMIX csaptelep test, magasított, matt fekete</x:v>
      </x:c>
      <x:c t="str">
        <x:v>SAPHO</x:v>
      </x:c>
      <x:c t="str">
        <x:v>8590913984846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UT007G-1</x:v>
      </x:c>
      <x:c t="str">
        <x:v>ULTRAMIX csaptelep test, magasított, matt arany</x:v>
      </x:c>
      <x:c t="str">
        <x:v>SAPHO</x:v>
      </x:c>
      <x:c t="str">
        <x:v>8590913985560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164000.0000</x:v>
      </x:c>
      <x:c t="str">
        <x:v>újdonság: 2025.02</x:v>
      </x:c>
    </x:row>
    <x:row>
      <x:c t="str">
        <x:v>UT010-1</x:v>
      </x:c>
      <x:c t="str">
        <x:v>ULTRAMIX fali kádtöltő csaptelep test, króm</x:v>
      </x:c>
      <x:c t="str">
        <x:v>SAPHO</x:v>
      </x:c>
      <x:c t="str">
        <x:v>8590913984693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UT010B-1</x:v>
      </x:c>
      <x:c t="str">
        <x:v>ULTRAMIX fali kádtöltő csaptelep test, matt fekete</x:v>
      </x:c>
      <x:c t="str">
        <x:v>SAPHO</x:v>
      </x:c>
      <x:c t="str">
        <x:v>8590913985058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>újdonság: 2025.02</x:v>
      </x:c>
    </x:row>
    <x:row>
      <x:c t="str">
        <x:v>UT010G-1</x:v>
      </x:c>
      <x:c t="str">
        <x:v>ULTRAMIX fali kádtöltő csaptelep test, matt arany</x:v>
      </x:c>
      <x:c t="str">
        <x:v>SAPHO</x:v>
      </x:c>
      <x:c t="str">
        <x:v>8590913985584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UT011-1</x:v>
      </x:c>
      <x:c t="str">
        <x:v>ULTRAMIX fali zuhanycsaptelep test, króm</x:v>
      </x:c>
      <x:c t="str">
        <x:v>SAPHO</x:v>
      </x:c>
      <x:c t="str">
        <x:v>8590913984709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>újdonság: 2025.02</x:v>
      </x:c>
    </x:row>
    <x:row>
      <x:c t="str">
        <x:v>UT011B-1</x:v>
      </x:c>
      <x:c t="str">
        <x:v>ULTRAMIX fali zuhanycsaptelep test, matt fekete</x:v>
      </x:c>
      <x:c t="str">
        <x:v>SAPHO</x:v>
      </x:c>
      <x:c t="str">
        <x:v>8590913985065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UT011G-1</x:v>
      </x:c>
      <x:c t="str">
        <x:v>ULTRAMIX fali zuhanycsaptelep test, matt arany</x:v>
      </x:c>
      <x:c t="str">
        <x:v>SAPHO</x:v>
      </x:c>
      <x:c t="str">
        <x:v>8590913985591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UT013-1</x:v>
      </x:c>
      <x:c t="str">
        <x:v>ULTRAMIX falbasüllyesztett csaptelep test bidézuhannyal, Stop zuhanyfejjel, króm</x:v>
      </x:c>
      <x:c t="str">
        <x:v>SAPHO</x:v>
      </x:c>
      <x:c t="str">
        <x:v>8590913984778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120000.0000</x:v>
      </x:c>
      <x:c t="str">
        <x:v>újdonság: 2025.08</x:v>
      </x:c>
    </x:row>
    <x:row>
      <x:c t="str">
        <x:v>UT013-2</x:v>
      </x:c>
      <x:c t="str">
        <x:v>ULTRAMIX nyitókar, króm</x:v>
      </x:c>
      <x:c t="str">
        <x:v>SAPHO</x:v>
      </x:c>
      <x:c t="str">
        <x:v>8590913985119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13300.0000</x:v>
      </x:c>
      <x:c t="str">
        <x:v>újdonság: 2025.08</x:v>
      </x:c>
    </x:row>
    <x:row>
      <x:c t="str">
        <x:v>UT013B-1</x:v>
      </x:c>
      <x:c t="str">
        <x:v>ULTRAMIX falbasüllyesztett csaptelep test bidézuhannyal, Stop zuhanyfejjel, matt fekete</x:v>
      </x:c>
      <x:c t="str">
        <x:v>SAPHO</x:v>
      </x:c>
      <x:c t="str">
        <x:v>8590913985072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153000.0000</x:v>
      </x:c>
      <x:c t="str">
        <x:v>újdonság: 2025.08</x:v>
      </x:c>
    </x:row>
    <x:row>
      <x:c t="str">
        <x:v>UT013B-2</x:v>
      </x:c>
      <x:c t="str">
        <x:v>ULTRAMIX nyitókar, matt fekete</x:v>
      </x:c>
      <x:c t="str">
        <x:v>SAPHO</x:v>
      </x:c>
      <x:c t="str">
        <x:v>8590913985904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17300.0000</x:v>
      </x:c>
      <x:c t="str">
        <x:v>újdonság: 2025.08</x:v>
      </x:c>
    </x:row>
    <x:row>
      <x:c t="str">
        <x:v>UT013G-1</x:v>
      </x:c>
      <x:c t="str">
        <x:v>ULTRAMIX falbasüllyesztett csaptelep test bidézuhannyal, Stop zuhanyfejjel, matt arany</x:v>
      </x:c>
      <x:c t="str">
        <x:v>SAPHO</x:v>
      </x:c>
      <x:c t="str">
        <x:v>8590913985614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165000.0000</x:v>
      </x:c>
      <x:c t="str">
        <x:v>újdonság: 2025.08</x:v>
      </x:c>
    </x:row>
    <x:row>
      <x:c t="str">
        <x:v>UT013G-2</x:v>
      </x:c>
      <x:c t="str">
        <x:v>ULTRAMIX nyitókar, matt arany</x:v>
      </x:c>
      <x:c t="str">
        <x:v>SAPHO</x:v>
      </x:c>
      <x:c t="str">
        <x:v>8590913985942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23900.0000</x:v>
      </x:c>
      <x:c t="str">
        <x:v>újdonság: 2025.08</x:v>
      </x:c>
    </x:row>
    <x:row>
      <x:c t="str">
        <x:v>UT016-1</x:v>
      </x:c>
      <x:c t="str">
        <x:v>ULTRAMIX térbenálló csaptelep test, króm</x:v>
      </x:c>
      <x:c t="str">
        <x:v>SAPHO</x:v>
      </x:c>
      <x:c t="str">
        <x:v>8590913984662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499000.0000</x:v>
      </x:c>
      <x:c t="str">
        <x:v>újdonság: 2025.02</x:v>
      </x:c>
    </x:row>
    <x:row>
      <x:c t="str">
        <x:v>UT016B-1</x:v>
      </x:c>
      <x:c t="str">
        <x:v>ULTRAMIX térbenálló csaptelep test, matt fekete</x:v>
      </x:c>
      <x:c t="str">
        <x:v>SAPHO</x:v>
      </x:c>
      <x:c t="str">
        <x:v>8590913985089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639000.0000</x:v>
      </x:c>
      <x:c t="str">
        <x:v>újdonság: 2025.02</x:v>
      </x:c>
    </x:row>
    <x:row>
      <x:c t="str">
        <x:v>UT016G-1</x:v>
      </x:c>
      <x:c t="str">
        <x:v>ULTRAMIX térbenálló csaptelep test, matt arany</x:v>
      </x:c>
      <x:c t="str">
        <x:v>SAPHO</x:v>
      </x:c>
      <x:c t="str">
        <x:v>8590913985621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759000.0000</x:v>
      </x:c>
      <x:c t="str">
        <x:v>újdonság: 2025.02</x:v>
      </x:c>
    </x:row>
    <x:row>
      <x:c t="str">
        <x:v>UT017-1</x:v>
      </x:c>
      <x:c t="str">
        <x:v>ULTRAMIX mosogatócsaptelep test, króm</x:v>
      </x:c>
      <x:c t="str">
        <x:v>SAPHO</x:v>
      </x:c>
      <x:c t="str">
        <x:v>8590913983290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UT017-2</x:v>
      </x:c>
      <x:c t="str">
        <x:v>ULTRAMIX nyitókar, pár, króm</x:v>
      </x:c>
      <x:c t="str">
        <x:v>SAPHO</x:v>
      </x:c>
      <x:c t="str">
        <x:v>8590913983412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2025.02</x:v>
      </x:c>
    </x:row>
    <x:row>
      <x:c t="str">
        <x:v>UT017-3</x:v>
      </x:c>
      <x:c t="str">
        <x:v>ULTRAMIX rozetta, pár, króm</x:v>
      </x:c>
      <x:c t="str">
        <x:v>SAPHO</x:v>
      </x:c>
      <x:c t="str">
        <x:v>8590913983429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27000.0000</x:v>
      </x:c>
      <x:c t="str">
        <x:v>újdonság: 2025.02</x:v>
      </x:c>
    </x:row>
    <x:row>
      <x:c t="str">
        <x:v>UT017B-1</x:v>
      </x:c>
      <x:c t="str">
        <x:v>ULTRAMIX mosogatócsaptelep test, matt fekete</x:v>
      </x:c>
      <x:c t="str">
        <x:v>SAPHO</x:v>
      </x:c>
      <x:c t="str">
        <x:v>8590913984853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UT017B-2</x:v>
      </x:c>
      <x:c t="str">
        <x:v>ULTRAMIX nyitókar, pár, matt fekete</x:v>
      </x:c>
      <x:c t="str">
        <x:v>SAPHO</x:v>
      </x:c>
      <x:c t="str">
        <x:v>8590913985898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44000.0000</x:v>
      </x:c>
      <x:c t="str">
        <x:v>újdonság: 2025.02</x:v>
      </x:c>
    </x:row>
    <x:row>
      <x:c t="str">
        <x:v>UT017B-3</x:v>
      </x:c>
      <x:c t="str">
        <x:v>ULTRAMIX rozetta, pár, matt fekete</x:v>
      </x:c>
      <x:c t="str">
        <x:v>SAPHO</x:v>
      </x:c>
      <x:c t="str">
        <x:v>8590913985874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35000.0000</x:v>
      </x:c>
      <x:c t="str">
        <x:v>újdonság: 2025.02</x:v>
      </x:c>
    </x:row>
    <x:row>
      <x:c t="str">
        <x:v>UT017G-1</x:v>
      </x:c>
      <x:c t="str">
        <x:v>ULTRAMIX mosogatócsaptelep test, matt arany</x:v>
      </x:c>
      <x:c t="str">
        <x:v>SAPHO</x:v>
      </x:c>
      <x:c t="str">
        <x:v>8590913985638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UT017G-2</x:v>
      </x:c>
      <x:c t="str">
        <x:v>ULTRAMIX nyitókar, pár, matt arany</x:v>
      </x:c>
      <x:c t="str">
        <x:v>SAPHO</x:v>
      </x:c>
      <x:c t="str">
        <x:v>8590913985935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2025.02</x:v>
      </x:c>
    </x:row>
    <x:row>
      <x:c t="str">
        <x:v>UT017G-3</x:v>
      </x:c>
      <x:c t="str">
        <x:v>ULTRAMIX rozetta, pár, matt arany</x:v>
      </x:c>
      <x:c t="str">
        <x:v>SAPHO</x:v>
      </x:c>
      <x:c t="str">
        <x:v>8590913985966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39000.0000</x:v>
      </x:c>
      <x:c t="str">
        <x:v>újdonság: 2025.02</x:v>
      </x:c>
    </x:row>
    <x:row>
      <x:c t="str">
        <x:v>UT017T-1</x:v>
      </x:c>
      <x:c t="str">
        <x:v>ULTRASAN nyitókar, pár, króm</x:v>
      </x:c>
      <x:c t="str">
        <x:v>SAPHO</x:v>
      </x:c>
      <x:c t="str">
        <x:v>8590913986017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46000.0000</x:v>
      </x:c>
      <x:c t="str">
        <x:v>újdonság: 2025.02</x:v>
      </x:c>
    </x:row>
    <x:row>
      <x:c t="str">
        <x:v>UT017TB-1</x:v>
      </x:c>
      <x:c t="str">
        <x:v>ULTRASAN nyitókar, pár, matt fekete</x:v>
      </x:c>
      <x:c t="str">
        <x:v>SAPHO</x:v>
      </x:c>
      <x:c t="str">
        <x:v>8590913986048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>újdonság: 2025.02</x:v>
      </x:c>
    </x:row>
    <x:row>
      <x:c t="str">
        <x:v>UT017TG-1</x:v>
      </x:c>
      <x:c t="str">
        <x:v>ULTRASAN nyitókar, pár, matt arany</x:v>
      </x:c>
      <x:c t="str">
        <x:v>SAPHO</x:v>
      </x:c>
      <x:c t="str">
        <x:v>8590913986079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74000.0000</x:v>
      </x:c>
      <x:c t="str">
        <x:v>újdonság: 2025.02</x:v>
      </x:c>
    </x:row>
    <x:row>
      <x:c t="str">
        <x:v>UT017V-1</x:v>
      </x:c>
      <x:c t="str">
        <x:v>ULTRASAN nyitókar, pár, króm</x:v>
      </x:c>
      <x:c t="str">
        <x:v>SAPHO</x:v>
      </x:c>
      <x:c t="str">
        <x:v>8590913986093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2025.02</x:v>
      </x:c>
    </x:row>
    <x:row>
      <x:c t="str">
        <x:v>UT017VB-1</x:v>
      </x:c>
      <x:c t="str">
        <x:v>ULTRASAN nyitókar, pár, matt fekete</x:v>
      </x:c>
      <x:c t="str">
        <x:v>SAPHO</x:v>
      </x:c>
      <x:c t="str">
        <x:v>8590913986123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64000.0000</x:v>
      </x:c>
      <x:c t="str">
        <x:v>újdonság: 2025.02</x:v>
      </x:c>
    </x:row>
    <x:row>
      <x:c t="str">
        <x:v>UT017VG-1</x:v>
      </x:c>
      <x:c t="str">
        <x:v>ULTRASAN nyitókar, pár, matt arany</x:v>
      </x:c>
      <x:c t="str">
        <x:v>SAPHO</x:v>
      </x:c>
      <x:c t="str">
        <x:v>8590913986147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76000.0000</x:v>
      </x:c>
      <x:c t="str">
        <x:v>újdonság: 2025.02</x:v>
      </x:c>
    </x:row>
    <x:row>
      <x:c t="str">
        <x:v>UT018-1</x:v>
      </x:c>
      <x:c t="str">
        <x:v>ULTRAMIX falba süllyesztett csaptelep test kifolyócsővel, króm</x:v>
      </x:c>
      <x:c t="str">
        <x:v>SAPHO</x:v>
      </x:c>
      <x:c t="str">
        <x:v>8590913983467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2025.02</x:v>
      </x:c>
    </x:row>
    <x:row>
      <x:c t="str">
        <x:v>UT018B-1</x:v>
      </x:c>
      <x:c t="str">
        <x:v>ULTRAMIX falba süllyesztett csaptelep test kifolyócsővel, matt fekete</x:v>
      </x:c>
      <x:c t="str">
        <x:v>SAPHO</x:v>
      </x:c>
      <x:c t="str">
        <x:v>8590913984860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UT018G-1</x:v>
      </x:c>
      <x:c t="str">
        <x:v>ULTRAMIX falba süllyesztett csaptelep test kifolyócsővel, matt arany</x:v>
      </x:c>
      <x:c t="str">
        <x:v>SAPHO</x:v>
      </x:c>
      <x:c t="str">
        <x:v>8590913985669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UT019-1</x:v>
      </x:c>
      <x:c t="str">
        <x:v>ULTRAMIX mosogatócsaptelep test, króm</x:v>
      </x:c>
      <x:c t="str">
        <x:v>SAPHO</x:v>
      </x:c>
      <x:c t="str">
        <x:v>8590913983443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>újdonság: 2025.02</x:v>
      </x:c>
    </x:row>
    <x:row>
      <x:c t="str">
        <x:v>UT019B-1</x:v>
      </x:c>
      <x:c t="str">
        <x:v>ULTRAMIX mosogatócsaptelep test, matt fekete</x:v>
      </x:c>
      <x:c t="str">
        <x:v>SAPHO</x:v>
      </x:c>
      <x:c t="str">
        <x:v>8590913985041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189000.0000</x:v>
      </x:c>
      <x:c t="str">
        <x:v>újdonság: 2025.02</x:v>
      </x:c>
    </x:row>
    <x:row>
      <x:c t="str">
        <x:v>UT019G-1</x:v>
      </x:c>
      <x:c t="str">
        <x:v>ULTRAMIX mosogatócsaptelep test, matt arany</x:v>
      </x:c>
      <x:c t="str">
        <x:v>SAPHO</x:v>
      </x:c>
      <x:c t="str">
        <x:v>8590913985676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214000.0000</x:v>
      </x:c>
      <x:c t="str">
        <x:v>újdonság: 2025.02</x:v>
      </x:c>
    </x:row>
    <x:row>
      <x:c t="str">
        <x:v>UT021-1</x:v>
      </x:c>
      <x:c t="str">
        <x:v>ULTRAMIX térbenálló kádtöltőcsaptelep test, króm</x:v>
      </x:c>
      <x:c t="str">
        <x:v>SAPHO</x:v>
      </x:c>
      <x:c t="str">
        <x:v>8590913984686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624000.0000</x:v>
      </x:c>
      <x:c t="str">
        <x:v>újdonság: 2025.02</x:v>
      </x:c>
    </x:row>
    <x:row>
      <x:c t="str">
        <x:v>UT021-2</x:v>
      </x:c>
      <x:c t="str">
        <x:v>ULTRAMIX váltókar, króm</x:v>
      </x:c>
      <x:c t="str">
        <x:v>SAPHO</x:v>
      </x:c>
      <x:c t="str">
        <x:v>8590913985102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UT021B-1</x:v>
      </x:c>
      <x:c t="str">
        <x:v>ULTRAMIX térbenálló kádtöltőcsaptelep test, matt fekete</x:v>
      </x:c>
      <x:c t="str">
        <x:v>SAPHO</x:v>
      </x:c>
      <x:c t="str">
        <x:v>8590913985096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839000.0000</x:v>
      </x:c>
      <x:c t="str">
        <x:v>újdonság: 2025.02</x:v>
      </x:c>
    </x:row>
    <x:row>
      <x:c t="str">
        <x:v>UT021B-2</x:v>
      </x:c>
      <x:c t="str">
        <x:v>ULTRAMIX váltókar, matt fekete</x:v>
      </x:c>
      <x:c t="str">
        <x:v>SAPHO</x:v>
      </x:c>
      <x:c t="str">
        <x:v>8590913985850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2025.02</x:v>
      </x:c>
    </x:row>
    <x:row>
      <x:c t="str">
        <x:v>UT021G-1</x:v>
      </x:c>
      <x:c t="str">
        <x:v>ULTRAMIX térbenálló kádtöltőcsaptelep test, matt arany</x:v>
      </x:c>
      <x:c t="str">
        <x:v>SAPHO</x:v>
      </x:c>
      <x:c t="str">
        <x:v>8590913985683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990000.0000</x:v>
      </x:c>
      <x:c t="str">
        <x:v>újdonság: 2025.02</x:v>
      </x:c>
    </x:row>
    <x:row>
      <x:c t="str">
        <x:v>UT021G-2</x:v>
      </x:c>
      <x:c t="str">
        <x:v>ULTRAMIX váltókar, matt arany</x:v>
      </x:c>
      <x:c t="str">
        <x:v>SAPHO</x:v>
      </x:c>
      <x:c t="str">
        <x:v>8590913985973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2025.02</x:v>
      </x:c>
    </x:row>
    <x:row>
      <x:c t="str">
        <x:v>UT041-1</x:v>
      </x:c>
      <x:c t="str">
        <x:v>ULTRAMIX csaptelep test, króm</x:v>
      </x:c>
      <x:c t="str">
        <x:v>SAPHO</x:v>
      </x:c>
      <x:c t="str">
        <x:v>8590913984730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34000.0000</x:v>
      </x:c>
      <x:c t="str">
        <x:v>újdonság: 2025.02</x:v>
      </x:c>
    </x:row>
    <x:row>
      <x:c t="str">
        <x:v>UT041B-1</x:v>
      </x:c>
      <x:c t="str">
        <x:v>ULTRAMIX csaptelep test, matt fekete</x:v>
      </x:c>
      <x:c t="str">
        <x:v>SAPHO</x:v>
      </x:c>
      <x:c t="str">
        <x:v>8590913985126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51000.0000</x:v>
      </x:c>
      <x:c t="str">
        <x:v>újdonság: 2025.02</x:v>
      </x:c>
    </x:row>
    <x:row>
      <x:c t="str">
        <x:v>UT041G-1</x:v>
      </x:c>
      <x:c t="str">
        <x:v>ULTRAMIX csaptelep test, matt arany</x:v>
      </x:c>
      <x:c t="str">
        <x:v>SAPHO</x:v>
      </x:c>
      <x:c t="str">
        <x:v>8590913985690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2025.02</x:v>
      </x:c>
    </x:row>
    <x:row>
      <x:c t="str">
        <x:v>UT042-1</x:v>
      </x:c>
      <x:c t="str">
        <x:v>ULTRAMIX csaptelep test, króm</x:v>
      </x:c>
      <x:c t="str">
        <x:v>SAPHO</x:v>
      </x:c>
      <x:c t="str">
        <x:v>8590913984747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2025.02</x:v>
      </x:c>
    </x:row>
    <x:row>
      <x:c t="str">
        <x:v>UT042B-1</x:v>
      </x:c>
      <x:c t="str">
        <x:v>ULTRAMIX csaptelep test, matt fekete</x:v>
      </x:c>
      <x:c t="str">
        <x:v>SAPHO</x:v>
      </x:c>
      <x:c t="str">
        <x:v>8590913985133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82000.0000</x:v>
      </x:c>
      <x:c t="str">
        <x:v>újdonság: 2025.02</x:v>
      </x:c>
    </x:row>
    <x:row>
      <x:c t="str">
        <x:v>UT042G-1</x:v>
      </x:c>
      <x:c t="str">
        <x:v>ULTRAMIX csaptelep test, matt arany</x:v>
      </x:c>
      <x:c t="str">
        <x:v>SAPHO</x:v>
      </x:c>
      <x:c t="str">
        <x:v>8590913985706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UT043-1</x:v>
      </x:c>
      <x:c t="str">
        <x:v>ULTRAMIX csaptelep test, króm</x:v>
      </x:c>
      <x:c t="str">
        <x:v>SAPHO</x:v>
      </x:c>
      <x:c t="str">
        <x:v>8590913984754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159000.0000</x:v>
      </x:c>
      <x:c t="str">
        <x:v>újdonság: 2025.02</x:v>
      </x:c>
    </x:row>
    <x:row>
      <x:c t="str">
        <x:v>UT043B-1</x:v>
      </x:c>
      <x:c t="str">
        <x:v>ULTRAMIX csaptelep test, matt fekete</x:v>
      </x:c>
      <x:c t="str">
        <x:v>SAPHO</x:v>
      </x:c>
      <x:c t="str">
        <x:v>8590913985140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2025.02</x:v>
      </x:c>
    </x:row>
    <x:row>
      <x:c t="str">
        <x:v>UT043G-1</x:v>
      </x:c>
      <x:c t="str">
        <x:v>ULTRAMIX csaptelep test, matt arany</x:v>
      </x:c>
      <x:c t="str">
        <x:v>SAPHO</x:v>
      </x:c>
      <x:c t="str">
        <x:v>8590913985720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199000.0000</x:v>
      </x:c>
      <x:c t="str">
        <x:v>újdonság: 2025.02</x:v>
      </x:c>
    </x:row>
    <x:row>
      <x:c t="str">
        <x:v>UT044-1</x:v>
      </x:c>
      <x:c t="str">
        <x:v>ULTRAMIX csaptelep test, króm</x:v>
      </x:c>
      <x:c t="str">
        <x:v>SAPHO</x:v>
      </x:c>
      <x:c t="str">
        <x:v>8590913984761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179000.0000</x:v>
      </x:c>
      <x:c t="str">
        <x:v>újdonság: 2025.02</x:v>
      </x:c>
    </x:row>
    <x:row>
      <x:c t="str">
        <x:v>UT044B-1</x:v>
      </x:c>
      <x:c t="str">
        <x:v>ULTRAMIX csaptelep test, matt fekete</x:v>
      </x:c>
      <x:c t="str">
        <x:v>SAPHO</x:v>
      </x:c>
      <x:c t="str">
        <x:v>8590913985157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204000.0000</x:v>
      </x:c>
      <x:c t="str">
        <x:v>újdonság: 2025.02</x:v>
      </x:c>
    </x:row>
    <x:row>
      <x:c t="str">
        <x:v>UT044G-1</x:v>
      </x:c>
      <x:c t="str">
        <x:v>ULTRAMIX csaptelep test, matt arany</x:v>
      </x:c>
      <x:c t="str">
        <x:v>SAPHO</x:v>
      </x:c>
      <x:c t="str">
        <x:v>8590913985737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219000.0000</x:v>
      </x:c>
      <x:c t="str">
        <x:v>újdonság: 2025.02</x:v>
      </x:c>
    </x:row>
    <x:row>
      <x:c t="str">
        <x:v>UT045-1</x:v>
      </x:c>
      <x:c t="str">
        <x:v>ULTRAMIX csaptelep test, kézizuhannyal, króm</x:v>
      </x:c>
      <x:c t="str">
        <x:v>SAPHO</x:v>
      </x:c>
      <x:c t="str">
        <x:v>8590913984723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249000.0000</x:v>
      </x:c>
      <x:c t="str">
        <x:v>újdonság: 2025.02</x:v>
      </x:c>
    </x:row>
    <x:row>
      <x:c t="str">
        <x:v>UT045B-1</x:v>
      </x:c>
      <x:c t="str">
        <x:v>ULTRAMIX csaptelep test, kézizuhannyal, matt fekete</x:v>
      </x:c>
      <x:c t="str">
        <x:v>SAPHO</x:v>
      </x:c>
      <x:c t="str">
        <x:v>8590913985164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289000.0000</x:v>
      </x:c>
      <x:c t="str">
        <x:v>újdonság: 2025.02</x:v>
      </x:c>
    </x:row>
    <x:row>
      <x:c t="str">
        <x:v>UT045G-1</x:v>
      </x:c>
      <x:c t="str">
        <x:v>ULTRAMIX csaptelep test, kézizuhannyal, matt arany</x:v>
      </x:c>
      <x:c t="str">
        <x:v>SAPHO</x:v>
      </x:c>
      <x:c t="str">
        <x:v>8590913985751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319000.0000</x:v>
      </x:c>
      <x:c t="str">
        <x:v>újdonság: 2025.02</x:v>
      </x:c>
    </x:row>
    <x:row>
      <x:c t="str">
        <x:v>UT052-1</x:v>
      </x:c>
      <x:c t="str">
        <x:v>ULTRAMIX kádperemre építhető csaptelep test, kifolyócsővel és kézizuhannyal, króm</x:v>
      </x:c>
      <x:c t="str">
        <x:v>SAPHO</x:v>
      </x:c>
      <x:c t="str">
        <x:v>8590913984679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269000.0000</x:v>
      </x:c>
      <x:c t="str">
        <x:v>újdonság: 2025.02</x:v>
      </x:c>
    </x:row>
    <x:row>
      <x:c t="str">
        <x:v>UT052B-1</x:v>
      </x:c>
      <x:c t="str">
        <x:v>ULTRAMIX kádperemre építhető csaptelep test, kifolyócsővel és kézizuhannyal, matt fekete</x:v>
      </x:c>
      <x:c t="str">
        <x:v>SAPHO</x:v>
      </x:c>
      <x:c t="str">
        <x:v>8590913985171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379000.0000</x:v>
      </x:c>
      <x:c t="str">
        <x:v>újdonság: 2025.02</x:v>
      </x:c>
    </x:row>
    <x:row>
      <x:c t="str">
        <x:v>UT052G-1</x:v>
      </x:c>
      <x:c t="str">
        <x:v>ULTRAMIX kádperemre építhető csaptelep test, kifolyócsővel és kézizuhannyal, matt arany</x:v>
      </x:c>
      <x:c t="str">
        <x:v>SAPHO</x:v>
      </x:c>
      <x:c t="str">
        <x:v>8590913985805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449000.0000</x:v>
      </x:c>
      <x:c t="str">
        <x:v>újdonság: 2025.02</x:v>
      </x:c>
    </x:row>
    <x:row>
      <x:c t="str">
        <x:v>UT093-1</x:v>
      </x:c>
      <x:c t="str">
        <x:v>ULTRAMIX falba süllyesztett csaptelep test kifolyócsővel, kézizuhannyal, króm</x:v>
      </x:c>
      <x:c t="str">
        <x:v>SAPHO</x:v>
      </x:c>
      <x:c t="str">
        <x:v>8590913984716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294000.0000</x:v>
      </x:c>
      <x:c t="str">
        <x:v>újdonság: 2025.02</x:v>
      </x:c>
    </x:row>
    <x:row>
      <x:c t="str">
        <x:v>UT093B-1</x:v>
      </x:c>
      <x:c t="str">
        <x:v>ULTRAMIX falba süllyesztett csaptelep test kifolyócsővel, kézizuhannyal, matt fekete</x:v>
      </x:c>
      <x:c t="str">
        <x:v>SAPHO</x:v>
      </x:c>
      <x:c t="str">
        <x:v>8590913985188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359000.0000</x:v>
      </x:c>
      <x:c t="str">
        <x:v>újdonság: 2025.02</x:v>
      </x:c>
    </x:row>
    <x:row>
      <x:c t="str">
        <x:v>UT093G-1</x:v>
      </x:c>
      <x:c t="str">
        <x:v>ULTRAMIX falba süllyesztett csaptelep test kifolyócsővel, kézizuhannyal, matt arany</x:v>
      </x:c>
      <x:c t="str">
        <x:v>SAPHO</x:v>
      </x:c>
      <x:c t="str">
        <x:v>8590913985829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404000.0000</x:v>
      </x:c>
      <x:c t="str">
        <x:v>újdonság: 2025.02</x:v>
      </x:c>
    </x:row>
    <x:row>
      <x:c t="str">
        <x:v>UT110-1</x:v>
      </x:c>
      <x:c t="str">
        <x:v>ULTRAMIX falbasüllyesztett csaptelep test kifolyócsővel, 10cm, króm</x:v>
      </x:c>
      <x:c t="str">
        <x:v>SAPHO</x:v>
      </x:c>
      <x:c t="str">
        <x:v>8590913118319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2025.07</x:v>
      </x:c>
    </x:row>
    <x:row>
      <x:c t="str">
        <x:v>UT110B-1</x:v>
      </x:c>
      <x:c t="str">
        <x:v>ULTRAMIX falbasüllyesztett csaptelep test kifolyócsővel, 10cm, matt fekete</x:v>
      </x:c>
      <x:c t="str">
        <x:v>SAPHO</x:v>
      </x:c>
      <x:c t="str">
        <x:v>8590913118326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2025.07</x:v>
      </x:c>
    </x:row>
    <x:row>
      <x:c t="str">
        <x:v>UT118-1</x:v>
      </x:c>
      <x:c t="str">
        <x:v>ULTRAMIX falba süllyesztett csaptelep test kifolyócsővel, króm</x:v>
      </x:c>
      <x:c t="str">
        <x:v>SAPHO</x:v>
      </x:c>
      <x:c t="str">
        <x:v>8590913983481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UT118B-1</x:v>
      </x:c>
      <x:c t="str">
        <x:v>ULTRAMIX falba süllyesztett csaptelep test kifolyócsővel, matt fekete</x:v>
      </x:c>
      <x:c t="str">
        <x:v>SAPHO</x:v>
      </x:c>
      <x:c t="str">
        <x:v>8590913985195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UT118G-1</x:v>
      </x:c>
      <x:c t="str">
        <x:v>ULTRAMIX falba süllyesztett csaptelep test kifolyócsővel, matt arany</x:v>
      </x:c>
      <x:c t="str">
        <x:v>SAPHO</x:v>
      </x:c>
      <x:c t="str">
        <x:v>8590913985836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UT139-1</x:v>
      </x:c>
      <x:c t="str">
        <x:v>ULTRAMIX zuhanyoszlop test, fejzuhannyal, kézizuhannyal, króm</x:v>
      </x:c>
      <x:c t="str">
        <x:v>SAPHO</x:v>
      </x:c>
      <x:c t="str">
        <x:v>8590913984785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379000.0000</x:v>
      </x:c>
      <x:c t="str">
        <x:v>újdonság: 2025.02</x:v>
      </x:c>
    </x:row>
    <x:row>
      <x:c t="str">
        <x:v>UT139B-1</x:v>
      </x:c>
      <x:c t="str">
        <x:v>ULTRAMIX zuhanyoszlop test, fejzuhannyal, kézizuhannyal, matt fekete</x:v>
      </x:c>
      <x:c t="str">
        <x:v>SAPHO</x:v>
      </x:c>
      <x:c t="str">
        <x:v>8590913985201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539000.0000</x:v>
      </x:c>
      <x:c t="str">
        <x:v>újdonság: 2025.02</x:v>
      </x:c>
    </x:row>
    <x:row>
      <x:c t="str">
        <x:v>UT139G-1</x:v>
      </x:c>
      <x:c t="str">
        <x:v>ULTRAMIX zuhanyoszlop test, fejzuhannyal, kézizuhannyal, matt arany</x:v>
      </x:c>
      <x:c t="str">
        <x:v>SAPHO</x:v>
      </x:c>
      <x:c t="str">
        <x:v>8590913985843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649000.0000</x:v>
      </x:c>
      <x:c t="str">
        <x:v>újdonság: 2025.02</x:v>
      </x:c>
    </x:row>
    <x:row>
      <x:c t="str">
        <x:v>V105X65</x:v>
      </x:c>
      <x:c t="str">
        <x:v>AQUALINE lemezkád láb nélkül, 105x65 fehér</x:v>
      </x:c>
      <x:c t="str">
        <x:v>AQUALINE</x:v>
      </x:c>
      <x:c t="str">
        <x:v>8096011011014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2024.11</x:v>
      </x:c>
    </x:row>
    <x:row>
      <x:c t="str">
        <x:v>V105X70</x:v>
      </x:c>
      <x:c t="str">
        <x:v>AQUALINE lemezkád (ülőkád) láb nélkül, 105x70x41cm, fehér</x:v>
      </x:c>
      <x:c t="str">
        <x:v>AQUALINE</x:v>
      </x:c>
      <x:c t="str">
        <x:v>8096021061016</x:v>
      </x:c>
      <x:c t="str">
        <x:v>db        </x:v>
      </x:c>
      <x:c t="str">
        <x:v>73242900</x:v>
      </x:c>
      <x:c t="n">
        <x:v>17.0700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2025.07</x:v>
      </x:c>
    </x:row>
    <x:row>
      <x:c t="str">
        <x:v>V105X70P</x:v>
      </x:c>
      <x:c t="str">
        <x:v>AQUALINE lemezkád láb nélkül, 105x70cm</x:v>
      </x:c>
      <x:c t="str">
        <x:v>AQUALINE</x:v>
      </x:c>
      <x:c t="str">
        <x:v>8096021021010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2026.02</x:v>
      </x:c>
    </x:row>
    <x:row>
      <x:c t="str">
        <x:v>V120X70</x:v>
      </x:c>
      <x:c t="str">
        <x:v>AQUALINE lemezkád láb nélkül, 120x70x39cm, fehér</x:v>
      </x:c>
      <x:c t="str">
        <x:v>AKCIO</x:v>
      </x:c>
      <x:c t="str">
        <x:v>8096011201019</x:v>
      </x:c>
      <x:c t="str">
        <x:v>db        </x:v>
      </x:c>
      <x:c t="str">
        <x:v>73242900</x:v>
      </x:c>
      <x:c t="n">
        <x:v>16.8500</x:v>
      </x:c>
      <x:c t="str">
        <x:v/>
      </x:c>
      <x:c t="str">
        <x:v>kád, mélytálca, előlap</x:v>
      </x:c>
      <x:c t="str">
        <x:v>kád</x:v>
      </x:c>
      <x:c t="n">
        <x:v>62000.0000</x:v>
      </x:c>
      <x:c t="n">
        <x:v>79000.0000</x:v>
      </x:c>
      <x:c t="str">
        <x:v>kifutott: 2025.07</x:v>
      </x:c>
    </x:row>
    <x:row>
      <x:c t="str">
        <x:v>V140X70</x:v>
      </x:c>
      <x:c t="str">
        <x:v>AQUALINE lemezkád láb nélkül, 140x70x39cm, fehér</x:v>
      </x:c>
      <x:c t="str">
        <x:v>AKCIO</x:v>
      </x:c>
      <x:c t="str">
        <x:v>8096011401013</x:v>
      </x:c>
      <x:c t="str">
        <x:v>db        </x:v>
      </x:c>
      <x:c t="str">
        <x:v>73242900</x:v>
      </x:c>
      <x:c t="n">
        <x:v>20.4200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2025.07</x:v>
      </x:c>
    </x:row>
    <x:row>
      <x:c t="str">
        <x:v>V150X70</x:v>
      </x:c>
      <x:c t="str">
        <x:v>AQUALINE lemezkád láb nélkül, 150x70x39cm, fehér</x:v>
      </x:c>
      <x:c t="str">
        <x:v>AKCIO</x:v>
      </x:c>
      <x:c t="str">
        <x:v>8096011501010</x:v>
      </x:c>
      <x:c t="str">
        <x:v>db        </x:v>
      </x:c>
      <x:c t="str">
        <x:v>73242900</x:v>
      </x:c>
      <x:c t="n">
        <x:v>22.0700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2025.08</x:v>
      </x:c>
    </x:row>
    <x:row>
      <x:c t="str">
        <x:v>V160X70</x:v>
      </x:c>
      <x:c t="str">
        <x:v>AQUALINE lemezkád láb nélkül, 160x70x39cm, fehér</x:v>
      </x:c>
      <x:c t="str">
        <x:v>AKCIO</x:v>
      </x:c>
      <x:c t="str">
        <x:v>8096011601017</x:v>
      </x:c>
      <x:c t="str">
        <x:v>db        </x:v>
      </x:c>
      <x:c t="str">
        <x:v>73242900</x:v>
      </x:c>
      <x:c t="n">
        <x:v>22.8000</x:v>
      </x:c>
      <x:c t="str">
        <x:v/>
      </x:c>
      <x:c t="str">
        <x:v>kád, mélytálca, előlap</x:v>
      </x:c>
      <x:c t="str">
        <x:v>kád</x:v>
      </x:c>
      <x:c t="n">
        <x:v>68000.0000</x:v>
      </x:c>
      <x:c t="n">
        <x:v>79000.0000</x:v>
      </x:c>
      <x:c t="str">
        <x:v>kifutott: 2025.07</x:v>
      </x:c>
    </x:row>
    <x:row>
      <x:c t="str">
        <x:v>V170X70</x:v>
      </x:c>
      <x:c t="str">
        <x:v>AQUALINE lemezkád láb nélkül, 170x70x38cm, fehér</x:v>
      </x:c>
      <x:c t="str">
        <x:v>AKCIO</x:v>
      </x:c>
      <x:c t="str">
        <x:v>8096011701014</x:v>
      </x:c>
      <x:c t="str">
        <x:v>db        </x:v>
      </x:c>
      <x:c t="str">
        <x:v>73242900</x:v>
      </x:c>
      <x:c t="n">
        <x:v>24.7600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79000.0000</x:v>
      </x:c>
      <x:c t="str">
        <x:v>kifutott: 2025.07</x:v>
      </x:c>
    </x:row>
    <x:row>
      <x:c t="str">
        <x:v>VA080-2222</x:v>
      </x:c>
      <x:c t="str">
        <x:v>VIERA mosdótartó szekrény, 80x44x50cm, matt fehér rockstone korpusz/Alabama tölgy</x:v>
      </x:c>
      <x:c t="str">
        <x:v>SAPHO</x:v>
      </x:c>
      <x:c t="str">
        <x:v>8590913939389</x:v>
      </x:c>
      <x:c t="str">
        <x:v>db        </x:v>
      </x:c>
      <x:c t="str">
        <x:v>94036090</x:v>
      </x:c>
      <x:c t="n">
        <x:v>45.6000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VA100-2222</x:v>
      </x:c>
      <x:c t="str">
        <x:v>VIERA mosdótartó szekrény, 100x44x50cm, matt fehér rockstone korpusz/Alabama tölgy</x:v>
      </x:c>
      <x:c t="str">
        <x:v>SAPHO</x:v>
      </x:c>
      <x:c t="str">
        <x:v>8590913939396</x:v>
      </x:c>
      <x:c t="str">
        <x:v>db        </x:v>
      </x:c>
      <x:c t="str">
        <x:v>94036090</x:v>
      </x:c>
      <x:c t="n">
        <x:v>57.0000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/>
      </x:c>
    </x:row>
    <x:row>
      <x:c t="str">
        <x:v>VA120-2222</x:v>
      </x:c>
      <x:c t="str">
        <x:v>VIERA mosdótartó szekrény, 120x44x50cm, matt fehér rockstone korpusz/Alabama tölgy</x:v>
      </x:c>
      <x:c t="str">
        <x:v>SAPHO</x:v>
      </x:c>
      <x:c t="str">
        <x:v>8590913939402</x:v>
      </x:c>
      <x:c t="str">
        <x:v>db        </x:v>
      </x:c>
      <x:c t="str">
        <x:v>94036090</x:v>
      </x:c>
      <x:c t="n">
        <x:v>68.4000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609000.0000</x:v>
      </x:c>
      <x:c t="str">
        <x:v/>
      </x:c>
    </x:row>
    <x:row>
      <x:c t="str">
        <x:v>VC02</x:v>
      </x:c>
      <x:c t="str">
        <x:v>AQUALINE VICTORIA mosdócsaptelep leeresztő nélkül, króm</x:v>
      </x:c>
      <x:c t="str">
        <x:v>AQUALINE</x:v>
      </x:c>
      <x:c t="str">
        <x:v>8590913820465</x:v>
      </x:c>
      <x:c t="str">
        <x:v>db        </x:v>
      </x:c>
      <x:c t="str">
        <x:v>84818011</x:v>
      </x:c>
      <x:c t="n">
        <x:v>1.1870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24000.0000</x:v>
      </x:c>
      <x:c t="str">
        <x:v/>
      </x:c>
    </x:row>
    <x:row>
      <x:c t="str">
        <x:v>VC10</x:v>
      </x:c>
      <x:c t="str">
        <x:v>AQUALINE VICTORIA kádtöltő csaptelep, zuhanyszettel, króm</x:v>
      </x:c>
      <x:c t="str">
        <x:v>AQUALINE</x:v>
      </x:c>
      <x:c t="str">
        <x:v>8590913820489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61000.0000</x:v>
      </x:c>
      <x:c t="str">
        <x:v/>
      </x:c>
    </x:row>
    <x:row>
      <x:c t="str">
        <x:v>VC101</x:v>
      </x:c>
      <x:c t="str">
        <x:v>AQUALINE VICTORIA kézizuhany, króm</x:v>
      </x:c>
      <x:c t="str">
        <x:v>AQUALINE</x:v>
      </x:c>
      <x:c t="str">
        <x:v>8590913883859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VC11</x:v>
      </x:c>
      <x:c t="str">
        <x:v>AQUALINE VICTORIA zuhanycsaptelep, króm</x:v>
      </x:c>
      <x:c t="str">
        <x:v>AQUALINE</x:v>
      </x:c>
      <x:c t="str">
        <x:v>8590913820472</x:v>
      </x:c>
      <x:c t="str">
        <x:v>db        </x:v>
      </x:c>
      <x:c t="str">
        <x:v>84818011</x:v>
      </x:c>
      <x:c t="n">
        <x:v>1.2140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2025.08</x:v>
      </x:c>
    </x:row>
    <x:row>
      <x:c t="str">
        <x:v>VC442</x:v>
      </x:c>
      <x:c t="str">
        <x:v>TWIGA acél tartókonzol, 80x67cm, matt fekete</x:v>
      </x:c>
      <x:c t="str">
        <x:v>SAPHO</x:v>
      </x:c>
      <x:c t="str">
        <x:v>8590913880872</x:v>
      </x:c>
      <x:c t="str">
        <x:v>db        </x:v>
      </x:c>
      <x:c t="str">
        <x:v>73269098</x:v>
      </x:c>
      <x:c t="n">
        <x:v>8.0000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/>
      </x:c>
    </x:row>
    <x:row>
      <x:c t="str">
        <x:v>VC442-100-10</x:v>
      </x:c>
      <x:c t="str">
        <x:v>TWIGA mosdótartó asztal, 100x72x50cm, matt fekete/szürke kő</x:v>
      </x:c>
      <x:c t="str">
        <x:v>KOMPONENS</x:v>
      </x:c>
      <x:c t="str">
        <x:v>8590913912023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VC442-100-11</x:v>
      </x:c>
      <x:c t="str">
        <x:v>TWIGA mosdótartó asztal, 100x72x50cm, matt fekete/sötét tölgy</x:v>
      </x:c>
      <x:c t="str">
        <x:v>KOMPONENS</x:v>
      </x:c>
      <x:c t="str">
        <x:v>8590913915079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VC442-100-3</x:v>
      </x:c>
      <x:c t="str">
        <x:v>TWIGA mosdótartó asztal, 100x72x50cm, matt fekete/rusztikus dió</x:v>
      </x:c>
      <x:c t="str">
        <x:v>KOMPONENS</x:v>
      </x:c>
      <x:c t="str">
        <x:v>8590913904332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286000.0000</x:v>
      </x:c>
      <x:c t="str">
        <x:v>kifutott: 2025.03</x:v>
      </x:c>
    </x:row>
    <x:row>
      <x:c t="str">
        <x:v>VC442-100-4</x:v>
      </x:c>
      <x:c t="str">
        <x:v>TWIGA mosdótartó asztal, 100x72x50cm, matt fekete/roveri tölgy</x:v>
      </x:c>
      <x:c t="str">
        <x:v>KOMPONENS</x:v>
      </x:c>
      <x:c t="str">
        <x:v>8590913906527</x:v>
      </x:c>
      <x:c t="str">
        <x:v>szett     </x:v>
      </x:c>
      <x:c t="str">
        <x:v/>
      </x:c>
      <x:c t="n">
        <x:v>34.0500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VC442-100-5</x:v>
      </x:c>
      <x:c t="str">
        <x:v>TWIGA mosdótartó asztal, 100x72x50cm, matt fekete/öreg tölgy</x:v>
      </x:c>
      <x:c t="str">
        <x:v>KOMPONENS</x:v>
      </x:c>
      <x:c t="str">
        <x:v>8590913904349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VC442-100-6</x:v>
      </x:c>
      <x:c t="str">
        <x:v>TWIGA mosdótartó asztal, 100x72x50cm, matt fekete/aquamarine</x:v>
      </x:c>
      <x:c t="str">
        <x:v>KOMPONENS</x:v>
      </x:c>
      <x:c t="str">
        <x:v>8590913904356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VC442-100-7</x:v>
      </x:c>
      <x:c t="str">
        <x:v>TWIGA mosdótartó asztal, 100x72x50cm, matt fekete/cement szürke</x:v>
      </x:c>
      <x:c t="str">
        <x:v>KOMPONENS</x:v>
      </x:c>
      <x:c t="str">
        <x:v>8590913904363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VC442-100-8</x:v>
      </x:c>
      <x:c t="str">
        <x:v>TWIGA mosdótartó asztal, 100x72x50cm, matt fekete/old wood</x:v>
      </x:c>
      <x:c t="str">
        <x:v>KOMPONENS</x:v>
      </x:c>
      <x:c t="str">
        <x:v>8590913906534</x:v>
      </x:c>
      <x:c t="str">
        <x:v>szett     </x:v>
      </x:c>
      <x:c t="str">
        <x:v/>
      </x:c>
      <x:c t="n">
        <x:v>34.0490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VC442-100-9</x:v>
      </x:c>
      <x:c t="str">
        <x:v>TWIGA mosdótartó asztal, 100x72x50cm, matt fekete/zúzott kő</x:v>
      </x:c>
      <x:c t="str">
        <x:v>KOMPONENS</x:v>
      </x:c>
      <x:c t="str">
        <x:v>8590913911965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VC442-80-10</x:v>
      </x:c>
      <x:c t="str">
        <x:v>TWIGA mosdótartó asztal, 80x72x50cm, matt fekete/szürke kő</x:v>
      </x:c>
      <x:c t="str">
        <x:v>KOMPONENS</x:v>
      </x:c>
      <x:c t="str">
        <x:v>8590913912009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VC442-80-11</x:v>
      </x:c>
      <x:c t="str">
        <x:v>TWIGA mosdótartó asztal, 80x72x50cm, matt fekete/sötét tölgy</x:v>
      </x:c>
      <x:c t="str">
        <x:v>KOMPONENS</x:v>
      </x:c>
      <x:c t="str">
        <x:v>8590913915475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VC442-80-3</x:v>
      </x:c>
      <x:c t="str">
        <x:v>TWIGA mosdótartó asztal, 80x72x50cm, matt fekete/rusztikus dió</x:v>
      </x:c>
      <x:c t="str">
        <x:v>KOMPONENS</x:v>
      </x:c>
      <x:c t="str">
        <x:v>8590913904257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270000.0000</x:v>
      </x:c>
      <x:c t="str">
        <x:v>kifutott: 2025.03</x:v>
      </x:c>
    </x:row>
    <x:row>
      <x:c t="str">
        <x:v>VC442-80-4</x:v>
      </x:c>
      <x:c t="str">
        <x:v>TWIGA mosdótartó asztal, 80x72x50cm, matt fekete/roveri tölgy</x:v>
      </x:c>
      <x:c t="str">
        <x:v>KOMPONENS</x:v>
      </x:c>
      <x:c t="str">
        <x:v>8590913906480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VC442-80-5</x:v>
      </x:c>
      <x:c t="str">
        <x:v>TWIGA mosdótartó asztal, 80x72x50cm, matt fekete/öreg tölgy</x:v>
      </x:c>
      <x:c t="str">
        <x:v>KOMPONENS</x:v>
      </x:c>
      <x:c t="str">
        <x:v>8590913904264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VC442-80-6</x:v>
      </x:c>
      <x:c t="str">
        <x:v>TWIGA mosdótartó asztal, 80x72x50cm, matt fekete/aquamarine</x:v>
      </x:c>
      <x:c t="str">
        <x:v>KOMPONENS</x:v>
      </x:c>
      <x:c t="str">
        <x:v>8590913904271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VC442-80-7</x:v>
      </x:c>
      <x:c t="str">
        <x:v>TWIGA mosdótartó asztal, 80x72x50cm, matt fekete/cement szürke</x:v>
      </x:c>
      <x:c t="str">
        <x:v>KOMPONENS</x:v>
      </x:c>
      <x:c t="str">
        <x:v>8590913904288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VC442-80-8</x:v>
      </x:c>
      <x:c t="str">
        <x:v>TWIGA mosdótartó asztal, 80x72x50cm, matt fekete/old wood</x:v>
      </x:c>
      <x:c t="str">
        <x:v>KOMPONENS</x:v>
      </x:c>
      <x:c t="str">
        <x:v>8590913906497</x:v>
      </x:c>
      <x:c t="str">
        <x:v>szett     </x:v>
      </x:c>
      <x:c t="str">
        <x:v/>
      </x:c>
      <x:c t="n">
        <x:v>29.2770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VC442-80-9</x:v>
      </x:c>
      <x:c t="str">
        <x:v>TWIGA mosdótartó asztal, 80x72x50cm, matt fekete/zúzott kő</x:v>
      </x:c>
      <x:c t="str">
        <x:v>KOMPONENS</x:v>
      </x:c>
      <x:c t="str">
        <x:v>8590913911941</x:v>
      </x:c>
      <x:c t="str">
        <x:v>szett     </x:v>
      </x:c>
      <x:c t="str">
        <x:v/>
      </x:c>
      <x:c t="n">
        <x:v>29.2770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VC442-90-10</x:v>
      </x:c>
      <x:c t="str">
        <x:v>TWIGA mosdótartó asztal, 90x72x50cm, matt fekete/szürke kő</x:v>
      </x:c>
      <x:c t="str">
        <x:v>KOMPONENS</x:v>
      </x:c>
      <x:c t="str">
        <x:v>8590913912016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VC442-90-11</x:v>
      </x:c>
      <x:c t="str">
        <x:v>TWIGA mosdótartó asztal, 90x72x50cm, matt fekete/sötét tölgy</x:v>
      </x:c>
      <x:c t="str">
        <x:v>KOMPONENS</x:v>
      </x:c>
      <x:c t="str">
        <x:v>8590913915574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VC442-90-3</x:v>
      </x:c>
      <x:c t="str">
        <x:v>TWIGA mosdótartó asztal, 90x72x50cm, matt fekete/rusztikus dió</x:v>
      </x:c>
      <x:c t="str">
        <x:v>KOMPONENS</x:v>
      </x:c>
      <x:c t="str">
        <x:v>8590913904295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VC442-90-4</x:v>
      </x:c>
      <x:c t="str">
        <x:v>TWIGA mosdótartó asztal, 90x72x50cm, matt fekete/roveri tölgy</x:v>
      </x:c>
      <x:c t="str">
        <x:v>KOMPONENS</x:v>
      </x:c>
      <x:c t="str">
        <x:v>8590913906503</x:v>
      </x:c>
      <x:c t="str">
        <x:v>szett     </x:v>
      </x:c>
      <x:c t="str">
        <x:v/>
      </x:c>
      <x:c t="n">
        <x:v>31.3690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VC442-90-5</x:v>
      </x:c>
      <x:c t="str">
        <x:v>TWIGA mosdótartó asztal, 90x72x50cm, matt fekete/öreg tölgy</x:v>
      </x:c>
      <x:c t="str">
        <x:v>KOMPONENS</x:v>
      </x:c>
      <x:c t="str">
        <x:v>8590913904301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VC442-90-6</x:v>
      </x:c>
      <x:c t="str">
        <x:v>TWIGA mosdótartó asztal, 90x72x50cm, matt fekete/aquamarine</x:v>
      </x:c>
      <x:c t="str">
        <x:v>KOMPONENS</x:v>
      </x:c>
      <x:c t="str">
        <x:v>8590913904318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VC442-90-7</x:v>
      </x:c>
      <x:c t="str">
        <x:v>TWIGA mosdótartó asztal, 90x72x50cm, matt fekete/cement szürke</x:v>
      </x:c>
      <x:c t="str">
        <x:v>KOMPONENS</x:v>
      </x:c>
      <x:c t="str">
        <x:v>8590913904325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VC442-90-8</x:v>
      </x:c>
      <x:c t="str">
        <x:v>TWIGA mosdótartó asztal, 90x72x50cm, matt fekete/old wood</x:v>
      </x:c>
      <x:c t="str">
        <x:v>KOMPONENS</x:v>
      </x:c>
      <x:c t="str">
        <x:v>8590913906510</x:v>
      </x:c>
      <x:c t="str">
        <x:v>szett     </x:v>
      </x:c>
      <x:c t="str">
        <x:v/>
      </x:c>
      <x:c t="n">
        <x:v>31.3680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VC442-90-9</x:v>
      </x:c>
      <x:c t="str">
        <x:v>TWIGA mosdótartó asztal, 90x72x50cm, matt fekete/zúzott kő</x:v>
      </x:c>
      <x:c t="str">
        <x:v>KOMPONENS</x:v>
      </x:c>
      <x:c t="str">
        <x:v>8590913911958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VC453</x:v>
      </x:c>
      <x:c t="str">
        <x:v>TWIGA acél tartókonzol, 100x67cm, matt fekete</x:v>
      </x:c>
      <x:c t="str">
        <x:v>SAPHO</x:v>
      </x:c>
      <x:c t="str">
        <x:v>8590913880889</x:v>
      </x:c>
      <x:c t="str">
        <x:v>db        </x:v>
      </x:c>
      <x:c t="str">
        <x:v>73269098</x:v>
      </x:c>
      <x:c t="n">
        <x:v>8.5000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/>
      </x:c>
    </x:row>
    <x:row>
      <x:c t="str">
        <x:v>VC453-110-10</x:v>
      </x:c>
      <x:c t="str">
        <x:v>TWIGA mosdótartó asztal, 110x72x50cm, matt fekete/szürke kő</x:v>
      </x:c>
      <x:c t="str">
        <x:v>KOMPONENS</x:v>
      </x:c>
      <x:c t="str">
        <x:v>8590913912030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VC453-110-11</x:v>
      </x:c>
      <x:c t="str">
        <x:v>TWIGA mosdótartó asztal, 110x72x50cm, matt fekete/sötét tölgy</x:v>
      </x:c>
      <x:c t="str">
        <x:v>KOMPONENS</x:v>
      </x:c>
      <x:c t="str">
        <x:v>8590913915178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VC453-110-3</x:v>
      </x:c>
      <x:c t="str">
        <x:v>TWIGA mosdótartó asztal, 110x72x50cm, matt fekete/rusztikus dió</x:v>
      </x:c>
      <x:c t="str">
        <x:v>KOMPONENS</x:v>
      </x:c>
      <x:c t="str">
        <x:v>8590913904370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>kifutott: 2025.03</x:v>
      </x:c>
    </x:row>
    <x:row>
      <x:c t="str">
        <x:v>VC453-110-4</x:v>
      </x:c>
      <x:c t="str">
        <x:v>TWIGA mosdótartó asztal, 110x72x50cm, matt fekete/roveri tölgy</x:v>
      </x:c>
      <x:c t="str">
        <x:v>KOMPONENS</x:v>
      </x:c>
      <x:c t="str">
        <x:v>8590913906541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VC453-110-5</x:v>
      </x:c>
      <x:c t="str">
        <x:v>TWIGA mosdótartó asztal, 110x72x50cm, matt fekete/öreg tölgy</x:v>
      </x:c>
      <x:c t="str">
        <x:v>KOMPONENS</x:v>
      </x:c>
      <x:c t="str">
        <x:v>8590913904387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VC453-110-6</x:v>
      </x:c>
      <x:c t="str">
        <x:v>TWIGA mosdótartó asztal, 110x72x50cm, matt fekete/aquamarine</x:v>
      </x:c>
      <x:c t="str">
        <x:v>KOMPONENS</x:v>
      </x:c>
      <x:c t="str">
        <x:v>8590913904394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VC453-110-7</x:v>
      </x:c>
      <x:c t="str">
        <x:v>TWIGA mosdótartó asztal, 110x72x50cm, matt fekete/cement szürke</x:v>
      </x:c>
      <x:c t="str">
        <x:v>KOMPONENS</x:v>
      </x:c>
      <x:c t="str">
        <x:v>8590913904400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VC453-110-8</x:v>
      </x:c>
      <x:c t="str">
        <x:v>TWIGA mosdótartó asztal, 110x72x50cm, matt fekete/old wood</x:v>
      </x:c>
      <x:c t="str">
        <x:v>KOMPONENS</x:v>
      </x:c>
      <x:c t="str">
        <x:v>8590913906558</x:v>
      </x:c>
      <x:c t="str">
        <x:v>szett     </x:v>
      </x:c>
      <x:c t="str">
        <x:v/>
      </x:c>
      <x:c t="n">
        <x:v>37.3300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VC453-110-9</x:v>
      </x:c>
      <x:c t="str">
        <x:v>TWIGA mosdótartó asztal, 110x72x50cm, matt fekete/zúzott kő</x:v>
      </x:c>
      <x:c t="str">
        <x:v>KOMPONENS</x:v>
      </x:c>
      <x:c t="str">
        <x:v>8590913911972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VC453-120-10</x:v>
      </x:c>
      <x:c t="str">
        <x:v>TWIGA mosdótartó asztal, 120x72x50cm, matt fekete/szürke kő</x:v>
      </x:c>
      <x:c t="str">
        <x:v>KOMPONENS</x:v>
      </x:c>
      <x:c t="str">
        <x:v>8590913912047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VC453-120-11</x:v>
      </x:c>
      <x:c t="str">
        <x:v>TWIGA mosdótartó asztal, 120x72x50cm, matt fekete/sötét tölgy</x:v>
      </x:c>
      <x:c t="str">
        <x:v>KOMPONENS</x:v>
      </x:c>
      <x:c t="str">
        <x:v>8590913915277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VC453-120-3</x:v>
      </x:c>
      <x:c t="str">
        <x:v>TWIGA mosdótartó asztal, 120x72x50cm, matt fekete/rusztikus dió</x:v>
      </x:c>
      <x:c t="str">
        <x:v>KOMPONENS</x:v>
      </x:c>
      <x:c t="str">
        <x:v>8590913904417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302000.0000</x:v>
      </x:c>
      <x:c t="str">
        <x:v>kifutott: 2025.03</x:v>
      </x:c>
    </x:row>
    <x:row>
      <x:c t="str">
        <x:v>VC453-120-4</x:v>
      </x:c>
      <x:c t="str">
        <x:v>TWIGA mosdótartó asztal, 120x72x50cm, matt fekete/roveri tölgy</x:v>
      </x:c>
      <x:c t="str">
        <x:v>KOMPONENS</x:v>
      </x:c>
      <x:c t="str">
        <x:v>8590913906565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VC453-120-5</x:v>
      </x:c>
      <x:c t="str">
        <x:v>TWIGA mosdótartó asztal, 120x72x50cm, matt fekete/öreg tölgy</x:v>
      </x:c>
      <x:c t="str">
        <x:v>KOMPONENS</x:v>
      </x:c>
      <x:c t="str">
        <x:v>8590913904424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VC453-120-6</x:v>
      </x:c>
      <x:c t="str">
        <x:v>TWIGA mosdótartó asztal, 120x72x50cm, matt fekete/aquamarine</x:v>
      </x:c>
      <x:c t="str">
        <x:v>KOMPONENS</x:v>
      </x:c>
      <x:c t="str">
        <x:v>8590913904431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VC453-120-7</x:v>
      </x:c>
      <x:c t="str">
        <x:v>TWIGA mosdótartó asztal, 120x72x50cm, matt fekete/cement szürke</x:v>
      </x:c>
      <x:c t="str">
        <x:v>KOMPONENS</x:v>
      </x:c>
      <x:c t="str">
        <x:v>8590913904448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VC453-120-8</x:v>
      </x:c>
      <x:c t="str">
        <x:v>TWIGA mosdótartó asztal, 120x72x50cm, matt fekete/old wood</x:v>
      </x:c>
      <x:c t="str">
        <x:v>KOMPONENS</x:v>
      </x:c>
      <x:c t="str">
        <x:v>8590913906572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VC453-120-9</x:v>
      </x:c>
      <x:c t="str">
        <x:v>TWIGA mosdótartó asztal, 120x72x50cm, matt fekete/zúzott kő</x:v>
      </x:c>
      <x:c t="str">
        <x:v>KOMPONENS</x:v>
      </x:c>
      <x:c t="str">
        <x:v>8590913911989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VC453-130-10</x:v>
      </x:c>
      <x:c t="str">
        <x:v>TWIGA mosdótartó asztal, 130x72x50cm, matt fekete/szürke kő</x:v>
      </x:c>
      <x:c t="str">
        <x:v>KOMPONENS</x:v>
      </x:c>
      <x:c t="str">
        <x:v>8590913912054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VC453-130-11</x:v>
      </x:c>
      <x:c t="str">
        <x:v>TWIGA mosdótartó asztal, 130x72x50cm, matt fekete/sötét tölgy</x:v>
      </x:c>
      <x:c t="str">
        <x:v>KOMPONENS</x:v>
      </x:c>
      <x:c t="str">
        <x:v>8590913915376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VC453-130-3</x:v>
      </x:c>
      <x:c t="str">
        <x:v>TWIGA mosdótartó asztal, 130x72x50cm, matt fekete/rusztikus dió</x:v>
      </x:c>
      <x:c t="str">
        <x:v>KOMPONENS</x:v>
      </x:c>
      <x:c t="str">
        <x:v>8590913904455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kifutott: 2025.03</x:v>
      </x:c>
    </x:row>
    <x:row>
      <x:c t="str">
        <x:v>VC453-130-4</x:v>
      </x:c>
      <x:c t="str">
        <x:v>TWIGA mosdótartó asztal, 130x72x50cm, matt fekete/roveri tölgy</x:v>
      </x:c>
      <x:c t="str">
        <x:v>KOMPONENS</x:v>
      </x:c>
      <x:c t="str">
        <x:v>8590913906589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VC453-130-5</x:v>
      </x:c>
      <x:c t="str">
        <x:v>TWIGA mosdótartó asztal, 130x72x50cm, matt fekete/öreg tölgy</x:v>
      </x:c>
      <x:c t="str">
        <x:v>KOMPONENS</x:v>
      </x:c>
      <x:c t="str">
        <x:v>8590913904462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VC453-130-6</x:v>
      </x:c>
      <x:c t="str">
        <x:v>TWIGA mosdótartó asztal, 130x72x50cm, matt fekete/aquamarine</x:v>
      </x:c>
      <x:c t="str">
        <x:v>KOMPONENS</x:v>
      </x:c>
      <x:c t="str">
        <x:v>8590913904479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VC453-130-7</x:v>
      </x:c>
      <x:c t="str">
        <x:v>TWIGA mosdótartó asztal, 130x72x50cm, matt fekete/cement szürke</x:v>
      </x:c>
      <x:c t="str">
        <x:v>KOMPONENS</x:v>
      </x:c>
      <x:c t="str">
        <x:v>8590913904486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VC453-130-8</x:v>
      </x:c>
      <x:c t="str">
        <x:v>TWIGA mosdótartó asztal, 130x72x50cm, matt fekete/old wood</x:v>
      </x:c>
      <x:c t="str">
        <x:v>KOMPONENS</x:v>
      </x:c>
      <x:c t="str">
        <x:v>8590913906596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VC453-130-9</x:v>
      </x:c>
      <x:c t="str">
        <x:v>TWIGA mosdótartó asztal, 130x72x50cm, matt fekete/zúzott kő</x:v>
      </x:c>
      <x:c t="str">
        <x:v>KOMPONENS</x:v>
      </x:c>
      <x:c t="str">
        <x:v>8590913911996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VC453W-110-10</x:v>
      </x:c>
      <x:c t="str">
        <x:v>TWIGA mosdótartó asztal, 110x72x50cm, matt fehér/szürke kő</x:v>
      </x:c>
      <x:c t="str">
        <x:v>KOMPONENS</x:v>
      </x:c>
      <x:c t="str">
        <x:v>8590913915154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VC453W-110-11</x:v>
      </x:c>
      <x:c t="str">
        <x:v>TWIGA mosdótartó asztal, 110x72x50cm, matt fehér/sötét tölgy</x:v>
      </x:c>
      <x:c t="str">
        <x:v>KOMPONENS</x:v>
      </x:c>
      <x:c t="str">
        <x:v>8590913915123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VC453W-110-3</x:v>
      </x:c>
      <x:c t="str">
        <x:v>TWIGA mosdótartó asztal, 110x72x50cm, matt fehér/rusztikus dió</x:v>
      </x:c>
      <x:c t="str">
        <x:v>KOMPONENS</x:v>
      </x:c>
      <x:c t="str">
        <x:v>8590913915147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VC453W-110-4</x:v>
      </x:c>
      <x:c t="str">
        <x:v>TWIGA mosdótartó asztal, 110x72x50cm, matt fehér/roveri tölgy</x:v>
      </x:c>
      <x:c t="str">
        <x:v>KOMPONENS</x:v>
      </x:c>
      <x:c t="str">
        <x:v>8590913915109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VC453W-110-5</x:v>
      </x:c>
      <x:c t="str">
        <x:v>TWIGA mosdótartó asztal, 110x72x50cm, matt fehér/öreg tölgy</x:v>
      </x:c>
      <x:c t="str">
        <x:v>KOMPONENS</x:v>
      </x:c>
      <x:c t="str">
        <x:v>8590913915116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VC453W-110-6</x:v>
      </x:c>
      <x:c t="str">
        <x:v>TWIGA mosdótartó asztal, 110x72x50cm, matt fehér/aquamarine</x:v>
      </x:c>
      <x:c t="str">
        <x:v>KOMPONENS</x:v>
      </x:c>
      <x:c t="str">
        <x:v>8590913915086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VC453W-110-7</x:v>
      </x:c>
      <x:c t="str">
        <x:v>TWIGA mosdótartó asztal, 110x72x50cm, matt fehér/cement szürke</x:v>
      </x:c>
      <x:c t="str">
        <x:v>KOMPONENS</x:v>
      </x:c>
      <x:c t="str">
        <x:v>8590913915093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VC453W-110-8</x:v>
      </x:c>
      <x:c t="str">
        <x:v>TWIGA mosdótartó asztal, 110x72x50cm, matt fehér/old wood</x:v>
      </x:c>
      <x:c t="str">
        <x:v>KOMPONENS</x:v>
      </x:c>
      <x:c t="str">
        <x:v>8590913915130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VC453W-110-9</x:v>
      </x:c>
      <x:c t="str">
        <x:v>TWIGA mosdótartó asztal, 110x72x50cm, matt fehér/zúzott kő</x:v>
      </x:c>
      <x:c t="str">
        <x:v>KOMPONENS</x:v>
      </x:c>
      <x:c t="str">
        <x:v>8590913915161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VC453W-120-10</x:v>
      </x:c>
      <x:c t="str">
        <x:v>TWIGA mosdótartó asztal, 120x72x50cm, matt fehér/szürke kő</x:v>
      </x:c>
      <x:c t="str">
        <x:v>KOMPONENS</x:v>
      </x:c>
      <x:c t="str">
        <x:v>8590913915253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VC453W-120-11</x:v>
      </x:c>
      <x:c t="str">
        <x:v>TWIGA mosdótartó asztal, 120x72x50cm, matt fehér/sötét tölgy</x:v>
      </x:c>
      <x:c t="str">
        <x:v>KOMPONENS</x:v>
      </x:c>
      <x:c t="str">
        <x:v>8590913915222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VC453W-120-3</x:v>
      </x:c>
      <x:c t="str">
        <x:v>TWIGA mosdótartó asztal, 120x72x50cm, matt fehér/rusztikus dió</x:v>
      </x:c>
      <x:c t="str">
        <x:v>KOMPONENS</x:v>
      </x:c>
      <x:c t="str">
        <x:v>8590913915246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VC453W-120-4</x:v>
      </x:c>
      <x:c t="str">
        <x:v>TWIGA mosdótartó asztal, 120x72x50cm, matt fehér/roveri tölgy</x:v>
      </x:c>
      <x:c t="str">
        <x:v>KOMPONENS</x:v>
      </x:c>
      <x:c t="str">
        <x:v>8590913915208</x:v>
      </x:c>
      <x:c t="str">
        <x:v>szett     </x:v>
      </x:c>
      <x:c t="str">
        <x:v/>
      </x:c>
      <x:c t="n">
        <x:v>41.1800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271000.0000</x:v>
      </x:c>
      <x:c t="str">
        <x:v>kifutott: 2025.03</x:v>
      </x:c>
    </x:row>
    <x:row>
      <x:c t="str">
        <x:v>VC453W-120-5</x:v>
      </x:c>
      <x:c t="str">
        <x:v>TWIGA mosdótartó asztal, 120x72x50cm, matt fehér/öreg tölgy</x:v>
      </x:c>
      <x:c t="str">
        <x:v>KOMPONENS</x:v>
      </x:c>
      <x:c t="str">
        <x:v>8590913915215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VC453W-120-6</x:v>
      </x:c>
      <x:c t="str">
        <x:v>TWIGA mosdótartó asztal, 120x72x50cm, matt fehér/aquamarine</x:v>
      </x:c>
      <x:c t="str">
        <x:v>KOMPONENS</x:v>
      </x:c>
      <x:c t="str">
        <x:v>8590913915185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VC453W-120-7</x:v>
      </x:c>
      <x:c t="str">
        <x:v>TWIGA mosdótartó asztal, 120x72x50cm, matt fehér/cement szürke</x:v>
      </x:c>
      <x:c t="str">
        <x:v>KOMPONENS</x:v>
      </x:c>
      <x:c t="str">
        <x:v>8590913915192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VC453W-120-8</x:v>
      </x:c>
      <x:c t="str">
        <x:v>TWIGA mosdótartó asztal, 120x72x50cm, matt fehér/old wood</x:v>
      </x:c>
      <x:c t="str">
        <x:v>KOMPONENS</x:v>
      </x:c>
      <x:c t="str">
        <x:v>8590913915239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VC453W-120-9</x:v>
      </x:c>
      <x:c t="str">
        <x:v>TWIGA mosdótartó asztal, 120x72x50cm, matt fehér/zúzott kő</x:v>
      </x:c>
      <x:c t="str">
        <x:v>KOMPONENS</x:v>
      </x:c>
      <x:c t="str">
        <x:v>8590913915260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VC453W-130-10</x:v>
      </x:c>
      <x:c t="str">
        <x:v>TWIGA mosdótartó asztal, 130x72x50cm, matt fehér/szürke kő</x:v>
      </x:c>
      <x:c t="str">
        <x:v>KOMPONENS</x:v>
      </x:c>
      <x:c t="str">
        <x:v>8590913915352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VC453W-130-11</x:v>
      </x:c>
      <x:c t="str">
        <x:v>TWIGA mosdótartó asztal, 130x72x50cm, matt fehér/sötét tölgy</x:v>
      </x:c>
      <x:c t="str">
        <x:v>KOMPONENS</x:v>
      </x:c>
      <x:c t="str">
        <x:v>8590913915321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VC453W-130-3</x:v>
      </x:c>
      <x:c t="str">
        <x:v>TWIGA mosdótartó asztal, 130x72x50cm, matt fehér/rusztikus dió</x:v>
      </x:c>
      <x:c t="str">
        <x:v>KOMPONENS</x:v>
      </x:c>
      <x:c t="str">
        <x:v>8590913915345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VC453W-130-4</x:v>
      </x:c>
      <x:c t="str">
        <x:v>TWIGA mosdótartó asztal, 130x72x50cm, matt fehér/roveri tölgy</x:v>
      </x:c>
      <x:c t="str">
        <x:v>KOMPONENS</x:v>
      </x:c>
      <x:c t="str">
        <x:v>8590913915307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VC453W-130-5</x:v>
      </x:c>
      <x:c t="str">
        <x:v>TWIGA mosdótartó asztal, 130x72x50cm, matt fehér/öreg tölgy</x:v>
      </x:c>
      <x:c t="str">
        <x:v>KOMPONENS</x:v>
      </x:c>
      <x:c t="str">
        <x:v>8590913915314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VC453W-130-6</x:v>
      </x:c>
      <x:c t="str">
        <x:v>TWIGA mosdótartó asztal, 130x72x50cm, matt fehér/aquamarine</x:v>
      </x:c>
      <x:c t="str">
        <x:v>KOMPONENS</x:v>
      </x:c>
      <x:c t="str">
        <x:v>8590913915284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VC453W-130-7</x:v>
      </x:c>
      <x:c t="str">
        <x:v>TWIGA mosdótartó asztal, 130x72x50cm, matt fehér/cement szürke</x:v>
      </x:c>
      <x:c t="str">
        <x:v>KOMPONENS</x:v>
      </x:c>
      <x:c t="str">
        <x:v>8590913915291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VC453W-130-8</x:v>
      </x:c>
      <x:c t="str">
        <x:v>TWIGA mosdótartó asztal, 130x72x50cm, matt fehér/old wood</x:v>
      </x:c>
      <x:c t="str">
        <x:v>KOMPONENS</x:v>
      </x:c>
      <x:c t="str">
        <x:v>8590913915338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VC453W-130-9</x:v>
      </x:c>
      <x:c t="str">
        <x:v>TWIGA mosdótartó asztal, 130x72x50cm, matt fehér/zúzott kő</x:v>
      </x:c>
      <x:c t="str">
        <x:v>KOMPONENS</x:v>
      </x:c>
      <x:c t="str">
        <x:v>8590913915369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VC460-3535</x:v>
      </x:c>
      <x:c t="str">
        <x:v>TWIGA PLUS fiók, 88,5x17x43,5cm, matt fekete</x:v>
      </x:c>
      <x:c t="str">
        <x:v>SAPHO</x:v>
      </x:c>
      <x:c t="str">
        <x:v>8590913882111</x:v>
      </x:c>
      <x:c t="str">
        <x:v>db        </x:v>
      </x:c>
      <x:c t="str">
        <x:v>94036090</x:v>
      </x:c>
      <x:c t="n">
        <x:v>12.6000</x:v>
      </x:c>
      <x:c t="str">
        <x:v>VC460</x:v>
      </x:c>
      <x:c t="str">
        <x:v>egyéb</x:v>
      </x:c>
      <x:c t="str">
        <x:v>egyéb</x:v>
      </x:c>
      <x:c t="n">
        <x:v>0.0000</x:v>
      </x:c>
      <x:c t="n">
        <x:v>123000.0000</x:v>
      </x:c>
      <x:c t="str">
        <x:v/>
      </x:c>
    </x:row>
    <x:row>
      <x:c t="str">
        <x:v>VC467</x:v>
      </x:c>
      <x:c t="str">
        <x:v>AVICE törölközőtartó, 450x95mm, matt fekete</x:v>
      </x:c>
      <x:c t="str">
        <x:v>SAPHO</x:v>
      </x:c>
      <x:c t="str">
        <x:v>8590913880834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VC475</x:v>
      </x:c>
      <x:c t="str">
        <x:v>AVICE törölközőtartó, 600x95mm, matt fekete</x:v>
      </x:c>
      <x:c t="str">
        <x:v>SAPHO</x:v>
      </x:c>
      <x:c t="str">
        <x:v>8590913880841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VC482</x:v>
      </x:c>
      <x:c t="str">
        <x:v>AVICE törölközőtartó, 450x95mm, fehér</x:v>
      </x:c>
      <x:c t="str">
        <x:v>SAPHO</x:v>
      </x:c>
      <x:c t="str">
        <x:v>8590913880810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VC491</x:v>
      </x:c>
      <x:c t="str">
        <x:v>AVICE törölközőtartó, 600x95mm, fehér</x:v>
      </x:c>
      <x:c t="str">
        <x:v>SAPHO</x:v>
      </x:c>
      <x:c t="str">
        <x:v>8590913880827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VE060</x:v>
      </x:c>
      <x:c t="str">
        <x:v>VELUR tükör LED világítással, átm.:60cm</x:v>
      </x:c>
      <x:c t="str">
        <x:v>SAPHO</x:v>
      </x:c>
      <x:c t="str">
        <x:v>8590913972966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>kiárusítás: 2026.02</x:v>
      </x:c>
    </x:row>
    <x:row>
      <x:c t="str">
        <x:v>VE070</x:v>
      </x:c>
      <x:c t="str">
        <x:v>VELUR tükör LED világítással, átm.:70cm</x:v>
      </x:c>
      <x:c t="str">
        <x:v>SAPHO</x:v>
      </x:c>
      <x:c t="str">
        <x:v>8590913972959</x:v>
      </x:c>
      <x:c t="str">
        <x:v>db        </x:v>
      </x:c>
      <x:c t="str">
        <x:v>70099100</x:v>
      </x:c>
      <x:c t="n">
        <x:v>8.3000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kiárusítás: 2026.02</x:v>
      </x:c>
    </x:row>
    <x:row>
      <x:c t="str">
        <x:v>VE080</x:v>
      </x:c>
      <x:c t="str">
        <x:v>VELUR tükör LED világítással, átm.:80cm</x:v>
      </x:c>
      <x:c t="str">
        <x:v>SAPHO</x:v>
      </x:c>
      <x:c t="str">
        <x:v>8590913946714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kiárusítás: 2026.02</x:v>
      </x:c>
    </x:row>
    <x:row>
      <x:c t="str">
        <x:v>VE11</x:v>
      </x:c>
      <x:c t="str">
        <x:v>AQUALINE VERBENA szappantartó, kerámia</x:v>
      </x:c>
      <x:c t="str">
        <x:v>AQUALINE</x:v>
      </x:c>
      <x:c t="str">
        <x:v>8003341096963</x:v>
      </x:c>
      <x:c t="str">
        <x:v>db        </x:v>
      </x:c>
      <x:c t="str">
        <x:v>69120089</x:v>
      </x:c>
      <x:c t="n">
        <x:v>0.2260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VE33</x:v>
      </x:c>
      <x:c t="str">
        <x:v>AQUALINE VERBENA szabadonálló WC-kefe- és tartó, kerámia</x:v>
      </x:c>
      <x:c t="str">
        <x:v>AQUALINE</x:v>
      </x:c>
      <x:c t="str">
        <x:v>8003341096994</x:v>
      </x:c>
      <x:c t="str">
        <x:v>db        </x:v>
      </x:c>
      <x:c t="str">
        <x:v>69120089</x:v>
      </x:c>
      <x:c t="n">
        <x:v>0.6960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VE421</x:v>
      </x:c>
      <x:c t="str">
        <x:v>VEEN fali WC integrált bidé funkcióval 37x59,3cm</x:v>
      </x:c>
      <x:c t="str">
        <x:v>SAPHO</x:v>
      </x:c>
      <x:c t="str">
        <x:v>8590913923319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544000.0000</x:v>
      </x:c>
      <x:c t="str">
        <x:v/>
      </x:c>
    </x:row>
    <x:row>
      <x:c t="str">
        <x:v>VE81</x:v>
      </x:c>
      <x:c t="str">
        <x:v>AQUALINE VERBENA szappanadagoló, kerámia</x:v>
      </x:c>
      <x:c t="str">
        <x:v>AQUALINE</x:v>
      </x:c>
      <x:c t="str">
        <x:v>8003341097021</x:v>
      </x:c>
      <x:c t="str">
        <x:v>db        </x:v>
      </x:c>
      <x:c t="str">
        <x:v>69120089</x:v>
      </x:c>
      <x:c t="n">
        <x:v>0.3210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3000.0000</x:v>
      </x:c>
      <x:c t="str">
        <x:v/>
      </x:c>
    </x:row>
    <x:row>
      <x:c t="str">
        <x:v>VE98</x:v>
      </x:c>
      <x:c t="str">
        <x:v>AQUALINE VERBENA pohár, kerámia</x:v>
      </x:c>
      <x:c t="str">
        <x:v>AQUALINE</x:v>
      </x:c>
      <x:c t="str">
        <x:v>8003341097052</x:v>
      </x:c>
      <x:c t="str">
        <x:v>db        </x:v>
      </x:c>
      <x:c t="str">
        <x:v>69120089</x:v>
      </x:c>
      <x:c t="n">
        <x:v>0.3400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2000.0000</x:v>
      </x:c>
      <x:c t="str">
        <x:v/>
      </x:c>
    </x:row>
    <x:row>
      <x:c t="str">
        <x:v>VG040</x:v>
      </x:c>
      <x:c t="str">
        <x:v>AQUALINE VEGA tükrösszekrény, 40x70x18, fehér</x:v>
      </x:c>
      <x:c t="str">
        <x:v>AQUALINE</x:v>
      </x:c>
      <x:c t="str">
        <x:v>8590913892882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VG050</x:v>
      </x:c>
      <x:c t="str">
        <x:v>AQUALINE VEGA tükrösszekrény, 50x70x18, fehér</x:v>
      </x:c>
      <x:c t="str">
        <x:v>AQUALINE</x:v>
      </x:c>
      <x:c t="str">
        <x:v>8590913829673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59000.0000</x:v>
      </x:c>
      <x:c t="str">
        <x:v/>
      </x:c>
    </x:row>
    <x:row>
      <x:c t="str">
        <x:v>VG052</x:v>
      </x:c>
      <x:c t="str">
        <x:v>AQUALINE VEGA mosdótartó szekrény, 2 fiókkal, 51,5x60x43,6 cm, fehér</x:v>
      </x:c>
      <x:c t="str">
        <x:v>AQUALINE</x:v>
      </x:c>
      <x:c t="str">
        <x:v>8590913918001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VG052-02</x:v>
      </x:c>
      <x:c t="str">
        <x:v>AQUALINE VEGA bútorszett, csaptelep nélkül, 97,5cm, fehér/platina tölgy</x:v>
      </x:c>
      <x:c t="str">
        <x:v>KOMPONENS</x:v>
      </x:c>
      <x:c t="str">
        <x:v>8590913921490</x:v>
      </x:c>
      <x:c t="str">
        <x:v>szett     </x:v>
      </x:c>
      <x:c t="str">
        <x:v/>
      </x:c>
      <x:c t="n">
        <x:v>41.3800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186300.0000</x:v>
      </x:c>
      <x:c t="str">
        <x:v/>
      </x:c>
    </x:row>
    <x:row>
      <x:c t="str">
        <x:v>VG052-04</x:v>
      </x:c>
      <x:c t="str">
        <x:v>AQUALINE VEGA bútorszett, csaptelep nélkül, 103,5x63,8x45cm, fehér</x:v>
      </x:c>
      <x:c t="str">
        <x:v>KOMPONENS</x:v>
      </x:c>
      <x:c t="str">
        <x:v>8590913921421</x:v>
      </x:c>
      <x:c t="str">
        <x:v>szett     </x:v>
      </x:c>
      <x:c t="str">
        <x:v/>
      </x:c>
      <x:c t="n">
        <x:v>89.0400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344300.0000</x:v>
      </x:c>
      <x:c t="str">
        <x:v/>
      </x:c>
    </x:row>
    <x:row>
      <x:c t="str">
        <x:v>VG053</x:v>
      </x:c>
      <x:c t="str">
        <x:v>AQUALINE VEGA mosdótartó szekrény, 2 fiókos, 51,5x72,6x43,6cm, fehér</x:v>
      </x:c>
      <x:c t="str">
        <x:v>AQUALINE</x:v>
      </x:c>
      <x:c t="str">
        <x:v>8590913867781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VG060</x:v>
      </x:c>
      <x:c t="str">
        <x:v>AQUALINE VEGA tükrösszekrény, 60x70x18, fehér</x:v>
      </x:c>
      <x:c t="str">
        <x:v>AQUALINE</x:v>
      </x:c>
      <x:c t="str">
        <x:v>8590913829680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VG063</x:v>
      </x:c>
      <x:c t="str">
        <x:v>AQUALINE VEGA mosdótartó szekrény, 2 fiókos, 62x72,6x43,6cm, fehér</x:v>
      </x:c>
      <x:c t="str">
        <x:v>AQUALINE</x:v>
      </x:c>
      <x:c t="str">
        <x:v>8590913829642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VG064</x:v>
      </x:c>
      <x:c t="str">
        <x:v>AQUALINE VEGA mosdótartó szekrény, 2 fiókkal, 62x50x43,6 cm, fehér</x:v>
      </x:c>
      <x:c t="str">
        <x:v>AQUALINE</x:v>
      </x:c>
      <x:c t="str">
        <x:v>8590913918018</x:v>
      </x:c>
      <x:c t="str">
        <x:v>db        </x:v>
      </x:c>
      <x:c t="str">
        <x:v>94036090</x:v>
      </x:c>
      <x:c t="n">
        <x:v>11.9800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VG064-02</x:v>
      </x:c>
      <x:c t="str">
        <x:v>AQUALINE VEGA bútorszett, csaptelep nélkül, 97,5cm, fehér/platina tölgy</x:v>
      </x:c>
      <x:c t="str">
        <x:v>KOMPONENS</x:v>
      </x:c>
      <x:c t="str">
        <x:v>8590913921407</x:v>
      </x:c>
      <x:c t="str">
        <x:v>szett     </x:v>
      </x:c>
      <x:c t="str">
        <x:v/>
      </x:c>
      <x:c t="n">
        <x:v>30.5600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187900.0000</x:v>
      </x:c>
      <x:c t="str">
        <x:v/>
      </x:c>
    </x:row>
    <x:row>
      <x:c t="str">
        <x:v>VG064-03</x:v>
      </x:c>
      <x:c t="str">
        <x:v>AQUALINE VEGA bútorszett, csaptelep nélkül, 124,5x53,8x45cm, fehér</x:v>
      </x:c>
      <x:c t="str">
        <x:v>KOMPONENS</x:v>
      </x:c>
      <x:c t="str">
        <x:v>8590913921513</x:v>
      </x:c>
      <x:c t="str">
        <x:v>szett     </x:v>
      </x:c>
      <x:c t="str">
        <x:v/>
      </x:c>
      <x:c t="n">
        <x:v>43.5000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225100.0000</x:v>
      </x:c>
      <x:c t="str">
        <x:v/>
      </x:c>
    </x:row>
    <x:row>
      <x:c t="str">
        <x:v>VG064-04</x:v>
      </x:c>
      <x:c t="str">
        <x:v>AQUALINE VEGA bútorszett, csaptelep nélkül, 124,5x53,8x45cm, fehér</x:v>
      </x:c>
      <x:c t="str">
        <x:v>KOMPONENS</x:v>
      </x:c>
      <x:c t="str">
        <x:v>8590913921520</x:v>
      </x:c>
      <x:c t="str">
        <x:v>szett     </x:v>
      </x:c>
      <x:c t="str">
        <x:v/>
      </x:c>
      <x:c t="n">
        <x:v>69.6000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348400.0000</x:v>
      </x:c>
      <x:c t="str">
        <x:v/>
      </x:c>
    </x:row>
    <x:row>
      <x:c t="str">
        <x:v>VG066</x:v>
      </x:c>
      <x:c t="str">
        <x:v>AQUALINE VEGA tükrösszekrény, 60x70x18, fehér</x:v>
      </x:c>
      <x:c t="str">
        <x:v>AQUALINE</x:v>
      </x:c>
      <x:c t="str">
        <x:v>8590913921971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VG073</x:v>
      </x:c>
      <x:c t="str">
        <x:v>AQUALINE VEGA mosdótartó szekrény, 2 fikókos, 72x57,60x43,80cm, fehér</x:v>
      </x:c>
      <x:c t="str">
        <x:v>AQUALINE</x:v>
      </x:c>
      <x:c t="str">
        <x:v>8590913829659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VG073-01</x:v>
      </x:c>
      <x:c t="str">
        <x:v>AQUALINE VEGA bútorszett, csaptelep nélkül, 72,5x61,4x45cm, fehér</x:v>
      </x:c>
      <x:c t="str">
        <x:v>KOMPONENS</x:v>
      </x:c>
      <x:c t="str">
        <x:v>8590913921537</x:v>
      </x:c>
      <x:c t="str">
        <x:v>szett     </x:v>
      </x:c>
      <x:c t="str">
        <x:v/>
      </x:c>
      <x:c t="n">
        <x:v>37.4700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189800.0000</x:v>
      </x:c>
      <x:c t="str">
        <x:v/>
      </x:c>
    </x:row>
    <x:row>
      <x:c t="str">
        <x:v>VG073-02</x:v>
      </x:c>
      <x:c t="str">
        <x:v>AQUALINE VEGA bútorszett, csaptelep nélkül, 144,5x61,4x45cm, fehér</x:v>
      </x:c>
      <x:c t="str">
        <x:v>KOMPONENS</x:v>
      </x:c>
      <x:c t="str">
        <x:v>8590913921544</x:v>
      </x:c>
      <x:c t="str">
        <x:v>szett     </x:v>
      </x:c>
      <x:c t="str">
        <x:v/>
      </x:c>
      <x:c t="n">
        <x:v>46.8700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244900.0000</x:v>
      </x:c>
      <x:c t="str">
        <x:v/>
      </x:c>
    </x:row>
    <x:row>
      <x:c t="str">
        <x:v>VG073-04</x:v>
      </x:c>
      <x:c t="str">
        <x:v>AQUALINE VEGA bútorszett, csaptelep nélkül, 144,5x61,4x45cm, fehér</x:v>
      </x:c>
      <x:c t="str">
        <x:v>KOMPONENS</x:v>
      </x:c>
      <x:c t="str">
        <x:v>8590913921568</x:v>
      </x:c>
      <x:c t="str">
        <x:v>szett     </x:v>
      </x:c>
      <x:c t="str">
        <x:v/>
      </x:c>
      <x:c t="n">
        <x:v>73.9400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371200.0000</x:v>
      </x:c>
      <x:c t="str">
        <x:v/>
      </x:c>
    </x:row>
    <x:row>
      <x:c t="str">
        <x:v>VG078</x:v>
      </x:c>
      <x:c t="str">
        <x:v>AQUALINE VEGA alsó szekrény, szennyestartóval, 40x78x31cm, fehér</x:v>
      </x:c>
      <x:c t="str">
        <x:v>AQUALINE</x:v>
      </x:c>
      <x:c t="str">
        <x:v>8590913842351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78000.0000</x:v>
      </x:c>
      <x:c t="str">
        <x:v/>
      </x:c>
    </x:row>
    <x:row>
      <x:c t="str">
        <x:v>VG080</x:v>
      </x:c>
      <x:c t="str">
        <x:v>AQUALINE VEGA tükrösszekrény, 80x70x18, fehér</x:v>
      </x:c>
      <x:c t="str">
        <x:v>AQUALINE</x:v>
      </x:c>
      <x:c t="str">
        <x:v>8590913829697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/>
      </x:c>
    </x:row>
    <x:row>
      <x:c t="str">
        <x:v>VG083</x:v>
      </x:c>
      <x:c t="str">
        <x:v>AQUALINE VEGA mosdótartó szekrény, 2 fiókos, 82x67,6x43,8cm, fehér</x:v>
      </x:c>
      <x:c t="str">
        <x:v>AQUALINE</x:v>
      </x:c>
      <x:c t="str">
        <x:v>8590913829666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112000.0000</x:v>
      </x:c>
      <x:c t="str">
        <x:v/>
      </x:c>
    </x:row>
    <x:row>
      <x:c t="str">
        <x:v>VG083-01</x:v>
      </x:c>
      <x:c t="str">
        <x:v>AQUALINE VEGA bútorszett, csaptelep nélkül, 82,5x71,4x45cm, fehér</x:v>
      </x:c>
      <x:c t="str">
        <x:v>KOMPONENS</x:v>
      </x:c>
      <x:c t="str">
        <x:v>8590913921575</x:v>
      </x:c>
      <x:c t="str">
        <x:v>szett     </x:v>
      </x:c>
      <x:c t="str">
        <x:v/>
      </x:c>
      <x:c t="n">
        <x:v>38.5000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207100.0000</x:v>
      </x:c>
      <x:c t="str">
        <x:v/>
      </x:c>
    </x:row>
    <x:row>
      <x:c t="str">
        <x:v>VG083-02</x:v>
      </x:c>
      <x:c t="str">
        <x:v>AQUALINE VEGA bútorszett, csaptelep nélkül, 144,5x71,4x45cm, fehér</x:v>
      </x:c>
      <x:c t="str">
        <x:v>KOMPONENS</x:v>
      </x:c>
      <x:c t="str">
        <x:v>8590913921582</x:v>
      </x:c>
      <x:c t="str">
        <x:v>szett     </x:v>
      </x:c>
      <x:c t="str">
        <x:v/>
      </x:c>
      <x:c t="n">
        <x:v>46.9000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256900.0000</x:v>
      </x:c>
      <x:c t="str">
        <x:v/>
      </x:c>
    </x:row>
    <x:row>
      <x:c t="str">
        <x:v>VG103</x:v>
      </x:c>
      <x:c t="str">
        <x:v>AQUALINE VEGA mosdótartó szekrény, 2 fiókos, 97x60x43,6cm, fehér</x:v>
      </x:c>
      <x:c t="str">
        <x:v>AQUALINE</x:v>
      </x:c>
      <x:c t="str">
        <x:v>8590913867804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VG150</x:v>
      </x:c>
      <x:c t="str">
        <x:v>AQUALINE VEGA állószekrény, 35x150x31cm</x:v>
      </x:c>
      <x:c t="str">
        <x:v>AQUALINE</x:v>
      </x:c>
      <x:c t="str">
        <x:v>8590913829703</x:v>
      </x:c>
      <x:c t="str">
        <x:v>db        </x:v>
      </x:c>
      <x:c t="str">
        <x:v>94036090</x:v>
      </x:c>
      <x:c t="n">
        <x:v>17.6500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91000.0000</x:v>
      </x:c>
      <x:c t="str">
        <x:v/>
      </x:c>
    </x:row>
    <x:row>
      <x:c t="str">
        <x:v>VG160</x:v>
      </x:c>
      <x:c t="str">
        <x:v>AQUALINE VEGA állószekrény, szennyestartóval, 40x150x31cm</x:v>
      </x:c>
      <x:c t="str">
        <x:v>AQUALINE</x:v>
      </x:c>
      <x:c t="str">
        <x:v>8590913829710</x:v>
      </x:c>
      <x:c t="str">
        <x:v>db        </x:v>
      </x:c>
      <x:c t="str">
        <x:v>94036090</x:v>
      </x:c>
      <x:c t="n">
        <x:v>15.9700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102000.0000</x:v>
      </x:c>
      <x:c t="str">
        <x:v/>
      </x:c>
    </x:row>
    <x:row>
      <x:c t="str">
        <x:v>VG180</x:v>
      </x:c>
      <x:c t="str">
        <x:v>AQUALINE VEGA állószekrény, szennyestratóval, 40x184x31cm, fehér</x:v>
      </x:c>
      <x:c t="str">
        <x:v>AQUALINE</x:v>
      </x:c>
      <x:c t="str">
        <x:v>8590913842313</x:v>
      </x:c>
      <x:c t="str">
        <x:v>db        </x:v>
      </x:c>
      <x:c t="str">
        <x:v>94036090</x:v>
      </x:c>
      <x:c t="n">
        <x:v>17.3000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121000.0000</x:v>
      </x:c>
      <x:c t="str">
        <x:v/>
      </x:c>
    </x:row>
    <x:row>
      <x:c t="str">
        <x:v>VG185</x:v>
      </x:c>
      <x:c t="str">
        <x:v>AQUALINE VEGA állószekrény, 35x184x31cm, fehér</x:v>
      </x:c>
      <x:c t="str">
        <x:v>AQUALINE</x:v>
      </x:c>
      <x:c t="str">
        <x:v>8590913842337</x:v>
      </x:c>
      <x:c t="str">
        <x:v>db        </x:v>
      </x:c>
      <x:c t="str">
        <x:v>94036090</x:v>
      </x:c>
      <x:c t="n">
        <x:v>16.2050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VG4415</x:v>
      </x:c>
      <x:c t="str">
        <x:v>AQUALINE tartókonzol, matt fekete</x:v>
      </x:c>
      <x:c t="str">
        <x:v>AQUALINE</x:v>
      </x:c>
      <x:c t="str">
        <x:v>8590913816215</x:v>
      </x:c>
      <x:c t="str">
        <x:v>db        </x:v>
      </x:c>
      <x:c t="str">
        <x:v>73269098</x:v>
      </x:c>
      <x:c t="n">
        <x:v>1.4000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24000.0000</x:v>
      </x:c>
      <x:c t="str">
        <x:v/>
      </x:c>
    </x:row>
    <x:row>
      <x:c t="str">
        <x:v>VG700</x:v>
      </x:c>
      <x:c t="str">
        <x:v>AQUALINE VEGA mosdótartó pult, 97,5x45cm, platina tölgy</x:v>
      </x:c>
      <x:c t="str">
        <x:v>AQUALINE</x:v>
      </x:c>
      <x:c t="str">
        <x:v>8590913916533</x:v>
      </x:c>
      <x:c t="str">
        <x:v>db        </x:v>
      </x:c>
      <x:c t="str">
        <x:v>94036090</x:v>
      </x:c>
      <x:c t="n">
        <x:v>11.6000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50400.0000</x:v>
      </x:c>
      <x:c t="str">
        <x:v/>
      </x:c>
    </x:row>
    <x:row>
      <x:c t="str">
        <x:v>VG700-01</x:v>
      </x:c>
      <x:c t="str">
        <x:v>AQUALINE VEGA pult tükörrel, mosdóval, 2 db konzollal, csaptelep nélkül, 97,5x45cm, platina tölgy</x:v>
      </x:c>
      <x:c t="str">
        <x:v>KOMPONENS</x:v>
      </x:c>
      <x:c t="str">
        <x:v>8590913951121</x:v>
      </x:c>
      <x:c t="str">
        <x:v>szett     </x:v>
      </x:c>
      <x:c t="str">
        <x:v/>
      </x:c>
      <x:c t="n">
        <x:v>23.9800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190800.0000</x:v>
      </x:c>
      <x:c t="str">
        <x:v/>
      </x:c>
    </x:row>
    <x:row>
      <x:c t="str">
        <x:v>VG710</x:v>
      </x:c>
      <x:c t="str">
        <x:v>AQUALINE VEGA mosdótartó pult, 104x45cm, platina tölgy</x:v>
      </x:c>
      <x:c t="str">
        <x:v>AQUALINE</x:v>
      </x:c>
      <x:c t="str">
        <x:v>8590913914652</x:v>
      </x:c>
      <x:c t="str">
        <x:v>db        </x:v>
      </x:c>
      <x:c t="str">
        <x:v>94036090</x:v>
      </x:c>
      <x:c t="n">
        <x:v>12.4000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56700.0000</x:v>
      </x:c>
      <x:c t="str">
        <x:v/>
      </x:c>
    </x:row>
    <x:row>
      <x:c t="str">
        <x:v>VG730</x:v>
      </x:c>
      <x:c t="str">
        <x:v>AQUALINE VEGA mosdótartó pult, 125x45cm, platina tölgy</x:v>
      </x:c>
      <x:c t="str">
        <x:v>AQUALINE</x:v>
      </x:c>
      <x:c t="str">
        <x:v>8590913914669</x:v>
      </x:c>
      <x:c t="str">
        <x:v>db        </x:v>
      </x:c>
      <x:c t="str">
        <x:v>94036090</x:v>
      </x:c>
      <x:c t="n">
        <x:v>14.6000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58800.0000</x:v>
      </x:c>
      <x:c t="str">
        <x:v/>
      </x:c>
    </x:row>
    <x:row>
      <x:c t="str">
        <x:v>VG750</x:v>
      </x:c>
      <x:c t="str">
        <x:v>AQUALINE VEGA mosdótartó pult, 145x45cm, platina tölgy</x:v>
      </x:c>
      <x:c t="str">
        <x:v>AQUALINE</x:v>
      </x:c>
      <x:c t="str">
        <x:v>8590913914676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75600.0000</x:v>
      </x:c>
      <x:c t="str">
        <x:v/>
      </x:c>
    </x:row>
    <x:row>
      <x:c t="str">
        <x:v>VG755</x:v>
      </x:c>
      <x:c t="str">
        <x:v>AQUALINE VEGA mosdótartó pult, 52x45cm, platina tölgy</x:v>
      </x:c>
      <x:c t="str">
        <x:v>AQUALINE</x:v>
      </x:c>
      <x:c t="str">
        <x:v>8590913120039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>újdonság: 2025.08</x:v>
      </x:c>
    </x:row>
    <x:row>
      <x:c t="str">
        <x:v>VG765</x:v>
      </x:c>
      <x:c t="str">
        <x:v>AQUALINE VEGA mosdótartó pult, 62,5x45cm, platina tölgy</x:v>
      </x:c>
      <x:c t="str">
        <x:v>AQUALINE</x:v>
      </x:c>
      <x:c t="str">
        <x:v>8590913120022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>újdonság: 2025.08</x:v>
      </x:c>
    </x:row>
    <x:row>
      <x:c t="str">
        <x:v>VG775</x:v>
      </x:c>
      <x:c t="str">
        <x:v>AQUALINE VEGA mosdótartó pult, 72,5x45cm, platina tölgy</x:v>
      </x:c>
      <x:c t="str">
        <x:v>AQUALINE</x:v>
      </x:c>
      <x:c t="str">
        <x:v>8590913916519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VG785</x:v>
      </x:c>
      <x:c t="str">
        <x:v>AQUALINE VEGA mosdótartó pult, 82,5x45cm, platina tölgy</x:v>
      </x:c>
      <x:c t="str">
        <x:v>AQUALINE</x:v>
      </x:c>
      <x:c t="str">
        <x:v>8590913916526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47300.0000</x:v>
      </x:c>
      <x:c t="str">
        <x:v/>
      </x:c>
    </x:row>
    <x:row>
      <x:c t="str">
        <x:v>VG850</x:v>
      </x:c>
      <x:c t="str">
        <x:v>AQUALINE VEGA tükrösszekrény, 50x70x18cm, platinatölgy</x:v>
      </x:c>
      <x:c t="str">
        <x:v>AQUALINE</x:v>
      </x:c>
      <x:c t="str">
        <x:v>8590913851094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60000.0000</x:v>
      </x:c>
      <x:c t="str">
        <x:v/>
      </x:c>
    </x:row>
    <x:row>
      <x:c t="str">
        <x:v>VG853</x:v>
      </x:c>
      <x:c t="str">
        <x:v>AQUALINE VEGA mosdótartó szekrény, 2 fiókos, 51,5x72,6x43,6cm, platinatölgy</x:v>
      </x:c>
      <x:c t="str">
        <x:v>AQUALINE</x:v>
      </x:c>
      <x:c t="str">
        <x:v>8590913867798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VG860</x:v>
      </x:c>
      <x:c t="str">
        <x:v>AQUALINE VEGA tükrösszekrény, 60x70x18cm, platinatölgy</x:v>
      </x:c>
      <x:c t="str">
        <x:v>AQUALINE</x:v>
      </x:c>
      <x:c t="str">
        <x:v>8590913851100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VG863</x:v>
      </x:c>
      <x:c t="str">
        <x:v>AQUALINE VEGA mosdótartó szekrény, 2 fiók, 62x72,6x43,8cm, platinatölgy</x:v>
      </x:c>
      <x:c t="str">
        <x:v>AQUALINE</x:v>
      </x:c>
      <x:c t="str">
        <x:v>8590913851124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102000.0000</x:v>
      </x:c>
      <x:c t="str">
        <x:v/>
      </x:c>
    </x:row>
    <x:row>
      <x:c t="str">
        <x:v>VG873</x:v>
      </x:c>
      <x:c t="str">
        <x:v>AQUALINE VEGA mosdótartó szekrény, 2 fiók, 72x57,6x43,8cm, platinatölgy</x:v>
      </x:c>
      <x:c t="str">
        <x:v>AQUALINE</x:v>
      </x:c>
      <x:c t="str">
        <x:v>8590913851131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VG873-03</x:v>
      </x:c>
      <x:c t="str">
        <x:v>AQUALINE VEGA bútorszett, csaptelep nélkül, 103,5x61,4x45cm, platina tölgy</x:v>
      </x:c>
      <x:c t="str">
        <x:v>KOMPONENS</x:v>
      </x:c>
      <x:c t="str">
        <x:v>8590913921650</x:v>
      </x:c>
      <x:c t="str">
        <x:v>szett     </x:v>
      </x:c>
      <x:c t="str">
        <x:v/>
      </x:c>
      <x:c t="n">
        <x:v>45.7200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226000.0000</x:v>
      </x:c>
      <x:c t="str">
        <x:v/>
      </x:c>
    </x:row>
    <x:row>
      <x:c t="str">
        <x:v>VG880</x:v>
      </x:c>
      <x:c t="str">
        <x:v>AQUALINE VEGA tükrösszekrény, 80x70x18cm, platinatölgy</x:v>
      </x:c>
      <x:c t="str">
        <x:v>AQUALINE</x:v>
      </x:c>
      <x:c t="str">
        <x:v>8590913851117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73000.0000</x:v>
      </x:c>
      <x:c t="str">
        <x:v/>
      </x:c>
    </x:row>
    <x:row>
      <x:c t="str">
        <x:v>VG883</x:v>
      </x:c>
      <x:c t="str">
        <x:v>AQUALINE VEGA mosdótartó szekrény, 2 fiók, 82x67,6x43,8cm, platinatölgy</x:v>
      </x:c>
      <x:c t="str">
        <x:v>AQUALINE</x:v>
      </x:c>
      <x:c t="str">
        <x:v>8590913851148</x:v>
      </x:c>
      <x:c t="str">
        <x:v>db        </x:v>
      </x:c>
      <x:c t="str">
        <x:v>94036090</x:v>
      </x:c>
      <x:c t="n">
        <x:v>18.4480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VG883-02</x:v>
      </x:c>
      <x:c t="str">
        <x:v>AQUALINE VEGA bútorszett, csaptelep nélkül, 124,5x71,4x45cm, platina tölgy</x:v>
      </x:c>
      <x:c t="str">
        <x:v>KOMPONENS</x:v>
      </x:c>
      <x:c t="str">
        <x:v>8590913921681</x:v>
      </x:c>
      <x:c t="str">
        <x:v>szett     </x:v>
      </x:c>
      <x:c t="str">
        <x:v/>
      </x:c>
      <x:c t="n">
        <x:v>49.9680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237100.0000</x:v>
      </x:c>
      <x:c t="str">
        <x:v/>
      </x:c>
    </x:row>
    <x:row>
      <x:c t="str">
        <x:v>VG903</x:v>
      </x:c>
      <x:c t="str">
        <x:v>AQUALINE VEGA mosdótartó szekrény, 2 fiókos, 97x60x43,6cm, platinatölgy</x:v>
      </x:c>
      <x:c t="str">
        <x:v>AQUALINE</x:v>
      </x:c>
      <x:c t="str">
        <x:v>8590913867811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VG960</x:v>
      </x:c>
      <x:c t="str">
        <x:v>AQUALINE VEGA állószekrény, szennyestratóval, 40x150x31cm, platinatölgy</x:v>
      </x:c>
      <x:c t="str">
        <x:v>AQUALINE</x:v>
      </x:c>
      <x:c t="str">
        <x:v>8590913851162</x:v>
      </x:c>
      <x:c t="str">
        <x:v>db        </x:v>
      </x:c>
      <x:c t="str">
        <x:v>94036090</x:v>
      </x:c>
      <x:c t="n">
        <x:v>17.9000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94000.0000</x:v>
      </x:c>
      <x:c t="str">
        <x:v/>
      </x:c>
    </x:row>
    <x:row>
      <x:c t="str">
        <x:v>VG980</x:v>
      </x:c>
      <x:c t="str">
        <x:v>AQUALINE VEGA állószekrény, szennyestratóval, 40x184x31cm, platinatölgy</x:v>
      </x:c>
      <x:c t="str">
        <x:v>AQUALINE</x:v>
      </x:c>
      <x:c t="str">
        <x:v>8590913851179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118000.0000</x:v>
      </x:c>
      <x:c t="str">
        <x:v/>
      </x:c>
    </x:row>
    <x:row>
      <x:c t="str">
        <x:v>VG985</x:v>
      </x:c>
      <x:c t="str">
        <x:v>AQUALINE VEGA állószekrény, 35x184x31cm, platinatölgy</x:v>
      </x:c>
      <x:c t="str">
        <x:v>AQUALINE</x:v>
      </x:c>
      <x:c t="str">
        <x:v>8590913851186</x:v>
      </x:c>
      <x:c t="str">
        <x:v>db        </x:v>
      </x:c>
      <x:c t="str">
        <x:v>94036090</x:v>
      </x:c>
      <x:c t="n">
        <x:v>19.8000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VI001</x:v>
      </x:c>
      <x:c t="str">
        <x:v>fogantyú VIOLETA, 30mm króm-Swarovski kristály</x:v>
      </x:c>
      <x:c t="str">
        <x:v>SAPHO</x:v>
      </x:c>
      <x:c t="str">
        <x:v>8590913871870</x:v>
      </x:c>
      <x:c t="str">
        <x:v>db        </x:v>
      </x:c>
      <x:c t="str">
        <x:v>83024200</x:v>
      </x:c>
      <x:c t="n">
        <x:v>0.0670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4100.0000</x:v>
      </x:c>
      <x:c t="str">
        <x:v/>
      </x:c>
    </x:row>
    <x:row>
      <x:c t="str">
        <x:v>VI060-3131</x:v>
      </x:c>
      <x:c t="str">
        <x:v>VIOLETA Mosdótartó szekrény, 53,5x52x42,5cm, selyemfényű fehér</x:v>
      </x:c>
      <x:c t="str">
        <x:v>SAPHO</x:v>
      </x:c>
      <x:c t="str">
        <x:v>8590913850363</x:v>
      </x:c>
      <x:c t="str">
        <x:v>db        </x:v>
      </x:c>
      <x:c t="str">
        <x:v>94036090</x:v>
      </x:c>
      <x:c t="n">
        <x:v>17.5000</x:v>
      </x:c>
      <x:c t="str">
        <x:v>VI062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VI090-3131</x:v>
      </x:c>
      <x:c t="str">
        <x:v>VIOLETA Mosdótartó szekrény, 83x52x46cm, matt fehér</x:v>
      </x:c>
      <x:c t="str">
        <x:v>SAPHO</x:v>
      </x:c>
      <x:c t="str">
        <x:v>8590913850387</x:v>
      </x:c>
      <x:c t="str">
        <x:v>db        </x:v>
      </x:c>
      <x:c t="str">
        <x:v>94036090</x:v>
      </x:c>
      <x:c t="n">
        <x:v>23.5000</x:v>
      </x:c>
      <x:c t="str">
        <x:v>VI090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VI125-3131</x:v>
      </x:c>
      <x:c t="str">
        <x:v>VIOLETA Mosdótartó szekrény, 116x52x48,5cm, selyemfényű fehér</x:v>
      </x:c>
      <x:c t="str">
        <x:v>SAPHO</x:v>
      </x:c>
      <x:c t="str">
        <x:v>8590913850394</x:v>
      </x:c>
      <x:c t="str">
        <x:v>db        </x:v>
      </x:c>
      <x:c t="str">
        <x:v>94036090</x:v>
      </x:c>
      <x:c t="n">
        <x:v>44.7000</x:v>
      </x:c>
      <x:c t="str">
        <x:v>VI125</x:v>
      </x:c>
      <x:c t="str">
        <x:v>bútorok</x:v>
      </x:c>
      <x:c t="str">
        <x:v>mosdótartó szekrény</x:v>
      </x:c>
      <x:c t="n">
        <x:v>0.0000</x:v>
      </x:c>
      <x:c t="n">
        <x:v>373000.0000</x:v>
      </x:c>
      <x:c t="str">
        <x:v/>
      </x:c>
    </x:row>
    <x:row>
      <x:c t="str">
        <x:v>VI160-3131</x:v>
      </x:c>
      <x:c t="str">
        <x:v>VIOLETA Állószekrény, bal, 35x140x30cm, selyemfényű fehér</x:v>
      </x:c>
      <x:c t="str">
        <x:v>SAPHO</x:v>
      </x:c>
      <x:c t="str">
        <x:v>8590913850424</x:v>
      </x:c>
      <x:c t="str">
        <x:v>db        </x:v>
      </x:c>
      <x:c t="str">
        <x:v>94036090</x:v>
      </x:c>
      <x:c t="n">
        <x:v>22.3500</x:v>
      </x:c>
      <x:c t="str">
        <x:v>VI160L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VI165-3131</x:v>
      </x:c>
      <x:c t="str">
        <x:v>VIOLETA Állószekrény, jobb, 35x140x30cm, matt fehér</x:v>
      </x:c>
      <x:c t="str">
        <x:v>SAPHO</x:v>
      </x:c>
      <x:c t="str">
        <x:v>8590913850431</x:v>
      </x:c>
      <x:c t="str">
        <x:v>db        </x:v>
      </x:c>
      <x:c t="str">
        <x:v>94036090</x:v>
      </x:c>
      <x:c t="n">
        <x:v>22.3500</x:v>
      </x:c>
      <x:c t="str">
        <x:v>VI165P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VI170-3131</x:v>
      </x:c>
      <x:c t="str">
        <x:v>VIOLETA Állószekrény, bal, 40x140x20cm, selyemfényű fehér</x:v>
      </x:c>
      <x:c t="str">
        <x:v>SAPHO</x:v>
      </x:c>
      <x:c t="str">
        <x:v>8590913850448</x:v>
      </x:c>
      <x:c t="str">
        <x:v>db        </x:v>
      </x:c>
      <x:c t="str">
        <x:v>94036090</x:v>
      </x:c>
      <x:c t="n">
        <x:v>17.5000</x:v>
      </x:c>
      <x:c t="str">
        <x:v>VI170L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VI175-3131</x:v>
      </x:c>
      <x:c t="str">
        <x:v>VIOLETA Állószekrény, jobbos, 40x140x20cm, selyemfényű fehér</x:v>
      </x:c>
      <x:c t="str">
        <x:v>SAPHO</x:v>
      </x:c>
      <x:c t="str">
        <x:v>8590913850455</x:v>
      </x:c>
      <x:c t="str">
        <x:v>db        </x:v>
      </x:c>
      <x:c t="str">
        <x:v>94036090</x:v>
      </x:c>
      <x:c t="n">
        <x:v>17.5000</x:v>
      </x:c>
      <x:c t="str">
        <x:v>VI175P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VIT003</x:v>
      </x:c>
      <x:c t="str">
        <x:v>REITANO Tartalék kerámia betét 90° jobb </x:v>
      </x:c>
      <x:c t="str">
        <x:v>SAPHO</x:v>
      </x:c>
      <x:c t="str">
        <x:v>8024587002143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VIT004</x:v>
      </x:c>
      <x:c t="str">
        <x:v>REITANO Kerámia betét 1/2", 10/2008 után gyártott csaptelepekhez, króm</x:v>
      </x:c>
      <x:c t="str">
        <x:v>SAPHO</x:v>
      </x:c>
      <x:c t="str">
        <x:v>8024587002679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VKS01</x:v>
      </x:c>
      <x:c t="str">
        <x:v>AQUALINE CREAVIT álló WC, alsó kifolyású, felhajtható mosogatóráccsal </x:v>
      </x:c>
      <x:c t="str">
        <x:v>KOMPONENS</x:v>
      </x:c>
      <x:c t="str">
        <x:v>8590913890123</x:v>
      </x:c>
      <x:c t="str">
        <x:v>szett     </x:v>
      </x:c>
      <x:c t="str">
        <x:v>69109000</x:v>
      </x:c>
      <x:c t="n">
        <x:v>17.9560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VKS02</x:v>
      </x:c>
      <x:c t="str">
        <x:v>AQUALINE CREAVIT álló WC, hátsó kifolyású, felhajtható mosogatóráccsal </x:v>
      </x:c>
      <x:c t="str">
        <x:v>KOMPONENS</x:v>
      </x:c>
      <x:c t="str">
        <x:v>8590913890130</x:v>
      </x:c>
      <x:c t="str">
        <x:v>szett     </x:v>
      </x:c>
      <x:c t="str">
        <x:v>69109000</x:v>
      </x:c>
      <x:c t="n">
        <x:v>17.0060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VKS03</x:v>
      </x:c>
      <x:c t="str">
        <x:v>SENTIMENTI álló WC felhajtható mosogatóráccsal </x:v>
      </x:c>
      <x:c t="str">
        <x:v>KOMPONENS</x:v>
      </x:c>
      <x:c t="str">
        <x:v>8590913930720</x:v>
      </x:c>
      <x:c t="str">
        <x:v>szett     </x:v>
      </x:c>
      <x:c t="str">
        <x:v>69109000</x:v>
      </x:c>
      <x:c t="n">
        <x:v>28.5060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109800.0000</x:v>
      </x:c>
      <x:c t="str">
        <x:v/>
      </x:c>
    </x:row>
    <x:row>
      <x:c t="str">
        <x:v>VKZ02</x:v>
      </x:c>
      <x:c t="str">
        <x:v>AQUALINE MODIS fali WC felhajtható mosogatóráccsal </x:v>
      </x:c>
      <x:c t="str">
        <x:v>KOMPONENS</x:v>
      </x:c>
      <x:c t="str">
        <x:v>8590913890154</x:v>
      </x:c>
      <x:c t="str">
        <x:v>szett     </x:v>
      </x:c>
      <x:c t="str">
        <x:v>69109000</x:v>
      </x:c>
      <x:c t="n">
        <x:v>21.0960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59800.0000</x:v>
      </x:c>
      <x:c t="str">
        <x:v/>
      </x:c>
    </x:row>
    <x:row>
      <x:c t="str">
        <x:v>VM21</x:v>
      </x:c>
      <x:c t="str">
        <x:v>AQUALINE ALCAPLAST felhajtható mosogatórács WC-csészére, szürke</x:v>
      </x:c>
      <x:c t="str">
        <x:v>AQUALINE</x:v>
      </x:c>
      <x:c t="str">
        <x:v>8590913890116</x:v>
      </x:c>
      <x:c t="str">
        <x:v>db        </x:v>
      </x:c>
      <x:c t="str">
        <x:v>69120089</x:v>
      </x:c>
      <x:c t="n">
        <x:v>0.5060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10800.0000</x:v>
      </x:c>
      <x:c t="str">
        <x:v/>
      </x:c>
    </x:row>
    <x:row>
      <x:c t="str">
        <x:v>VN060</x:v>
      </x:c>
      <x:c t="str">
        <x:v>AVENTIN kerámiamosdó, kerámia lefolyótakaróval, 60x15x40cm</x:v>
      </x:c>
      <x:c t="str">
        <x:v>SAPHO</x:v>
      </x:c>
      <x:c t="str">
        <x:v>8590913872211</x:v>
      </x:c>
      <x:c t="str">
        <x:v>db        </x:v>
      </x:c>
      <x:c t="str">
        <x:v>69109000</x:v>
      </x:c>
      <x:c t="n">
        <x:v>14.6000</x:v>
      </x:c>
      <x:c t="str">
        <x:v>33200101</x:v>
      </x:c>
      <x:c t="str">
        <x:v>mosdók</x:v>
      </x:c>
      <x:c t="str">
        <x:v>mosdó pultra</x:v>
      </x:c>
      <x:c t="n">
        <x:v>0.0000</x:v>
      </x:c>
      <x:c t="n">
        <x:v>231000.0000</x:v>
      </x:c>
      <x:c t="str">
        <x:v>kifutott: 2025.12</x:v>
      </x:c>
    </x:row>
    <x:row>
      <x:c t="str">
        <x:v>VO002</x:v>
      </x:c>
      <x:c t="str">
        <x:v>VIENNA mosdócsaptelep automata leeresztővel, króm</x:v>
      </x:c>
      <x:c t="str">
        <x:v>SAPHO</x:v>
      </x:c>
      <x:c t="str">
        <x:v>8590913866524</x:v>
      </x:c>
      <x:c t="str">
        <x:v>db        </x:v>
      </x:c>
      <x:c t="str">
        <x:v>84818011</x:v>
      </x:c>
      <x:c t="n">
        <x:v>2.4010</x:v>
      </x:c>
      <x:c t="str">
        <x:v>LO41476</x:v>
      </x:c>
      <x:c t="str">
        <x:v>csaptelepek</x:v>
      </x:c>
      <x:c t="str">
        <x:v>mosdócsaptelep</x:v>
      </x:c>
      <x:c t="n">
        <x:v>0.0000</x:v>
      </x:c>
      <x:c t="n">
        <x:v>194000.0000</x:v>
      </x:c>
      <x:c t="str">
        <x:v/>
      </x:c>
    </x:row>
    <x:row>
      <x:c t="str">
        <x:v>VO002BR</x:v>
      </x:c>
      <x:c t="str">
        <x:v>VIENNA mosdócsaptelep automata leeresztővel, bronz</x:v>
      </x:c>
      <x:c t="str">
        <x:v>SAPHO</x:v>
      </x:c>
      <x:c t="str">
        <x:v>8590913866531</x:v>
      </x:c>
      <x:c t="str">
        <x:v>db        </x:v>
      </x:c>
      <x:c t="str">
        <x:v>84818011</x:v>
      </x:c>
      <x:c t="n">
        <x:v>2.4010</x:v>
      </x:c>
      <x:c t="str">
        <x:v>LO41476BR</x:v>
      </x:c>
      <x:c t="str">
        <x:v>csaptelepek</x:v>
      </x:c>
      <x:c t="str">
        <x:v>mosdócsaptelep</x:v>
      </x:c>
      <x:c t="n">
        <x:v>0.0000</x:v>
      </x:c>
      <x:c t="n">
        <x:v>266000.0000</x:v>
      </x:c>
      <x:c t="str">
        <x:v/>
      </x:c>
    </x:row>
    <x:row>
      <x:c t="str">
        <x:v>VO003</x:v>
      </x:c>
      <x:c t="str">
        <x:v>VIENNA bidécsaptelep automata leeresztővel, króm</x:v>
      </x:c>
      <x:c t="str">
        <x:v>SAPHO</x:v>
      </x:c>
      <x:c t="str">
        <x:v>8590913866562</x:v>
      </x:c>
      <x:c t="str">
        <x:v>db        </x:v>
      </x:c>
      <x:c t="str">
        <x:v>84818011</x:v>
      </x:c>
      <x:c t="n">
        <x:v>2.3960</x:v>
      </x:c>
      <x:c t="str">
        <x:v>LO41421</x:v>
      </x:c>
      <x:c t="str">
        <x:v>csaptelepek</x:v>
      </x:c>
      <x:c t="str">
        <x:v>bidécsaptelep</x:v>
      </x:c>
      <x:c t="n">
        <x:v>0.0000</x:v>
      </x:c>
      <x:c t="n">
        <x:v>194000.0000</x:v>
      </x:c>
      <x:c t="str">
        <x:v/>
      </x:c>
    </x:row>
    <x:row>
      <x:c t="str">
        <x:v>VO003BR</x:v>
      </x:c>
      <x:c t="str">
        <x:v>VIENNA bidécsaptelep automata leeresztővel, bronz</x:v>
      </x:c>
      <x:c t="str">
        <x:v>SAPHO</x:v>
      </x:c>
      <x:c t="str">
        <x:v>8590913866579</x:v>
      </x:c>
      <x:c t="str">
        <x:v>db        </x:v>
      </x:c>
      <x:c t="str">
        <x:v>84818011</x:v>
      </x:c>
      <x:c t="n">
        <x:v>2.3960</x:v>
      </x:c>
      <x:c t="str">
        <x:v>LO41421BR</x:v>
      </x:c>
      <x:c t="str">
        <x:v>csaptelepek</x:v>
      </x:c>
      <x:c t="str">
        <x:v>bidécsaptelep</x:v>
      </x:c>
      <x:c t="n">
        <x:v>0.0000</x:v>
      </x:c>
      <x:c t="n">
        <x:v>266000.0000</x:v>
      </x:c>
      <x:c t="str">
        <x:v/>
      </x:c>
    </x:row>
    <x:row>
      <x:c t="str">
        <x:v>VO006</x:v>
      </x:c>
      <x:c t="str">
        <x:v>VIENNA mosdócsaptelep leeresztő nélkül, króm</x:v>
      </x:c>
      <x:c t="str">
        <x:v>SAPHO</x:v>
      </x:c>
      <x:c t="str">
        <x:v>8590913866548</x:v>
      </x:c>
      <x:c t="str">
        <x:v>db        </x:v>
      </x:c>
      <x:c t="str">
        <x:v>84818011</x:v>
      </x:c>
      <x:c t="n">
        <x:v>3.3720</x:v>
      </x:c>
      <x:c t="str">
        <x:v>LO41477/S</x:v>
      </x:c>
      <x:c t="str">
        <x:v>csaptelepek</x:v>
      </x:c>
      <x:c t="str">
        <x:v>mosdócsaptelep</x:v>
      </x:c>
      <x:c t="n">
        <x:v>0.0000</x:v>
      </x:c>
      <x:c t="n">
        <x:v>227000.0000</x:v>
      </x:c>
      <x:c t="str">
        <x:v/>
      </x:c>
    </x:row>
    <x:row>
      <x:c t="str">
        <x:v>VO006BR</x:v>
      </x:c>
      <x:c t="str">
        <x:v>VIENNA mosdócsaptelep leeresztő nélkül, bronz</x:v>
      </x:c>
      <x:c t="str">
        <x:v>SAPHO</x:v>
      </x:c>
      <x:c t="str">
        <x:v>8590913866555</x:v>
      </x:c>
      <x:c t="str">
        <x:v>db        </x:v>
      </x:c>
      <x:c t="str">
        <x:v>84818011</x:v>
      </x:c>
      <x:c t="n">
        <x:v>3.3720</x:v>
      </x:c>
      <x:c t="str">
        <x:v>LO41477BR/S</x:v>
      </x:c>
      <x:c t="str">
        <x:v>csaptelepek</x:v>
      </x:c>
      <x:c t="str">
        <x:v>mosdócsaptelep</x:v>
      </x:c>
      <x:c t="n">
        <x:v>0.0000</x:v>
      </x:c>
      <x:c t="n">
        <x:v>318000.0000</x:v>
      </x:c>
      <x:c t="str">
        <x:v/>
      </x:c>
    </x:row>
    <x:row>
      <x:c t="str">
        <x:v>VO010</x:v>
      </x:c>
      <x:c t="str">
        <x:v>VIENNA fali kádtöltő csaptelep zuhanyszettel, króm</x:v>
      </x:c>
      <x:c t="str">
        <x:v>SAPHO</x:v>
      </x:c>
      <x:c t="str">
        <x:v>8590913866609</x:v>
      </x:c>
      <x:c t="str">
        <x:v>db        </x:v>
      </x:c>
      <x:c t="str">
        <x:v>84818011</x:v>
      </x:c>
      <x:c t="n">
        <x:v>3.4740</x:v>
      </x:c>
      <x:c t="str">
        <x:v>LO41800</x:v>
      </x:c>
      <x:c t="str">
        <x:v>csaptelepek</x:v>
      </x:c>
      <x:c t="str">
        <x:v>kádtöltő csaptelep</x:v>
      </x:c>
      <x:c t="n">
        <x:v>0.0000</x:v>
      </x:c>
      <x:c t="n">
        <x:v>266000.0000</x:v>
      </x:c>
      <x:c t="str">
        <x:v/>
      </x:c>
    </x:row>
    <x:row>
      <x:c t="str">
        <x:v>VO010BR</x:v>
      </x:c>
      <x:c t="str">
        <x:v>VIENNA fali kádtöltő csaptelep zuhanyszettel, bronz</x:v>
      </x:c>
      <x:c t="str">
        <x:v>SAPHO</x:v>
      </x:c>
      <x:c t="str">
        <x:v>8590913866616</x:v>
      </x:c>
      <x:c t="str">
        <x:v>db        </x:v>
      </x:c>
      <x:c t="str">
        <x:v>84818011</x:v>
      </x:c>
      <x:c t="n">
        <x:v>3.4740</x:v>
      </x:c>
      <x:c t="str">
        <x:v>LO41800BR</x:v>
      </x:c>
      <x:c t="str">
        <x:v>csaptelepek</x:v>
      </x:c>
      <x:c t="str">
        <x:v>kádtöltő csaptelep</x:v>
      </x:c>
      <x:c t="n">
        <x:v>0.0000</x:v>
      </x:c>
      <x:c t="n">
        <x:v>436000.0000</x:v>
      </x:c>
      <x:c t="str">
        <x:v/>
      </x:c>
    </x:row>
    <x:row>
      <x:c t="str">
        <x:v>VO011</x:v>
      </x:c>
      <x:c t="str">
        <x:v>VIENNA fali zuhanycsaptelep, zuhanyszett nélkül, króm</x:v>
      </x:c>
      <x:c t="str">
        <x:v>SAPHO</x:v>
      </x:c>
      <x:c t="str">
        <x:v>8590913866623</x:v>
      </x:c>
      <x:c t="str">
        <x:v>db        </x:v>
      </x:c>
      <x:c t="str">
        <x:v>84818011</x:v>
      </x:c>
      <x:c t="n">
        <x:v>2.2010</x:v>
      </x:c>
      <x:c t="str">
        <x:v>LO41855</x:v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VO011BR</x:v>
      </x:c>
      <x:c t="str">
        <x:v>VIENNA fali zuhanycsaptelep, zuhanyszett nélkül, bronz</x:v>
      </x:c>
      <x:c t="str">
        <x:v>SAPHO</x:v>
      </x:c>
      <x:c t="str">
        <x:v>8590913866630</x:v>
      </x:c>
      <x:c t="str">
        <x:v>db        </x:v>
      </x:c>
      <x:c t="str">
        <x:v>84818011</x:v>
      </x:c>
      <x:c t="n">
        <x:v>2.2010</x:v>
      </x:c>
      <x:c t="str">
        <x:v>LO41855BR</x:v>
      </x:c>
      <x:c t="str">
        <x:v>csaptelepek</x:v>
      </x:c>
      <x:c t="str">
        <x:v>zuhanycsaptelep</x:v>
      </x:c>
      <x:c t="n">
        <x:v>0.0000</x:v>
      </x:c>
      <x:c t="n">
        <x:v>215000.0000</x:v>
      </x:c>
      <x:c t="str">
        <x:v/>
      </x:c>
    </x:row>
    <x:row>
      <x:c t="str">
        <x:v>VO018</x:v>
      </x:c>
      <x:c t="str">
        <x:v>VIENNA falba süllyesztett mosdócsaptelep, 2 részes, króm</x:v>
      </x:c>
      <x:c t="str">
        <x:v>SAPHO</x:v>
      </x:c>
      <x:c t="str">
        <x:v>8590913866586</x:v>
      </x:c>
      <x:c t="str">
        <x:v>db        </x:v>
      </x:c>
      <x:c t="str">
        <x:v>84818011</x:v>
      </x:c>
      <x:c t="n">
        <x:v>2.7240</x:v>
      </x:c>
      <x:c t="str">
        <x:v>LO41876</x:v>
      </x:c>
      <x:c t="str">
        <x:v>csaptelepek</x:v>
      </x:c>
      <x:c t="str">
        <x:v>mosdócsaptelep</x:v>
      </x:c>
      <x:c t="n">
        <x:v>0.0000</x:v>
      </x:c>
      <x:c t="n">
        <x:v>188000.0000</x:v>
      </x:c>
      <x:c t="str">
        <x:v>kifutott: 2025.07</x:v>
      </x:c>
    </x:row>
    <x:row>
      <x:c t="str">
        <x:v>VO018BR</x:v>
      </x:c>
      <x:c t="str">
        <x:v>VIENNA falba süllyesztett mosdócsaptelep, 2 részes, bronz</x:v>
      </x:c>
      <x:c t="str">
        <x:v>SAPHO</x:v>
      </x:c>
      <x:c t="str">
        <x:v>8590913866593</x:v>
      </x:c>
      <x:c t="str">
        <x:v>db        </x:v>
      </x:c>
      <x:c t="str">
        <x:v>84818011</x:v>
      </x:c>
      <x:c t="n">
        <x:v>2.7240</x:v>
      </x:c>
      <x:c t="str">
        <x:v>LO41876BR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2025.07</x:v>
      </x:c>
    </x:row>
    <x:row>
      <x:c t="str">
        <x:v>VO021</x:v>
      </x:c>
      <x:c t="str">
        <x:v>VIENNA térben álló kádtöltő csaptelep, króm</x:v>
      </x:c>
      <x:c t="str">
        <x:v>SAPHO</x:v>
      </x:c>
      <x:c t="str">
        <x:v>8590913866746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1117000.0000</x:v>
      </x:c>
      <x:c t="str">
        <x:v/>
      </x:c>
    </x:row>
    <x:row>
      <x:c t="str">
        <x:v>VO021BR</x:v>
      </x:c>
      <x:c t="str">
        <x:v>VIENNA térben álló kádtöltő csaptelep, bronz</x:v>
      </x:c>
      <x:c t="str">
        <x:v>SAPHO</x:v>
      </x:c>
      <x:c t="str">
        <x:v>8590913866753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1759000.0000</x:v>
      </x:c>
      <x:c t="str">
        <x:v/>
      </x:c>
    </x:row>
    <x:row>
      <x:c t="str">
        <x:v>VO041</x:v>
      </x:c>
      <x:c t="str">
        <x:v>VIENNA falsík alatti zuhanycsaptelep, 1-irányú váltóval, zuhanyszett nélkül, króm</x:v>
      </x:c>
      <x:c t="str">
        <x:v>SAPHO</x:v>
      </x:c>
      <x:c t="str">
        <x:v>8590913866647</x:v>
      </x:c>
      <x:c t="str">
        <x:v>db        </x:v>
      </x:c>
      <x:c t="str">
        <x:v>84818011</x:v>
      </x:c>
      <x:c t="n">
        <x:v>1.1430</x:v>
      </x:c>
      <x:c t="str">
        <x:v>LO41861</x:v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kiárusítás: 2025.08</x:v>
      </x:c>
    </x:row>
    <x:row>
      <x:c t="str">
        <x:v>VO041BR</x:v>
      </x:c>
      <x:c t="str">
        <x:v>VIENNA falsík alatti zuhanycsaptelep, 1-irányú váltóval, zuhanyszett nélkül, bronz</x:v>
      </x:c>
      <x:c t="str">
        <x:v>SAPHO</x:v>
      </x:c>
      <x:c t="str">
        <x:v>8590913866654</x:v>
      </x:c>
      <x:c t="str">
        <x:v>db        </x:v>
      </x:c>
      <x:c t="str">
        <x:v>84818011</x:v>
      </x:c>
      <x:c t="n">
        <x:v>1.1430</x:v>
      </x:c>
      <x:c t="str">
        <x:v>LO41861BR</x:v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kiárusítás: 2025.08</x:v>
      </x:c>
    </x:row>
    <x:row>
      <x:c t="str">
        <x:v>VO042</x:v>
      </x:c>
      <x:c t="str">
        <x:v>VIENNA falsík alatti zuhanycsaptelep, 2-irányú váltóval, zuhanyszett nélkül, króm</x:v>
      </x:c>
      <x:c t="str">
        <x:v>SAPHO</x:v>
      </x:c>
      <x:c t="str">
        <x:v>8590913866661</x:v>
      </x:c>
      <x:c t="str">
        <x:v>db        </x:v>
      </x:c>
      <x:c t="str">
        <x:v>84818011</x:v>
      </x:c>
      <x:c t="n">
        <x:v>1.5290</x:v>
      </x:c>
      <x:c t="str">
        <x:v>LO41863</x:v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VO042BR</x:v>
      </x:c>
      <x:c t="str">
        <x:v>VIENNA falsík alatti zuhanycsaptelep, 2-irányú váltóval, zuhanyszett nélkül, bronz</x:v>
      </x:c>
      <x:c t="str">
        <x:v>SAPHO</x:v>
      </x:c>
      <x:c t="str">
        <x:v>8590913866678</x:v>
      </x:c>
      <x:c t="str">
        <x:v>db        </x:v>
      </x:c>
      <x:c t="str">
        <x:v>84818011</x:v>
      </x:c>
      <x:c t="n">
        <x:v>1.5290</x:v>
      </x:c>
      <x:c t="str">
        <x:v>LO41863BR</x:v>
      </x:c>
      <x:c t="str">
        <x:v>csaptelepek</x:v>
      </x:c>
      <x:c t="str">
        <x:v>zuhanycsaptelep</x:v>
      </x:c>
      <x:c t="n">
        <x:v>0.0000</x:v>
      </x:c>
      <x:c t="n">
        <x:v>219000.0000</x:v>
      </x:c>
      <x:c t="str">
        <x:v/>
      </x:c>
    </x:row>
    <x:row>
      <x:c t="str">
        <x:v>VO138</x:v>
      </x:c>
      <x:c t="str">
        <x:v>VIENNA zuhanyoszlop csapteleppel és szappantartóval, fej- és kézizuhannal, króm</x:v>
      </x:c>
      <x:c t="str">
        <x:v>SAPHO</x:v>
      </x:c>
      <x:c t="str">
        <x:v>8590913866807</x:v>
      </x:c>
      <x:c t="str">
        <x:v>db        </x:v>
      </x:c>
      <x:c t="str">
        <x:v>84818011</x:v>
      </x:c>
      <x:c t="n">
        <x:v>7.3800</x:v>
      </x:c>
      <x:c t="str">
        <x:v>LO41RM2250</x:v>
      </x:c>
      <x:c t="str">
        <x:v>oszlop, panel, rúd</x:v>
      </x:c>
      <x:c t="str">
        <x:v>zuhanyoszlop</x:v>
      </x:c>
      <x:c t="n">
        <x:v>0.0000</x:v>
      </x:c>
      <x:c t="n">
        <x:v>662000.0000</x:v>
      </x:c>
      <x:c t="str">
        <x:v/>
      </x:c>
    </x:row>
    <x:row>
      <x:c t="str">
        <x:v>VO138BR</x:v>
      </x:c>
      <x:c t="str">
        <x:v>VIENNA zuhanyoszlop csapteleppel és szappantartóval, fej- és kézizuhannal, bronz</x:v>
      </x:c>
      <x:c t="str">
        <x:v>SAPHO</x:v>
      </x:c>
      <x:c t="str">
        <x:v>8590913866814</x:v>
      </x:c>
      <x:c t="str">
        <x:v>db        </x:v>
      </x:c>
      <x:c t="str">
        <x:v>84818011</x:v>
      </x:c>
      <x:c t="n">
        <x:v>7.3800</x:v>
      </x:c>
      <x:c t="str">
        <x:v>LO41RM2250BR</x:v>
      </x:c>
      <x:c t="str">
        <x:v>oszlop, panel, rúd</x:v>
      </x:c>
      <x:c t="str">
        <x:v>zuhanyoszlop</x:v>
      </x:c>
      <x:c t="n">
        <x:v>0.0000</x:v>
      </x:c>
      <x:c t="n">
        <x:v>1066000.0000</x:v>
      </x:c>
      <x:c t="str">
        <x:v/>
      </x:c>
    </x:row>
    <x:row>
      <x:c t="str">
        <x:v>VO139</x:v>
      </x:c>
      <x:c t="str">
        <x:v>VIENNA zuhanyoszlop csapteleppel és szappantartóval, fej- és kézizuhannal, króm</x:v>
      </x:c>
      <x:c t="str">
        <x:v>SAPHO</x:v>
      </x:c>
      <x:c t="str">
        <x:v>8590913866784</x:v>
      </x:c>
      <x:c t="str">
        <x:v>db        </x:v>
      </x:c>
      <x:c t="str">
        <x:v>84818011</x:v>
      </x:c>
      <x:c t="n">
        <x:v>7.7250</x:v>
      </x:c>
      <x:c t="str">
        <x:v>LO41RM2251</x:v>
      </x:c>
      <x:c t="str">
        <x:v>oszlop, panel, rúd</x:v>
      </x:c>
      <x:c t="str">
        <x:v>zuhanyoszlop</x:v>
      </x:c>
      <x:c t="n">
        <x:v>0.0000</x:v>
      </x:c>
      <x:c t="n">
        <x:v>662000.0000</x:v>
      </x:c>
      <x:c t="str">
        <x:v/>
      </x:c>
    </x:row>
    <x:row>
      <x:c t="str">
        <x:v>VO139BR</x:v>
      </x:c>
      <x:c t="str">
        <x:v>VIENNA zuhanyoszlop csapteleppel és szappantartóval, fej- és kézizuhannal, bronz</x:v>
      </x:c>
      <x:c t="str">
        <x:v>SAPHO</x:v>
      </x:c>
      <x:c t="str">
        <x:v>8590913866791</x:v>
      </x:c>
      <x:c t="str">
        <x:v>db        </x:v>
      </x:c>
      <x:c t="str">
        <x:v>84818011</x:v>
      </x:c>
      <x:c t="n">
        <x:v>7.7250</x:v>
      </x:c>
      <x:c t="str">
        <x:v>LO41RM2251BR</x:v>
      </x:c>
      <x:c t="str">
        <x:v>oszlop, panel, rúd</x:v>
      </x:c>
      <x:c t="str">
        <x:v>zuhanyoszlop</x:v>
      </x:c>
      <x:c t="n">
        <x:v>0.0000</x:v>
      </x:c>
      <x:c t="n">
        <x:v>1066000.0000</x:v>
      </x:c>
      <x:c t="str">
        <x:v/>
      </x:c>
    </x:row>
    <x:row>
      <x:c t="str">
        <x:v>VO142</x:v>
      </x:c>
      <x:c t="str">
        <x:v>VIENNA falsík alatti zuhanycsaptelep, 2-irányú váltóval, zuhanyszettel, króm</x:v>
      </x:c>
      <x:c t="str">
        <x:v>SAPHO</x:v>
      </x:c>
      <x:c t="str">
        <x:v>8590913866685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455000.0000</x:v>
      </x:c>
      <x:c t="str">
        <x:v>kifutott: 2025.07</x:v>
      </x:c>
    </x:row>
    <x:row>
      <x:c t="str">
        <x:v>VO142BR</x:v>
      </x:c>
      <x:c t="str">
        <x:v>VIENNA falsík alatti zuhanycsaptelep, 2-irányú váltóval, zuhanyszettel, bronz</x:v>
      </x:c>
      <x:c t="str">
        <x:v>SAPHO</x:v>
      </x:c>
      <x:c t="str">
        <x:v>8590913866692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636000.0000</x:v>
      </x:c>
      <x:c t="str">
        <x:v>kifutott: 2025.07</x:v>
      </x:c>
    </x:row>
    <x:row>
      <x:c t="str">
        <x:v>VO143</x:v>
      </x:c>
      <x:c t="str">
        <x:v>VIENNA falsík alatti zuhanycsaptelep, 3-irányú váltóval, zuhanyszettel és kádtöltővel, króm</x:v>
      </x:c>
      <x:c t="str">
        <x:v>SAPHO</x:v>
      </x:c>
      <x:c t="str">
        <x:v>8590913866708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492000.0000</x:v>
      </x:c>
      <x:c t="str">
        <x:v>kifutott: 2025.07</x:v>
      </x:c>
    </x:row>
    <x:row>
      <x:c t="str">
        <x:v>VO143BR</x:v>
      </x:c>
      <x:c t="str">
        <x:v>VIENNA falsík alatti zuhanycsaptelep, 3-irányú váltóval, zuhanyszettel és kádtöltővel, bronz</x:v>
      </x:c>
      <x:c t="str">
        <x:v>SAPHO</x:v>
      </x:c>
      <x:c t="str">
        <x:v>8590913866715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688000.0000</x:v>
      </x:c>
      <x:c t="str">
        <x:v>kifutott: 2025.07</x:v>
      </x:c>
    </x:row>
    <x:row>
      <x:c t="str">
        <x:v>VO243</x:v>
      </x:c>
      <x:c t="str">
        <x:v>VIENNA falba süllyesztett kádtöltő csaptelep, 2-irányú váltóval, váltóval, zuhanyszettel, króm</x:v>
      </x:c>
      <x:c t="str">
        <x:v>SAPHO</x:v>
      </x:c>
      <x:c t="str">
        <x:v>8590913866722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574000.0000</x:v>
      </x:c>
      <x:c t="str">
        <x:v>kifutott: 2025.07</x:v>
      </x:c>
    </x:row>
    <x:row>
      <x:c t="str">
        <x:v>VO243BR</x:v>
      </x:c>
      <x:c t="str">
        <x:v>VIENNA falba süllyesztett kádtöltő csaptelep, 2-irányú váltóval, váltóval, zuhanyszettel, bronz</x:v>
      </x:c>
      <x:c t="str">
        <x:v>SAPHO</x:v>
      </x:c>
      <x:c t="str">
        <x:v>8590913866739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823000.0000</x:v>
      </x:c>
      <x:c t="str">
        <x:v>kifutott: 2025.07</x:v>
      </x:c>
    </x:row>
    <x:row>
      <x:c t="str">
        <x:v>VO930</x:v>
      </x:c>
      <x:c t="str">
        <x:v>VIENNA  4 részes kádperemre szerelhető kádtöltő csaptelep, króm</x:v>
      </x:c>
      <x:c t="str">
        <x:v>SAPHO</x:v>
      </x:c>
      <x:c t="str">
        <x:v>8590913866760</x:v>
      </x:c>
      <x:c t="str">
        <x:v>db        </x:v>
      </x:c>
      <x:c t="str">
        <x:v>84818011</x:v>
      </x:c>
      <x:c t="n">
        <x:v>5.3620</x:v>
      </x:c>
      <x:c t="str">
        <x:v>LOM27D30930</x:v>
      </x:c>
      <x:c t="str">
        <x:v>csaptelepek</x:v>
      </x:c>
      <x:c t="str">
        <x:v>kádtöltő csaptelep</x:v>
      </x:c>
      <x:c t="n">
        <x:v>0.0000</x:v>
      </x:c>
      <x:c t="n">
        <x:v>558000.0000</x:v>
      </x:c>
      <x:c t="str">
        <x:v/>
      </x:c>
    </x:row>
    <x:row>
      <x:c t="str">
        <x:v>VO930BR</x:v>
      </x:c>
      <x:c t="str">
        <x:v>VIENNA  4 részes kádperemre szerelhető kádtöltő csaptelep, bronz</x:v>
      </x:c>
      <x:c t="str">
        <x:v>SAPHO</x:v>
      </x:c>
      <x:c t="str">
        <x:v>8590913866777</x:v>
      </x:c>
      <x:c t="str">
        <x:v>db        </x:v>
      </x:c>
      <x:c t="str">
        <x:v>84818011</x:v>
      </x:c>
      <x:c t="n">
        <x:v>5.3620</x:v>
      </x:c>
      <x:c t="str">
        <x:v>LOM27D30930BR</x:v>
      </x:c>
      <x:c t="str">
        <x:v>csaptelepek</x:v>
      </x:c>
      <x:c t="str">
        <x:v>kádtöltő csaptelep</x:v>
      </x:c>
      <x:c t="n">
        <x:v>0.0000</x:v>
      </x:c>
      <x:c t="n">
        <x:v>774000.0000</x:v>
      </x:c>
      <x:c t="str">
        <x:v/>
      </x:c>
    </x:row>
    <x:row>
      <x:c t="str">
        <x:v>VP621</x:v>
      </x:c>
      <x:c t="str">
        <x:v>AQUALINE falsík alatti szelep, 1/2", króm</x:v>
      </x:c>
      <x:c t="str">
        <x:v>AQUALINE</x:v>
      </x:c>
      <x:c t="str">
        <x:v>8590913835858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7900.0000</x:v>
      </x:c>
      <x:c t="str">
        <x:v/>
      </x:c>
    </x:row>
    <x:row>
      <x:c t="str">
        <x:v>VR038</x:v>
      </x:c>
      <x:c t="str">
        <x:v>AQUALINE VERMET monoblokkos WC, alsó/hátsó kifolyású 38x63,5cm</x:v>
      </x:c>
      <x:c t="str">
        <x:v>KOMPONENS</x:v>
      </x:c>
      <x:c t="str">
        <x:v>8590913949418</x:v>
      </x:c>
      <x:c t="str">
        <x:v>szett     </x:v>
      </x:c>
      <x:c t="str">
        <x:v>69109000</x:v>
      </x:c>
      <x:c t="n">
        <x:v>35.5000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68500.0000</x:v>
      </x:c>
      <x:c t="str">
        <x:v>kiárusítás: 2025.10</x:v>
      </x:c>
    </x:row>
    <x:row>
      <x:c t="str">
        <x:v>VR038-208</x:v>
      </x:c>
      <x:c t="str">
        <x:v>AQUALINE VERMET WC tartály, </x:v>
      </x:c>
      <x:c t="str">
        <x:v>AQUALINE</x:v>
      </x:c>
      <x:c t="str">
        <x:v>8590913963766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24500.0000</x:v>
      </x:c>
      <x:c t="str">
        <x:v>kiárusítás: 2025.10</x:v>
      </x:c>
    </x:row>
    <x:row>
      <x:c t="str">
        <x:v>VR038-432</x:v>
      </x:c>
      <x:c t="str">
        <x:v>AQUALINE VERMET WC csésze, </x:v>
      </x:c>
      <x:c t="str">
        <x:v>AQUALINE</x:v>
      </x:c>
      <x:c t="str">
        <x:v>8590913963773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44000.0000</x:v>
      </x:c>
      <x:c t="str">
        <x:v>kiárusítás: 2025.10</x:v>
      </x:c>
    </x:row>
    <x:row>
      <x:c t="str">
        <x:v>VR115528</x:v>
      </x:c>
      <x:c t="str">
        <x:v>SENATOR kád le- túlfolyó 550 mm hosszú csiszolt inox dugó 72mm</x:v>
      </x:c>
      <x:c t="str">
        <x:v>SAPHO</x:v>
      </x:c>
      <x:c t="str">
        <x:v>8590913819148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/>
      </x:c>
    </x:row>
    <x:row>
      <x:c t="str">
        <x:v>VR117028</x:v>
      </x:c>
      <x:c t="str">
        <x:v>SENATOR kád le- túlfolyó 700 mm hosszú csiszolt inox dugó 72mm</x:v>
      </x:c>
      <x:c t="str">
        <x:v>SAPHO</x:v>
      </x:c>
      <x:c t="str">
        <x:v>8590913819155</x:v>
      </x:c>
      <x:c t="str">
        <x:v>db        </x:v>
      </x:c>
      <x:c t="str">
        <x:v>73249000</x:v>
      </x:c>
      <x:c t="n">
        <x:v>1.0800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37000.0000</x:v>
      </x:c>
      <x:c t="str">
        <x:v/>
      </x:c>
    </x:row>
    <x:row>
      <x:c t="str">
        <x:v>VR119028</x:v>
      </x:c>
      <x:c t="str">
        <x:v>SENATOR kád le- túlfolyó 900 mm hosszú csiszolt inox dugó 72mm</x:v>
      </x:c>
      <x:c t="str">
        <x:v>SAPHO</x:v>
      </x:c>
      <x:c t="str">
        <x:v>8590913819162</x:v>
      </x:c>
      <x:c t="str">
        <x:v>db        </x:v>
      </x:c>
      <x:c t="str">
        <x:v>73249000</x:v>
      </x:c>
      <x:c t="n">
        <x:v>0.9100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/>
      </x:c>
    </x:row>
    <x:row>
      <x:c t="str">
        <x:v>VR260</x:v>
      </x:c>
      <x:c t="str">
        <x:v>VENERO tükör LED világítással, 60x80cm, fekete rámával</x:v>
      </x:c>
      <x:c t="str">
        <x:v>SAPHO</x:v>
      </x:c>
      <x:c t="str">
        <x:v>8590913915727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kifutott: 2025.01</x:v>
      </x:c>
    </x:row>
    <x:row>
      <x:c t="str">
        <x:v>VR269028</x:v>
      </x:c>
      <x:c t="str">
        <x:v>SENATOR kád le- túlfolyó töltő 900 mm hosszú csiszolt inox dugó 72mm</x:v>
      </x:c>
      <x:c t="str">
        <x:v>SAPHO</x:v>
      </x:c>
      <x:c t="str">
        <x:v>8590913819056</x:v>
      </x:c>
      <x:c t="str">
        <x:v>db        </x:v>
      </x:c>
      <x:c t="str">
        <x:v>73249000</x:v>
      </x:c>
      <x:c t="n">
        <x:v>0.9600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VRS008</x:v>
      </x:c>
      <x:c t="str">
        <x:v>AQUALINE VERMET WC-ülőke, Soft Close</x:v>
      </x:c>
      <x:c t="str">
        <x:v>AQUALINE</x:v>
      </x:c>
      <x:c t="str">
        <x:v>8590913949432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>kiárusítás: 2025.10</x:v>
      </x:c>
    </x:row>
    <x:row>
      <x:c t="str">
        <x:v>VS050</x:v>
      </x:c>
      <x:c t="str">
        <x:v>VISO tükör LED világítással, átm.:50cm</x:v>
      </x:c>
      <x:c t="str">
        <x:v>SAPHO</x:v>
      </x:c>
      <x:c t="str">
        <x:v>8590913113611</x:v>
      </x:c>
      <x:c t="str">
        <x:v>db        </x:v>
      </x:c>
      <x:c t="str">
        <x:v>70099100</x:v>
      </x:c>
      <x:c t="n">
        <x:v>4.4000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94000.0000</x:v>
      </x:c>
      <x:c t="str">
        <x:v>újdonság: 2025.07</x:v>
      </x:c>
    </x:row>
    <x:row>
      <x:c t="str">
        <x:v>VS060</x:v>
      </x:c>
      <x:c t="str">
        <x:v>VISO tükör LED világítással, átm:600mm</x:v>
      </x:c>
      <x:c t="str">
        <x:v>SAPHO</x:v>
      </x:c>
      <x:c t="str">
        <x:v>8590913885594</x:v>
      </x:c>
      <x:c t="str">
        <x:v>db        </x:v>
      </x:c>
      <x:c t="str">
        <x:v>70099100</x:v>
      </x:c>
      <x:c t="n">
        <x:v>5.2800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/>
      </x:c>
    </x:row>
    <x:row>
      <x:c t="str">
        <x:v>VS060-01</x:v>
      </x:c>
      <x:c t="str">
        <x:v>VISO tükör LED világítással, PONTE rockstone polccal, átm:600mm</x:v>
      </x:c>
      <x:c t="str">
        <x:v>KOMPONENS</x:v>
      </x:c>
      <x:c t="str">
        <x:v>8590913913389</x:v>
      </x:c>
      <x:c t="str">
        <x:v>szett     </x:v>
      </x:c>
      <x:c t="str">
        <x:v/>
      </x:c>
      <x:c t="n">
        <x:v>7.7800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167000.0000</x:v>
      </x:c>
      <x:c t="str">
        <x:v/>
      </x:c>
    </x:row>
    <x:row>
      <x:c t="str">
        <x:v>VS070</x:v>
      </x:c>
      <x:c t="str">
        <x:v>VISO tükör LED világítással, átm:700mm</x:v>
      </x:c>
      <x:c t="str">
        <x:v>SAPHO</x:v>
      </x:c>
      <x:c t="str">
        <x:v>8590913885600</x:v>
      </x:c>
      <x:c t="str">
        <x:v>db        </x:v>
      </x:c>
      <x:c t="str">
        <x:v>70099100</x:v>
      </x:c>
      <x:c t="n">
        <x:v>7.2100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124000.0000</x:v>
      </x:c>
      <x:c t="str">
        <x:v/>
      </x:c>
    </x:row>
    <x:row>
      <x:c t="str">
        <x:v>VS070-01</x:v>
      </x:c>
      <x:c t="str">
        <x:v>VISO tükör LED világítással, PONTE rockstone polccal, átm:700mm</x:v>
      </x:c>
      <x:c t="str">
        <x:v>KOMPONENS</x:v>
      </x:c>
      <x:c t="str">
        <x:v>8590913913396</x:v>
      </x:c>
      <x:c t="str">
        <x:v>szett     </x:v>
      </x:c>
      <x:c t="str">
        <x:v/>
      </x:c>
      <x:c t="n">
        <x:v>10.1100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183000.0000</x:v>
      </x:c>
      <x:c t="str">
        <x:v/>
      </x:c>
    </x:row>
    <x:row>
      <x:c t="str">
        <x:v>VS080</x:v>
      </x:c>
      <x:c t="str">
        <x:v>VISO tükör LED világítással, átm:800mm</x:v>
      </x:c>
      <x:c t="str">
        <x:v>SAPHO</x:v>
      </x:c>
      <x:c t="str">
        <x:v>8590913885617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VS080-01</x:v>
      </x:c>
      <x:c t="str">
        <x:v>VISO tükör LED világítással, PONTE rockstone polccal, átm:800mm</x:v>
      </x:c>
      <x:c t="str">
        <x:v>KOMPONENS</x:v>
      </x:c>
      <x:c t="str">
        <x:v>8590913913402</x:v>
      </x:c>
      <x:c t="str">
        <x:v>szett     </x:v>
      </x:c>
      <x:c t="str">
        <x:v/>
      </x:c>
      <x:c t="n">
        <x:v>12.4700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195000.0000</x:v>
      </x:c>
      <x:c t="str">
        <x:v/>
      </x:c>
    </x:row>
    <x:row>
      <x:c t="str">
        <x:v>VS080S</x:v>
      </x:c>
      <x:c t="str">
        <x:v>VISO tükör LED világítással, átm.:80cm, szenzor, 2700-6500K</x:v>
      </x:c>
      <x:c t="str">
        <x:v>SAPHO</x:v>
      </x:c>
      <x:c t="str">
        <x:v>8590913945700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2024.05</x:v>
      </x:c>
    </x:row>
    <x:row>
      <x:c t="str">
        <x:v>VS090</x:v>
      </x:c>
      <x:c t="str">
        <x:v>VISO tükör LED világítással, átm:900mm</x:v>
      </x:c>
      <x:c t="str">
        <x:v>SAPHO</x:v>
      </x:c>
      <x:c t="str">
        <x:v>8590913945694</x:v>
      </x:c>
      <x:c t="str">
        <x:v>db        </x:v>
      </x:c>
      <x:c t="str">
        <x:v>70099100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VS701</x:v>
      </x:c>
      <x:c t="str">
        <x:v>AQUALINE szabadonálló kerámiamosdó, 50x84cm</x:v>
      </x:c>
      <x:c t="str">
        <x:v>AQUALINE</x:v>
      </x:c>
      <x:c t="str">
        <x:v>8590913980398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2025.06</x:v>
      </x:c>
    </x:row>
    <x:row>
      <x:c t="str">
        <x:v>VT145</x:v>
      </x:c>
      <x:c t="str">
        <x:v>AQUALINE CREAVIT VITROYA sarok kerámiamosdó, 46x46cm</x:v>
      </x:c>
      <x:c t="str">
        <x:v>AQUALINE</x:v>
      </x:c>
      <x:c t="str">
        <x:v>8698531127178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VZ200B</x:v>
      </x:c>
      <x:c t="str">
        <x:v>GELCO TRINITY/VARIO univerzális merevítő, 2000mm, černá mat</x:v>
      </x:c>
      <x:c t="str">
        <x:v>SAPHO</x:v>
      </x:c>
      <x:c t="str">
        <x:v>8590913984600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VZ200CH</x:v>
      </x:c>
      <x:c t="str">
        <x:v>GELCO TRINITY/VARIO univerzális merevítő, 2000mm, chrom</x:v>
      </x:c>
      <x:c t="str">
        <x:v>SAPHO</x:v>
      </x:c>
      <x:c t="str">
        <x:v>8590913984594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VZ200G</x:v>
      </x:c>
      <x:c t="str">
        <x:v>GELCO TRINITY/VARIO univerzális merevítő, 2000mm, zlato mat</x:v>
      </x:c>
      <x:c t="str">
        <x:v>SAPHO</x:v>
      </x:c>
      <x:c t="str">
        <x:v>8590913984624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36000.0000</x:v>
      </x:c>
      <x:c t="str">
        <x:v>újdonság: 2025.07</x:v>
      </x:c>
    </x:row>
    <x:row>
      <x:c t="str">
        <x:v>VZ200W</x:v>
      </x:c>
      <x:c t="str">
        <x:v>GELCO TRINITY/VARIO univerzális merevítő, 2000mm, bílá mat</x:v>
      </x:c>
      <x:c t="str">
        <x:v>SAPHO</x:v>
      </x:c>
      <x:c t="str">
        <x:v>8590913984617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WA020-1111</x:v>
      </x:c>
      <x:c t="str">
        <x:v>WAVE polcos szekrény, 20x45x47,8cm,  ezüst tölgy</x:v>
      </x:c>
      <x:c t="str">
        <x:v>SAPHO</x:v>
      </x:c>
      <x:c t="str">
        <x:v>8590913113208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WA020-1919</x:v>
      </x:c>
      <x:c t="str">
        <x:v>WAVE polcos szekrény, 20x45x47,8cm, collingwood tölgy</x:v>
      </x:c>
      <x:c t="str">
        <x:v>SAPHO</x:v>
      </x:c>
      <x:c t="str">
        <x:v>8590913113239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WA020-2222</x:v>
      </x:c>
      <x:c t="str">
        <x:v>WAVE polcos szekrény, 20x45x47,8cm, alabama tölgy</x:v>
      </x:c>
      <x:c t="str">
        <x:v>SAPHO</x:v>
      </x:c>
      <x:c t="str">
        <x:v>8590913113215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WA020-2525</x:v>
      </x:c>
      <x:c t="str">
        <x:v>WAVE polcos szekrény, 20x45x47,8cm, cuneo tölgy</x:v>
      </x:c>
      <x:c t="str">
        <x:v>SAPHO</x:v>
      </x:c>
      <x:c t="str">
        <x:v>8590913113222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WA020-3030</x:v>
      </x:c>
      <x:c t="str">
        <x:v>WAVE polcos szekrény, 20x45x47,8cm, fényes fehér</x:v>
      </x:c>
      <x:c t="str">
        <x:v>SAPHO</x:v>
      </x:c>
      <x:c t="str">
        <x:v>8590913113192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WA030-3011</x:v>
      </x:c>
      <x:c t="str">
        <x:v>WAVE ajtós szekrény, jobbos/balos, 30x45x47,8cm, fehér/ezüst tölgy</x:v>
      </x:c>
      <x:c t="str">
        <x:v>SAPHO</x:v>
      </x:c>
      <x:c t="str">
        <x:v>8590913113253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WA030-3019</x:v>
      </x:c>
      <x:c t="str">
        <x:v>WAVE ajtós szekrény, jobbos/balos, 30x45x47,8cm, fehér/collingwood tölgy</x:v>
      </x:c>
      <x:c t="str">
        <x:v>SAPHO</x:v>
      </x:c>
      <x:c t="str">
        <x:v>8590913113284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WA030-3022</x:v>
      </x:c>
      <x:c t="str">
        <x:v>WAVE ajtós szekrény, jobbos/balos, 30x45x47,8cm, fehér/alabama tölgy</x:v>
      </x:c>
      <x:c t="str">
        <x:v>SAPHO</x:v>
      </x:c>
      <x:c t="str">
        <x:v>8590913113260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WA030-3025</x:v>
      </x:c>
      <x:c t="str">
        <x:v>WAVE ajtós szekrény, jobbos/balos, 30x45x47,8cm, fehér/cuneo tölgy</x:v>
      </x:c>
      <x:c t="str">
        <x:v>SAPHO</x:v>
      </x:c>
      <x:c t="str">
        <x:v>8590913113277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WA030-3030</x:v>
      </x:c>
      <x:c t="str">
        <x:v>WAVE ajtós szekrény, jobbos/balos, 30x45x47,8cm, fényes fehér</x:v>
      </x:c>
      <x:c t="str">
        <x:v>SAPHO</x:v>
      </x:c>
      <x:c t="str">
        <x:v>8590913113246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WA03451</x:v>
      </x:c>
      <x:c t="str">
        <x:v>PRIME leeresztő, Rockstone fedéllel, Glacier white</x:v>
      </x:c>
      <x:c t="str">
        <x:v>SAPHO</x:v>
      </x:c>
      <x:c t="str">
        <x:v>8019571571125</x:v>
      </x:c>
      <x:c t="str">
        <x:v>db        </x:v>
      </x:c>
      <x:c t="str">
        <x:v>39249000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/>
      </x:c>
    </x:row>
    <x:row>
      <x:c t="str">
        <x:v>WA060-3011</x:v>
      </x:c>
      <x:c t="str">
        <x:v>WAVE II mosdótartó szekrény, 2 fiókkal, 60x65x48cm, fehér/ezüst tölgy</x:v>
      </x:c>
      <x:c t="str">
        <x:v>SAPHO</x:v>
      </x:c>
      <x:c t="str">
        <x:v>8590913832192</x:v>
      </x:c>
      <x:c t="str">
        <x:v>db        </x:v>
      </x:c>
      <x:c t="str">
        <x:v>94036090</x:v>
      </x:c>
      <x:c t="n">
        <x:v>14.0000</x:v>
      </x:c>
      <x:c t="str">
        <x:v>WA065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WA060-3019</x:v>
      </x:c>
      <x:c t="str">
        <x:v>WAVE II mosdótartó szekrény, 2 fiókkal, 60x65x47,8cm, fehér/collingwood tölgy</x:v>
      </x:c>
      <x:c t="str">
        <x:v>SAPHO</x:v>
      </x:c>
      <x:c t="str">
        <x:v>8590913113130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2025.06</x:v>
      </x:c>
    </x:row>
    <x:row>
      <x:c t="str">
        <x:v>WA060-3021</x:v>
      </x:c>
      <x:c t="str">
        <x:v>WAVE II mosdótartó szekrény, 2 fiókkal, 60x65x48cm, fehér/maliwenge</x:v>
      </x:c>
      <x:c t="str">
        <x:v>SAPHO</x:v>
      </x:c>
      <x:c t="str">
        <x:v>8590913832178</x:v>
      </x:c>
      <x:c t="str">
        <x:v>db        </x:v>
      </x:c>
      <x:c t="str">
        <x:v>94036090</x:v>
      </x:c>
      <x:c t="n">
        <x:v>14.0000</x:v>
      </x:c>
      <x:c t="str">
        <x:v>WA063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WA060-3022</x:v>
      </x:c>
      <x:c t="str">
        <x:v>WAVE II mosdótartó szekrény, 2 fiókkal, 60x65x48cm, fehér</x:v>
      </x:c>
      <x:c t="str">
        <x:v>SAPHO</x:v>
      </x:c>
      <x:c t="str">
        <x:v>8590913941122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WA060-3025</x:v>
      </x:c>
      <x:c t="str">
        <x:v>WAVE mosdótartó szekrény, 2 fiókkal, 60x65x47,8cm, fehér/cuneo tölgy</x:v>
      </x:c>
      <x:c t="str">
        <x:v>SAPHO</x:v>
      </x:c>
      <x:c t="str">
        <x:v>8590913113062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2025.05</x:v>
      </x:c>
    </x:row>
    <x:row>
      <x:c t="str">
        <x:v>WA060-3030</x:v>
      </x:c>
      <x:c t="str">
        <x:v>WAVE II mosdótartó szekrény, 2 fiókkal, 60x65x48cm, fehér</x:v>
      </x:c>
      <x:c t="str">
        <x:v>SAPHO</x:v>
      </x:c>
      <x:c t="str">
        <x:v>8590913832185</x:v>
      </x:c>
      <x:c t="str">
        <x:v>db        </x:v>
      </x:c>
      <x:c t="str">
        <x:v>94036090</x:v>
      </x:c>
      <x:c t="n">
        <x:v>14.0000</x:v>
      </x:c>
      <x:c t="str">
        <x:v>WA064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WA080-3011</x:v>
      </x:c>
      <x:c t="str">
        <x:v>WAVE II mosdótartó szekrény, 2 fiókkal, pipererendezővel, 80x45x48cm, fehér/ezüst tölgy</x:v>
      </x:c>
      <x:c t="str">
        <x:v>SAPHO</x:v>
      </x:c>
      <x:c t="str">
        <x:v>8590913826283</x:v>
      </x:c>
      <x:c t="str">
        <x:v>db        </x:v>
      </x:c>
      <x:c t="str">
        <x:v>94036090</x:v>
      </x:c>
      <x:c t="n">
        <x:v>15.5000</x:v>
      </x:c>
      <x:c t="str">
        <x:v>WA082</x:v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WA080-3019</x:v>
      </x:c>
      <x:c t="str">
        <x:v>WAVE II mosdótartó szekrény, 2 fiókkal, 79,7x45x47,8cm, fehér/collingwood tölgy</x:v>
      </x:c>
      <x:c t="str">
        <x:v>SAPHO</x:v>
      </x:c>
      <x:c t="str">
        <x:v>8590913113147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újdonság: 2025.06</x:v>
      </x:c>
    </x:row>
    <x:row>
      <x:c t="str">
        <x:v>WA080-3021</x:v>
      </x:c>
      <x:c t="str">
        <x:v>WAVE II mosdótartó szekrény, 2 fiókkal, pipererendezővel, 80x45x48cm, fehér/maliwenge</x:v>
      </x:c>
      <x:c t="str">
        <x:v>SAPHO</x:v>
      </x:c>
      <x:c t="str">
        <x:v>8590913826269</x:v>
      </x:c>
      <x:c t="str">
        <x:v>db        </x:v>
      </x:c>
      <x:c t="str">
        <x:v>94036090</x:v>
      </x:c>
      <x:c t="n">
        <x:v>15.5000</x:v>
      </x:c>
      <x:c t="str">
        <x:v>WA080</x:v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/>
      </x:c>
    </x:row>
    <x:row>
      <x:c t="str">
        <x:v>WA080-3022</x:v>
      </x:c>
      <x:c t="str">
        <x:v>WAVE II mosdótartó szekrény, 2 fiókkal, pipererendezővel, 80x45x48cm, fehér</x:v>
      </x:c>
      <x:c t="str">
        <x:v>SAPHO</x:v>
      </x:c>
      <x:c t="str">
        <x:v>8590913941061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WA080-3025</x:v>
      </x:c>
      <x:c t="str">
        <x:v>WAVE mosdótartó szekrény, 2 fiókkal, 79,7x45x47,8cm, fehér/cuneo tölgy</x:v>
      </x:c>
      <x:c t="str">
        <x:v>SAPHO</x:v>
      </x:c>
      <x:c t="str">
        <x:v>8590913113017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>újdonság: 2025.05</x:v>
      </x:c>
    </x:row>
    <x:row>
      <x:c t="str">
        <x:v>WA080-3030</x:v>
      </x:c>
      <x:c t="str">
        <x:v>WAVE II mosdótartó szekrény, 2 fiókkal, pipererendezővel, 80x45x48cm, fehér</x:v>
      </x:c>
      <x:c t="str">
        <x:v>SAPHO</x:v>
      </x:c>
      <x:c t="str">
        <x:v>8590913826276</x:v>
      </x:c>
      <x:c t="str">
        <x:v>db        </x:v>
      </x:c>
      <x:c t="str">
        <x:v>94036090</x:v>
      </x:c>
      <x:c t="n">
        <x:v>15.5000</x:v>
      </x:c>
      <x:c t="str">
        <x:v>WA081</x:v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/>
      </x:c>
    </x:row>
    <x:row>
      <x:c t="str">
        <x:v>WA080-4343</x:v>
      </x:c>
      <x:c t="str">
        <x:v>WAVE II mosdótartó szekrény, 2 fiókkal, 79,7x45x47,8cm, agila</x:v>
      </x:c>
      <x:c t="str">
        <x:v>SAPHO</x:v>
      </x:c>
      <x:c t="str">
        <x:v>8590913127489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2025.10</x:v>
      </x:c>
    </x:row>
    <x:row>
      <x:c t="str">
        <x:v>WA092-3011</x:v>
      </x:c>
      <x:c t="str">
        <x:v>WAVE II mosdótartó szekrény, 2 fiókkal, pipererendezővel, balos, 90x45x48cm, fehér/ezüst tölgy</x:v>
      </x:c>
      <x:c t="str">
        <x:v>SAPHO</x:v>
      </x:c>
      <x:c t="str">
        <x:v>8590913826337</x:v>
      </x:c>
      <x:c t="str">
        <x:v>db        </x:v>
      </x:c>
      <x:c t="str">
        <x:v>94036090</x:v>
      </x:c>
      <x:c t="n">
        <x:v>16.8000</x:v>
      </x:c>
      <x:c t="str">
        <x:v>WA094L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WA092-3019</x:v>
      </x:c>
      <x:c t="str">
        <x:v>WAVE II mosdótartó szekrény, 2 fiókkal, pipererendezővel, balos, 90x45x48cm, fehér/Collingwood tölgy</x:v>
      </x:c>
      <x:c t="str">
        <x:v>SAPHO</x:v>
      </x:c>
      <x:c t="str">
        <x:v>8590913945403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WA092-3021</x:v>
      </x:c>
      <x:c t="str">
        <x:v>WAVE II mosdótartó szekrény, 2 fiókkal, pipererendezővel, balos, 90x45x48cm, fehér/maliwenge</x:v>
      </x:c>
      <x:c t="str">
        <x:v>SAPHO</x:v>
      </x:c>
      <x:c t="str">
        <x:v>8590913826290</x:v>
      </x:c>
      <x:c t="str">
        <x:v>db        </x:v>
      </x:c>
      <x:c t="str">
        <x:v>94036090</x:v>
      </x:c>
      <x:c t="n">
        <x:v>16.8000</x:v>
      </x:c>
      <x:c t="str">
        <x:v>WA090L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WA092-3022</x:v>
      </x:c>
      <x:c t="str">
        <x:v>WAVE II mosdótartó szekrény, 2 fiókkal, pipererendezővel, balos, 90x45x48cm, fehér</x:v>
      </x:c>
      <x:c t="str">
        <x:v>SAPHO</x:v>
      </x:c>
      <x:c t="str">
        <x:v>8590913941078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WA092-3025</x:v>
      </x:c>
      <x:c t="str">
        <x:v>WAVE mosdótartó szekrény, 2 fiókkal, 89,7x45x47,8cm, balos, fehér/cuneo tölgy</x:v>
      </x:c>
      <x:c t="str">
        <x:v>SAPHO</x:v>
      </x:c>
      <x:c t="str">
        <x:v>8590913113024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WA092-3030</x:v>
      </x:c>
      <x:c t="str">
        <x:v>WAVE II mosdótartó szekrény, 2 fiókkal, pipererendezővel, balos, 90x45x48cm, fehér</x:v>
      </x:c>
      <x:c t="str">
        <x:v>SAPHO</x:v>
      </x:c>
      <x:c t="str">
        <x:v>8590913826313</x:v>
      </x:c>
      <x:c t="str">
        <x:v>db        </x:v>
      </x:c>
      <x:c t="str">
        <x:v>94036090</x:v>
      </x:c>
      <x:c t="n">
        <x:v>16.8000</x:v>
      </x:c>
      <x:c t="str">
        <x:v>WA092L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WA093-3011</x:v>
      </x:c>
      <x:c t="str">
        <x:v>WAVE II mosdótartó szekrény, 2 fiókkal, pipererendezővel, jobbos, 90x45x48cm, fehér/ezüst tölgy</x:v>
      </x:c>
      <x:c t="str">
        <x:v>SAPHO</x:v>
      </x:c>
      <x:c t="str">
        <x:v>8590913826344</x:v>
      </x:c>
      <x:c t="str">
        <x:v>db        </x:v>
      </x:c>
      <x:c t="str">
        <x:v>94036090</x:v>
      </x:c>
      <x:c t="n">
        <x:v>16.8000</x:v>
      </x:c>
      <x:c t="str">
        <x:v>WA095P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WA093-3019</x:v>
      </x:c>
      <x:c t="str">
        <x:v>WAVE II mosdótartó szekrény, 2 fiókkal, 89,7x45x47,8cm, fehér/collingwood tölgy</x:v>
      </x:c>
      <x:c t="str">
        <x:v>SAPHO</x:v>
      </x:c>
      <x:c t="str">
        <x:v>8590913113154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2025.06</x:v>
      </x:c>
    </x:row>
    <x:row>
      <x:c t="str">
        <x:v>WA093-3021</x:v>
      </x:c>
      <x:c t="str">
        <x:v>WAVE II mosdótartó szekrény, 2 fiókkal, pipererendezővel, jobbos, 90x45x48cm, fehér/maliwenge</x:v>
      </x:c>
      <x:c t="str">
        <x:v>SAPHO</x:v>
      </x:c>
      <x:c t="str">
        <x:v>8590913826306</x:v>
      </x:c>
      <x:c t="str">
        <x:v>db        </x:v>
      </x:c>
      <x:c t="str">
        <x:v>94036090</x:v>
      </x:c>
      <x:c t="n">
        <x:v>16.8000</x:v>
      </x:c>
      <x:c t="str">
        <x:v>WA091P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WA093-3022</x:v>
      </x:c>
      <x:c t="str">
        <x:v>WAVE II mosdótartó szekrény, 2 fiókkal, pipererendezővel, jobbos, 90x45x48cm, fehér</x:v>
      </x:c>
      <x:c t="str">
        <x:v>SAPHO</x:v>
      </x:c>
      <x:c t="str">
        <x:v>8590913941085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WA093-3025</x:v>
      </x:c>
      <x:c t="str">
        <x:v>WAVE mosdótartó szekrény, 2 fiókkal, 89,7x45x47,8cm, jobbos, fehér/cuneo tölgy</x:v>
      </x:c>
      <x:c t="str">
        <x:v>SAPHO</x:v>
      </x:c>
      <x:c t="str">
        <x:v>8590913113031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WA093-3030</x:v>
      </x:c>
      <x:c t="str">
        <x:v>WAVE II mosdótartó szekrény, 2 fiókkal, pipererendezővel, jobbos, 90x45x48cm, fehér</x:v>
      </x:c>
      <x:c t="str">
        <x:v>SAPHO</x:v>
      </x:c>
      <x:c t="str">
        <x:v>8590913826320</x:v>
      </x:c>
      <x:c t="str">
        <x:v>db        </x:v>
      </x:c>
      <x:c t="str">
        <x:v>94036090</x:v>
      </x:c>
      <x:c t="n">
        <x:v>16.8000</x:v>
      </x:c>
      <x:c t="str">
        <x:v>WA093P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WA120-3011</x:v>
      </x:c>
      <x:c t="str">
        <x:v>WAVE II mosdótartó szekrény, 4 fiókkal, 120x50x48cm, fehér/ezüst tölgy</x:v>
      </x:c>
      <x:c t="str">
        <x:v>SAPHO</x:v>
      </x:c>
      <x:c t="str">
        <x:v>8590913826375</x:v>
      </x:c>
      <x:c t="str">
        <x:v>db        </x:v>
      </x:c>
      <x:c t="str">
        <x:v>94036090</x:v>
      </x:c>
      <x:c t="n">
        <x:v>20.9400</x:v>
      </x:c>
      <x:c t="str">
        <x:v>WA122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WA120-3019</x:v>
      </x:c>
      <x:c t="str">
        <x:v>WAVE II mosdótartó szekrény, 4 fiókkal, 119,7x50x47,8cm, fehér/collingwood tölgy</x:v>
      </x:c>
      <x:c t="str">
        <x:v>SAPHO</x:v>
      </x:c>
      <x:c t="str">
        <x:v>8590913113161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újdonság: 2025.06</x:v>
      </x:c>
    </x:row>
    <x:row>
      <x:c t="str">
        <x:v>WA120-3021</x:v>
      </x:c>
      <x:c t="str">
        <x:v>WAVE II mosdótartó szekrény, 4 fiókkal, 120x50x48cm, fehér/maliwenge</x:v>
      </x:c>
      <x:c t="str">
        <x:v>SAPHO</x:v>
      </x:c>
      <x:c t="str">
        <x:v>8590913826351</x:v>
      </x:c>
      <x:c t="str">
        <x:v>db        </x:v>
      </x:c>
      <x:c t="str">
        <x:v>94036090</x:v>
      </x:c>
      <x:c t="n">
        <x:v>20.9400</x:v>
      </x:c>
      <x:c t="str">
        <x:v>WA120</x:v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/>
      </x:c>
    </x:row>
    <x:row>
      <x:c t="str">
        <x:v>WA120-3022</x:v>
      </x:c>
      <x:c t="str">
        <x:v>WAVE II mosdótartó szekrény, 4 fiókkal, 120x50x48cm, fehér</x:v>
      </x:c>
      <x:c t="str">
        <x:v>SAPHO</x:v>
      </x:c>
      <x:c t="str">
        <x:v>8590913941092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WA120-3025</x:v>
      </x:c>
      <x:c t="str">
        <x:v>WAVE mosdótartó szekrény, 4 fiókkal, 119,7x50x47,8cm, fehér/cuneo tölgy</x:v>
      </x:c>
      <x:c t="str">
        <x:v>SAPHO</x:v>
      </x:c>
      <x:c t="str">
        <x:v>8590913113048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újdonság: 2025.05</x:v>
      </x:c>
    </x:row>
    <x:row>
      <x:c t="str">
        <x:v>WA120-3030</x:v>
      </x:c>
      <x:c t="str">
        <x:v>WAVE II mosdótartó szekrény, 4 fiókkal, 120x50x48cm, fehér</x:v>
      </x:c>
      <x:c t="str">
        <x:v>SAPHO</x:v>
      </x:c>
      <x:c t="str">
        <x:v>8590913826368</x:v>
      </x:c>
      <x:c t="str">
        <x:v>db        </x:v>
      </x:c>
      <x:c t="str">
        <x:v>94036090</x:v>
      </x:c>
      <x:c t="n">
        <x:v>20.9400</x:v>
      </x:c>
      <x:c t="str">
        <x:v>WA121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WA150-3011</x:v>
      </x:c>
      <x:c t="str">
        <x:v>WAVE II mosdótartó szekrény, 4 fiókkal, 150x50x48cm, fehér/ezüst tölgy</x:v>
      </x:c>
      <x:c t="str">
        <x:v>SAPHO</x:v>
      </x:c>
      <x:c t="str">
        <x:v>8590913826405</x:v>
      </x:c>
      <x:c t="str">
        <x:v>db        </x:v>
      </x:c>
      <x:c t="str">
        <x:v>94036090</x:v>
      </x:c>
      <x:c t="n">
        <x:v>26.2900</x:v>
      </x:c>
      <x:c t="str">
        <x:v>WA152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WA150-3019</x:v>
      </x:c>
      <x:c t="str">
        <x:v>WAVE II mosdótartó szekrény, 4 fiókkal, 150x50x48cm, fehér/collingwood tölgy</x:v>
      </x:c>
      <x:c t="str">
        <x:v>SAPHO</x:v>
      </x:c>
      <x:c t="str">
        <x:v>8590913935336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WA150-3021</x:v>
      </x:c>
      <x:c t="str">
        <x:v>WAVE II mosdótartó szekrény, 4 fiókkal, 150x50x48cm, fehér/maliwenge</x:v>
      </x:c>
      <x:c t="str">
        <x:v>SAPHO</x:v>
      </x:c>
      <x:c t="str">
        <x:v>8590913826382</x:v>
      </x:c>
      <x:c t="str">
        <x:v>db        </x:v>
      </x:c>
      <x:c t="str">
        <x:v>94036090</x:v>
      </x:c>
      <x:c t="n">
        <x:v>26.2900</x:v>
      </x:c>
      <x:c t="str">
        <x:v>WA150</x:v>
      </x:c>
      <x:c t="str">
        <x:v>bútorok</x:v>
      </x:c>
      <x:c t="str">
        <x:v>mosdótartó szekrény</x:v>
      </x:c>
      <x:c t="n">
        <x:v>0.0000</x:v>
      </x:c>
      <x:c t="n">
        <x:v>579000.0000</x:v>
      </x:c>
      <x:c t="str">
        <x:v/>
      </x:c>
    </x:row>
    <x:row>
      <x:c t="str">
        <x:v>WA150-3022</x:v>
      </x:c>
      <x:c t="str">
        <x:v>WAVE II mosdótartó szekrény, 4 fiókkal, 150x50x48cm, fehér</x:v>
      </x:c>
      <x:c t="str">
        <x:v>SAPHO</x:v>
      </x:c>
      <x:c t="str">
        <x:v>8590913941108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WA150-3025</x:v>
      </x:c>
      <x:c t="str">
        <x:v>WAVE mosdótartó szekrény, 4 fiókkal, 149,7x50x47,8cm, fehér/cuneo tölgy</x:v>
      </x:c>
      <x:c t="str">
        <x:v>SAPHO</x:v>
      </x:c>
      <x:c t="str">
        <x:v>8590913113055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WA150-3030</x:v>
      </x:c>
      <x:c t="str">
        <x:v>WAVE II mosdótartó szekrény, 4 fiókkal, 150x50x48cm, fehér</x:v>
      </x:c>
      <x:c t="str">
        <x:v>SAPHO</x:v>
      </x:c>
      <x:c t="str">
        <x:v>8590913826399</x:v>
      </x:c>
      <x:c t="str">
        <x:v>db        </x:v>
      </x:c>
      <x:c t="str">
        <x:v>94036090</x:v>
      </x:c>
      <x:c t="n">
        <x:v>26.2900</x:v>
      </x:c>
      <x:c t="str">
        <x:v>WA151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WA180-3011</x:v>
      </x:c>
      <x:c t="str">
        <x:v>WAVE II mosdótartó szekrény, 4 fiókkal, pipererendezővel, 180x50x48cm, fehér/ezüst tölgy</x:v>
      </x:c>
      <x:c t="str">
        <x:v>SAPHO</x:v>
      </x:c>
      <x:c t="str">
        <x:v>8590913826436</x:v>
      </x:c>
      <x:c t="str">
        <x:v>db        </x:v>
      </x:c>
      <x:c t="str">
        <x:v>94036090</x:v>
      </x:c>
      <x:c t="n">
        <x:v>30.6000</x:v>
      </x:c>
      <x:c t="str">
        <x:v>WA182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WA180-3019</x:v>
      </x:c>
      <x:c t="str">
        <x:v>WAVE II mosdótartó szekrény, 4 fiókkal, 179,7x50x47,8cm, fehér/collingwood tölgy</x:v>
      </x:c>
      <x:c t="str">
        <x:v>SAPHO</x:v>
      </x:c>
      <x:c t="str">
        <x:v>8590913113178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2025.06</x:v>
      </x:c>
    </x:row>
    <x:row>
      <x:c t="str">
        <x:v>WA180-3021</x:v>
      </x:c>
      <x:c t="str">
        <x:v>WAVE II mosdótartó szekrény, 4 fiókkal, pipererendezővel, 180x50x48cm, fehér/maliwenge</x:v>
      </x:c>
      <x:c t="str">
        <x:v>SAPHO</x:v>
      </x:c>
      <x:c t="str">
        <x:v>8590913826412</x:v>
      </x:c>
      <x:c t="str">
        <x:v>db        </x:v>
      </x:c>
      <x:c t="str">
        <x:v>94036090</x:v>
      </x:c>
      <x:c t="n">
        <x:v>30.6000</x:v>
      </x:c>
      <x:c t="str">
        <x:v>WA180</x:v>
      </x:c>
      <x:c t="str">
        <x:v>bútorok</x:v>
      </x:c>
      <x:c t="str">
        <x:v>mosdótartó szekrény</x:v>
      </x:c>
      <x:c t="n">
        <x:v>0.0000</x:v>
      </x:c>
      <x:c t="n">
        <x:v>644000.0000</x:v>
      </x:c>
      <x:c t="str">
        <x:v/>
      </x:c>
    </x:row>
    <x:row>
      <x:c t="str">
        <x:v>WA180-3022</x:v>
      </x:c>
      <x:c t="str">
        <x:v>WAVE II mosdótartó szekrény, 4 fiókkal, pipererendezővel, 180x50x48cm, fehér</x:v>
      </x:c>
      <x:c t="str">
        <x:v>SAPHO</x:v>
      </x:c>
      <x:c t="str">
        <x:v>8590913941115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WA180-3025</x:v>
      </x:c>
      <x:c t="str">
        <x:v>WAVE mosdótartó szekrény, 4 fiókkal, 179,7x50x47,8cm, fehér/cuneo tölgy</x:v>
      </x:c>
      <x:c t="str">
        <x:v>SAPHO</x:v>
      </x:c>
      <x:c t="str">
        <x:v>8590913113079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2025.05</x:v>
      </x:c>
    </x:row>
    <x:row>
      <x:c t="str">
        <x:v>WA180-3030</x:v>
      </x:c>
      <x:c t="str">
        <x:v>WAVE II mosdótartó szekrény, 4 fiókkal, pipererendezővel, 180x50x48cm, fehér</x:v>
      </x:c>
      <x:c t="str">
        <x:v>SAPHO</x:v>
      </x:c>
      <x:c t="str">
        <x:v>8590913826429</x:v>
      </x:c>
      <x:c t="str">
        <x:v>db        </x:v>
      </x:c>
      <x:c t="str">
        <x:v>94036090</x:v>
      </x:c>
      <x:c t="n">
        <x:v>30.6000</x:v>
      </x:c>
      <x:c t="str">
        <x:v>WA181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WA245-3011</x:v>
      </x:c>
      <x:c t="str">
        <x:v>WAVE II állószekrény 2 fiókkal, balos/jobbos, 35x140x30cm, fehér/ezüst tölgy</x:v>
      </x:c>
      <x:c t="str">
        <x:v>SAPHO</x:v>
      </x:c>
      <x:c t="str">
        <x:v>8590913833823</x:v>
      </x:c>
      <x:c t="str">
        <x:v>db        </x:v>
      </x:c>
      <x:c t="str">
        <x:v>94036090</x:v>
      </x:c>
      <x:c t="n">
        <x:v>21.9900</x:v>
      </x:c>
      <x:c t="str">
        <x:v>WA245LP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WA245-3019</x:v>
      </x:c>
      <x:c t="str">
        <x:v>WAVE állószekrény, balos/jobbos, 35x140x30cm, fehér/dub collingwood</x:v>
      </x:c>
      <x:c t="str">
        <x:v>SAPHO</x:v>
      </x:c>
      <x:c t="str">
        <x:v>8590913113185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újdonság: 2025.07</x:v>
      </x:c>
    </x:row>
    <x:row>
      <x:c t="str">
        <x:v>WA245-3021</x:v>
      </x:c>
      <x:c t="str">
        <x:v>WAVE II állószekrény 2 fiókkal, balos/jobbos, 35x140x30cm, fehér/maliwenge</x:v>
      </x:c>
      <x:c t="str">
        <x:v>SAPHO</x:v>
      </x:c>
      <x:c t="str">
        <x:v>8590913842733</x:v>
      </x:c>
      <x:c t="str">
        <x:v>db        </x:v>
      </x:c>
      <x:c t="str">
        <x:v>94036090</x:v>
      </x:c>
      <x:c t="n">
        <x:v>21.0800</x:v>
      </x:c>
      <x:c t="str">
        <x:v>WA243LP</x:v>
      </x:c>
      <x:c t="str">
        <x:v>bútorok</x:v>
      </x:c>
      <x:c t="str">
        <x:v>álló bútor</x:v>
      </x:c>
      <x:c t="n">
        <x:v>0.0000</x:v>
      </x:c>
      <x:c t="n">
        <x:v>285000.0000</x:v>
      </x:c>
      <x:c t="str">
        <x:v/>
      </x:c>
    </x:row>
    <x:row>
      <x:c t="str">
        <x:v>WA245-3022</x:v>
      </x:c>
      <x:c t="str">
        <x:v>WAVE II állószekrény 2 fiókkal, balos/jobbos, 35x140x30cm, fehér</x:v>
      </x:c>
      <x:c t="str">
        <x:v>SAPHO</x:v>
      </x:c>
      <x:c t="str">
        <x:v>8590913941139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WA245-3025</x:v>
      </x:c>
      <x:c t="str">
        <x:v>WAVE állószekrény, 35x140x30cm, balos/jobbos, fehér/cuneo tölgy</x:v>
      </x:c>
      <x:c t="str">
        <x:v>SAPHO</x:v>
      </x:c>
      <x:c t="str">
        <x:v>8590913113086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újdonság: 2025.05</x:v>
      </x:c>
    </x:row>
    <x:row>
      <x:c t="str">
        <x:v>WA245-3030</x:v>
      </x:c>
      <x:c t="str">
        <x:v>WAVE II állószekrény 2 fiókkal, balos/jobbos, 35x140x30cm, fehér</x:v>
      </x:c>
      <x:c t="str">
        <x:v>SAPHO</x:v>
      </x:c>
      <x:c t="str">
        <x:v>8590913842740</x:v>
      </x:c>
      <x:c t="str">
        <x:v>db        </x:v>
      </x:c>
      <x:c t="str">
        <x:v>94036090</x:v>
      </x:c>
      <x:c t="n">
        <x:v>21.9900</x:v>
      </x:c>
      <x:c t="str">
        <x:v>WA244LP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WA250-3011</x:v>
      </x:c>
      <x:c t="str">
        <x:v>WAVE II állószekrény 2 fiókkal, balos/jobbos, 40x140x20cm, fehér/ezüst tölgy</x:v>
      </x:c>
      <x:c t="str">
        <x:v>SAPHO</x:v>
      </x:c>
      <x:c t="str">
        <x:v>8590913832239</x:v>
      </x:c>
      <x:c t="str">
        <x:v>db        </x:v>
      </x:c>
      <x:c t="str">
        <x:v>94036090</x:v>
      </x:c>
      <x:c t="n">
        <x:v>16.4300</x:v>
      </x:c>
      <x:c t="str">
        <x:v>WA250LP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WA250-3021</x:v>
      </x:c>
      <x:c t="str">
        <x:v>WAVE II állószekrény 2 fiókkal, balos/jobbos, 40x140x20cm, fehér/maliwenge</x:v>
      </x:c>
      <x:c t="str">
        <x:v>SAPHO</x:v>
      </x:c>
      <x:c t="str">
        <x:v>8590913832208</x:v>
      </x:c>
      <x:c t="str">
        <x:v>db        </x:v>
      </x:c>
      <x:c t="str">
        <x:v>94036090</x:v>
      </x:c>
      <x:c t="n">
        <x:v>16.4300</x:v>
      </x:c>
      <x:c t="str">
        <x:v>WA248LP</x:v>
      </x:c>
      <x:c t="str">
        <x:v>bútorok</x:v>
      </x:c>
      <x:c t="str">
        <x:v>álló bútor</x:v>
      </x:c>
      <x:c t="n">
        <x:v>0.0000</x:v>
      </x:c>
      <x:c t="n">
        <x:v>248000.0000</x:v>
      </x:c>
      <x:c t="str">
        <x:v/>
      </x:c>
    </x:row>
    <x:row>
      <x:c t="str">
        <x:v>WA250-3022</x:v>
      </x:c>
      <x:c t="str">
        <x:v>WAVE II állószekrény 2 ajtóval, balos/jobbos, 40x140x20cm, fehér</x:v>
      </x:c>
      <x:c t="str">
        <x:v>SAPHO</x:v>
      </x:c>
      <x:c t="str">
        <x:v>8590913941146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WA250-3025</x:v>
      </x:c>
      <x:c t="str">
        <x:v>WAVE állószekrény, 40x140x20cm, balos/jobbos, fehér/cuneo tölgy</x:v>
      </x:c>
      <x:c t="str">
        <x:v>SAPHO</x:v>
      </x:c>
      <x:c t="str">
        <x:v>8590913113093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>újdonság: 2025.05</x:v>
      </x:c>
    </x:row>
    <x:row>
      <x:c t="str">
        <x:v>WA250-3030</x:v>
      </x:c>
      <x:c t="str">
        <x:v>WAVE II állószekrény 2 ajtóval, balos/jobbos, 40x140x20cm, fehér</x:v>
      </x:c>
      <x:c t="str">
        <x:v>SAPHO</x:v>
      </x:c>
      <x:c t="str">
        <x:v>8590913832222</x:v>
      </x:c>
      <x:c t="str">
        <x:v>db        </x:v>
      </x:c>
      <x:c t="str">
        <x:v>94036090</x:v>
      </x:c>
      <x:c t="n">
        <x:v>16.4300</x:v>
      </x:c>
      <x:c t="str">
        <x:v>WA249LP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WA43451</x:v>
      </x:c>
      <x:c t="str">
        <x:v>SILFRA UP&amp;DOWN univerzális lefolyó, ABS/króm </x:v>
      </x:c>
      <x:c t="str">
        <x:v>SAPHO</x:v>
      </x:c>
      <x:c t="str">
        <x:v>8019571627105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>kiárusítás: 2025.10</x:v>
      </x:c>
    </x:row>
    <x:row>
      <x:c t="str">
        <x:v>WCSET01-RETRO-SO</x:v>
      </x:c>
      <x:c t="str">
        <x:v>KERASAN RETRO álló WC, alsó kifolyású, tartállyal, öblítőmechanikával, ülőke nélkül, 45x72cm</x:v>
      </x:c>
      <x:c t="str">
        <x:v>KOMPONENS</x:v>
      </x:c>
      <x:c t="str">
        <x:v>8590913902086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289000.0000</x:v>
      </x:c>
      <x:c t="str">
        <x:v/>
      </x:c>
    </x:row>
    <x:row>
      <x:c t="str">
        <x:v>WCSET02-RETRO-ZO</x:v>
      </x:c>
      <x:c t="str">
        <x:v>KERASAN RETRO álló WC, hátsó kifolyású, tartállyal, öblítőmechanikával, ülőke nélkül, 45x72cm</x:v>
      </x:c>
      <x:c t="str">
        <x:v>KOMPONENS</x:v>
      </x:c>
      <x:c t="str">
        <x:v>8590913902093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289000.0000</x:v>
      </x:c>
      <x:c t="str">
        <x:v/>
      </x:c>
    </x:row>
    <x:row>
      <x:c t="str">
        <x:v>WCSET04-WALDORF</x:v>
      </x:c>
      <x:c t="str">
        <x:v>KERASAN WALDORF kombi WC, alsó/hátsó kifolyású, tartállyal, öblítőmechanikával, ülőke nélkül, 40x68cm</x:v>
      </x:c>
      <x:c t="str">
        <x:v>KOMPONENS</x:v>
      </x:c>
      <x:c t="str">
        <x:v>8590913902109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359000.0000</x:v>
      </x:c>
      <x:c t="str">
        <x:v/>
      </x:c>
    </x:row>
    <x:row>
      <x:c t="str">
        <x:v>WCSET06-CLASSIC</x:v>
      </x:c>
      <x:c t="str">
        <x:v>GSI CLASSIC kombi WC, alsó/hátsó kifolyású, tartállyal, öblítőmechanikával, ülőke nélkül, 41,5x70,5cm</x:v>
      </x:c>
      <x:c t="str">
        <x:v>KOMPONENS</x:v>
      </x:c>
      <x:c t="str">
        <x:v>8590913902116</x:v>
      </x:c>
      <x:c t="str">
        <x:v>szett     </x:v>
      </x:c>
      <x:c t="str">
        <x:v/>
      </x:c>
      <x:c t="n">
        <x:v>46.8330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256000.0000</x:v>
      </x:c>
      <x:c t="str">
        <x:v/>
      </x:c>
    </x:row>
    <x:row>
      <x:c t="str">
        <x:v>WCSET08-ANTIK</x:v>
      </x:c>
      <x:c t="str">
        <x:v>CREAVIT ANTIK kombi WC, hátsó/alsó kifolyású, tartállyal, öblítőmechanikával, ülőke nélkül, 38x63cm</x:v>
      </x:c>
      <x:c t="str">
        <x:v>KOMPONENS</x:v>
      </x:c>
      <x:c t="str">
        <x:v>8590913902123</x:v>
      </x:c>
      <x:c t="str">
        <x:v>szett     </x:v>
      </x:c>
      <x:c t="str">
        <x:v/>
      </x:c>
      <x:c t="n">
        <x:v>49.9000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233800.0000</x:v>
      </x:c>
      <x:c t="str">
        <x:v>kifutott: 2025.08</x:v>
      </x:c>
    </x:row>
    <x:row>
      <x:c t="str">
        <x:v>WCSET11-FLO</x:v>
      </x:c>
      <x:c t="str">
        <x:v>KERASAN FLO kombi WC, tartállyal, mechanikával, alsó/hátsó kifolyású, ülőke nélkül, 36x60cm</x:v>
      </x:c>
      <x:c t="str">
        <x:v>KOMPONENS</x:v>
      </x:c>
      <x:c t="str">
        <x:v>8590913902147</x:v>
      </x:c>
      <x:c t="str">
        <x:v>szett     </x:v>
      </x:c>
      <x:c t="str">
        <x:v/>
      </x:c>
      <x:c t="n">
        <x:v>45.5400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318500.0000</x:v>
      </x:c>
      <x:c t="str">
        <x:v/>
      </x:c>
    </x:row>
    <x:row>
      <x:c t="str">
        <x:v>WCSET12-RETRO-ZO</x:v>
      </x:c>
      <x:c t="str">
        <x:v>KERASAN RETRO kombi WC, hátsó kifolyású, tartállyal, öblítőmechanikával, ülőke nélkül, 45x72cm, fehér/bronz</x:v>
      </x:c>
      <x:c t="str">
        <x:v>KOMPONENS</x:v>
      </x:c>
      <x:c t="str">
        <x:v>8590913906299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297000.0000</x:v>
      </x:c>
      <x:c t="str">
        <x:v/>
      </x:c>
    </x:row>
    <x:row>
      <x:c t="str">
        <x:v>WCSET13-RETRO-SO</x:v>
      </x:c>
      <x:c t="str">
        <x:v>KERASAN RETRO kombi WC, alsó kifolyású, tartállyal, öblítőmechanikával, ülőke nélkül, 45x72cm, fehér/bronz</x:v>
      </x:c>
      <x:c t="str">
        <x:v>KOMPONENS</x:v>
      </x:c>
      <x:c t="str">
        <x:v>8590913906305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297000.0000</x:v>
      </x:c>
      <x:c t="str">
        <x:v/>
      </x:c>
    </x:row>
    <x:row>
      <x:c t="str">
        <x:v>WCSET14-RETRO-ZO</x:v>
      </x:c>
      <x:c t="str">
        <x:v>KERASAN RETRO álló WC, hátsó kifolyású, tartállyal, öblítőmechanikával, ülőke nélkül, 38,5x59cm, fehér/króm</x:v>
      </x:c>
      <x:c t="str">
        <x:v>KOMPONENS</x:v>
      </x:c>
      <x:c t="str">
        <x:v>8590913906329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483000.0000</x:v>
      </x:c>
      <x:c t="str">
        <x:v/>
      </x:c>
    </x:row>
    <x:row>
      <x:c t="str">
        <x:v>WCSET15-RETRO-SO</x:v>
      </x:c>
      <x:c t="str">
        <x:v>KERASAN RETRO álló WC, alsó kifolyású, tartállyal, öblítőmechanikával, ülőke nélkül, 38,5x59cm, fehér/króm</x:v>
      </x:c>
      <x:c t="str">
        <x:v>KOMPONENS</x:v>
      </x:c>
      <x:c t="str">
        <x:v>8590913906336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483000.0000</x:v>
      </x:c>
      <x:c t="str">
        <x:v/>
      </x:c>
    </x:row>
    <x:row>
      <x:c t="str">
        <x:v>WCSET16-RETRO-ZO</x:v>
      </x:c>
      <x:c t="str">
        <x:v>KERASAN RETRO álló WC, hátsó kifolyású, tartállyal, öblítőmechanikával, ülőke nélkül, 38,5x59cm, fehér/bronz</x:v>
      </x:c>
      <x:c t="str">
        <x:v>KOMPONENS</x:v>
      </x:c>
      <x:c t="str">
        <x:v>8590913906343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585000.0000</x:v>
      </x:c>
      <x:c t="str">
        <x:v/>
      </x:c>
    </x:row>
    <x:row>
      <x:c t="str">
        <x:v>WCSET17-RETRO-SO</x:v>
      </x:c>
      <x:c t="str">
        <x:v>KERASAN RETRO álló WC, alsó kifolyású, tartállyal, öblítőmechanikával, ülőke nélkül, 38,5x59cm, fehér/bronz</x:v>
      </x:c>
      <x:c t="str">
        <x:v>KOMPONENS</x:v>
      </x:c>
      <x:c t="str">
        <x:v>8590913906350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585000.0000</x:v>
      </x:c>
      <x:c t="str">
        <x:v/>
      </x:c>
    </x:row>
    <x:row>
      <x:c t="str">
        <x:v>WCSET18-WALDORF</x:v>
      </x:c>
      <x:c t="str">
        <x:v>KERASAN WALDORF kombi WC, alsó/hátsó kifolyású, tartállyal, öblítőmechanikával, ülőke nélkül, 40x68cm, fehér/bronz</x:v>
      </x:c>
      <x:c t="str">
        <x:v>KOMPONENS</x:v>
      </x:c>
      <x:c t="str">
        <x:v>8590913906312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367000.0000</x:v>
      </x:c>
      <x:c t="str">
        <x:v/>
      </x:c>
    </x:row>
    <x:row>
      <x:c t="str">
        <x:v>WCSET19-WALDORF</x:v>
      </x:c>
      <x:c t="str">
        <x:v>KERASAN WALDORF álló WC, alsó/hátsó kifolyású, tartállyal, öblítőmechanikával, ülőke nélkül, 37x65cm, fehér/króm</x:v>
      </x:c>
      <x:c t="str">
        <x:v>KOMPONENS</x:v>
      </x:c>
      <x:c t="str">
        <x:v>8590913906367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540000.0000</x:v>
      </x:c>
      <x:c t="str">
        <x:v/>
      </x:c>
    </x:row>
    <x:row>
      <x:c t="str">
        <x:v>WCSET20-WALDORF</x:v>
      </x:c>
      <x:c t="str">
        <x:v>KERASAN WALDORF álló WC, alsó/hátsó kifolyású, tartállyal, öblítőmechanikával, ülőke nélkül, 37x65cm, fehér/króm</x:v>
      </x:c>
      <x:c t="str">
        <x:v>KOMPONENS</x:v>
      </x:c>
      <x:c t="str">
        <x:v>8590913906374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642000.0000</x:v>
      </x:c>
      <x:c t="str">
        <x:v/>
      </x:c>
    </x:row>
    <x:row>
      <x:c t="str">
        <x:v>WCSET21-CLASSIC</x:v>
      </x:c>
      <x:c t="str">
        <x:v>GSI CLASSIC álló WC, alsó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373400.0000</x:v>
      </x:c>
      <x:c t="str">
        <x:v>kifutott: 2025.03</x:v>
      </x:c>
    </x:row>
    <x:row>
      <x:c t="str">
        <x:v>WCSET22-CLASSIC</x:v>
      </x:c>
      <x:c t="str">
        <x:v>GSI CLASSIC álló WC, alsó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425600.0000</x:v>
      </x:c>
      <x:c t="str">
        <x:v>kifutott: 2025.03</x:v>
      </x:c>
    </x:row>
    <x:row>
      <x:c t="str">
        <x:v>WCSET23-CLASSIC</x:v>
      </x:c>
      <x:c t="str">
        <x:v>GSI CLASSIC álló WC, hátsó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386400.0000</x:v>
      </x:c>
      <x:c t="str">
        <x:v>kifutott: 2025.03</x:v>
      </x:c>
    </x:row>
    <x:row>
      <x:c t="str">
        <x:v>WCSET24-CLASSIC</x:v>
      </x:c>
      <x:c t="str">
        <x:v>GSI CLASSIC álló WC, hátsó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438600.0000</x:v>
      </x:c>
      <x:c t="str">
        <x:v>kifutott: 2025.03</x:v>
      </x:c>
    </x:row>
    <x:row>
      <x:c t="str">
        <x:v>WD002</x:v>
      </x:c>
      <x:c t="str">
        <x:v>SOLARIS mosdócsaptelep lefolyó nélkül, króm</x:v>
      </x:c>
      <x:c t="str">
        <x:v>SAPHO</x:v>
      </x:c>
      <x:c t="str">
        <x:v>8590913916649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/>
      </x:c>
    </x:row>
    <x:row>
      <x:c t="str">
        <x:v>WD002-1</x:v>
      </x:c>
      <x:c t="str">
        <x:v>SOLARIS nyitókar, króm</x:v>
      </x:c>
      <x:c t="str">
        <x:v>SAPHO</x:v>
      </x:c>
      <x:c t="str">
        <x:v>8590913933059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WD002B</x:v>
      </x:c>
      <x:c t="str">
        <x:v>SOLARIS mosdócsaptelep lefolyó nélkül, matt fekete</x:v>
      </x:c>
      <x:c t="str">
        <x:v>SAPHO</x:v>
      </x:c>
      <x:c t="str">
        <x:v>8590913916656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/>
      </x:c>
    </x:row>
    <x:row>
      <x:c t="str">
        <x:v>WD002B-1</x:v>
      </x:c>
      <x:c t="str">
        <x:v>SOLARIS nyitókar, matt fekete</x:v>
      </x:c>
      <x:c t="str">
        <x:v>SAPHO</x:v>
      </x:c>
      <x:c t="str">
        <x:v>8590913933066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WD002B-2</x:v>
      </x:c>
      <x:c t="str">
        <x:v>SOLARIS takarórozetta, matt fekete</x:v>
      </x:c>
      <x:c t="str">
        <x:v>SAPHO</x:v>
      </x:c>
      <x:c t="str">
        <x:v>8590913935497</x:v>
      </x:c>
      <x:c t="str">
        <x:v>db        </x:v>
      </x:c>
      <x:c t="str">
        <x:v>84818019</x:v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1700.0000</x:v>
      </x:c>
      <x:c t="str">
        <x:v/>
      </x:c>
    </x:row>
    <x:row>
      <x:c t="str">
        <x:v>WD002BC</x:v>
      </x:c>
      <x:c t="str">
        <x:v>SOLARIS mosdócsaptelep lefolyó nélkül, fekete/króm</x:v>
      </x:c>
      <x:c t="str">
        <x:v>KOMPONENS</x:v>
      </x:c>
      <x:c t="str">
        <x:v>8590913963339</x:v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43500.0000</x:v>
      </x:c>
      <x:c t="str">
        <x:v/>
      </x:c>
    </x:row>
    <x:row>
      <x:c t="str">
        <x:v>WD002CB</x:v>
      </x:c>
      <x:c t="str">
        <x:v>SOLARIS mosdócsaptelep lefolyó nélkül, króm/fekete</x:v>
      </x:c>
      <x:c t="str">
        <x:v>KOMPONENS</x:v>
      </x:c>
      <x:c t="str">
        <x:v>8590913933479</x:v>
      </x:c>
      <x:c t="str">
        <x:v>szett     </x:v>
      </x:c>
      <x:c t="str">
        <x:v>84818011</x:v>
      </x:c>
      <x:c t="n">
        <x:v>1.2030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45200.0000</x:v>
      </x:c>
      <x:c t="str">
        <x:v/>
      </x:c>
    </x:row>
    <x:row>
      <x:c t="str">
        <x:v>WD002G</x:v>
      </x:c>
      <x:c t="str">
        <x:v>SOLARIS mosdócsaptelep lefolyó nélkül, matt fekete/arany</x:v>
      </x:c>
      <x:c t="str">
        <x:v>KOMPONENS</x:v>
      </x:c>
      <x:c t="str">
        <x:v>8590913920103</x:v>
      </x:c>
      <x:c t="str">
        <x:v>szett     </x:v>
      </x:c>
      <x:c t="str">
        <x:v>84818011</x:v>
      </x:c>
      <x:c t="n">
        <x:v>1.2030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47400.0000</x:v>
      </x:c>
      <x:c t="str">
        <x:v/>
      </x:c>
    </x:row>
    <x:row>
      <x:c t="str">
        <x:v>WD002G-1</x:v>
      </x:c>
      <x:c t="str">
        <x:v>SOLARIS nyitókar, arany</x:v>
      </x:c>
      <x:c t="str">
        <x:v>SAPHO</x:v>
      </x:c>
      <x:c t="str">
        <x:v>8590913920059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WD002G-2</x:v>
      </x:c>
      <x:c t="str">
        <x:v>SOLARIS takarórozetta, matt arany</x:v>
      </x:c>
      <x:c t="str">
        <x:v>SAPHO</x:v>
      </x:c>
      <x:c t="str">
        <x:v>8590913935510</x:v>
      </x:c>
      <x:c t="str">
        <x:v>db        </x:v>
      </x:c>
      <x:c t="str">
        <x:v>84818019</x:v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WD002PG</x:v>
      </x:c>
      <x:c t="str">
        <x:v>SOLARIS mosdócsaptelep lefolyó nélkül, matt fekete/réz</x:v>
      </x:c>
      <x:c t="str">
        <x:v>KOMPONENS</x:v>
      </x:c>
      <x:c t="str">
        <x:v>8590913920097</x:v>
      </x:c>
      <x:c t="str">
        <x:v>szett     </x:v>
      </x:c>
      <x:c t="str">
        <x:v>84818011</x:v>
      </x:c>
      <x:c t="n">
        <x:v>1.2030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45700.0000</x:v>
      </x:c>
      <x:c t="str">
        <x:v/>
      </x:c>
    </x:row>
    <x:row>
      <x:c t="str">
        <x:v>WD002PG-1</x:v>
      </x:c>
      <x:c t="str">
        <x:v>SOLARIS nyitókar, réz</x:v>
      </x:c>
      <x:c t="str">
        <x:v>SAPHO</x:v>
      </x:c>
      <x:c t="str">
        <x:v>8590913920066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6100.0000</x:v>
      </x:c>
      <x:c t="str">
        <x:v/>
      </x:c>
    </x:row>
    <x:row>
      <x:c t="str">
        <x:v>WD002PG-2</x:v>
      </x:c>
      <x:c t="str">
        <x:v>SOLARIS takarórozetta, réz</x:v>
      </x:c>
      <x:c t="str">
        <x:v>SAPHO</x:v>
      </x:c>
      <x:c t="str">
        <x:v>8590913935503</x:v>
      </x:c>
      <x:c t="str">
        <x:v>db        </x:v>
      </x:c>
      <x:c t="str">
        <x:v>84818019</x:v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WD003</x:v>
      </x:c>
      <x:c t="str">
        <x:v>SOLARIS bidécsaptelep, króm</x:v>
      </x:c>
      <x:c t="str">
        <x:v>SAPHO</x:v>
      </x:c>
      <x:c t="str">
        <x:v>8590913916663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37000.0000</x:v>
      </x:c>
      <x:c t="str">
        <x:v/>
      </x:c>
    </x:row>
    <x:row>
      <x:c t="str">
        <x:v>WD003B</x:v>
      </x:c>
      <x:c t="str">
        <x:v>SOLARIS bidécsaptelep, matt fekete</x:v>
      </x:c>
      <x:c t="str">
        <x:v>SAPHO</x:v>
      </x:c>
      <x:c t="str">
        <x:v>8590913916670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37000.0000</x:v>
      </x:c>
      <x:c t="str">
        <x:v/>
      </x:c>
    </x:row>
    <x:row>
      <x:c t="str">
        <x:v>WD006</x:v>
      </x:c>
      <x:c t="str">
        <x:v>SOLARIS magasított mosdócsaptelep lefolyó nélkül, króm</x:v>
      </x:c>
      <x:c t="str">
        <x:v>SAPHO</x:v>
      </x:c>
      <x:c t="str">
        <x:v>8590913916687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WD006B</x:v>
      </x:c>
      <x:c t="str">
        <x:v>SOLARIS magasított mosdócsaptelep lefolyó nélkül, matt fekete</x:v>
      </x:c>
      <x:c t="str">
        <x:v>SAPHO</x:v>
      </x:c>
      <x:c t="str">
        <x:v>8590913916694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WD006CB</x:v>
      </x:c>
      <x:c t="str">
        <x:v>SOLARIS magasított mosdócsaptelep lefolyó nélkül, króm/fekete</x:v>
      </x:c>
      <x:c t="str">
        <x:v>KOMPONENS</x:v>
      </x:c>
      <x:c t="str">
        <x:v>8590913933486</x:v>
      </x:c>
      <x:c t="str">
        <x:v>szett     </x:v>
      </x:c>
      <x:c t="str">
        <x:v>84818011</x:v>
      </x:c>
      <x:c t="n">
        <x:v>1.4290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62700.0000</x:v>
      </x:c>
      <x:c t="str">
        <x:v/>
      </x:c>
    </x:row>
    <x:row>
      <x:c t="str">
        <x:v>WD006G</x:v>
      </x:c>
      <x:c t="str">
        <x:v>SOLARIS magasított mosdócsaptelep lefolyó nélkül, matt fekete/arany</x:v>
      </x:c>
      <x:c t="str">
        <x:v>KOMPONENS</x:v>
      </x:c>
      <x:c t="str">
        <x:v>8590913920127</x:v>
      </x:c>
      <x:c t="str">
        <x:v>szett     </x:v>
      </x:c>
      <x:c t="str">
        <x:v>84818011</x:v>
      </x:c>
      <x:c t="n">
        <x:v>1.4290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64900.0000</x:v>
      </x:c>
      <x:c t="str">
        <x:v/>
      </x:c>
    </x:row>
    <x:row>
      <x:c t="str">
        <x:v>WD006PG</x:v>
      </x:c>
      <x:c t="str">
        <x:v>SOLARIS magasított mosdócsaptelep lefolyó nélkül, matt fekete/réz</x:v>
      </x:c>
      <x:c t="str">
        <x:v>KOMPONENS</x:v>
      </x:c>
      <x:c t="str">
        <x:v>8590913920110</x:v>
      </x:c>
      <x:c t="str">
        <x:v>szett     </x:v>
      </x:c>
      <x:c t="str">
        <x:v>84818011</x:v>
      </x:c>
      <x:c t="n">
        <x:v>1.4290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63200.0000</x:v>
      </x:c>
      <x:c t="str">
        <x:v/>
      </x:c>
    </x:row>
    <x:row>
      <x:c t="str">
        <x:v>WD008</x:v>
      </x:c>
      <x:c t="str">
        <x:v>SOLARIS falbasüllyesztett mosdócsaptelep, króm</x:v>
      </x:c>
      <x:c t="str">
        <x:v>SAPHO</x:v>
      </x:c>
      <x:c t="str">
        <x:v>8590913916700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/>
      </x:c>
    </x:row>
    <x:row>
      <x:c t="str">
        <x:v>WD008-1</x:v>
      </x:c>
      <x:c t="str">
        <x:v>SOLARIS nyitókar, króm</x:v>
      </x:c>
      <x:c t="str">
        <x:v>SAPHO</x:v>
      </x:c>
      <x:c t="str">
        <x:v>8590913933073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WD008B</x:v>
      </x:c>
      <x:c t="str">
        <x:v>SOLARIS falbasüllyesztett mosdócsaptelep, matt fekete</x:v>
      </x:c>
      <x:c t="str">
        <x:v>SAPHO</x:v>
      </x:c>
      <x:c t="str">
        <x:v>8590913916717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WD008B-1</x:v>
      </x:c>
      <x:c t="str">
        <x:v>SOLARIS nyitókar, matt fekete</x:v>
      </x:c>
      <x:c t="str">
        <x:v>SAPHO</x:v>
      </x:c>
      <x:c t="str">
        <x:v>8590913933097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WD008CB</x:v>
      </x:c>
      <x:c t="str">
        <x:v>SOLARIS falbasüllyesztett mosdócsaptelep, króm/fekete</x:v>
      </x:c>
      <x:c t="str">
        <x:v>KOMPONENS</x:v>
      </x:c>
      <x:c t="str">
        <x:v>8590913933493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78000.0000</x:v>
      </x:c>
      <x:c t="str">
        <x:v/>
      </x:c>
    </x:row>
    <x:row>
      <x:c t="str">
        <x:v>WD008G</x:v>
      </x:c>
      <x:c t="str">
        <x:v>SOLARIS falbasüllyesztett mosdócsaptelep, matt fekete/arany</x:v>
      </x:c>
      <x:c t="str">
        <x:v>KOMPONENS</x:v>
      </x:c>
      <x:c t="str">
        <x:v>8590913920141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79800.0000</x:v>
      </x:c>
      <x:c t="str">
        <x:v/>
      </x:c>
    </x:row>
    <x:row>
      <x:c t="str">
        <x:v>WD008G-1</x:v>
      </x:c>
      <x:c t="str">
        <x:v>SOLARIS nyitókar, arany</x:v>
      </x:c>
      <x:c t="str">
        <x:v>SAPHO</x:v>
      </x:c>
      <x:c t="str">
        <x:v>8590913920073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WD008PG</x:v>
      </x:c>
      <x:c t="str">
        <x:v>SOLARIS falbasüllyesztett mosdócsaptelep, matt fekete/réz</x:v>
      </x:c>
      <x:c t="str">
        <x:v>KOMPONENS</x:v>
      </x:c>
      <x:c t="str">
        <x:v>8590913920134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78000.0000</x:v>
      </x:c>
      <x:c t="str">
        <x:v/>
      </x:c>
    </x:row>
    <x:row>
      <x:c t="str">
        <x:v>WD008PG-1</x:v>
      </x:c>
      <x:c t="str">
        <x:v>SOLARIS nyitókar, réz</x:v>
      </x:c>
      <x:c t="str">
        <x:v>SAPHO</x:v>
      </x:c>
      <x:c t="str">
        <x:v>8590913920080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WD010</x:v>
      </x:c>
      <x:c t="str">
        <x:v>SOLARIS termosztátos kádtöltő csaptelep, króm</x:v>
      </x:c>
      <x:c t="str">
        <x:v>SAPHO</x:v>
      </x:c>
      <x:c t="str">
        <x:v>8590913916724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109000.0000</x:v>
      </x:c>
      <x:c t="str">
        <x:v/>
      </x:c>
    </x:row>
    <x:row>
      <x:c t="str">
        <x:v>WD010-1</x:v>
      </x:c>
      <x:c t="str">
        <x:v>SOLARIS termosztát nyitógomb króm</x:v>
      </x:c>
      <x:c t="str">
        <x:v>SAPHO</x:v>
      </x:c>
      <x:c t="str">
        <x:v>8590913933103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WD010-2</x:v>
      </x:c>
      <x:c t="str">
        <x:v>SOLARIS váltógomb króm</x:v>
      </x:c>
      <x:c t="str">
        <x:v>SAPHO</x:v>
      </x:c>
      <x:c t="str">
        <x:v>8590913933134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WD010B</x:v>
      </x:c>
      <x:c t="str">
        <x:v>SOLARIS termosztátos kádtöltő csaptelep, matt fekete</x:v>
      </x:c>
      <x:c t="str">
        <x:v>SAPHO</x:v>
      </x:c>
      <x:c t="str">
        <x:v>8590913916731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109000.0000</x:v>
      </x:c>
      <x:c t="str">
        <x:v/>
      </x:c>
    </x:row>
    <x:row>
      <x:c t="str">
        <x:v>WD010B-1</x:v>
      </x:c>
      <x:c t="str">
        <x:v>SOLARIS termosztát nyitógomb matt fekete</x:v>
      </x:c>
      <x:c t="str">
        <x:v>SAPHO</x:v>
      </x:c>
      <x:c t="str">
        <x:v>8590913933127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WD010B-2</x:v>
      </x:c>
      <x:c t="str">
        <x:v>SOLARIS váltógomb matt fekete</x:v>
      </x:c>
      <x:c t="str">
        <x:v>SAPHO</x:v>
      </x:c>
      <x:c t="str">
        <x:v>8590913933141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WD010CB</x:v>
      </x:c>
      <x:c t="str">
        <x:v>SOLARIS termosztátos kádtöltő csaptelep, króm/fekete</x:v>
      </x:c>
      <x:c t="str">
        <x:v>KOMPONENS</x:v>
      </x:c>
      <x:c t="str">
        <x:v>8590913933509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126000.0000</x:v>
      </x:c>
      <x:c t="str">
        <x:v/>
      </x:c>
    </x:row>
    <x:row>
      <x:c t="str">
        <x:v>WD010G</x:v>
      </x:c>
      <x:c t="str">
        <x:v>SOLARIS termosztátos kádtöltő csaptelep, matt fekete/arany</x:v>
      </x:c>
      <x:c t="str">
        <x:v>KOMPONENS</x:v>
      </x:c>
      <x:c t="str">
        <x:v>8590913920165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121200.0000</x:v>
      </x:c>
      <x:c t="str">
        <x:v/>
      </x:c>
    </x:row>
    <x:row>
      <x:c t="str">
        <x:v>WD010G-1</x:v>
      </x:c>
      <x:c t="str">
        <x:v>SOLARIS termosztát nyitógomb, arany</x:v>
      </x:c>
      <x:c t="str">
        <x:v>SAPHO</x:v>
      </x:c>
      <x:c t="str">
        <x:v>8590913920011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WD010G-2</x:v>
      </x:c>
      <x:c t="str">
        <x:v>SOLARIS váltógomb, arany</x:v>
      </x:c>
      <x:c t="str">
        <x:v>SAPHO</x:v>
      </x:c>
      <x:c t="str">
        <x:v>8590913920028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WD010PG</x:v>
      </x:c>
      <x:c t="str">
        <x:v>SOLARIS termosztátos kádtöltő csaptelep, matt fekete/réz</x:v>
      </x:c>
      <x:c t="str">
        <x:v>KOMPONENS</x:v>
      </x:c>
      <x:c t="str">
        <x:v>8590913920158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121000.0000</x:v>
      </x:c>
      <x:c t="str">
        <x:v/>
      </x:c>
    </x:row>
    <x:row>
      <x:c t="str">
        <x:v>WD010PG-1</x:v>
      </x:c>
      <x:c t="str">
        <x:v>SOLARIS termosztát nyitógomb, réz</x:v>
      </x:c>
      <x:c t="str">
        <x:v>SAPHO</x:v>
      </x:c>
      <x:c t="str">
        <x:v>8590913920035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WD010PG-2</x:v>
      </x:c>
      <x:c t="str">
        <x:v>SOLARIS váltógomb, réz</x:v>
      </x:c>
      <x:c t="str">
        <x:v>SAPHO</x:v>
      </x:c>
      <x:c t="str">
        <x:v>8590913920042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WD042</x:v>
      </x:c>
      <x:c t="str">
        <x:v>SOLARIS falsík alatti zuhanycsaptelep, 2-irányú váltóval, króm</x:v>
      </x:c>
      <x:c t="str">
        <x:v>SAPHO</x:v>
      </x:c>
      <x:c t="str">
        <x:v>8590913959233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WD042-1</x:v>
      </x:c>
      <x:c t="str">
        <x:v>SOLARIS nyitókar, króm</x:v>
      </x:c>
      <x:c t="str">
        <x:v>SAPHO</x:v>
      </x:c>
      <x:c t="str">
        <x:v>8590913975646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6700.0000</x:v>
      </x:c>
      <x:c t="str">
        <x:v/>
      </x:c>
    </x:row>
    <x:row>
      <x:c t="str">
        <x:v>WD042-2</x:v>
      </x:c>
      <x:c t="str">
        <x:v>SOLARIS termosztát nyitógomb króm</x:v>
      </x:c>
      <x:c t="str">
        <x:v>SAPHO</x:v>
      </x:c>
      <x:c t="str">
        <x:v>8590913975653</x:v>
      </x:c>
      <x:c t="str">
        <x:v>db        </x:v>
      </x:c>
      <x:c t="str">
        <x:v>84819000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WD042B</x:v>
      </x:c>
      <x:c t="str">
        <x:v>SOLARIS falsík alatti zuhanycsaptelep, 2-irányú váltóval, matt fekete</x:v>
      </x:c>
      <x:c t="str">
        <x:v>SAPHO</x:v>
      </x:c>
      <x:c t="str">
        <x:v>8590913959240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WD042B-1</x:v>
      </x:c>
      <x:c t="str">
        <x:v>SOLARIS nyitókar, matt fekete</x:v>
      </x:c>
      <x:c t="str">
        <x:v>SAPHO</x:v>
      </x:c>
      <x:c t="str">
        <x:v>8590913959257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WD042B-2</x:v>
      </x:c>
      <x:c t="str">
        <x:v>SOLARIS váltógomb, matt fekete</x:v>
      </x:c>
      <x:c t="str">
        <x:v>SAPHO</x:v>
      </x:c>
      <x:c t="str">
        <x:v>8590913959288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WD042G-1</x:v>
      </x:c>
      <x:c t="str">
        <x:v>SOLARIS nyitókar, matt arany</x:v>
      </x:c>
      <x:c t="str">
        <x:v>SAPHO</x:v>
      </x:c>
      <x:c t="str">
        <x:v>8590913959271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8800.0000</x:v>
      </x:c>
      <x:c t="str">
        <x:v/>
      </x:c>
    </x:row>
    <x:row>
      <x:c t="str">
        <x:v>WD042G-2</x:v>
      </x:c>
      <x:c t="str">
        <x:v>SOLARIS váltógomb, matt arany</x:v>
      </x:c>
      <x:c t="str">
        <x:v>SAPHO</x:v>
      </x:c>
      <x:c t="str">
        <x:v>8590913959301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WD042PG-1</x:v>
      </x:c>
      <x:c t="str">
        <x:v>SOLARIS nyitókar, matt réz</x:v>
      </x:c>
      <x:c t="str">
        <x:v>SAPHO</x:v>
      </x:c>
      <x:c t="str">
        <x:v>8590913959264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10900.0000</x:v>
      </x:c>
      <x:c t="str">
        <x:v/>
      </x:c>
    </x:row>
    <x:row>
      <x:c t="str">
        <x:v>WD042PG-2</x:v>
      </x:c>
      <x:c t="str">
        <x:v>SOLARIS váltógomb, matt réz</x:v>
      </x:c>
      <x:c t="str">
        <x:v>SAPHO</x:v>
      </x:c>
      <x:c t="str">
        <x:v>8590913959295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WD060-70</x:v>
      </x:c>
      <x:c t="str">
        <x:v>WOODY tömörfa pult, 600x28x500mm, natúr tölgy</x:v>
      </x:c>
      <x:c t="str">
        <x:v>SAPHO</x:v>
      </x:c>
      <x:c t="str">
        <x:v>8590913924972</x:v>
      </x:c>
      <x:c t="str">
        <x:v>db        </x:v>
      </x:c>
      <x:c t="str">
        <x:v>94036090</x:v>
      </x:c>
      <x:c t="n">
        <x:v>6.7220</x:v>
      </x:c>
      <x:c t="str">
        <x:v>WD060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WD066-70</x:v>
      </x:c>
      <x:c t="str">
        <x:v>WOODY tömörfa pult, 600x28x360mm, natúr tölgy</x:v>
      </x:c>
      <x:c t="str">
        <x:v>SAPHO</x:v>
      </x:c>
      <x:c t="str">
        <x:v>8590913936371</x:v>
      </x:c>
      <x:c t="str">
        <x:v>db        </x:v>
      </x:c>
      <x:c t="str">
        <x:v>94036090</x:v>
      </x:c>
      <x:c t="n">
        <x:v>5.0290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WD070-70</x:v>
      </x:c>
      <x:c t="str">
        <x:v>WOODY tömörfa pult, 700x28x500mm, natúr tölgy</x:v>
      </x:c>
      <x:c t="str">
        <x:v>SAPHO</x:v>
      </x:c>
      <x:c t="str">
        <x:v>8590913924989</x:v>
      </x:c>
      <x:c t="str">
        <x:v>db        </x:v>
      </x:c>
      <x:c t="str">
        <x:v>94036090</x:v>
      </x:c>
      <x:c t="n">
        <x:v>7.8270</x:v>
      </x:c>
      <x:c t="str">
        <x:v>WD070</x:v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/>
      </x:c>
    </x:row>
    <x:row>
      <x:c t="str">
        <x:v>WD076-70</x:v>
      </x:c>
      <x:c t="str">
        <x:v>WOODY tömörfa pult, 700x28x360mm, natúr tölgy</x:v>
      </x:c>
      <x:c t="str">
        <x:v>SAPHO</x:v>
      </x:c>
      <x:c t="str">
        <x:v>8590913936388</x:v>
      </x:c>
      <x:c t="str">
        <x:v>db        </x:v>
      </x:c>
      <x:c t="str">
        <x:v>94036090</x:v>
      </x:c>
      <x:c t="n">
        <x:v>5.8790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/>
      </x:c>
    </x:row>
    <x:row>
      <x:c t="str">
        <x:v>WD080-70</x:v>
      </x:c>
      <x:c t="str">
        <x:v>WOODY tömörfa pult, 800x28x500mm, natúr tölgy</x:v>
      </x:c>
      <x:c t="str">
        <x:v>SAPHO</x:v>
      </x:c>
      <x:c t="str">
        <x:v>8590913924996</x:v>
      </x:c>
      <x:c t="str">
        <x:v>db        </x:v>
      </x:c>
      <x:c t="str">
        <x:v>94036090</x:v>
      </x:c>
      <x:c t="n">
        <x:v>8.9320</x:v>
      </x:c>
      <x:c t="str">
        <x:v>WD080</x:v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WD086-70</x:v>
      </x:c>
      <x:c t="str">
        <x:v>WOODY tömörfa pult, 800x28x360mm, natúr tölgy</x:v>
      </x:c>
      <x:c t="str">
        <x:v>SAPHO</x:v>
      </x:c>
      <x:c t="str">
        <x:v>8590913936395</x:v>
      </x:c>
      <x:c t="str">
        <x:v>db        </x:v>
      </x:c>
      <x:c t="str">
        <x:v>94036090</x:v>
      </x:c>
      <x:c t="n">
        <x:v>6.6290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WD090-70</x:v>
      </x:c>
      <x:c t="str">
        <x:v>WOODY tömörfa pult, 900x28x500mm, natúr tölgy</x:v>
      </x:c>
      <x:c t="str">
        <x:v>SAPHO</x:v>
      </x:c>
      <x:c t="str">
        <x:v>8590913925009</x:v>
      </x:c>
      <x:c t="str">
        <x:v>db        </x:v>
      </x:c>
      <x:c t="str">
        <x:v>94036090</x:v>
      </x:c>
      <x:c t="n">
        <x:v>10.0370</x:v>
      </x:c>
      <x:c t="str">
        <x:v>WD090</x:v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WD096-70</x:v>
      </x:c>
      <x:c t="str">
        <x:v>WOODY tömörfa pult, 900x28x360mm, natúr tölgy</x:v>
      </x:c>
      <x:c t="str">
        <x:v>SAPHO</x:v>
      </x:c>
      <x:c t="str">
        <x:v>8590913936401</x:v>
      </x:c>
      <x:c t="str">
        <x:v>db        </x:v>
      </x:c>
      <x:c t="str">
        <x:v>94036090</x:v>
      </x:c>
      <x:c t="n">
        <x:v>7.4790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WD100-70</x:v>
      </x:c>
      <x:c t="str">
        <x:v>WOODY tömörfa pult, 1000x28x500mm, natúr tölgy</x:v>
      </x:c>
      <x:c t="str">
        <x:v>SAPHO</x:v>
      </x:c>
      <x:c t="str">
        <x:v>8590913925016</x:v>
      </x:c>
      <x:c t="str">
        <x:v>db        </x:v>
      </x:c>
      <x:c t="str">
        <x:v>94036090</x:v>
      </x:c>
      <x:c t="n">
        <x:v>11.9070</x:v>
      </x:c>
      <x:c t="str">
        <x:v>WD100</x:v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/>
      </x:c>
    </x:row>
    <x:row>
      <x:c t="str">
        <x:v>WD106-70</x:v>
      </x:c>
      <x:c t="str">
        <x:v>WOODY tömörfa pult, 1000x28x360mm, natúr tölgy</x:v>
      </x:c>
      <x:c t="str">
        <x:v>SAPHO</x:v>
      </x:c>
      <x:c t="str">
        <x:v>8590913936418</x:v>
      </x:c>
      <x:c t="str">
        <x:v>db        </x:v>
      </x:c>
      <x:c t="str">
        <x:v>94036090</x:v>
      </x:c>
      <x:c t="n">
        <x:v>8.3290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/>
      </x:c>
    </x:row>
    <x:row>
      <x:c t="str">
        <x:v>WD110-70</x:v>
      </x:c>
      <x:c t="str">
        <x:v>WOODY tömörfa pult, 1100x28x500mm, natúr tölgy</x:v>
      </x:c>
      <x:c t="str">
        <x:v>SAPHO</x:v>
      </x:c>
      <x:c t="str">
        <x:v>8590913925023</x:v>
      </x:c>
      <x:c t="str">
        <x:v>db        </x:v>
      </x:c>
      <x:c t="str">
        <x:v>94036090</x:v>
      </x:c>
      <x:c t="n">
        <x:v>12.2470</x:v>
      </x:c>
      <x:c t="str">
        <x:v>WD110</x:v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/>
      </x:c>
    </x:row>
    <x:row>
      <x:c t="str">
        <x:v>WD116-70</x:v>
      </x:c>
      <x:c t="str">
        <x:v>WOODY tömörfa pult, 1100x28x360mm, natúr tölgy</x:v>
      </x:c>
      <x:c t="str">
        <x:v>SAPHO</x:v>
      </x:c>
      <x:c t="str">
        <x:v>8590913936425</x:v>
      </x:c>
      <x:c t="str">
        <x:v>db        </x:v>
      </x:c>
      <x:c t="str">
        <x:v>94036090</x:v>
      </x:c>
      <x:c t="n">
        <x:v>9.1790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/>
      </x:c>
    </x:row>
    <x:row>
      <x:c t="str">
        <x:v>WD120-70</x:v>
      </x:c>
      <x:c t="str">
        <x:v>WOODY tömörfa pult, 1200x28x500mm, natúr tölgy</x:v>
      </x:c>
      <x:c t="str">
        <x:v>SAPHO</x:v>
      </x:c>
      <x:c t="str">
        <x:v>8590913925030</x:v>
      </x:c>
      <x:c t="str">
        <x:v>db        </x:v>
      </x:c>
      <x:c t="str">
        <x:v>94036090</x:v>
      </x:c>
      <x:c t="n">
        <x:v>13.2520</x:v>
      </x:c>
      <x:c t="str">
        <x:v>WD120</x:v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/>
      </x:c>
    </x:row>
    <x:row>
      <x:c t="str">
        <x:v>WD126-70</x:v>
      </x:c>
      <x:c t="str">
        <x:v>WOODY tömörfa pult, 1200x28x360mm, natúr tölgy</x:v>
      </x:c>
      <x:c t="str">
        <x:v>SAPHO</x:v>
      </x:c>
      <x:c t="str">
        <x:v>8590913936432</x:v>
      </x:c>
      <x:c t="str">
        <x:v>db        </x:v>
      </x:c>
      <x:c t="str">
        <x:v>94036090</x:v>
      </x:c>
      <x:c t="n">
        <x:v>9.9290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/>
      </x:c>
    </x:row>
    <x:row>
      <x:c t="str">
        <x:v>WD130-70</x:v>
      </x:c>
      <x:c t="str">
        <x:v>WOODY tömörfa pult, 1300x28x500mm, natúr tölgy</x:v>
      </x:c>
      <x:c t="str">
        <x:v>SAPHO</x:v>
      </x:c>
      <x:c t="str">
        <x:v>8590913925047</x:v>
      </x:c>
      <x:c t="str">
        <x:v>db        </x:v>
      </x:c>
      <x:c t="str">
        <x:v>94036090</x:v>
      </x:c>
      <x:c t="n">
        <x:v>14.3570</x:v>
      </x:c>
      <x:c t="str">
        <x:v>WD130</x:v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/>
      </x:c>
    </x:row>
    <x:row>
      <x:c t="str">
        <x:v>WD136-70</x:v>
      </x:c>
      <x:c t="str">
        <x:v>WOODY tömörfa pult, 1300x28x360mm, natúr tölgy</x:v>
      </x:c>
      <x:c t="str">
        <x:v>SAPHO</x:v>
      </x:c>
      <x:c t="str">
        <x:v>8590913936449</x:v>
      </x:c>
      <x:c t="str">
        <x:v>db        </x:v>
      </x:c>
      <x:c t="str">
        <x:v>94036090</x:v>
      </x:c>
      <x:c t="n">
        <x:v>10.7790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/>
      </x:c>
    </x:row>
    <x:row>
      <x:c t="str">
        <x:v>WD139</x:v>
      </x:c>
      <x:c t="str">
        <x:v>SOLARIS termosztátos zuhanyoszlop zuhanyszettel, fejzuhannyal, króm</x:v>
      </x:c>
      <x:c t="str">
        <x:v>SAPHO</x:v>
      </x:c>
      <x:c t="str">
        <x:v>8590913916748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149000.0000</x:v>
      </x:c>
      <x:c t="str">
        <x:v/>
      </x:c>
    </x:row>
    <x:row>
      <x:c t="str">
        <x:v>WD139B</x:v>
      </x:c>
      <x:c t="str">
        <x:v>SOLARIS termosztátos zuhanyoszlop zuhanyszettel, fejzuhannyal, matt fekete</x:v>
      </x:c>
      <x:c t="str">
        <x:v>SAPHO</x:v>
      </x:c>
      <x:c t="str">
        <x:v>8590913916755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154000.0000</x:v>
      </x:c>
      <x:c t="str">
        <x:v/>
      </x:c>
    </x:row>
    <x:row>
      <x:c t="str">
        <x:v>WD139CB</x:v>
      </x:c>
      <x:c t="str">
        <x:v>SOLARIS termosztátos zuhanyoszlop zuhanyszettel, fejzuhannyal, matt króm/matt fekete</x:v>
      </x:c>
      <x:c t="str">
        <x:v>KOMPONENS</x:v>
      </x:c>
      <x:c t="str">
        <x:v>8590913933516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161000.0000</x:v>
      </x:c>
      <x:c t="str">
        <x:v/>
      </x:c>
    </x:row>
    <x:row>
      <x:c t="str">
        <x:v>WD139G</x:v>
      </x:c>
      <x:c t="str">
        <x:v>SOLARIS termosztátos zuhanyoszlop zuhanyszettel, fejzuhannyal, matt fekete/arany</x:v>
      </x:c>
      <x:c t="str">
        <x:v>KOMPONENS</x:v>
      </x:c>
      <x:c t="str">
        <x:v>8590913920189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171200.0000</x:v>
      </x:c>
      <x:c t="str">
        <x:v/>
      </x:c>
    </x:row>
    <x:row>
      <x:c t="str">
        <x:v>WD139PG</x:v>
      </x:c>
      <x:c t="str">
        <x:v>SOLARIS termosztátos zuhanyoszlop zuhanyszettel, fejzuhannyal, matt fekete/réz</x:v>
      </x:c>
      <x:c t="str">
        <x:v>KOMPONENS</x:v>
      </x:c>
      <x:c t="str">
        <x:v>8590913920172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171000.0000</x:v>
      </x:c>
      <x:c t="str">
        <x:v/>
      </x:c>
    </x:row>
    <x:row>
      <x:c t="str">
        <x:v>WD140-70</x:v>
      </x:c>
      <x:c t="str">
        <x:v>WOODY tömörfa pult, 1400x28x500mm, natúr tölgy</x:v>
      </x:c>
      <x:c t="str">
        <x:v>SAPHO</x:v>
      </x:c>
      <x:c t="str">
        <x:v>8590913925054</x:v>
      </x:c>
      <x:c t="str">
        <x:v>db        </x:v>
      </x:c>
      <x:c t="str">
        <x:v>94036090</x:v>
      </x:c>
      <x:c t="n">
        <x:v>15.4620</x:v>
      </x:c>
      <x:c t="str">
        <x:v>WD140</x:v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/>
      </x:c>
    </x:row>
    <x:row>
      <x:c t="str">
        <x:v>WD146-70</x:v>
      </x:c>
      <x:c t="str">
        <x:v>WOODY tömörfa pult, 1400x28x360mm, natúr tölgy</x:v>
      </x:c>
      <x:c t="str">
        <x:v>SAPHO</x:v>
      </x:c>
      <x:c t="str">
        <x:v>8590913936456</x:v>
      </x:c>
      <x:c t="str">
        <x:v>db        </x:v>
      </x:c>
      <x:c t="str">
        <x:v>94036090</x:v>
      </x:c>
      <x:c t="n">
        <x:v>11.6290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/>
      </x:c>
    </x:row>
    <x:row>
      <x:c t="str">
        <x:v>WD150-70</x:v>
      </x:c>
      <x:c t="str">
        <x:v>WOODY tömörfa pult, 1500x28x500mm, natúr tölgy</x:v>
      </x:c>
      <x:c t="str">
        <x:v>SAPHO</x:v>
      </x:c>
      <x:c t="str">
        <x:v>8590913925061</x:v>
      </x:c>
      <x:c t="str">
        <x:v>db        </x:v>
      </x:c>
      <x:c t="str">
        <x:v>94036090</x:v>
      </x:c>
      <x:c t="n">
        <x:v>15.5670</x:v>
      </x:c>
      <x:c t="str">
        <x:v>WD150</x:v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/>
      </x:c>
    </x:row>
    <x:row>
      <x:c t="str">
        <x:v>WD156-70</x:v>
      </x:c>
      <x:c t="str">
        <x:v>WOODY tömörfa pult, 1500x28x360mm, natúr tölgy</x:v>
      </x:c>
      <x:c t="str">
        <x:v>SAPHO</x:v>
      </x:c>
      <x:c t="str">
        <x:v>8590913936463</x:v>
      </x:c>
      <x:c t="str">
        <x:v>db        </x:v>
      </x:c>
      <x:c t="str">
        <x:v>94036090</x:v>
      </x:c>
      <x:c t="n">
        <x:v>11.7790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/>
      </x:c>
    </x:row>
    <x:row>
      <x:c t="str">
        <x:v>WD160-70</x:v>
      </x:c>
      <x:c t="str">
        <x:v>WOODY tömörfa pult, 1600x28x500mm, natúr tölgy</x:v>
      </x:c>
      <x:c t="str">
        <x:v>SAPHO</x:v>
      </x:c>
      <x:c t="str">
        <x:v>8590913925078</x:v>
      </x:c>
      <x:c t="str">
        <x:v>db        </x:v>
      </x:c>
      <x:c t="str">
        <x:v>94036090</x:v>
      </x:c>
      <x:c t="n">
        <x:v>16.6720</x:v>
      </x:c>
      <x:c t="str">
        <x:v>WD160</x:v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/>
      </x:c>
    </x:row>
    <x:row>
      <x:c t="str">
        <x:v>WD166-70</x:v>
      </x:c>
      <x:c t="str">
        <x:v>WOODY tömörfa pult, 1600x28x360mm, natúr tölgy</x:v>
      </x:c>
      <x:c t="str">
        <x:v>SAPHO</x:v>
      </x:c>
      <x:c t="str">
        <x:v>8590913936470</x:v>
      </x:c>
      <x:c t="str">
        <x:v>db        </x:v>
      </x:c>
      <x:c t="str">
        <x:v>94036090</x:v>
      </x:c>
      <x:c t="n">
        <x:v>8.6290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/>
      </x:c>
    </x:row>
    <x:row>
      <x:c t="str">
        <x:v>WD170-70</x:v>
      </x:c>
      <x:c t="str">
        <x:v>WOODY tömörfa pult, 1700x28x500mm, natúr tölgy</x:v>
      </x:c>
      <x:c t="str">
        <x:v>SAPHO</x:v>
      </x:c>
      <x:c t="str">
        <x:v>8590913925085</x:v>
      </x:c>
      <x:c t="str">
        <x:v>db        </x:v>
      </x:c>
      <x:c t="str">
        <x:v>94036090</x:v>
      </x:c>
      <x:c t="n">
        <x:v>17.7770</x:v>
      </x:c>
      <x:c t="str">
        <x:v>WD170</x:v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/>
      </x:c>
    </x:row>
    <x:row>
      <x:c t="str">
        <x:v>WD176-70</x:v>
      </x:c>
      <x:c t="str">
        <x:v>WOODY tömörfa pult, 1700x28x360mm, natúr tölgy</x:v>
      </x:c>
      <x:c t="str">
        <x:v>SAPHO</x:v>
      </x:c>
      <x:c t="str">
        <x:v>8590913936487</x:v>
      </x:c>
      <x:c t="str">
        <x:v>db        </x:v>
      </x:c>
      <x:c t="str">
        <x:v>94036090</x:v>
      </x:c>
      <x:c t="n">
        <x:v>13.4790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/>
      </x:c>
    </x:row>
    <x:row>
      <x:c t="str">
        <x:v>WD180-70</x:v>
      </x:c>
      <x:c t="str">
        <x:v>WOODY tömörfa pult, 1800x28x500mm, natúr tölgy</x:v>
      </x:c>
      <x:c t="str">
        <x:v>SAPHO</x:v>
      </x:c>
      <x:c t="str">
        <x:v>8590913925092</x:v>
      </x:c>
      <x:c t="str">
        <x:v>db        </x:v>
      </x:c>
      <x:c t="str">
        <x:v>94036090</x:v>
      </x:c>
      <x:c t="n">
        <x:v>18.8820</x:v>
      </x:c>
      <x:c t="str">
        <x:v>WD180</x:v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/>
      </x:c>
    </x:row>
    <x:row>
      <x:c t="str">
        <x:v>WD186-70</x:v>
      </x:c>
      <x:c t="str">
        <x:v>WOODY tömörfa pult, 1800x28x360mm, natúr tölgy</x:v>
      </x:c>
      <x:c t="str">
        <x:v>SAPHO</x:v>
      </x:c>
      <x:c t="str">
        <x:v>8590913936494</x:v>
      </x:c>
      <x:c t="str">
        <x:v>db        </x:v>
      </x:c>
      <x:c t="str">
        <x:v>94036090</x:v>
      </x:c>
      <x:c t="n">
        <x:v>14.3290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/>
      </x:c>
    </x:row>
    <x:row>
      <x:c t="str">
        <x:v>WD190-70</x:v>
      </x:c>
      <x:c t="str">
        <x:v>WOODY tömörfa pult, 1900x28x500mm, natúr tölgy</x:v>
      </x:c>
      <x:c t="str">
        <x:v>SAPHO</x:v>
      </x:c>
      <x:c t="str">
        <x:v>8590913925108</x:v>
      </x:c>
      <x:c t="str">
        <x:v>db        </x:v>
      </x:c>
      <x:c t="str">
        <x:v>94036090</x:v>
      </x:c>
      <x:c t="n">
        <x:v>19.9870</x:v>
      </x:c>
      <x:c t="str">
        <x:v>WD190</x:v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WD196-70</x:v>
      </x:c>
      <x:c t="str">
        <x:v>WOODY tömörfa pult, 1900x28x360mm, natúr tölgy</x:v>
      </x:c>
      <x:c t="str">
        <x:v>SAPHO</x:v>
      </x:c>
      <x:c t="str">
        <x:v>8590913936500</x:v>
      </x:c>
      <x:c t="str">
        <x:v>db        </x:v>
      </x:c>
      <x:c t="str">
        <x:v>94036090</x:v>
      </x:c>
      <x:c t="n">
        <x:v>15.1790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WD200-70</x:v>
      </x:c>
      <x:c t="str">
        <x:v>WOODY tömörfa pult, 2000x28x500mm, natúr tölgy</x:v>
      </x:c>
      <x:c t="str">
        <x:v>SAPHO</x:v>
      </x:c>
      <x:c t="str">
        <x:v>8590913925115</x:v>
      </x:c>
      <x:c t="str">
        <x:v>db        </x:v>
      </x:c>
      <x:c t="str">
        <x:v>94036090</x:v>
      </x:c>
      <x:c t="n">
        <x:v>21.0920</x:v>
      </x:c>
      <x:c t="str">
        <x:v>WD200</x:v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WD266-70</x:v>
      </x:c>
      <x:c t="str">
        <x:v>WOODY tömörfa pult, 2000x28x360mm, natúr tölgy</x:v>
      </x:c>
      <x:c t="str">
        <x:v>SAPHO</x:v>
      </x:c>
      <x:c t="str">
        <x:v>8590913936562</x:v>
      </x:c>
      <x:c t="str">
        <x:v>db        </x:v>
      </x:c>
      <x:c t="str">
        <x:v>94036090</x:v>
      </x:c>
      <x:c t="n">
        <x:v>16.0290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WDS120-70</x:v>
      </x:c>
      <x:c t="str">
        <x:v>WOODY tömörfa pult, 1206x28x463mm, natúr tölgy</x:v>
      </x:c>
      <x:c t="str">
        <x:v>SAPHO</x:v>
      </x:c>
      <x:c t="str">
        <x:v>8590913925207</x:v>
      </x:c>
      <x:c t="str">
        <x:v>db        </x:v>
      </x:c>
      <x:c t="str">
        <x:v>94036090</x:v>
      </x:c>
      <x:c t="n">
        <x:v>12.0110</x:v>
      </x:c>
      <x:c t="str">
        <x:v>WDS120</x:v>
      </x:c>
      <x:c t="str">
        <x:v>pultok, burkolat</x:v>
      </x:c>
      <x:c t="str">
        <x:v>pult</x:v>
      </x:c>
      <x:c t="n">
        <x:v>0.0000</x:v>
      </x:c>
      <x:c t="n">
        <x:v>153000.0000</x:v>
      </x:c>
      <x:c t="str">
        <x:v/>
      </x:c>
    </x:row>
    <x:row>
      <x:c t="str">
        <x:v>WDS600-70</x:v>
      </x:c>
      <x:c t="str">
        <x:v>WOODY tömörfa pult, 606x28x463mm, natúr tölgy</x:v>
      </x:c>
      <x:c t="str">
        <x:v>SAPHO</x:v>
      </x:c>
      <x:c t="str">
        <x:v>8590913925177</x:v>
      </x:c>
      <x:c t="str">
        <x:v>db        </x:v>
      </x:c>
      <x:c t="str">
        <x:v>94036090</x:v>
      </x:c>
      <x:c t="n">
        <x:v>6.1610</x:v>
      </x:c>
      <x:c t="str">
        <x:v>WDS600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WDS750-70</x:v>
      </x:c>
      <x:c t="str">
        <x:v>WOODY tömörfa pult, 756x28x463mm, natúr tölgy</x:v>
      </x:c>
      <x:c t="str">
        <x:v>SAPHO</x:v>
      </x:c>
      <x:c t="str">
        <x:v>8590913925184</x:v>
      </x:c>
      <x:c t="str">
        <x:v>db        </x:v>
      </x:c>
      <x:c t="str">
        <x:v>94036090</x:v>
      </x:c>
      <x:c t="n">
        <x:v>7.6710</x:v>
      </x:c>
      <x:c t="str">
        <x:v>WDS750</x:v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WDS900-70</x:v>
      </x:c>
      <x:c t="str">
        <x:v>WOODY tömörfa pult, 906x28x463mm, natúr tölgy</x:v>
      </x:c>
      <x:c t="str">
        <x:v>SAPHO</x:v>
      </x:c>
      <x:c t="str">
        <x:v>8590913925191</x:v>
      </x:c>
      <x:c t="str">
        <x:v>db        </x:v>
      </x:c>
      <x:c t="str">
        <x:v>94036090</x:v>
      </x:c>
      <x:c t="n">
        <x:v>9.1810</x:v>
      </x:c>
      <x:c t="str">
        <x:v>WDS900</x:v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/>
      </x:c>
    </x:row>
    <x:row>
      <x:c t="str">
        <x:v>WE002S51</x:v>
      </x:c>
      <x:c t="str">
        <x:v>SILFRA klik-klak lefolyó,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6900.0000</x:v>
      </x:c>
      <x:c t="str">
        <x:v>újdonság: 2025.03</x:v>
      </x:c>
    </x:row>
    <x:row>
      <x:c t="str">
        <x:v>WEH060</x:v>
      </x:c>
      <x:c t="str">
        <x:v>BLADE mosdólefolyó, túlfolyó nélkül, kerámia fedéllel 0</x:v>
      </x:c>
      <x:c t="str">
        <x:v>SAPHO</x:v>
      </x:c>
      <x:c t="str">
        <x:v>8590913856303</x:v>
      </x:c>
      <x:c t="str">
        <x:v>db        </x:v>
      </x:c>
      <x:c t="str">
        <x:v>84818019</x:v>
      </x:c>
      <x:c t="n">
        <x:v>0.3400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34500.0000</x:v>
      </x:c>
      <x:c t="str">
        <x:v/>
      </x:c>
    </x:row>
    <x:row>
      <x:c t="str">
        <x:v>WEH070</x:v>
      </x:c>
      <x:c t="str">
        <x:v>AQUALINE szifon és lefolyó szett WH118-hoz, ABS, króm/fehér</x:v>
      </x:c>
      <x:c t="str">
        <x:v>AQUALINE</x:v>
      </x:c>
      <x:c t="str">
        <x:v>8590913875410</x:v>
      </x:c>
      <x:c t="str">
        <x:v>szett     </x:v>
      </x:c>
      <x:c t="str">
        <x:v>74182000</x:v>
      </x:c>
      <x:c t="n">
        <x:v>0.2700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18000.0000</x:v>
      </x:c>
      <x:c t="str">
        <x:v>kiárusítás: 2025.10</x:v>
      </x:c>
    </x:row>
    <x:row>
      <x:c t="str">
        <x:v>WF434</x:v>
      </x:c>
      <x:c t="str">
        <x:v>KORAL fürdőszobai szék, 43x43x23,5cm, matt fehér</x:v>
      </x:c>
      <x:c t="str">
        <x:v>SAPHO</x:v>
      </x:c>
      <x:c t="str">
        <x:v>8590913126710</x:v>
      </x:c>
      <x:c t="str">
        <x:v>db        </x:v>
      </x:c>
      <x:c t="str">
        <x:v>94018000</x:v>
      </x:c>
      <x:c t="n">
        <x:v>14.0000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94000.0000</x:v>
      </x:c>
      <x:c t="str">
        <x:v>újdonság: 2026.02</x:v>
      </x:c>
    </x:row>
    <x:row>
      <x:c t="str">
        <x:v>WF43451</x:v>
      </x:c>
      <x:c t="str">
        <x:v>SILFRA Nem zárható mosdó leeresztő túlfolyóval és túlfolyó nélkül, kerek, V 10-80 mm</x:v>
      </x:c>
      <x:c t="str">
        <x:v>SAPHO</x:v>
      </x:c>
      <x:c t="str">
        <x:v>8019571643792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12000.0000</x:v>
      </x:c>
      <x:c t="str">
        <x:v>kifutott: 2025.08</x:v>
      </x:c>
    </x:row>
    <x:row>
      <x:c t="str">
        <x:v>WF462</x:v>
      </x:c>
      <x:c t="str">
        <x:v>KORAL fürdőszobai szék, 40x43x30cm, matt fehér</x:v>
      </x:c>
      <x:c t="str">
        <x:v>SAPHO</x:v>
      </x:c>
      <x:c t="str">
        <x:v>8590913126765</x:v>
      </x:c>
      <x:c t="str">
        <x:v>db        </x:v>
      </x:c>
      <x:c t="str">
        <x:v>94018000</x:v>
      </x:c>
      <x:c t="n">
        <x:v>12.0000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94000.0000</x:v>
      </x:c>
      <x:c t="str">
        <x:v>újdonság: 2026.02</x:v>
      </x:c>
    </x:row>
    <x:row>
      <x:c t="str">
        <x:v>WGL35S</x:v>
      </x:c>
      <x:c t="str">
        <x:v>AQUALINE KAWA STRIP tükrösszekrény, LED világítással, 50x70x22cm, emporio tölgy</x:v>
      </x:c>
      <x:c t="str">
        <x:v>AQUALINE</x:v>
      </x:c>
      <x:c t="str">
        <x:v>8590913978340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>újdonság: 2024.09</x:v>
      </x:c>
    </x:row>
    <x:row>
      <x:c t="str">
        <x:v>WGL36S</x:v>
      </x:c>
      <x:c t="str">
        <x:v>AQUALINE KAWA STRIP tükrösszekrény, LED világítással, 60x70x22cm, emporio tölgy</x:v>
      </x:c>
      <x:c t="str">
        <x:v>AQUALINE</x:v>
      </x:c>
      <x:c t="str">
        <x:v>8590913978364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71000.0000</x:v>
      </x:c>
      <x:c t="str">
        <x:v>újdonság: 2024.09</x:v>
      </x:c>
    </x:row>
    <x:row>
      <x:c t="str">
        <x:v>WGL38S</x:v>
      </x:c>
      <x:c t="str">
        <x:v>AQUALINE KAWA STRIP tükrösszekrény, LED világítással, 80x70x22cm, emporio tölgy</x:v>
      </x:c>
      <x:c t="str">
        <x:v>AQUALINE</x:v>
      </x:c>
      <x:c t="str">
        <x:v>8590913978357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81000.0000</x:v>
      </x:c>
      <x:c t="str">
        <x:v>újdonság: 2024.09</x:v>
      </x:c>
    </x:row>
    <x:row>
      <x:c t="str">
        <x:v>WGL50S</x:v>
      </x:c>
      <x:c t="str">
        <x:v>AQUALINE KAWA STRIP tükrösszekrény, LED világítással 50x70x22cm, fehér</x:v>
      </x:c>
      <x:c t="str">
        <x:v>AQUALINE</x:v>
      </x:c>
      <x:c t="str">
        <x:v>8590913945755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WGL60S</x:v>
      </x:c>
      <x:c t="str">
        <x:v>AQUALINE KAWA STRIP tükrösszekrény, LED világítással 60x70x22cm, fehér</x:v>
      </x:c>
      <x:c t="str">
        <x:v>AQUALINE</x:v>
      </x:c>
      <x:c t="str">
        <x:v>8590913945762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76000.0000</x:v>
      </x:c>
      <x:c t="str">
        <x:v/>
      </x:c>
    </x:row>
    <x:row>
      <x:c t="str">
        <x:v>WGL70S</x:v>
      </x:c>
      <x:c t="str">
        <x:v>AQUALINE KAWA STRIP tükrösszekrény, LED világítással, 70x70x22cm, fehér</x:v>
      </x:c>
      <x:c t="str">
        <x:v>AQUALINE</x:v>
      </x:c>
      <x:c t="str">
        <x:v>8590913118470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83000.0000</x:v>
      </x:c>
      <x:c t="str">
        <x:v>újdonság: 2025.07</x:v>
      </x:c>
    </x:row>
    <x:row>
      <x:c t="str">
        <x:v>WGL80S</x:v>
      </x:c>
      <x:c t="str">
        <x:v>AQUALINE KAWA STRIP tükrösszekrény, LED világítással, 80x70x24cm, fehér</x:v>
      </x:c>
      <x:c t="str">
        <x:v>AQUALINE</x:v>
      </x:c>
      <x:c t="str">
        <x:v>8590913945779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84000.0000</x:v>
      </x:c>
      <x:c t="str">
        <x:v/>
      </x:c>
    </x:row>
    <x:row>
      <x:c t="str">
        <x:v>WGL90S</x:v>
      </x:c>
      <x:c t="str">
        <x:v>AQUALINE KAWA STRIP tükrösszekrény, LED világítással, 90x70x22cm, fehér</x:v>
      </x:c>
      <x:c t="str">
        <x:v>AQUALINE</x:v>
      </x:c>
      <x:c t="str">
        <x:v>8590913118487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2025.07</x:v>
      </x:c>
    </x:row>
    <x:row>
      <x:c t="str">
        <x:v>WH030</x:v>
      </x:c>
      <x:c t="str">
        <x:v>DOME pultra szerelhető kerámiamosdó, túlfolyó nélkül, átm:44,5x27cm</x:v>
      </x:c>
      <x:c t="str">
        <x:v>SAPHO</x:v>
      </x:c>
      <x:c t="str">
        <x:v>8590913856242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/>
      </x:c>
    </x:row>
    <x:row>
      <x:c t="str">
        <x:v>WH031</x:v>
      </x:c>
      <x:c t="str">
        <x:v>DOME OBLIQUO kerámiamosdó, túlfolyó nélkül, átm.:44,5cm</x:v>
      </x:c>
      <x:c t="str">
        <x:v>SAPHO</x:v>
      </x:c>
      <x:c t="str">
        <x:v>8590913856259</x:v>
      </x:c>
      <x:c t="str">
        <x:v>db        </x:v>
      </x:c>
      <x:c t="str">
        <x:v>69109000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/>
      </x:c>
    </x:row>
    <x:row>
      <x:c t="str">
        <x:v>WH040</x:v>
      </x:c>
      <x:c t="str">
        <x:v>BEVERLY kerámiamosdó, túlfolyó nélkül, 56x37cm</x:v>
      </x:c>
      <x:c t="str">
        <x:v>SAPHO</x:v>
      </x:c>
      <x:c t="str">
        <x:v>8590913856266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>kifutott: 2025.06</x:v>
      </x:c>
    </x:row>
    <x:row>
      <x:c t="str">
        <x:v>WH050</x:v>
      </x:c>
      <x:c t="str">
        <x:v>BLADE kerámiamosdó, túlfolyó nélkül, 40x11,5x40cm</x:v>
      </x:c>
      <x:c t="str">
        <x:v>SAPHO</x:v>
      </x:c>
      <x:c t="str">
        <x:v>8590913856273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WH051</x:v>
      </x:c>
      <x:c t="str">
        <x:v>BLADE kerámiamosdó, túlfolyó nélkül, 65,5x40,5cm</x:v>
      </x:c>
      <x:c t="str">
        <x:v>SAPHO</x:v>
      </x:c>
      <x:c t="str">
        <x:v>8590913856280</x:v>
      </x:c>
      <x:c t="str">
        <x:v>db        </x:v>
      </x:c>
      <x:c t="str">
        <x:v>69109000</x:v>
      </x:c>
      <x:c t="n">
        <x:v>12.6000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/>
      </x:c>
    </x:row>
    <x:row>
      <x:c t="str">
        <x:v>WH060</x:v>
      </x:c>
      <x:c t="str">
        <x:v>DIMP pultra szerelhető kerámiamosdó, túlfolyó nélkül, átm:46x15cm</x:v>
      </x:c>
      <x:c t="str">
        <x:v>SAPHO</x:v>
      </x:c>
      <x:c t="str">
        <x:v>8590913856297</x:v>
      </x:c>
      <x:c t="str">
        <x:v>db        </x:v>
      </x:c>
      <x:c t="str">
        <x:v>69109000</x:v>
      </x:c>
      <x:c t="n">
        <x:v>7.6000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108000.0000</x:v>
      </x:c>
      <x:c t="str">
        <x:v/>
      </x:c>
    </x:row>
    <x:row>
      <x:c t="str">
        <x:v>WH070</x:v>
      </x:c>
      <x:c t="str">
        <x:v>JUMPER kerámiamosdó, túlfolyó nélkül, 60x13x40cm</x:v>
      </x:c>
      <x:c t="str">
        <x:v>SAPHO</x:v>
      </x:c>
      <x:c t="str">
        <x:v>8590913863189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WH071</x:v>
      </x:c>
      <x:c t="str">
        <x:v>JUMPER kerámiamosdó, túlfolyó nélkül, 50x13x40cm</x:v>
      </x:c>
      <x:c t="str">
        <x:v>SAPHO</x:v>
      </x:c>
      <x:c t="str">
        <x:v>8590913867866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WH080</x:v>
      </x:c>
      <x:c t="str">
        <x:v>BALISONG kerámiamosdó, túlfolyó nélkül, 60x15x40cm</x:v>
      </x:c>
      <x:c t="str">
        <x:v>SAPHO</x:v>
      </x:c>
      <x:c t="str">
        <x:v>8590913875366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WH100</x:v>
      </x:c>
      <x:c t="str">
        <x:v>IDEA kerámiamosdó, 43x43cm</x:v>
      </x:c>
      <x:c t="str">
        <x:v>SAPHO</x:v>
      </x:c>
      <x:c t="str">
        <x:v>8590913899225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151000.0000</x:v>
      </x:c>
      <x:c t="str">
        <x:v>kiárusítás: 2025.08</x:v>
      </x:c>
    </x:row>
    <x:row>
      <x:c t="str">
        <x:v>WH102</x:v>
      </x:c>
      <x:c t="str">
        <x:v>IDEA kerámiamosdó, 50x13x38cm</x:v>
      </x:c>
      <x:c t="str">
        <x:v>SAPHO</x:v>
      </x:c>
      <x:c t="str">
        <x:v>8590913899232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2025.07</x:v>
      </x:c>
    </x:row>
    <x:row>
      <x:c t="str">
        <x:v>WH103</x:v>
      </x:c>
      <x:c t="str">
        <x:v>IDEA kerámiamosdó, átm:42cm</x:v>
      </x:c>
      <x:c t="str">
        <x:v>SAPHO</x:v>
      </x:c>
      <x:c t="str">
        <x:v>8590913899249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148000.0000</x:v>
      </x:c>
      <x:c t="str">
        <x:v>kifutott: 2025.06</x:v>
      </x:c>
    </x:row>
    <x:row>
      <x:c t="str">
        <x:v>WH118</x:v>
      </x:c>
      <x:c t="str">
        <x:v>AQUALINE kerámia kerámiamosdó, 40x50cm</x:v>
      </x:c>
      <x:c t="str">
        <x:v>AQUALINE</x:v>
      </x:c>
      <x:c t="str">
        <x:v>8590913874369</x:v>
      </x:c>
      <x:c t="str">
        <x:v>db        </x:v>
      </x:c>
      <x:c t="str">
        <x:v>69109000</x:v>
      </x:c>
      <x:c t="n">
        <x:v>19.8000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91000.0000</x:v>
      </x:c>
      <x:c t="str">
        <x:v/>
      </x:c>
    </x:row>
    <x:row>
      <x:c t="str">
        <x:v>WH118-01</x:v>
      </x:c>
      <x:c t="str">
        <x:v>AQUALINE kerámia kerámiamosdó, mosdótartó szekrénnyel, szifonnal </x:v>
      </x:c>
      <x:c t="str">
        <x:v>KOMPONENS</x:v>
      </x:c>
      <x:c t="str">
        <x:v>8590913909542</x:v>
      </x:c>
      <x:c t="str">
        <x:v>szett     </x:v>
      </x:c>
      <x:c t="str">
        <x:v/>
      </x:c>
      <x:c t="n">
        <x:v>34.5200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/>
      </x:c>
    </x:row>
    <x:row>
      <x:c t="str">
        <x:v>WI070</x:v>
      </x:c>
      <x:c t="str">
        <x:v>AQUALINE WALK IN Fix zuhanyfal, 700mm, Brick üveg</x:v>
      </x:c>
      <x:c t="str">
        <x:v>AQUALINE</x:v>
      </x:c>
      <x:c t="str">
        <x:v>8590913907111</x:v>
      </x:c>
      <x:c t="str">
        <x:v>db        </x:v>
      </x:c>
      <x:c t="str">
        <x:v>70200080</x:v>
      </x:c>
      <x:c t="n">
        <x:v>24.4000</x:v>
      </x:c>
      <x:c t="str">
        <x:v>WI070M</x:v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WI071</x:v>
      </x:c>
      <x:c t="str">
        <x:v>AQUALINE WALK IN Fix zuhanyfal, 700mm, transzparent üveg</x:v>
      </x:c>
      <x:c t="str">
        <x:v>AQUALINE</x:v>
      </x:c>
      <x:c t="str">
        <x:v>8590913875557</x:v>
      </x:c>
      <x:c t="str">
        <x:v>db        </x:v>
      </x:c>
      <x:c t="str">
        <x:v>70200080</x:v>
      </x:c>
      <x:c t="n">
        <x:v>22.5000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65000.0000</x:v>
      </x:c>
      <x:c t="str">
        <x:v/>
      </x:c>
    </x:row>
    <x:row>
      <x:c t="str">
        <x:v>WI080</x:v>
      </x:c>
      <x:c t="str">
        <x:v>AQUALINE WALK IN Fix zuhanyfal, 800mm, Brick üveg</x:v>
      </x:c>
      <x:c t="str">
        <x:v>AQUALINE</x:v>
      </x:c>
      <x:c t="str">
        <x:v>8590913856198</x:v>
      </x:c>
      <x:c t="str">
        <x:v>db        </x:v>
      </x:c>
      <x:c t="str">
        <x:v>70200080</x:v>
      </x:c>
      <x:c t="n">
        <x:v>24.4300</x:v>
      </x:c>
      <x:c t="str">
        <x:v>WI080M</x:v>
      </x:c>
      <x:c t="str">
        <x:v>kabinok</x:v>
      </x:c>
      <x:c t="str">
        <x:v>WALK-IN zuhanykabin</x:v>
      </x:c>
      <x:c t="n">
        <x:v>0.0000</x:v>
      </x:c>
      <x:c t="n">
        <x:v>72000.0000</x:v>
      </x:c>
      <x:c t="str">
        <x:v/>
      </x:c>
    </x:row>
    <x:row>
      <x:c t="str">
        <x:v>WI081</x:v>
      </x:c>
      <x:c t="str">
        <x:v>AQUALINE WALK IN Fix zuhanyfal, 800mm, transzparent üveg</x:v>
      </x:c>
      <x:c t="str">
        <x:v>AQUALINE</x:v>
      </x:c>
      <x:c t="str">
        <x:v>8590913875564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67000.0000</x:v>
      </x:c>
      <x:c t="str">
        <x:v/>
      </x:c>
    </x:row>
    <x:row>
      <x:c t="str">
        <x:v>WI090</x:v>
      </x:c>
      <x:c t="str">
        <x:v>AQUALINE WALK IN Fix zuhanyfal, 900mm, Brick üveg</x:v>
      </x:c>
      <x:c t="str">
        <x:v>AQUALINE</x:v>
      </x:c>
      <x:c t="str">
        <x:v>8590913856204</x:v>
      </x:c>
      <x:c t="str">
        <x:v>db        </x:v>
      </x:c>
      <x:c t="str">
        <x:v>70200080</x:v>
      </x:c>
      <x:c t="n">
        <x:v>30.0000</x:v>
      </x:c>
      <x:c t="str">
        <x:v>WI090M</x:v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/>
      </x:c>
    </x:row>
    <x:row>
      <x:c t="str">
        <x:v>WI091</x:v>
      </x:c>
      <x:c t="str">
        <x:v>AQUALINE WALK IN Fix zuhanyfal, 900mm, transzparent üveg</x:v>
      </x:c>
      <x:c t="str">
        <x:v>AQUALINE</x:v>
      </x:c>
      <x:c t="str">
        <x:v>8590913875571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WI100</x:v>
      </x:c>
      <x:c t="str">
        <x:v>AQUALINE WALK IN Fix zuhanyfal, 1000mm, Brick üveg</x:v>
      </x:c>
      <x:c t="str">
        <x:v>AQUALINE</x:v>
      </x:c>
      <x:c t="str">
        <x:v>8590913856211</x:v>
      </x:c>
      <x:c t="str">
        <x:v>db        </x:v>
      </x:c>
      <x:c t="str">
        <x:v>70200080</x:v>
      </x:c>
      <x:c t="n">
        <x:v>33.0000</x:v>
      </x:c>
      <x:c t="str">
        <x:v>WI100M</x:v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/>
      </x:c>
    </x:row>
    <x:row>
      <x:c t="str">
        <x:v>WI101</x:v>
      </x:c>
      <x:c t="str">
        <x:v>AQUALINE WALK IN Fix zuhanyfal, 1000mm, transzparent üveg</x:v>
      </x:c>
      <x:c t="str">
        <x:v>AQUALINE</x:v>
      </x:c>
      <x:c t="str">
        <x:v>8590913875588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72000.0000</x:v>
      </x:c>
      <x:c t="str">
        <x:v/>
      </x:c>
    </x:row>
    <x:row>
      <x:c t="str">
        <x:v>WI110</x:v>
      </x:c>
      <x:c t="str">
        <x:v>AQUALINE WALK IN Fix zuhanyfal, 1100mm, Brick üveg</x:v>
      </x:c>
      <x:c t="str">
        <x:v>AQUALINE</x:v>
      </x:c>
      <x:c t="str">
        <x:v>8590913855924</x:v>
      </x:c>
      <x:c t="str">
        <x:v>db        </x:v>
      </x:c>
      <x:c t="str">
        <x:v>70200080</x:v>
      </x:c>
      <x:c t="n">
        <x:v>26.9800</x:v>
      </x:c>
      <x:c t="str">
        <x:v>WI110M</x:v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WI111</x:v>
      </x:c>
      <x:c t="str">
        <x:v>AQUALINE WALK IN Fix zuhanyfal, 1100mm, transzparent üveg</x:v>
      </x:c>
      <x:c t="str">
        <x:v>AQUALINE</x:v>
      </x:c>
      <x:c t="str">
        <x:v>8590913875595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WI120</x:v>
      </x:c>
      <x:c t="str">
        <x:v>AQUALINE WALK IN Fix zuhanyfal, 1200x1900 mm, Brick üveg</x:v>
      </x:c>
      <x:c t="str">
        <x:v>AQUALINE</x:v>
      </x:c>
      <x:c t="str">
        <x:v>8590913116582</x:v>
      </x:c>
      <x:c t="str">
        <x:v>db        </x:v>
      </x:c>
      <x:c t="str">
        <x:v>70200080</x:v>
      </x:c>
      <x:c t="n">
        <x:v>26.9800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>újdonság: 2025.05</x:v>
      </x:c>
    </x:row>
    <x:row>
      <x:c t="str">
        <x:v>WI121</x:v>
      </x:c>
      <x:c t="str">
        <x:v>AQUALINE WALK IN Fix zuhanyfal, 1200x1900mm, transzparent üveg</x:v>
      </x:c>
      <x:c t="str">
        <x:v>AQUALINE</x:v>
      </x:c>
      <x:c t="str">
        <x:v>8590913116575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újdonság: 2025.05</x:v>
      </x:c>
    </x:row>
    <x:row>
      <x:c t="str">
        <x:v>WJ607</x:v>
      </x:c>
      <x:c t="str">
        <x:v>Szifon anyával, U típus, 1 1/2“, mag,:65mm</x:v>
      </x:c>
      <x:c t="str">
        <x:v>SAPHO</x:v>
      </x:c>
      <x:c t="str">
        <x:v>8590913807671</x:v>
      </x:c>
      <x:c t="str">
        <x:v>db        </x:v>
      </x:c>
      <x:c t="str">
        <x:v>39174000</x:v>
      </x:c>
      <x:c t="n">
        <x:v>0.0800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900.0000</x:v>
      </x:c>
      <x:c t="str">
        <x:v/>
      </x:c>
    </x:row>
    <x:row>
      <x:c t="str">
        <x:v>WL0307</x:v>
      </x:c>
      <x:c t="str">
        <x:v>WILMA piperetartó, zöld</x:v>
      </x:c>
      <x:c t="str">
        <x:v>SAPHO</x:v>
      </x:c>
      <x:c t="str">
        <x:v>8003341306123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egyéb</x:v>
      </x:c>
      <x:c t="str">
        <x:v>egyéb</x:v>
      </x:c>
      <x:c t="n">
        <x:v>0.0000</x:v>
      </x:c>
      <x:c t="n">
        <x:v>5000.0000</x:v>
      </x:c>
      <x:c t="str">
        <x:v/>
      </x:c>
    </x:row>
    <x:row>
      <x:c t="str">
        <x:v>WL1107</x:v>
      </x:c>
      <x:c t="str">
        <x:v>WILMA szappantartó, zöld</x:v>
      </x:c>
      <x:c t="str">
        <x:v>SAPHO</x:v>
      </x:c>
      <x:c t="str">
        <x:v>8003341306109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3150.0000</x:v>
      </x:c>
      <x:c t="str">
        <x:v/>
      </x:c>
    </x:row>
    <x:row>
      <x:c t="str">
        <x:v>WL3307</x:v>
      </x:c>
      <x:c t="str">
        <x:v>WILMA WC-kefe, zöld</x:v>
      </x:c>
      <x:c t="str">
        <x:v>SAPHO</x:v>
      </x:c>
      <x:c t="str">
        <x:v>8003341306116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9000.0000</x:v>
      </x:c>
      <x:c t="str">
        <x:v/>
      </x:c>
    </x:row>
    <x:row>
      <x:c t="str">
        <x:v>WL8007</x:v>
      </x:c>
      <x:c t="str">
        <x:v>WILMA szappanadagoló, zöld</x:v>
      </x:c>
      <x:c t="str">
        <x:v>SAPHO</x:v>
      </x:c>
      <x:c t="str">
        <x:v>8003341306093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/>
      </x:c>
    </x:row>
    <x:row>
      <x:c t="str">
        <x:v>WL9807</x:v>
      </x:c>
      <x:c t="str">
        <x:v>WILMA fogkefetartó, zöld</x:v>
      </x:c>
      <x:c t="str">
        <x:v>SAPHO</x:v>
      </x:c>
      <x:c t="str">
        <x:v>8003341306086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3150.0000</x:v>
      </x:c>
      <x:c t="str">
        <x:v/>
      </x:c>
    </x:row>
    <x:row>
      <x:c t="str">
        <x:v>WN185</x:v>
      </x:c>
      <x:c t="str">
        <x:v>THIN pultra szerelhető Rockstone mosdó, 39x14,5cm, matt fehér</x:v>
      </x:c>
      <x:c t="str">
        <x:v>SAPHO</x:v>
      </x:c>
      <x:c t="str">
        <x:v>8590913821585</x:v>
      </x:c>
      <x:c t="str">
        <x:v>db        </x:v>
      </x:c>
      <x:c t="str">
        <x:v>68109900</x:v>
      </x:c>
      <x:c t="n">
        <x:v>6.0000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72000.0000</x:v>
      </x:c>
      <x:c t="str">
        <x:v/>
      </x:c>
    </x:row>
    <x:row>
      <x:c t="str">
        <x:v>WN205</x:v>
      </x:c>
      <x:c t="str">
        <x:v>THIN pultra szerelhető Rockstone mosdó, 55x35cm, matt fehér</x:v>
      </x:c>
      <x:c t="str">
        <x:v>SAPHO</x:v>
      </x:c>
      <x:c t="str">
        <x:v>8590913998508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2025.03</x:v>
      </x:c>
    </x:row>
    <x:row>
      <x:c t="str">
        <x:v>WN205-41</x:v>
      </x:c>
      <x:c t="str">
        <x:v>THIN pultra szerelhető Rockstone mosdó, 55x35cm, carina/matt fehér</x:v>
      </x:c>
      <x:c t="str">
        <x:v>SAPHO</x:v>
      </x:c>
      <x:c t="str">
        <x:v>8590913117879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WN205-42</x:v>
      </x:c>
      <x:c t="str">
        <x:v>THIN pultra szerelhető Rockstone mosdó, 55x35cm, siena/matt fehér</x:v>
      </x:c>
      <x:c t="str">
        <x:v>SAPHO</x:v>
      </x:c>
      <x:c t="str">
        <x:v>8590913117886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WN205-43</x:v>
      </x:c>
      <x:c t="str">
        <x:v>THIN pultra szerelhető Rockstone mosdó, 55x35cm, agila/matt fehér</x:v>
      </x:c>
      <x:c t="str">
        <x:v>SAPHO</x:v>
      </x:c>
      <x:c t="str">
        <x:v>8590913117893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WN205-44</x:v>
      </x:c>
      <x:c t="str">
        <x:v>THIN pultra szerelhető Rockstone mosdó, 55x35cm,  verde/matt fehér</x:v>
      </x:c>
      <x:c t="str">
        <x:v>SAPHO</x:v>
      </x:c>
      <x:c t="str">
        <x:v>8590913117909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WN213</x:v>
      </x:c>
      <x:c t="str">
        <x:v>THIN pultra szerelhető rockstone mosdó, 60x40cm, matt fehér</x:v>
      </x:c>
      <x:c t="str">
        <x:v>SAPHO</x:v>
      </x:c>
      <x:c t="str">
        <x:v>8590913821608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/>
      </x:c>
    </x:row>
    <x:row>
      <x:c t="str">
        <x:v>WN321</x:v>
      </x:c>
      <x:c t="str">
        <x:v>THIN pultra szerelhető rockstone mosdó 50x36cm</x:v>
      </x:c>
      <x:c t="str">
        <x:v>SAPHO</x:v>
      </x:c>
      <x:c t="str">
        <x:v>8590913930454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87000.0000</x:v>
      </x:c>
      <x:c t="str">
        <x:v/>
      </x:c>
    </x:row>
    <x:row>
      <x:c t="str">
        <x:v>WN326</x:v>
      </x:c>
      <x:c t="str">
        <x:v>GRACE zuhanypanel, 200x1450mm, INOX</x:v>
      </x:c>
      <x:c t="str">
        <x:v>SAPHO</x:v>
      </x:c>
      <x:c t="str">
        <x:v>8590913875601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183000.0000</x:v>
      </x:c>
      <x:c t="str">
        <x:v/>
      </x:c>
    </x:row>
    <x:row>
      <x:c t="str">
        <x:v>WN337</x:v>
      </x:c>
      <x:c t="str">
        <x:v>PRESTIGE termosztatikus zuhanypanel, 200x1400mm, INOX</x:v>
      </x:c>
      <x:c t="str">
        <x:v>SAPHO</x:v>
      </x:c>
      <x:c t="str">
        <x:v>8590913875618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249000.0000</x:v>
      </x:c>
      <x:c t="str">
        <x:v/>
      </x:c>
    </x:row>
    <x:row>
      <x:c t="str">
        <x:v>WN548</x:v>
      </x:c>
      <x:c t="str">
        <x:v>THIN pultra szerelhető rockstone mosdó 38x14,2cm</x:v>
      </x:c>
      <x:c t="str">
        <x:v>SAPHO</x:v>
      </x:c>
      <x:c t="str">
        <x:v>8590913930461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85000.0000</x:v>
      </x:c>
      <x:c t="str">
        <x:v/>
      </x:c>
    </x:row>
    <x:row>
      <x:c t="str">
        <x:v>WN548-41</x:v>
      </x:c>
      <x:c t="str">
        <x:v>THIN pultra szerelhető rockstone mosdó, átm.:38cm, carina/matt fehér</x:v>
      </x:c>
      <x:c t="str">
        <x:v>SAPHO</x:v>
      </x:c>
      <x:c t="str">
        <x:v>8590913981708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WN548-42</x:v>
      </x:c>
      <x:c t="str">
        <x:v>THIN pultra szerelhető rockstone mosdó, átm.:38cm, siena/matt fehér</x:v>
      </x:c>
      <x:c t="str">
        <x:v>SAPHO</x:v>
      </x:c>
      <x:c t="str">
        <x:v>8590913981715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WN548-43</x:v>
      </x:c>
      <x:c t="str">
        <x:v>THIN pultra szerelhető rockstone mosdó, átm.:38cm, agila/matt fehér</x:v>
      </x:c>
      <x:c t="str">
        <x:v>SAPHO</x:v>
      </x:c>
      <x:c t="str">
        <x:v>8590913981722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WN548-44</x:v>
      </x:c>
      <x:c t="str">
        <x:v>THIN pultra szerelhető rockstone mosdó, átm.:38cm, verde/matt fehér</x:v>
      </x:c>
      <x:c t="str">
        <x:v>SAPHO</x:v>
      </x:c>
      <x:c t="str">
        <x:v>8590913981739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WN682</x:v>
      </x:c>
      <x:c t="str">
        <x:v>JACOB zuhanypanel, 200x1500mm, fehér</x:v>
      </x:c>
      <x:c t="str">
        <x:v>SAPHO</x:v>
      </x:c>
      <x:c t="str">
        <x:v>8590913885501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199000.0000</x:v>
      </x:c>
      <x:c t="str">
        <x:v/>
      </x:c>
    </x:row>
    <x:row>
      <x:c t="str">
        <x:v>WN683</x:v>
      </x:c>
      <x:c t="str">
        <x:v>JACOB zuhanypanel, 200x1500mm, fekete</x:v>
      </x:c>
      <x:c t="str">
        <x:v>SAPHO</x:v>
      </x:c>
      <x:c t="str">
        <x:v>8590913885518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191000.0000</x:v>
      </x:c>
      <x:c t="str">
        <x:v/>
      </x:c>
    </x:row>
    <x:row>
      <x:c t="str">
        <x:v>WN721</x:v>
      </x:c>
      <x:c t="str">
        <x:v>THIN klik-klak leeresztő, matt fehér</x:v>
      </x:c>
      <x:c t="str">
        <x:v>SAPHO</x:v>
      </x:c>
      <x:c t="str">
        <x:v>8590913930447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11000.0000</x:v>
      </x:c>
      <x:c t="n">
        <x:v>16500.0000</x:v>
      </x:c>
      <x:c t="str">
        <x:v/>
      </x:c>
    </x:row>
    <x:row>
      <x:c t="str">
        <x:v>WN893</x:v>
      </x:c>
      <x:c t="str">
        <x:v>THIN ovális rockstone mosdó, 60x40cm, matt fehér</x:v>
      </x:c>
      <x:c t="str">
        <x:v>SAPHO</x:v>
      </x:c>
      <x:c t="str">
        <x:v>8590913843846</x:v>
      </x:c>
      <x:c t="str">
        <x:v>db        </x:v>
      </x:c>
      <x:c t="str">
        <x:v>68109900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/>
      </x:c>
    </x:row>
    <x:row>
      <x:c t="str">
        <x:v>WP93051</x:v>
      </x:c>
      <x:c t="str">
        <x:v>Alátét mosdó és mosdótartó pult közé, 20mm, króm</x:v>
      </x:c>
      <x:c t="str">
        <x:v>SAPHO</x:v>
      </x:c>
      <x:c t="str">
        <x:v>8019571283493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6200.0000</x:v>
      </x:c>
      <x:c t="str">
        <x:v>kiárusítás: 2025.08</x:v>
      </x:c>
    </x:row>
    <x:row>
      <x:c t="str">
        <x:v>WP94051</x:v>
      </x:c>
      <x:c t="str">
        <x:v>SILFRA Alátét mosdó és mosdótartó pult közé, króm</x:v>
      </x:c>
      <x:c t="str">
        <x:v>SAPHO</x:v>
      </x:c>
      <x:c t="str">
        <x:v>8019571283509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4000.0000</x:v>
      </x:c>
      <x:c t="str">
        <x:v/>
      </x:c>
    </x:row>
    <x:row>
      <x:c t="str">
        <x:v>WP94051LED</x:v>
      </x:c>
      <x:c t="str">
        <x:v>Alátét mosdó és mosdótartó pult közé, LED viágítással, 12V, 1,2W, 5000-5500K</x:v>
      </x:c>
      <x:c t="str">
        <x:v>SAPHO</x:v>
      </x:c>
      <x:c t="str">
        <x:v>8590913884900</x:v>
      </x:c>
      <x:c t="str">
        <x:v>db        </x:v>
      </x:c>
      <x:c t="str">
        <x:v>94059200</x:v>
      </x:c>
      <x:c t="n">
        <x:v>0.0730</x:v>
      </x:c>
      <x:c t="str">
        <x:v/>
      </x:c>
      <x:c t="str">
        <x:v>egyéb</x:v>
      </x:c>
      <x:c t="str">
        <x:v>alátét</x:v>
      </x:c>
      <x:c t="n">
        <x:v>0.0000</x:v>
      </x:c>
      <x:c t="n">
        <x:v>15000.0000</x:v>
      </x:c>
      <x:c t="str">
        <x:v/>
      </x:c>
    </x:row>
    <x:row>
      <x:c t="str">
        <x:v>WR001-0101</x:v>
      </x:c>
      <x:c t="str">
        <x:v>Rockstone pult, 80,7x1,2x48,8cm, matt fehér</x:v>
      </x:c>
      <x:c t="str">
        <x:v>SAPHO</x:v>
      </x:c>
      <x:c t="str">
        <x:v>8590913113291</x:v>
      </x:c>
      <x:c t="str">
        <x:v>db        </x:v>
      </x:c>
      <x:c t="str">
        <x:v>39205100</x:v>
      </x:c>
      <x:c t="n">
        <x:v>10.3340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WR002-0101</x:v>
      </x:c>
      <x:c t="str">
        <x:v>Rockstone pult, 90,7x1,2x48,8cm, matt fehér</x:v>
      </x:c>
      <x:c t="str">
        <x:v>SAPHO</x:v>
      </x:c>
      <x:c t="str">
        <x:v>8590913113314</x:v>
      </x:c>
      <x:c t="str">
        <x:v>db        </x:v>
      </x:c>
      <x:c t="str">
        <x:v>39205100</x:v>
      </x:c>
      <x:c t="n">
        <x:v>11.5670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WR00251</x:v>
      </x:c>
      <x:c t="str">
        <x:v>Taralék klik-klak kupak,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7000.0000</x:v>
      </x:c>
      <x:c t="str">
        <x:v>kifutott: 2025.03</x:v>
      </x:c>
    </x:row>
    <x:row>
      <x:c t="str">
        <x:v>WR003-0101</x:v>
      </x:c>
      <x:c t="str">
        <x:v>Rockstone pult, 100,7x1,2x48,8cm, matt fehér</x:v>
      </x:c>
      <x:c t="str">
        <x:v>SAPHO</x:v>
      </x:c>
      <x:c t="str">
        <x:v>8590913113321</x:v>
      </x:c>
      <x:c t="str">
        <x:v>db        </x:v>
      </x:c>
      <x:c t="str">
        <x:v>39205100</x:v>
      </x:c>
      <x:c t="n">
        <x:v>12.7940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2025.05</x:v>
      </x:c>
    </x:row>
    <x:row>
      <x:c t="str">
        <x:v>WR004-0101</x:v>
      </x:c>
      <x:c t="str">
        <x:v>Rockstone pult, 110,7x1,2x48,8cm, matt fehér</x:v>
      </x:c>
      <x:c t="str">
        <x:v>SAPHO</x:v>
      </x:c>
      <x:c t="str">
        <x:v>8590913113338</x:v>
      </x:c>
      <x:c t="str">
        <x:v>db        </x:v>
      </x:c>
      <x:c t="str">
        <x:v>39205100</x:v>
      </x:c>
      <x:c t="n">
        <x:v>14.0220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WR005-0101</x:v>
      </x:c>
      <x:c t="str">
        <x:v>Rockstone pult, 120,7x1,2x48,8cm, matt fehér</x:v>
      </x:c>
      <x:c t="str">
        <x:v>SAPHO</x:v>
      </x:c>
      <x:c t="str">
        <x:v>8590913113345</x:v>
      </x:c>
      <x:c t="str">
        <x:v>db        </x:v>
      </x:c>
      <x:c t="str">
        <x:v>39205100</x:v>
      </x:c>
      <x:c t="n">
        <x:v>15.2490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WR006-0101</x:v>
      </x:c>
      <x:c t="str">
        <x:v>Rockstone pult, 140,7x1,2x48,8cm, matt fehér</x:v>
      </x:c>
      <x:c t="str">
        <x:v>SAPHO</x:v>
      </x:c>
      <x:c t="str">
        <x:v>8590913113352</x:v>
      </x:c>
      <x:c t="str">
        <x:v>db        </x:v>
      </x:c>
      <x:c t="str">
        <x:v>39205100</x:v>
      </x:c>
      <x:c t="n">
        <x:v>17.7780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WR007-0101</x:v>
      </x:c>
      <x:c t="str">
        <x:v>Rockstone pult, 150,7x1,2x48,8cm, matt fehér</x:v>
      </x:c>
      <x:c t="str">
        <x:v>SAPHO</x:v>
      </x:c>
      <x:c t="str">
        <x:v>8590913113369</x:v>
      </x:c>
      <x:c t="str">
        <x:v>db        </x:v>
      </x:c>
      <x:c t="str">
        <x:v>39205100</x:v>
      </x:c>
      <x:c t="n">
        <x:v>18.9310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WR008-0101</x:v>
      </x:c>
      <x:c t="str">
        <x:v>Rockstone pult, 180,4x1,2x48,8cm, matt fehér</x:v>
      </x:c>
      <x:c t="str">
        <x:v>SAPHO</x:v>
      </x:c>
      <x:c t="str">
        <x:v>8590913113376</x:v>
      </x:c>
      <x:c t="str">
        <x:v>db        </x:v>
      </x:c>
      <x:c t="str">
        <x:v>39205100</x:v>
      </x:c>
      <x:c t="n">
        <x:v>22.5770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WR019</x:v>
      </x:c>
      <x:c t="str">
        <x:v>WESTERN antik fogantyú, antik ezüst</x:v>
      </x:c>
      <x:c t="str">
        <x:v>SAPHO</x:v>
      </x:c>
      <x:c t="str">
        <x:v>8590913858703</x:v>
      </x:c>
      <x:c t="str">
        <x:v>db        </x:v>
      </x:c>
      <x:c t="str">
        <x:v>83024200</x:v>
      </x:c>
      <x:c t="n">
        <x:v>0.1000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4300.0000</x:v>
      </x:c>
      <x:c t="str">
        <x:v>kifutott: 2024.09</x:v>
      </x:c>
    </x:row>
    <x:row>
      <x:c t="str">
        <x:v>WS001</x:v>
      </x:c>
      <x:c t="str">
        <x:v>BEMETA STELLA fogas, 54x54x72mm</x:v>
      </x:c>
      <x:c t="str">
        <x:v>SAPHO</x:v>
      </x:c>
      <x:c t="str">
        <x:v>8592207044328</x:v>
      </x:c>
      <x:c t="str">
        <x:v>db        </x:v>
      </x:c>
      <x:c t="str">
        <x:v>74182000</x:v>
      </x:c>
      <x:c t="n">
        <x:v>0.1950</x:v>
      </x:c>
      <x:c t="str">
        <x:v>166206022</x:v>
      </x:c>
      <x:c t="str">
        <x:v>kiegészítők</x:v>
      </x:c>
      <x:c t="str">
        <x:v>fogas</x:v>
      </x:c>
      <x:c t="n">
        <x:v>0.0000</x:v>
      </x:c>
      <x:c t="n">
        <x:v>10000.0000</x:v>
      </x:c>
      <x:c t="str">
        <x:v>kiárusítás: 2025.10</x:v>
      </x:c>
    </x:row>
    <x:row>
      <x:c t="str">
        <x:v>WS001BC</x:v>
      </x:c>
      <x:c t="str">
        <x:v>BEMETA LARISSA fogas, fekete/matt réz</x:v>
      </x:c>
      <x:c t="str">
        <x:v>SAPHO</x:v>
      </x:c>
      <x:c t="str">
        <x:v>8590913117091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kifutott: 2025.10</x:v>
      </x:c>
    </x:row>
    <x:row>
      <x:c t="str">
        <x:v>WS001BG</x:v>
      </x:c>
      <x:c t="str">
        <x:v>BEMETA LARISSA fogas, fekete/matt arany</x:v>
      </x:c>
      <x:c t="str">
        <x:v>SAPHO</x:v>
      </x:c>
      <x:c t="str">
        <x:v>8590913117107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kiárusítás: 2025.08</x:v>
      </x:c>
    </x:row>
    <x:row>
      <x:c t="str">
        <x:v>WS002</x:v>
      </x:c>
      <x:c t="str">
        <x:v>BEMETA STELLA fali szappantartó, 110x54x130mm</x:v>
      </x:c>
      <x:c t="str">
        <x:v>SAPHO</x:v>
      </x:c>
      <x:c t="str">
        <x:v>8592207044465</x:v>
      </x:c>
      <x:c t="str">
        <x:v>db        </x:v>
      </x:c>
      <x:c t="str">
        <x:v>74182000</x:v>
      </x:c>
      <x:c t="n">
        <x:v>0.4760</x:v>
      </x:c>
      <x:c t="str">
        <x:v>166108042</x:v>
      </x:c>
      <x:c t="str">
        <x:v>kiegészítők</x:v>
      </x:c>
      <x:c t="str">
        <x:v>szappantartó</x:v>
      </x:c>
      <x:c t="n">
        <x:v>0.0000</x:v>
      </x:c>
      <x:c t="n">
        <x:v>15600.0000</x:v>
      </x:c>
      <x:c t="str">
        <x:v>újdonság: 2024.07</x:v>
      </x:c>
    </x:row>
    <x:row>
      <x:c t="str">
        <x:v>WS002BC</x:v>
      </x:c>
      <x:c t="str">
        <x:v>BEMETA LARISSA fali szappantartó, 110x54x130mm, fekete/matt réz</x:v>
      </x:c>
      <x:c t="str">
        <x:v>SAPHO</x:v>
      </x:c>
      <x:c t="str">
        <x:v>8590913997631</x:v>
      </x:c>
      <x:c t="str">
        <x:v>db        </x:v>
      </x:c>
      <x:c t="str">
        <x:v>74182000</x:v>
      </x:c>
      <x:c t="n">
        <x:v>0.4760</x:v>
      </x:c>
      <x:c t="str">
        <x:v>194204110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WS002BG</x:v>
      </x:c>
      <x:c t="str">
        <x:v>BEMETA LARISSA fali szappantartó, 110x54x130mm, fekete/matt arany</x:v>
      </x:c>
      <x:c t="str">
        <x:v>SAPHO</x:v>
      </x:c>
      <x:c t="str">
        <x:v>8590913997624</x:v>
      </x:c>
      <x:c t="str">
        <x:v>db        </x:v>
      </x:c>
      <x:c t="str">
        <x:v>74182000</x:v>
      </x:c>
      <x:c t="n">
        <x:v>0.4760</x:v>
      </x:c>
      <x:c t="str">
        <x:v>195204110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WS004</x:v>
      </x:c>
      <x:c t="str">
        <x:v>BEMETA STELLA fali fogkefetartó, 80x140x140mm</x:v>
      </x:c>
      <x:c t="str">
        <x:v>SAPHO</x:v>
      </x:c>
      <x:c t="str">
        <x:v>8592207044458</x:v>
      </x:c>
      <x:c t="str">
        <x:v>db        </x:v>
      </x:c>
      <x:c t="str">
        <x:v>74182000</x:v>
      </x:c>
      <x:c t="n">
        <x:v>0.7000</x:v>
      </x:c>
      <x:c t="str">
        <x:v>166110012</x:v>
      </x:c>
      <x:c t="str">
        <x:v>kiegészítők</x:v>
      </x:c>
      <x:c t="str">
        <x:v>fogkefetartó</x:v>
      </x:c>
      <x:c t="n">
        <x:v>0.0000</x:v>
      </x:c>
      <x:c t="n">
        <x:v>15600.0000</x:v>
      </x:c>
      <x:c t="str">
        <x:v>újdonság: 2024.07</x:v>
      </x:c>
    </x:row>
    <x:row>
      <x:c t="str">
        <x:v>WS004BC</x:v>
      </x:c>
      <x:c t="str">
        <x:v>BEMETA LARISSA fali fogkefetartó, 80x140x140mm, fekete/matt réz</x:v>
      </x:c>
      <x:c t="str">
        <x:v>SAPHO</x:v>
      </x:c>
      <x:c t="str">
        <x:v>8590913997655</x:v>
      </x:c>
      <x:c t="str">
        <x:v>db        </x:v>
      </x:c>
      <x:c t="str">
        <x:v>74182000</x:v>
      </x:c>
      <x:c t="n">
        <x:v>0.7000</x:v>
      </x:c>
      <x:c t="str">
        <x:v>194110010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WS004BG</x:v>
      </x:c>
      <x:c t="str">
        <x:v>BEMETA LARISSA fali fogkefetartó, 80x140x140mm, fekete/matt arany</x:v>
      </x:c>
      <x:c t="str">
        <x:v>SAPHO</x:v>
      </x:c>
      <x:c t="str">
        <x:v>8590913997648</x:v>
      </x:c>
      <x:c t="str">
        <x:v>db        </x:v>
      </x:c>
      <x:c t="str">
        <x:v>74182000</x:v>
      </x:c>
      <x:c t="n">
        <x:v>0.7000</x:v>
      </x:c>
      <x:c t="str">
        <x:v>195110010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WS006</x:v>
      </x:c>
      <x:c t="str">
        <x:v>BEMETA  STELLA fali törölközőtartó, 168x173x72mm</x:v>
      </x:c>
      <x:c t="str">
        <x:v>SAPHO</x:v>
      </x:c>
      <x:c t="str">
        <x:v>8592207044373</x:v>
      </x:c>
      <x:c t="str">
        <x:v>db        </x:v>
      </x:c>
      <x:c t="str">
        <x:v>74182000</x:v>
      </x:c>
      <x:c t="n">
        <x:v>0.3380</x:v>
      </x:c>
      <x:c t="str">
        <x:v>166204062</x:v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>újdonság: 2024.07</x:v>
      </x:c>
    </x:row>
    <x:row>
      <x:c t="str">
        <x:v>WS006BC</x:v>
      </x:c>
      <x:c t="str">
        <x:v>BEMETA  LARISSA fali törölközőtartó, 168x173x72mm, fekete/matt réz</x:v>
      </x:c>
      <x:c t="str">
        <x:v>SAPHO</x:v>
      </x:c>
      <x:c t="str">
        <x:v>8590913116094</x:v>
      </x:c>
      <x:c t="str">
        <x:v>db        </x:v>
      </x:c>
      <x:c t="str">
        <x:v>74182000</x:v>
      </x:c>
      <x:c t="n">
        <x:v>0.3380</x:v>
      </x:c>
      <x:c t="str">
        <x:v>194204060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WS006BG</x:v>
      </x:c>
      <x:c t="str">
        <x:v>BEMETA  LARISSA fali törölközőtartó, 168x173x72mm, fekete/matt arany</x:v>
      </x:c>
      <x:c t="str">
        <x:v>SAPHO</x:v>
      </x:c>
      <x:c t="str">
        <x:v>8590913116100</x:v>
      </x:c>
      <x:c t="str">
        <x:v>db        </x:v>
      </x:c>
      <x:c t="str">
        <x:v>74182000</x:v>
      </x:c>
      <x:c t="n">
        <x:v>0.3380</x:v>
      </x:c>
      <x:c t="str">
        <x:v>195204060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WS007</x:v>
      </x:c>
      <x:c t="str">
        <x:v>BEMETA STELLA fali WC-papírtartó, 136x194x116mm</x:v>
      </x:c>
      <x:c t="str">
        <x:v>SAPHO</x:v>
      </x:c>
      <x:c t="str">
        <x:v>8592207044281</x:v>
      </x:c>
      <x:c t="str">
        <x:v>db        </x:v>
      </x:c>
      <x:c t="str">
        <x:v>74182000</x:v>
      </x:c>
      <x:c t="n">
        <x:v>0.5050</x:v>
      </x:c>
      <x:c t="str">
        <x:v>166212012</x:v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>újdonság: 2024.07</x:v>
      </x:c>
    </x:row>
    <x:row>
      <x:c t="str">
        <x:v>WS007BC</x:v>
      </x:c>
      <x:c t="str">
        <x:v>BEMETA LARISSA fali WC-papírtartó, 136x194x116mm, fekete/matt réz</x:v>
      </x:c>
      <x:c t="str">
        <x:v>SAPHO</x:v>
      </x:c>
      <x:c t="str">
        <x:v>8590913997570</x:v>
      </x:c>
      <x:c t="str">
        <x:v>db        </x:v>
      </x:c>
      <x:c t="str">
        <x:v>74182000</x:v>
      </x:c>
      <x:c t="n">
        <x:v>0.5050</x:v>
      </x:c>
      <x:c t="str">
        <x:v>194212010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WS007BG</x:v>
      </x:c>
      <x:c t="str">
        <x:v>BEMETA LARISSA fali WC-papírtartó, 136x194x116mm, fekete/matt arany</x:v>
      </x:c>
      <x:c t="str">
        <x:v>SAPHO</x:v>
      </x:c>
      <x:c t="str">
        <x:v>8590913997563</x:v>
      </x:c>
      <x:c t="str">
        <x:v>db        </x:v>
      </x:c>
      <x:c t="str">
        <x:v>74182000</x:v>
      </x:c>
      <x:c t="n">
        <x:v>0.5050</x:v>
      </x:c>
      <x:c t="str">
        <x:v>195212010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WS008</x:v>
      </x:c>
      <x:c t="str">
        <x:v>BEMETA STELLA fali WC-kefetartó, 110x360x145mm</x:v>
      </x:c>
      <x:c t="str">
        <x:v>SAPHO</x:v>
      </x:c>
      <x:c t="str">
        <x:v>8592207044410</x:v>
      </x:c>
      <x:c t="str">
        <x:v>db        </x:v>
      </x:c>
      <x:c t="str">
        <x:v>74182000</x:v>
      </x:c>
      <x:c t="n">
        <x:v>0.8920</x:v>
      </x:c>
      <x:c t="str">
        <x:v>166113012</x:v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WS008BC</x:v>
      </x:c>
      <x:c t="str">
        <x:v>BEMETA LARISSA fali WC-kefetartó, 110x360x145mm, fekete/matt réz</x:v>
      </x:c>
      <x:c t="str">
        <x:v>SAPHO</x:v>
      </x:c>
      <x:c t="str">
        <x:v>8590913997693</x:v>
      </x:c>
      <x:c t="str">
        <x:v>db        </x:v>
      </x:c>
      <x:c t="str">
        <x:v>74182000</x:v>
      </x:c>
      <x:c t="n">
        <x:v>0.8920</x:v>
      </x:c>
      <x:c t="str">
        <x:v>194113010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WS008BG</x:v>
      </x:c>
      <x:c t="str">
        <x:v>BEMETA LARISSA fali WC-kefetartó, 110x360x145mm, fekete/matt arany</x:v>
      </x:c>
      <x:c t="str">
        <x:v>SAPHO</x:v>
      </x:c>
      <x:c t="str">
        <x:v>8590913997686</x:v>
      </x:c>
      <x:c t="str">
        <x:v>db        </x:v>
      </x:c>
      <x:c t="str">
        <x:v>74182000</x:v>
      </x:c>
      <x:c t="n">
        <x:v>0.8920</x:v>
      </x:c>
      <x:c t="str">
        <x:v>195113010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WS009</x:v>
      </x:c>
      <x:c t="str">
        <x:v>BEMETA  STELLA fali törölközőtartó, 354x54x72mm</x:v>
      </x:c>
      <x:c t="str">
        <x:v>SAPHO</x:v>
      </x:c>
      <x:c t="str">
        <x:v>8592207047367</x:v>
      </x:c>
      <x:c t="str">
        <x:v>db        </x:v>
      </x:c>
      <x:c t="str">
        <x:v>74182000</x:v>
      </x:c>
      <x:c t="n">
        <x:v>0.5280</x:v>
      </x:c>
      <x:c t="str">
        <x:v>166204012</x:v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2024.07</x:v>
      </x:c>
    </x:row>
    <x:row>
      <x:c t="str">
        <x:v>WS009BC</x:v>
      </x:c>
      <x:c t="str">
        <x:v>BEMETA  LARISSA fali törölközőtartó, 354x54x72mm, fekete/matt réz</x:v>
      </x:c>
      <x:c t="str">
        <x:v>SAPHO</x:v>
      </x:c>
      <x:c t="str">
        <x:v>8590913997518</x:v>
      </x:c>
      <x:c t="str">
        <x:v>db        </x:v>
      </x:c>
      <x:c t="str">
        <x:v>74182000</x:v>
      </x:c>
      <x:c t="n">
        <x:v>0.5280</x:v>
      </x:c>
      <x:c t="str">
        <x:v>194204010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WS009BG</x:v>
      </x:c>
      <x:c t="str">
        <x:v>BEMETA  LARISSA fali törölközőtartó, 354x54x72mm, fekete/matt arany</x:v>
      </x:c>
      <x:c t="str">
        <x:v>SAPHO</x:v>
      </x:c>
      <x:c t="str">
        <x:v>8590913997501</x:v>
      </x:c>
      <x:c t="str">
        <x:v>db        </x:v>
      </x:c>
      <x:c t="str">
        <x:v>74182000</x:v>
      </x:c>
      <x:c t="n">
        <x:v>0.5280</x:v>
      </x:c>
      <x:c t="str">
        <x:v>195204010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WS010</x:v>
      </x:c>
      <x:c t="str">
        <x:v>BEMETA  STELLA fali törölközőtartó, 654x54x72mm</x:v>
      </x:c>
      <x:c t="str">
        <x:v>SAPHO</x:v>
      </x:c>
      <x:c t="str">
        <x:v>8592207044397</x:v>
      </x:c>
      <x:c t="str">
        <x:v>db        </x:v>
      </x:c>
      <x:c t="str">
        <x:v>74182000</x:v>
      </x:c>
      <x:c t="n">
        <x:v>0.6800</x:v>
      </x:c>
      <x:c t="str">
        <x:v>166204042</x:v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>újdonság: 2024.07</x:v>
      </x:c>
    </x:row>
    <x:row>
      <x:c t="str">
        <x:v>WS010BC</x:v>
      </x:c>
      <x:c t="str">
        <x:v>BEMETA  LARISSA fali törölközőtartó, 654x54x72mm, fekete/matt réz</x:v>
      </x:c>
      <x:c t="str">
        <x:v>SAPHO</x:v>
      </x:c>
      <x:c t="str">
        <x:v>8590913997532</x:v>
      </x:c>
      <x:c t="str">
        <x:v>db        </x:v>
      </x:c>
      <x:c t="str">
        <x:v>74182000</x:v>
      </x:c>
      <x:c t="n">
        <x:v>0.6800</x:v>
      </x:c>
      <x:c t="str">
        <x:v>194204040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WS010BG</x:v>
      </x:c>
      <x:c t="str">
        <x:v>BEMETA  LARISSA fali törölközőtartó, 654x54x72mm, fekete/matt arany</x:v>
      </x:c>
      <x:c t="str">
        <x:v>SAPHO</x:v>
      </x:c>
      <x:c t="str">
        <x:v>8590913997525</x:v>
      </x:c>
      <x:c t="str">
        <x:v>db        </x:v>
      </x:c>
      <x:c t="str">
        <x:v>74182000</x:v>
      </x:c>
      <x:c t="n">
        <x:v>0.6800</x:v>
      </x:c>
      <x:c t="str">
        <x:v>195204040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WS011</x:v>
      </x:c>
      <x:c t="str">
        <x:v>BEMETA  STELLA fali törölközőtartó, 654x54x122mm</x:v>
      </x:c>
      <x:c t="str">
        <x:v>SAPHO</x:v>
      </x:c>
      <x:c t="str">
        <x:v>8592207044380</x:v>
      </x:c>
      <x:c t="str">
        <x:v>db        </x:v>
      </x:c>
      <x:c t="str">
        <x:v>74182000</x:v>
      </x:c>
      <x:c t="n">
        <x:v>0.8800</x:v>
      </x:c>
      <x:c t="str">
        <x:v>166204052</x:v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újdonság: 2024.07</x:v>
      </x:c>
    </x:row>
    <x:row>
      <x:c t="str">
        <x:v>WS011BC</x:v>
      </x:c>
      <x:c t="str">
        <x:v>BEMETA  LARISSA fali törölközőtartó, 654x54x122mm, fekete/matt réz</x:v>
      </x:c>
      <x:c t="str">
        <x:v>SAPHO</x:v>
      </x:c>
      <x:c t="str">
        <x:v>8590913997594</x:v>
      </x:c>
      <x:c t="str">
        <x:v>db        </x:v>
      </x:c>
      <x:c t="str">
        <x:v>74182000</x:v>
      </x:c>
      <x:c t="n">
        <x:v>0.8800</x:v>
      </x:c>
      <x:c t="str">
        <x:v>194204050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WS011BG</x:v>
      </x:c>
      <x:c t="str">
        <x:v>BEMETA  LARISSA fali törölközőtartó, 654x54x122mm, fekete/matt arany</x:v>
      </x:c>
      <x:c t="str">
        <x:v>SAPHO</x:v>
      </x:c>
      <x:c t="str">
        <x:v>8590913997587</x:v>
      </x:c>
      <x:c t="str">
        <x:v>db        </x:v>
      </x:c>
      <x:c t="str">
        <x:v>74182000</x:v>
      </x:c>
      <x:c t="n">
        <x:v>0.8800</x:v>
      </x:c>
      <x:c t="str">
        <x:v>195204050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WS017</x:v>
      </x:c>
      <x:c t="str">
        <x:v>BEMETA STELLA fali WC-papírtartó, 138x118x72mm</x:v>
      </x:c>
      <x:c t="str">
        <x:v>SAPHO</x:v>
      </x:c>
      <x:c t="str">
        <x:v>8592207044427</x:v>
      </x:c>
      <x:c t="str">
        <x:v>db        </x:v>
      </x:c>
      <x:c t="str">
        <x:v>74182000</x:v>
      </x:c>
      <x:c t="n">
        <x:v>0.4000</x:v>
      </x:c>
      <x:c t="str">
        <x:v>166112222</x:v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>újdonság: 2024.07</x:v>
      </x:c>
    </x:row>
    <x:row>
      <x:c t="str">
        <x:v>WS017BC</x:v>
      </x:c>
      <x:c t="str">
        <x:v>BEMETA LARISSA fali WC-papírtartó, 138x118x72mm, fekete/matt réz</x:v>
      </x:c>
      <x:c t="str">
        <x:v>SAPHO</x:v>
      </x:c>
      <x:c t="str">
        <x:v>8590913997556</x:v>
      </x:c>
      <x:c t="str">
        <x:v>db        </x:v>
      </x:c>
      <x:c t="str">
        <x:v>74182000</x:v>
      </x:c>
      <x:c t="n">
        <x:v>0.4000</x:v>
      </x:c>
      <x:c t="str">
        <x:v>194112220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WS017BG</x:v>
      </x:c>
      <x:c t="str">
        <x:v>BEMETA LARISSA fali WC-papírtartó, 138x118x72mm, fekete/matt arany</x:v>
      </x:c>
      <x:c t="str">
        <x:v>SAPHO</x:v>
      </x:c>
      <x:c t="str">
        <x:v>8590913997549</x:v>
      </x:c>
      <x:c t="str">
        <x:v>db        </x:v>
      </x:c>
      <x:c t="str">
        <x:v>74182000</x:v>
      </x:c>
      <x:c t="n">
        <x:v>0.4000</x:v>
      </x:c>
      <x:c t="str">
        <x:v>195112220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WS018</x:v>
      </x:c>
      <x:c t="str">
        <x:v>BEMETA STELLA fali tartalék WC-papírtartó, 54x158x72mm</x:v>
      </x:c>
      <x:c t="str">
        <x:v>SAPHO</x:v>
      </x:c>
      <x:c t="str">
        <x:v>8592207044441</x:v>
      </x:c>
      <x:c t="str">
        <x:v>db        </x:v>
      </x:c>
      <x:c t="str">
        <x:v>74182000</x:v>
      </x:c>
      <x:c t="n">
        <x:v>0.2680</x:v>
      </x:c>
      <x:c t="str">
        <x:v>166112032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WS018BC</x:v>
      </x:c>
      <x:c t="str">
        <x:v>BEMETA LARISSA fali tartalék WC-papírtartó, 54x158x72mm, fekete/matt réz</x:v>
      </x:c>
      <x:c t="str">
        <x:v>SAPHO</x:v>
      </x:c>
      <x:c t="str">
        <x:v>8590913116117</x:v>
      </x:c>
      <x:c t="str">
        <x:v>db        </x:v>
      </x:c>
      <x:c t="str">
        <x:v>74182000</x:v>
      </x:c>
      <x:c t="n">
        <x:v>0.2680</x:v>
      </x:c>
      <x:c t="str">
        <x:v>194112030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WS018BG</x:v>
      </x:c>
      <x:c t="str">
        <x:v>BEMETA LARISSA fali tartalék WC-papírtartó, 54x158x72mm, fekete/matt arany</x:v>
      </x:c>
      <x:c t="str">
        <x:v>SAPHO</x:v>
      </x:c>
      <x:c t="str">
        <x:v>8590913116124</x:v>
      </x:c>
      <x:c t="str">
        <x:v>db        </x:v>
      </x:c>
      <x:c t="str">
        <x:v>74182000</x:v>
      </x:c>
      <x:c t="n">
        <x:v>0.2680</x:v>
      </x:c>
      <x:c t="str">
        <x:v>195112030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WS019</x:v>
      </x:c>
      <x:c t="str">
        <x:v>BEMETA STELLA fali szappanadagoló, 82x190x110mm, 250ml</x:v>
      </x:c>
      <x:c t="str">
        <x:v>SAPHO</x:v>
      </x:c>
      <x:c t="str">
        <x:v>8592207050763</x:v>
      </x:c>
      <x:c t="str">
        <x:v>db        </x:v>
      </x:c>
      <x:c t="str">
        <x:v>74182000</x:v>
      </x:c>
      <x:c t="n">
        <x:v>0.8920</x:v>
      </x:c>
      <x:c t="str">
        <x:v>166109017</x:v>
      </x:c>
      <x:c t="str">
        <x:v>kiegészítők</x:v>
      </x:c>
      <x:c t="str">
        <x:v>szappanadagoló</x:v>
      </x:c>
      <x:c t="n">
        <x:v>0.0000</x:v>
      </x:c>
      <x:c t="n">
        <x:v>30000.0000</x:v>
      </x:c>
      <x:c t="str">
        <x:v>újdonság: 2024.07</x:v>
      </x:c>
    </x:row>
    <x:row>
      <x:c t="str">
        <x:v>WS019BC</x:v>
      </x:c>
      <x:c t="str">
        <x:v>BEMETA LARISSA fali szappanadagoló, 82x190x110mm, 250ml, fekete/matt réz</x:v>
      </x:c>
      <x:c t="str">
        <x:v>SAPHO</x:v>
      </x:c>
      <x:c t="str">
        <x:v>8590913997495</x:v>
      </x:c>
      <x:c t="str">
        <x:v>db        </x:v>
      </x:c>
      <x:c t="str">
        <x:v>74182000</x:v>
      </x:c>
      <x:c t="n">
        <x:v>0.8920</x:v>
      </x:c>
      <x:c t="str">
        <x:v>194109010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WS019BG</x:v>
      </x:c>
      <x:c t="str">
        <x:v>BEMETA LARISSA fali szappanadagoló, 82x190x110mm, 250ml, fekete/matt arany</x:v>
      </x:c>
      <x:c t="str">
        <x:v>SAPHO</x:v>
      </x:c>
      <x:c t="str">
        <x:v>8590913997488</x:v>
      </x:c>
      <x:c t="str">
        <x:v>db        </x:v>
      </x:c>
      <x:c t="str">
        <x:v>74182000</x:v>
      </x:c>
      <x:c t="n">
        <x:v>0.8920</x:v>
      </x:c>
      <x:c t="str">
        <x:v>195109010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WS021</x:v>
      </x:c>
      <x:c t="str">
        <x:v>BEMETA  STELLA fali törölközőtartó, 54x163x416mm</x:v>
      </x:c>
      <x:c t="str">
        <x:v>SAPHO</x:v>
      </x:c>
      <x:c t="str">
        <x:v>8592207044366</x:v>
      </x:c>
      <x:c t="str">
        <x:v>db        </x:v>
      </x:c>
      <x:c t="str">
        <x:v>74182000</x:v>
      </x:c>
      <x:c t="n">
        <x:v>0.7260</x:v>
      </x:c>
      <x:c t="str">
        <x:v>166204102</x:v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újdonság: 2024.07</x:v>
      </x:c>
    </x:row>
    <x:row>
      <x:c t="str">
        <x:v>WS021BC</x:v>
      </x:c>
      <x:c t="str">
        <x:v>BEMETA  LARISSA fali törölközőtartó, 54x163x416mm, fekete/matt réz</x:v>
      </x:c>
      <x:c t="str">
        <x:v>SAPHO</x:v>
      </x:c>
      <x:c t="str">
        <x:v>8590913116131</x:v>
      </x:c>
      <x:c t="str">
        <x:v>db        </x:v>
      </x:c>
      <x:c t="str">
        <x:v>74182000</x:v>
      </x:c>
      <x:c t="n">
        <x:v>0.7260</x:v>
      </x:c>
      <x:c t="str">
        <x:v>194204100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WS021BG</x:v>
      </x:c>
      <x:c t="str">
        <x:v>BEMETA  LARISSA fali törölközőtartó, 54x163x416mm, fekete/matt arany</x:v>
      </x:c>
      <x:c t="str">
        <x:v>SAPHO</x:v>
      </x:c>
      <x:c t="str">
        <x:v>8590913116148</x:v>
      </x:c>
      <x:c t="str">
        <x:v>db        </x:v>
      </x:c>
      <x:c t="str">
        <x:v>74182000</x:v>
      </x:c>
      <x:c t="n">
        <x:v>0.7260</x:v>
      </x:c>
      <x:c t="str">
        <x:v>195204100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WS022</x:v>
      </x:c>
      <x:c t="str">
        <x:v>BEMETA  STELLA fali törölközőtartó, 54x193x416mm</x:v>
      </x:c>
      <x:c t="str">
        <x:v>SAPHO</x:v>
      </x:c>
      <x:c t="str">
        <x:v>8592207044359</x:v>
      </x:c>
      <x:c t="str">
        <x:v>db        </x:v>
      </x:c>
      <x:c t="str">
        <x:v>74182000</x:v>
      </x:c>
      <x:c t="n">
        <x:v>0.8450</x:v>
      </x:c>
      <x:c t="str">
        <x:v>166204112</x:v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>újdonság: 2024.07</x:v>
      </x:c>
    </x:row>
    <x:row>
      <x:c t="str">
        <x:v>WS022BC</x:v>
      </x:c>
      <x:c t="str">
        <x:v>BEMETA  LARISSA fali törölközőtartó, 54x193x416mm, fekete/matt réz</x:v>
      </x:c>
      <x:c t="str">
        <x:v>SAPHO</x:v>
      </x:c>
      <x:c t="str">
        <x:v>8590913116155</x:v>
      </x:c>
      <x:c t="str">
        <x:v>db        </x:v>
      </x:c>
      <x:c t="str">
        <x:v>74182000</x:v>
      </x:c>
      <x:c t="n">
        <x:v>0.8450</x:v>
      </x:c>
      <x:c t="str">
        <x:v>194204110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WS022BG</x:v>
      </x:c>
      <x:c t="str">
        <x:v>BEMETA  LARISSA fali törölközőtartó, 54x193x416mm, fekete/matt arany</x:v>
      </x:c>
      <x:c t="str">
        <x:v>SAPHO</x:v>
      </x:c>
      <x:c t="str">
        <x:v>8590913116162</x:v>
      </x:c>
      <x:c t="str">
        <x:v>db        </x:v>
      </x:c>
      <x:c t="str">
        <x:v>74182000</x:v>
      </x:c>
      <x:c t="n">
        <x:v>0.8450</x:v>
      </x:c>
      <x:c t="str">
        <x:v>195204110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WS024</x:v>
      </x:c>
      <x:c t="str">
        <x:v>IQTECH SMART WI-FI-s csatlakozó adapter, 16A</x:v>
      </x:c>
      <x:c t="str">
        <x:v>SAPHO</x:v>
      </x:c>
      <x:c t="str">
        <x:v>8590913943256</x:v>
      </x:c>
      <x:c t="str">
        <x:v>db        </x:v>
      </x:c>
      <x:c t="str">
        <x:v>85369095</x:v>
      </x:c>
      <x:c t="n">
        <x:v>0.0990</x:v>
      </x:c>
      <x:c t="str">
        <x:v/>
      </x:c>
      <x:c t="str">
        <x:v>egyéb</x:v>
      </x:c>
      <x:c t="str">
        <x:v>egyéb</x:v>
      </x:c>
      <x:c t="n">
        <x:v>0.0000</x:v>
      </x:c>
      <x:c t="n">
        <x:v>13600.0000</x:v>
      </x:c>
      <x:c t="str">
        <x:v>kifutott: 2024.03</x:v>
      </x:c>
    </x:row>
    <x:row>
      <x:c t="str">
        <x:v>WS026</x:v>
      </x:c>
      <x:c t="str">
        <x:v>BEMETA STELLA fali WC-papírtartó, 178x54x72mm</x:v>
      </x:c>
      <x:c t="str">
        <x:v>SAPHO</x:v>
      </x:c>
      <x:c t="str">
        <x:v>8592207044274</x:v>
      </x:c>
      <x:c t="str">
        <x:v>db        </x:v>
      </x:c>
      <x:c t="str">
        <x:v>74182000</x:v>
      </x:c>
      <x:c t="n">
        <x:v>0.2870</x:v>
      </x:c>
      <x:c t="str">
        <x:v>166212032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kiárusítás: 2025.10</x:v>
      </x:c>
    </x:row>
    <x:row>
      <x:c t="str">
        <x:v>WS026BC</x:v>
      </x:c>
      <x:c t="str">
        <x:v>BEMETA LARISSA fali WC-papírtartó, fekete/matt réz</x:v>
      </x:c>
      <x:c t="str">
        <x:v>SAPHO</x:v>
      </x:c>
      <x:c t="str">
        <x:v>8590913116179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kifutott: 2025.08</x:v>
      </x:c>
    </x:row>
    <x:row>
      <x:c t="str">
        <x:v>WS026BG</x:v>
      </x:c>
      <x:c t="str">
        <x:v>BEMETA LARISSA fali WC-papírtartó, fekete/matt arany</x:v>
      </x:c>
      <x:c t="str">
        <x:v>SAPHO</x:v>
      </x:c>
      <x:c t="str">
        <x:v>8590913116186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kiárusítás: 2025.08</x:v>
      </x:c>
    </x:row>
    <x:row>
      <x:c t="str">
        <x:v>WS028</x:v>
      </x:c>
      <x:c t="str">
        <x:v>BEMETA  STELLA fali törölközőtartó, 654x54x214mm</x:v>
      </x:c>
      <x:c t="str">
        <x:v>SAPHO</x:v>
      </x:c>
      <x:c t="str">
        <x:v>8592207044335</x:v>
      </x:c>
      <x:c t="str">
        <x:v>db        </x:v>
      </x:c>
      <x:c t="str">
        <x:v>74182000</x:v>
      </x:c>
      <x:c t="n">
        <x:v>1.2470</x:v>
      </x:c>
      <x:c t="str">
        <x:v>166205082</x:v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>újdonság: 2024.07</x:v>
      </x:c>
    </x:row>
    <x:row>
      <x:c t="str">
        <x:v>WS028BC</x:v>
      </x:c>
      <x:c t="str">
        <x:v>BEMETA  LARISSA fali törölközőtartó, 654x54x214mm, fekete/matt réz</x:v>
      </x:c>
      <x:c t="str">
        <x:v>SAPHO</x:v>
      </x:c>
      <x:c t="str">
        <x:v>8590913116193</x:v>
      </x:c>
      <x:c t="str">
        <x:v>db        </x:v>
      </x:c>
      <x:c t="str">
        <x:v>74182000</x:v>
      </x:c>
      <x:c t="n">
        <x:v>1.2470</x:v>
      </x:c>
      <x:c t="str">
        <x:v>194205080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WS028BG</x:v>
      </x:c>
      <x:c t="str">
        <x:v>BEMETA  LARISSA fali törölközőtartó, 654x54x214mm, fekete/matt arany</x:v>
      </x:c>
      <x:c t="str">
        <x:v>SAPHO</x:v>
      </x:c>
      <x:c t="str">
        <x:v>8590913116209</x:v>
      </x:c>
      <x:c t="str">
        <x:v>db        </x:v>
      </x:c>
      <x:c t="str">
        <x:v>74182000</x:v>
      </x:c>
      <x:c t="n">
        <x:v>1.2470</x:v>
      </x:c>
      <x:c t="str">
        <x:v>195205080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WS029</x:v>
      </x:c>
      <x:c t="str">
        <x:v>BEMETA  STELLA fali törölközőtartó, 654x107x214mm</x:v>
      </x:c>
      <x:c t="str">
        <x:v>SAPHO</x:v>
      </x:c>
      <x:c t="str">
        <x:v>8592207044342</x:v>
      </x:c>
      <x:c t="str">
        <x:v>db        </x:v>
      </x:c>
      <x:c t="str">
        <x:v>74182000</x:v>
      </x:c>
      <x:c t="n">
        <x:v>1.4920</x:v>
      </x:c>
      <x:c t="str">
        <x:v>166205072</x:v>
      </x:c>
      <x:c t="str">
        <x:v>kiegészítők</x:v>
      </x:c>
      <x:c t="str">
        <x:v>törölközőtartó</x:v>
      </x:c>
      <x:c t="n">
        <x:v>0.0000</x:v>
      </x:c>
      <x:c t="n">
        <x:v>53000.0000</x:v>
      </x:c>
      <x:c t="str">
        <x:v>újdonság: 2024.07</x:v>
      </x:c>
    </x:row>
    <x:row>
      <x:c t="str">
        <x:v>WS029BC</x:v>
      </x:c>
      <x:c t="str">
        <x:v>BEMETA  LARISSA fali törölközőtartó, 654x107x214mm, fekete/matt réz</x:v>
      </x:c>
      <x:c t="str">
        <x:v>SAPHO</x:v>
      </x:c>
      <x:c t="str">
        <x:v>8590913116223</x:v>
      </x:c>
      <x:c t="str">
        <x:v>db        </x:v>
      </x:c>
      <x:c t="str">
        <x:v>74182000</x:v>
      </x:c>
      <x:c t="n">
        <x:v>1.4920</x:v>
      </x:c>
      <x:c t="str">
        <x:v>194205070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WS029BG</x:v>
      </x:c>
      <x:c t="str">
        <x:v>BEMETA  LARISSA fali törölközőtartó, 654x107x214mm, fekete/matt arany</x:v>
      </x:c>
      <x:c t="str">
        <x:v>SAPHO</x:v>
      </x:c>
      <x:c t="str">
        <x:v>8590913116230</x:v>
      </x:c>
      <x:c t="str">
        <x:v>db        </x:v>
      </x:c>
      <x:c t="str">
        <x:v>74182000</x:v>
      </x:c>
      <x:c t="n">
        <x:v>1.4920</x:v>
      </x:c>
      <x:c t="str">
        <x:v>195205070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WS063</x:v>
      </x:c>
      <x:c t="str">
        <x:v>BEMETA STELLA fogas, 54x193x135mm</x:v>
      </x:c>
      <x:c t="str">
        <x:v>SAPHO</x:v>
      </x:c>
      <x:c t="str">
        <x:v>8592207044304</x:v>
      </x:c>
      <x:c t="str">
        <x:v>db        </x:v>
      </x:c>
      <x:c t="str">
        <x:v>74182000</x:v>
      </x:c>
      <x:c t="n">
        <x:v>0.6480</x:v>
      </x:c>
      <x:c t="str">
        <x:v>166206072</x:v>
      </x:c>
      <x:c t="str">
        <x:v>kiegészítők</x:v>
      </x:c>
      <x:c t="str">
        <x:v>fogas</x:v>
      </x:c>
      <x:c t="n">
        <x:v>0.0000</x:v>
      </x:c>
      <x:c t="n">
        <x:v>26500.0000</x:v>
      </x:c>
      <x:c t="str">
        <x:v>újdonság: 2024.07</x:v>
      </x:c>
    </x:row>
    <x:row>
      <x:c t="str">
        <x:v>WS063BC</x:v>
      </x:c>
      <x:c t="str">
        <x:v>BEMETA LARISSA fogas, 54x193x135mm, fekete/matt réz</x:v>
      </x:c>
      <x:c t="str">
        <x:v>SAPHO</x:v>
      </x:c>
      <x:c t="str">
        <x:v>8590913997679</x:v>
      </x:c>
      <x:c t="str">
        <x:v>db        </x:v>
      </x:c>
      <x:c t="str">
        <x:v>74182000</x:v>
      </x:c>
      <x:c t="n">
        <x:v>0.6480</x:v>
      </x:c>
      <x:c t="str">
        <x:v>194206070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WS063BG</x:v>
      </x:c>
      <x:c t="str">
        <x:v>BEMETA LARISSA fogas, 54x193x135mm, fekete/matt arany</x:v>
      </x:c>
      <x:c t="str">
        <x:v>SAPHO</x:v>
      </x:c>
      <x:c t="str">
        <x:v>8590913997662</x:v>
      </x:c>
      <x:c t="str">
        <x:v>db        </x:v>
      </x:c>
      <x:c t="str">
        <x:v>74182000</x:v>
      </x:c>
      <x:c t="n">
        <x:v>0.6480</x:v>
      </x:c>
      <x:c t="str">
        <x:v>195206070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WS101</x:v>
      </x:c>
      <x:c t="str">
        <x:v>BEMETA STELLA fogas, 54x54x56mm</x:v>
      </x:c>
      <x:c t="str">
        <x:v>SAPHO</x:v>
      </x:c>
      <x:c t="str">
        <x:v>8592207044472</x:v>
      </x:c>
      <x:c t="str">
        <x:v>db        </x:v>
      </x:c>
      <x:c t="str">
        <x:v>74182000</x:v>
      </x:c>
      <x:c t="n">
        <x:v>0.1460</x:v>
      </x:c>
      <x:c t="str">
        <x:v>166106062</x:v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>újdonság: 2024.07</x:v>
      </x:c>
    </x:row>
    <x:row>
      <x:c t="str">
        <x:v>WS101BC</x:v>
      </x:c>
      <x:c t="str">
        <x:v>BEMETA LARISSA fogas, 54x54x56mm, fekete/matt réz</x:v>
      </x:c>
      <x:c t="str">
        <x:v>SAPHO</x:v>
      </x:c>
      <x:c t="str">
        <x:v>8590913997617</x:v>
      </x:c>
      <x:c t="str">
        <x:v>db        </x:v>
      </x:c>
      <x:c t="str">
        <x:v>74182000</x:v>
      </x:c>
      <x:c t="n">
        <x:v>0.1460</x:v>
      </x:c>
      <x:c t="str">
        <x:v>194106060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WS101BG</x:v>
      </x:c>
      <x:c t="str">
        <x:v>BEMETA LARISSA fogas, 54x54x56mm, fekete/matt arany</x:v>
      </x:c>
      <x:c t="str">
        <x:v>SAPHO</x:v>
      </x:c>
      <x:c t="str">
        <x:v>8590913997600</x:v>
      </x:c>
      <x:c t="str">
        <x:v>db        </x:v>
      </x:c>
      <x:c t="str">
        <x:v>74182000</x:v>
      </x:c>
      <x:c t="n">
        <x:v>0.1460</x:v>
      </x:c>
      <x:c t="str">
        <x:v>195106060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WTC12</x:v>
      </x:c>
      <x:c t="str">
        <x:v>WARM TILES elektromos padlófűtő kábel, 0,9-1,5m2, 200W</x:v>
      </x:c>
      <x:c t="str">
        <x:v>SAPHO</x:v>
      </x:c>
      <x:c t="str">
        <x:v>8590913821417</x:v>
      </x:c>
      <x:c t="str">
        <x:v>db        </x:v>
      </x:c>
      <x:c t="str">
        <x:v>85162999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WTC20</x:v>
      </x:c>
      <x:c t="str">
        <x:v>WARM TILES elektromos padlófűtő kábel, 2,0-2,5m2, 320W</x:v>
      </x:c>
      <x:c t="str">
        <x:v>SAPHO</x:v>
      </x:c>
      <x:c t="str">
        <x:v>8590913821424</x:v>
      </x:c>
      <x:c t="str">
        <x:v>db        </x:v>
      </x:c>
      <x:c t="str">
        <x:v>85162999</x:v>
      </x:c>
      <x:c t="n">
        <x:v>1.4000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33500.0000</x:v>
      </x:c>
      <x:c t="str">
        <x:v/>
      </x:c>
    </x:row>
    <x:row>
      <x:c t="str">
        <x:v>WTC29</x:v>
      </x:c>
      <x:c t="str">
        <x:v>WARM TILES elektromos padlófűtő kábel, 2,8-3,5m2, 450W</x:v>
      </x:c>
      <x:c t="str">
        <x:v>SAPHO</x:v>
      </x:c>
      <x:c t="str">
        <x:v>8590913821431</x:v>
      </x:c>
      <x:c t="str">
        <x:v>db        </x:v>
      </x:c>
      <x:c t="str">
        <x:v>85162999</x:v>
      </x:c>
      <x:c t="n">
        <x:v>1.6300</x:v>
      </x:c>
      <x:c t="str">
        <x:v/>
      </x:c>
      <x:c t="str">
        <x:v>egyéb</x:v>
      </x:c>
      <x:c t="str">
        <x:v>egyéb</x:v>
      </x:c>
      <x:c t="n">
        <x:v>0.0000</x:v>
      </x:c>
      <x:c t="n">
        <x:v>42000.0000</x:v>
      </x:c>
      <x:c t="str">
        <x:v/>
      </x:c>
    </x:row>
    <x:row>
      <x:c t="str">
        <x:v>WTC40</x:v>
      </x:c>
      <x:c t="str">
        <x:v>WARM TILES elektromos padlófűtő kábel, 3,8-4,6m2, 600W</x:v>
      </x:c>
      <x:c t="str">
        <x:v>SAPHO</x:v>
      </x:c>
      <x:c t="str">
        <x:v>8590913821448</x:v>
      </x:c>
      <x:c t="str">
        <x:v>db        </x:v>
      </x:c>
      <x:c t="str">
        <x:v>85162999</x:v>
      </x:c>
      <x:c t="n">
        <x:v>2.1000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57000.0000</x:v>
      </x:c>
      <x:c t="str">
        <x:v/>
      </x:c>
    </x:row>
    <x:row>
      <x:c t="str">
        <x:v>WTC48</x:v>
      </x:c>
      <x:c t="str">
        <x:v>WARM TILES elektromos padlófűtő kábel, 4,7-5,8m2, 750W</x:v>
      </x:c>
      <x:c t="str">
        <x:v>SAPHO</x:v>
      </x:c>
      <x:c t="str">
        <x:v>8590913821455</x:v>
      </x:c>
      <x:c t="str">
        <x:v>db        </x:v>
      </x:c>
      <x:c t="str">
        <x:v>85162999</x:v>
      </x:c>
      <x:c t="n">
        <x:v>2.3000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WTC83</x:v>
      </x:c>
      <x:c t="str">
        <x:v>WARM TILES elektromos padlófűtő kábel, 8,1-10 m2, 1300W</x:v>
      </x:c>
      <x:c t="str">
        <x:v>SAPHO</x:v>
      </x:c>
      <x:c t="str">
        <x:v>8590913821462</x:v>
      </x:c>
      <x:c t="str">
        <x:v>db        </x:v>
      </x:c>
      <x:c t="str">
        <x:v>85162999</x:v>
      </x:c>
      <x:c t="n">
        <x:v>3.6700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104000.0000</x:v>
      </x:c>
      <x:c t="str">
        <x:v/>
      </x:c>
    </x:row>
    <x:row>
      <x:c t="str">
        <x:v>WTM08</x:v>
      </x:c>
      <x:c t="str">
        <x:v>WARM TILES elektromos padlófűtő szőnyeg, 0,8m2, 130W</x:v>
      </x:c>
      <x:c t="str">
        <x:v>SAPHO</x:v>
      </x:c>
      <x:c t="str">
        <x:v>8590913821523</x:v>
      </x:c>
      <x:c t="str">
        <x:v>db        </x:v>
      </x:c>
      <x:c t="str">
        <x:v>85162999</x:v>
      </x:c>
      <x:c t="n">
        <x:v>0.9400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22500.0000</x:v>
      </x:c>
      <x:c t="str">
        <x:v/>
      </x:c>
    </x:row>
    <x:row>
      <x:c t="str">
        <x:v>WTM21</x:v>
      </x:c>
      <x:c t="str">
        <x:v>WARM TILES elektromos padlófűtő szőnyeg, 2,1m2, 340W</x:v>
      </x:c>
      <x:c t="str">
        <x:v>SAPHO</x:v>
      </x:c>
      <x:c t="str">
        <x:v>8590913821530</x:v>
      </x:c>
      <x:c t="str">
        <x:v>db        </x:v>
      </x:c>
      <x:c t="str">
        <x:v>85162999</x:v>
      </x:c>
      <x:c t="n">
        <x:v>1.5300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44000.0000</x:v>
      </x:c>
      <x:c t="str">
        <x:v/>
      </x:c>
    </x:row>
    <x:row>
      <x:c t="str">
        <x:v>WTM30</x:v>
      </x:c>
      <x:c t="str">
        <x:v>WARM TILES elektromos padlófűtő szőnyeg, 3,0m2, 500W</x:v>
      </x:c>
      <x:c t="str">
        <x:v>SAPHO</x:v>
      </x:c>
      <x:c t="str">
        <x:v>8590913821547</x:v>
      </x:c>
      <x:c t="str">
        <x:v>db        </x:v>
      </x:c>
      <x:c t="str">
        <x:v>85162999</x:v>
      </x:c>
      <x:c t="n">
        <x:v>1.9000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55000.0000</x:v>
      </x:c>
      <x:c t="str">
        <x:v/>
      </x:c>
    </x:row>
    <x:row>
      <x:c t="str">
        <x:v>WTM42</x:v>
      </x:c>
      <x:c t="str">
        <x:v>WARM TILES elektromos padlófűtő szőnyeg, 4,2m2, 670W</x:v>
      </x:c>
      <x:c t="str">
        <x:v>SAPHO</x:v>
      </x:c>
      <x:c t="str">
        <x:v>8590913821554</x:v>
      </x:c>
      <x:c t="str">
        <x:v>db        </x:v>
      </x:c>
      <x:c t="str">
        <x:v>85162999</x:v>
      </x:c>
      <x:c t="n">
        <x:v>2.6500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71000.0000</x:v>
      </x:c>
      <x:c t="str">
        <x:v/>
      </x:c>
    </x:row>
    <x:row>
      <x:c t="str">
        <x:v>WTM51</x:v>
      </x:c>
      <x:c t="str">
        <x:v>WARM TILES elektromos padlófűtő szőnyeg, 5,1m2, 810W</x:v>
      </x:c>
      <x:c t="str">
        <x:v>SAPHO</x:v>
      </x:c>
      <x:c t="str">
        <x:v>8590913821561</x:v>
      </x:c>
      <x:c t="str">
        <x:v>db        </x:v>
      </x:c>
      <x:c t="str">
        <x:v>85162999</x:v>
      </x:c>
      <x:c t="n">
        <x:v>3.1500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77000.0000</x:v>
      </x:c>
      <x:c t="str">
        <x:v/>
      </x:c>
    </x:row>
    <x:row>
      <x:c t="str">
        <x:v>WTM76</x:v>
      </x:c>
      <x:c t="str">
        <x:v>WARM TILES elektromos padlófűtő szőnyeg, 7,6m2, 1210W</x:v>
      </x:c>
      <x:c t="str">
        <x:v>SAPHO</x:v>
      </x:c>
      <x:c t="str">
        <x:v>8590913821578</x:v>
      </x:c>
      <x:c t="str">
        <x:v>db        </x:v>
      </x:c>
      <x:c t="str">
        <x:v>85162999</x:v>
      </x:c>
      <x:c t="n">
        <x:v>4.0500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109000.0000</x:v>
      </x:c>
      <x:c t="str">
        <x:v/>
      </x:c>
    </x:row>
    <x:row>
      <x:c t="str">
        <x:v>WTZ458</x:v>
      </x:c>
      <x:c t="str">
        <x:v>WARM TILES Analóg univerzális termosztát </x:v>
      </x:c>
      <x:c t="str">
        <x:v>SAPHO</x:v>
      </x:c>
      <x:c t="str">
        <x:v>7330778816057</x:v>
      </x:c>
      <x:c t="str">
        <x:v>db        </x:v>
      </x:c>
      <x:c t="str">
        <x:v>90321020</x:v>
      </x:c>
      <x:c t="n">
        <x:v>0.2500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46000.0000</x:v>
      </x:c>
      <x:c t="str">
        <x:v/>
      </x:c>
    </x:row>
    <x:row>
      <x:c t="str">
        <x:v>WTZ606</x:v>
      </x:c>
      <x:c t="str">
        <x:v>ISOLA szigetelő lemezek, 60x120cm, 6mm (6x = 4,32m2)</x:v>
      </x:c>
      <x:c t="str">
        <x:v>SAPHO</x:v>
      </x:c>
      <x:c t="str">
        <x:v>8590913946493</x:v>
      </x:c>
      <x:c t="str">
        <x:v>csomag    </x:v>
      </x:c>
      <x:c t="str">
        <x:v>39189000</x:v>
      </x:c>
      <x:c t="n">
        <x:v>13.0000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64000.0000</x:v>
      </x:c>
      <x:c t="str">
        <x:v/>
      </x:c>
    </x:row>
    <x:row>
      <x:c t="str">
        <x:v>WX1315</x:v>
      </x:c>
      <x:c t="str">
        <x:v>PHARO WC-ülőke LED világítással, Soft Close, Easy Take </x:v>
      </x:c>
      <x:c t="str">
        <x:v>SAPHO</x:v>
      </x:c>
      <x:c t="str">
        <x:v>8590913120084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25400.0000</x:v>
      </x:c>
      <x:c t="str">
        <x:v>újdonság: 2026.02</x:v>
      </x:c>
    </x:row>
    <x:row>
      <x:c t="str">
        <x:v>WX1515</x:v>
      </x:c>
      <x:c t="str">
        <x:v>HARRY WC-ülőke, SLIM, Soft Close, Easy Take</x:v>
      </x:c>
      <x:c t="str">
        <x:v>SAPHO</x:v>
      </x:c>
      <x:c t="str">
        <x:v>8590913120169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14500.0000</x:v>
      </x:c>
      <x:c t="str">
        <x:v>újdonság: 2026.01</x:v>
      </x:c>
    </x:row>
    <x:row>
      <x:c t="str">
        <x:v>WX1715</x:v>
      </x:c>
      <x:c t="str">
        <x:v>HARRY WC-ülőke, Soft Close, Easy Take</x:v>
      </x:c>
      <x:c t="str">
        <x:v>SAPHO</x:v>
      </x:c>
      <x:c t="str">
        <x:v>8590913120176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14500.0000</x:v>
      </x:c>
      <x:c t="str">
        <x:v>újdonság: 2026.01</x:v>
      </x:c>
    </x:row>
    <x:row>
      <x:c t="str">
        <x:v>XA02</x:v>
      </x:c>
      <x:c t="str">
        <x:v>PAX mosdócsaptelep, króm</x:v>
      </x:c>
      <x:c t="str">
        <x:v>SAPHO</x:v>
      </x:c>
      <x:c t="str">
        <x:v>8590913890765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/>
      </x:c>
    </x:row>
    <x:row>
      <x:c t="str">
        <x:v>XA02/14</x:v>
      </x:c>
      <x:c t="str">
        <x:v>PAX mosdócsaptelep, matt fehér</x:v>
      </x:c>
      <x:c t="str">
        <x:v>SAPHO</x:v>
      </x:c>
      <x:c t="str">
        <x:v>8590913890772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XA02/15</x:v>
      </x:c>
      <x:c t="str">
        <x:v>PAX mosdócsaptelep, matt fekete</x:v>
      </x:c>
      <x:c t="str">
        <x:v>SAPHO</x:v>
      </x:c>
      <x:c t="str">
        <x:v>8590913890789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XA03</x:v>
      </x:c>
      <x:c t="str">
        <x:v>PAX bidécsaptelep, króm</x:v>
      </x:c>
      <x:c t="str">
        <x:v>SAPHO</x:v>
      </x:c>
      <x:c t="str">
        <x:v>8590913890857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42000.0000</x:v>
      </x:c>
      <x:c t="str">
        <x:v/>
      </x:c>
    </x:row>
    <x:row>
      <x:c t="str">
        <x:v>XA03/14</x:v>
      </x:c>
      <x:c t="str">
        <x:v>PAX bidécsaptelep, matt fehér</x:v>
      </x:c>
      <x:c t="str">
        <x:v>SAPHO</x:v>
      </x:c>
      <x:c t="str">
        <x:v>8590913890864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54000.0000</x:v>
      </x:c>
      <x:c t="str">
        <x:v/>
      </x:c>
    </x:row>
    <x:row>
      <x:c t="str">
        <x:v>XA03/15</x:v>
      </x:c>
      <x:c t="str">
        <x:v>PAX bidécsaptelep, matt fekete</x:v>
      </x:c>
      <x:c t="str">
        <x:v>SAPHO</x:v>
      </x:c>
      <x:c t="str">
        <x:v>8590913890871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54000.0000</x:v>
      </x:c>
      <x:c t="str">
        <x:v/>
      </x:c>
    </x:row>
    <x:row>
      <x:c t="str">
        <x:v>XA07</x:v>
      </x:c>
      <x:c t="str">
        <x:v>PAX magasított mosdócsaptelep, króm</x:v>
      </x:c>
      <x:c t="str">
        <x:v>SAPHO</x:v>
      </x:c>
      <x:c t="str">
        <x:v>8590913890796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/>
      </x:c>
    </x:row>
    <x:row>
      <x:c t="str">
        <x:v>XA07/14</x:v>
      </x:c>
      <x:c t="str">
        <x:v>PAX magasított mosdócsaptelep, matt fehér</x:v>
      </x:c>
      <x:c t="str">
        <x:v>SAPHO</x:v>
      </x:c>
      <x:c t="str">
        <x:v>8590913890802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XA07/15</x:v>
      </x:c>
      <x:c t="str">
        <x:v>PAX magasított mosdócsaptelep, matt fekete</x:v>
      </x:c>
      <x:c t="str">
        <x:v>SAPHO</x:v>
      </x:c>
      <x:c t="str">
        <x:v>8590913890819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XA08</x:v>
      </x:c>
      <x:c t="str">
        <x:v>PAX falba süllyesztett csaptelep, króm</x:v>
      </x:c>
      <x:c t="str">
        <x:v>SAPHO</x:v>
      </x:c>
      <x:c t="str">
        <x:v>8590913890826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119000.0000</x:v>
      </x:c>
      <x:c t="str">
        <x:v/>
      </x:c>
    </x:row>
    <x:row>
      <x:c t="str">
        <x:v>XA08/14</x:v>
      </x:c>
      <x:c t="str">
        <x:v>PAX falba süllyesztett csaptelep, matt fehér</x:v>
      </x:c>
      <x:c t="str">
        <x:v>SAPHO</x:v>
      </x:c>
      <x:c t="str">
        <x:v>8590913890833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XA08/15</x:v>
      </x:c>
      <x:c t="str">
        <x:v>PAX falba süllyesztett csaptelep, matt fekete</x:v>
      </x:c>
      <x:c t="str">
        <x:v>SAPHO</x:v>
      </x:c>
      <x:c t="str">
        <x:v>8590913890840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XA10</x:v>
      </x:c>
      <x:c t="str">
        <x:v>PAX kádtöltő csaptelep zuhanyváltóval, króm</x:v>
      </x:c>
      <x:c t="str">
        <x:v>SAPHO</x:v>
      </x:c>
      <x:c t="str">
        <x:v>8590913890888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63000.0000</x:v>
      </x:c>
      <x:c t="str">
        <x:v/>
      </x:c>
    </x:row>
    <x:row>
      <x:c t="str">
        <x:v>XA10/14</x:v>
      </x:c>
      <x:c t="str">
        <x:v>PAX kádtöltő csaptelep zuhanyváltóval, matt fehér</x:v>
      </x:c>
      <x:c t="str">
        <x:v>SAPHO</x:v>
      </x:c>
      <x:c t="str">
        <x:v>8590913890895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/>
      </x:c>
    </x:row>
    <x:row>
      <x:c t="str">
        <x:v>XA10/15</x:v>
      </x:c>
      <x:c t="str">
        <x:v>PAX kádtöltő csaptelep zuhanyváltóval, matt fekete</x:v>
      </x:c>
      <x:c t="str">
        <x:v>SAPHO</x:v>
      </x:c>
      <x:c t="str">
        <x:v>8590913890901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/>
      </x:c>
    </x:row>
    <x:row>
      <x:c t="str">
        <x:v>XA101</x:v>
      </x:c>
      <x:c t="str">
        <x:v>PAX fali kádtöltő csaptelep, elfordítható kifolyócsővel, króm</x:v>
      </x:c>
      <x:c t="str">
        <x:v>SAPHO</x:v>
      </x:c>
      <x:c t="str">
        <x:v>8590913998270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54000.0000</x:v>
      </x:c>
      <x:c t="str">
        <x:v>újdonság: 2025.05</x:v>
      </x:c>
    </x:row>
    <x:row>
      <x:c t="str">
        <x:v>XA101B</x:v>
      </x:c>
      <x:c t="str">
        <x:v>PAX fali kádtöltő csaptelep, elfordítható kifolyócsővel, matt fekete</x:v>
      </x:c>
      <x:c t="str">
        <x:v>SAPHO</x:v>
      </x:c>
      <x:c t="str">
        <x:v>8590913998287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54000.0000</x:v>
      </x:c>
      <x:c t="str">
        <x:v>újdonság: 2025.05</x:v>
      </x:c>
    </x:row>
    <x:row>
      <x:c t="str">
        <x:v>XA11</x:v>
      </x:c>
      <x:c t="str">
        <x:v>PAX zuhanycsaptelep zuhanyváltóval, króm</x:v>
      </x:c>
      <x:c t="str">
        <x:v>SAPHO</x:v>
      </x:c>
      <x:c t="str">
        <x:v>8590913890918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XA11/14</x:v>
      </x:c>
      <x:c t="str">
        <x:v>PAX zuhanycsaptelep zuhanyváltóval, matt fehér</x:v>
      </x:c>
      <x:c t="str">
        <x:v>SAPHO</x:v>
      </x:c>
      <x:c t="str">
        <x:v>8590913890925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XA11/15</x:v>
      </x:c>
      <x:c t="str">
        <x:v>PAX zuhanycsaptelep zuhanyváltóval, matt fekete</x:v>
      </x:c>
      <x:c t="str">
        <x:v>SAPHO</x:v>
      </x:c>
      <x:c t="str">
        <x:v>8590913890932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XA13</x:v>
      </x:c>
      <x:c t="str">
        <x:v>PAX falbasüllyesztett csaptelep, bidézuhannyal, gégecsővel, króm</x:v>
      </x:c>
      <x:c t="str">
        <x:v>SAPHO</x:v>
      </x:c>
      <x:c t="str">
        <x:v>8590913118623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újdonság: 2025.09</x:v>
      </x:c>
    </x:row>
    <x:row>
      <x:c t="str">
        <x:v>XA13/14</x:v>
      </x:c>
      <x:c t="str">
        <x:v>PAX falbasüllyesztett csaptelep, bidézuhannyal, gégecsővel, matt fehér</x:v>
      </x:c>
      <x:c t="str">
        <x:v>SAPHO</x:v>
      </x:c>
      <x:c t="str">
        <x:v>8590913118609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XA13/15</x:v>
      </x:c>
      <x:c t="str">
        <x:v>PAX falbasüllyesztett csaptelep, bidézuhannyal, gégecsővel, matt fekete</x:v>
      </x:c>
      <x:c t="str">
        <x:v>SAPHO</x:v>
      </x:c>
      <x:c t="str">
        <x:v>8590913118616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XA139</x:v>
      </x:c>
      <x:c t="str">
        <x:v>PAX zuhanyoszlop zuhanyszettel, fejzuhannyal és csapteleppel, króm</x:v>
      </x:c>
      <x:c t="str">
        <x:v>SAPHO</x:v>
      </x:c>
      <x:c t="str">
        <x:v>8590913925603</x:v>
      </x:c>
      <x:c t="str">
        <x:v>db        </x:v>
      </x:c>
      <x:c t="str">
        <x:v>84818011</x:v>
      </x:c>
      <x:c t="n">
        <x:v>8.0400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>újdonság: 2024.09</x:v>
      </x:c>
    </x:row>
    <x:row>
      <x:c t="str">
        <x:v>XA139/15</x:v>
      </x:c>
      <x:c t="str">
        <x:v>PAX zuhanyoszlop zuhanyszettel, fejzuhannyal és csapteleppel, fekete</x:v>
      </x:c>
      <x:c t="str">
        <x:v>SAPHO</x:v>
      </x:c>
      <x:c t="str">
        <x:v>8590913925627</x:v>
      </x:c>
      <x:c t="str">
        <x:v>db        </x:v>
      </x:c>
      <x:c t="str">
        <x:v>84818011</x:v>
      </x:c>
      <x:c t="n">
        <x:v>8.0400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274000.0000</x:v>
      </x:c>
      <x:c t="str">
        <x:v>újdonság: 2024.10</x:v>
      </x:c>
    </x:row>
    <x:row>
      <x:c t="str">
        <x:v>XA16</x:v>
      </x:c>
      <x:c t="str">
        <x:v>PAX térbenálló kádtöltő csaptelep, króm</x:v>
      </x:c>
      <x:c t="str">
        <x:v>SAPHO</x:v>
      </x:c>
      <x:c t="str">
        <x:v>8590913891038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365000.0000</x:v>
      </x:c>
      <x:c t="str">
        <x:v/>
      </x:c>
    </x:row>
    <x:row>
      <x:c t="str">
        <x:v>XA16/14</x:v>
      </x:c>
      <x:c t="str">
        <x:v>PAX térbenálló kádtöltő csaptelep, matt fehér</x:v>
      </x:c>
      <x:c t="str">
        <x:v>SAPHO</x:v>
      </x:c>
      <x:c t="str">
        <x:v>8590913891045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499000.0000</x:v>
      </x:c>
      <x:c t="str">
        <x:v/>
      </x:c>
    </x:row>
    <x:row>
      <x:c t="str">
        <x:v>XA16/15</x:v>
      </x:c>
      <x:c t="str">
        <x:v>PAX térbenálló kádtöltő csaptelep, matt fekete</x:v>
      </x:c>
      <x:c t="str">
        <x:v>SAPHO</x:v>
      </x:c>
      <x:c t="str">
        <x:v>8590913891052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499000.0000</x:v>
      </x:c>
      <x:c t="str">
        <x:v/>
      </x:c>
    </x:row>
    <x:row>
      <x:c t="str">
        <x:v>XA21</x:v>
      </x:c>
      <x:c t="str">
        <x:v>PAX térbenálló kádtöltő csaptelep zuhanyváltóval, króm</x:v>
      </x:c>
      <x:c t="str">
        <x:v>SAPHO</x:v>
      </x:c>
      <x:c t="str">
        <x:v>8590913891007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405000.0000</x:v>
      </x:c>
      <x:c t="str">
        <x:v/>
      </x:c>
    </x:row>
    <x:row>
      <x:c t="str">
        <x:v>XA21/14</x:v>
      </x:c>
      <x:c t="str">
        <x:v>PAX térbenálló kádtöltő csaptelep zuhanyváltóval, matt fehér</x:v>
      </x:c>
      <x:c t="str">
        <x:v>SAPHO</x:v>
      </x:c>
      <x:c t="str">
        <x:v>8590913891014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534000.0000</x:v>
      </x:c>
      <x:c t="str">
        <x:v/>
      </x:c>
    </x:row>
    <x:row>
      <x:c t="str">
        <x:v>XA21/15</x:v>
      </x:c>
      <x:c t="str">
        <x:v>PAX térbenálló kádtöltő csaptelep zuhanyváltóval, matt fekete</x:v>
      </x:c>
      <x:c t="str">
        <x:v>SAPHO</x:v>
      </x:c>
      <x:c t="str">
        <x:v>8590913891021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534000.0000</x:v>
      </x:c>
      <x:c t="str">
        <x:v/>
      </x:c>
    </x:row>
    <x:row>
      <x:c t="str">
        <x:v>XA41</x:v>
      </x:c>
      <x:c t="str">
        <x:v>PAX falsík alatti zuhanycsaptelep, 1-irányú váltóval, króm</x:v>
      </x:c>
      <x:c t="str">
        <x:v>SAPHO</x:v>
      </x:c>
      <x:c t="str">
        <x:v>8590913890949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XA41/14</x:v>
      </x:c>
      <x:c t="str">
        <x:v>PAX falsík alatti zuhanycsaptelep, 1-irányú váltóval, matt fehér</x:v>
      </x:c>
      <x:c t="str">
        <x:v>SAPHO</x:v>
      </x:c>
      <x:c t="str">
        <x:v>8590913890956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/>
      </x:c>
    </x:row>
    <x:row>
      <x:c t="str">
        <x:v>XA41/15</x:v>
      </x:c>
      <x:c t="str">
        <x:v>PAX falsík alatti zuhanycsaptelep, 1-irányú váltóval, matt fekete</x:v>
      </x:c>
      <x:c t="str">
        <x:v>SAPHO</x:v>
      </x:c>
      <x:c t="str">
        <x:v>8590913890963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/>
      </x:c>
    </x:row>
    <x:row>
      <x:c t="str">
        <x:v>XA42</x:v>
      </x:c>
      <x:c t="str">
        <x:v>PAX falsík alatti zuhanycsaptelep, 2-irányú váltóval, króm</x:v>
      </x:c>
      <x:c t="str">
        <x:v>SAPHO</x:v>
      </x:c>
      <x:c t="str">
        <x:v>8590913890970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XA42/14</x:v>
      </x:c>
      <x:c t="str">
        <x:v>PAX falsík alatti zuhanycsaptelep, 2-irányú váltóval, matt fehér</x:v>
      </x:c>
      <x:c t="str">
        <x:v>SAPHO</x:v>
      </x:c>
      <x:c t="str">
        <x:v>8590913890987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XA42/15</x:v>
      </x:c>
      <x:c t="str">
        <x:v>PAX falsík alatti zuhanycsaptelep, 2-irányú váltóval, matt fekete</x:v>
      </x:c>
      <x:c t="str">
        <x:v>SAPHO</x:v>
      </x:c>
      <x:c t="str">
        <x:v>8590913890994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XA42-01</x:v>
      </x:c>
      <x:c t="str">
        <x:v>PAX falba süllyesztett csaptelep, 2-irányú, zuhanyszettel, fejzuhannyal, króm</x:v>
      </x:c>
      <x:c t="str">
        <x:v>KOMPONENS</x:v>
      </x:c>
      <x:c t="str">
        <x:v>8590913909801</x:v>
      </x:c>
      <x:c t="str">
        <x:v>szett     </x:v>
      </x:c>
      <x:c t="str">
        <x:v/>
      </x:c>
      <x:c t="n">
        <x:v>3.6090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138000.0000</x:v>
      </x:c>
      <x:c t="str">
        <x:v/>
      </x:c>
    </x:row>
    <x:row>
      <x:c t="str">
        <x:v>XA43</x:v>
      </x:c>
      <x:c t="str">
        <x:v>PAX falba süllyesztett csaptelep, 2-irányú, króm</x:v>
      </x:c>
      <x:c t="str">
        <x:v>SAPHO</x:v>
      </x:c>
      <x:c t="str">
        <x:v>8590913129575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49000.0000</x:v>
      </x:c>
      <x:c t="str">
        <x:v>újdonság: 2025.12</x:v>
      </x:c>
    </x:row>
    <x:row>
      <x:c t="str">
        <x:v>XA52</x:v>
      </x:c>
      <x:c t="str">
        <x:v>PAX falsík alatti zuhanycsaptelep, 2-irányú váltóval, zuhanyszettel, króm</x:v>
      </x:c>
      <x:c t="str">
        <x:v>SAPHO</x:v>
      </x:c>
      <x:c t="str">
        <x:v>8590913942051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XA52/14</x:v>
      </x:c>
      <x:c t="str">
        <x:v>PAX falsík alatti zuhanycsaptelep, 2-irányú váltóval, zuhanyszettel, matt fehér</x:v>
      </x:c>
      <x:c t="str">
        <x:v>SAPHO</x:v>
      </x:c>
      <x:c t="str">
        <x:v>8590913942068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334000.0000</x:v>
      </x:c>
      <x:c t="str">
        <x:v/>
      </x:c>
    </x:row>
    <x:row>
      <x:c t="str">
        <x:v>XA52/15</x:v>
      </x:c>
      <x:c t="str">
        <x:v>PAX falsík alatti zuhanycsaptelep, 2-irányú váltóval, zuhanyszettel, matt fekete</x:v>
      </x:c>
      <x:c t="str">
        <x:v>SAPHO</x:v>
      </x:c>
      <x:c t="str">
        <x:v>8590913942075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334000.0000</x:v>
      </x:c>
      <x:c t="str">
        <x:v/>
      </x:c>
    </x:row>
    <x:row>
      <x:c t="str">
        <x:v>XA53</x:v>
      </x:c>
      <x:c t="str">
        <x:v>PAX falsík alatti zuhanycsaptelep, 3-irányú váltóval, zuhanyszettel, króm</x:v>
      </x:c>
      <x:c t="str">
        <x:v>SAPHO</x:v>
      </x:c>
      <x:c t="str">
        <x:v>8590913942082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262000.0000</x:v>
      </x:c>
      <x:c t="str">
        <x:v/>
      </x:c>
    </x:row>
    <x:row>
      <x:c t="str">
        <x:v>XA53/14</x:v>
      </x:c>
      <x:c t="str">
        <x:v>PAX falsík alatti zuhanycsaptelep, 3-irányú váltóval, zuhanyszettel, matt fehér</x:v>
      </x:c>
      <x:c t="str">
        <x:v>SAPHO</x:v>
      </x:c>
      <x:c t="str">
        <x:v>8590913942099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349000.0000</x:v>
      </x:c>
      <x:c t="str">
        <x:v/>
      </x:c>
    </x:row>
    <x:row>
      <x:c t="str">
        <x:v>XA53/15</x:v>
      </x:c>
      <x:c t="str">
        <x:v>PAX falsík alatti zuhanycsaptelep, 3-irányú váltóval, zuhanyszettel, matt fekete</x:v>
      </x:c>
      <x:c t="str">
        <x:v>SAPHO</x:v>
      </x:c>
      <x:c t="str">
        <x:v>8590913942105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349000.0000</x:v>
      </x:c>
      <x:c t="str">
        <x:v/>
      </x:c>
    </x:row>
    <x:row>
      <x:c t="str">
        <x:v>XA62</x:v>
      </x:c>
      <x:c t="str">
        <x:v>PAX falsík alatti zuhanycsaptelep, 2-irányú króm</x:v>
      </x:c>
      <x:c t="str">
        <x:v>SAPHO</x:v>
      </x:c>
      <x:c t="str">
        <x:v>8590913989605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kiárusítás: 2025.03</x:v>
      </x:c>
    </x:row>
    <x:row>
      <x:c t="str">
        <x:v>XB002</x:v>
      </x:c>
      <x:c t="str">
        <x:v>BEMETA DARK Higiéniai tasak adagoló, pvc, 138x99x27mm, fekete (101403030)</x:v>
      </x:c>
      <x:c t="str">
        <x:v>SAPHO</x:v>
      </x:c>
      <x:c t="str">
        <x:v>8592207020988</x:v>
      </x:c>
      <x:c t="str">
        <x:v>db        </x:v>
      </x:c>
      <x:c t="str">
        <x:v>39249000</x:v>
      </x:c>
      <x:c t="n">
        <x:v>0.1500</x:v>
      </x:c>
      <x:c t="str">
        <x:v>101403030</x:v>
      </x:c>
      <x:c t="str">
        <x:v>egyéb kiegészítő</x:v>
      </x:c>
      <x:c t="str">
        <x:v>higiéniai adagoló</x:v>
      </x:c>
      <x:c t="n">
        <x:v>0.0000</x:v>
      </x:c>
      <x:c t="n">
        <x:v>4700.0000</x:v>
      </x:c>
      <x:c t="str">
        <x:v/>
      </x:c>
    </x:row>
    <x:row>
      <x:c t="str">
        <x:v>XB301</x:v>
      </x:c>
      <x:c t="str">
        <x:v>BEMETA DARK WC kefetartó álló vagy falra szerelhető, 95x380x105mm, fekete (102313060)</x:v>
      </x:c>
      <x:c t="str">
        <x:v>SAPHO</x:v>
      </x:c>
      <x:c t="str">
        <x:v>8592207014949</x:v>
      </x:c>
      <x:c t="str">
        <x:v>db        </x:v>
      </x:c>
      <x:c t="str">
        <x:v>96039091</x:v>
      </x:c>
      <x:c t="n">
        <x:v>1.1000</x:v>
      </x:c>
      <x:c t="str">
        <x:v>102313060</x:v>
      </x:c>
      <x:c t="str">
        <x:v>kiegészítők</x:v>
      </x:c>
      <x:c t="str">
        <x:v>WC-kefe</x:v>
      </x:c>
      <x:c t="n">
        <x:v>0.0000</x:v>
      </x:c>
      <x:c t="n">
        <x:v>35000.0000</x:v>
      </x:c>
      <x:c t="str">
        <x:v/>
      </x:c>
    </x:row>
    <x:row>
      <x:c t="str">
        <x:v>XB702</x:v>
      </x:c>
      <x:c t="str">
        <x:v>BEMETA DARK WC papírtartó, 140x155x80mm, fekete (104112010)</x:v>
      </x:c>
      <x:c t="str">
        <x:v>SAPHO</x:v>
      </x:c>
      <x:c t="str">
        <x:v>8592207015120</x:v>
      </x:c>
      <x:c t="str">
        <x:v>db        </x:v>
      </x:c>
      <x:c t="str">
        <x:v>74182000</x:v>
      </x:c>
      <x:c t="n">
        <x:v>0.4400</x:v>
      </x:c>
      <x:c t="str">
        <x:v>104112010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XB705</x:v>
      </x:c>
      <x:c t="str">
        <x:v>BEMETA DARK WC papírtartó, balos, 170x55x70mm, fekete (104212030L)</x:v>
      </x:c>
      <x:c t="str">
        <x:v>SAPHO</x:v>
      </x:c>
      <x:c t="str">
        <x:v>8592207014970</x:v>
      </x:c>
      <x:c t="str">
        <x:v>db        </x:v>
      </x:c>
      <x:c t="str">
        <x:v>74182000</x:v>
      </x:c>
      <x:c t="n">
        <x:v>0.1490</x:v>
      </x:c>
      <x:c t="str">
        <x:v>104212030L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XE603GM</x:v>
      </x:c>
      <x:c t="str">
        <x:v>XELLA mosogatócsaptelep, gun metal</x:v>
      </x:c>
      <x:c t="str">
        <x:v>SAPHO</x:v>
      </x:c>
      <x:c t="str">
        <x:v>8590913117039</x:v>
      </x:c>
      <x:c t="str">
        <x:v>db        </x:v>
      </x:c>
      <x:c t="str">
        <x:v>84818011</x:v>
      </x:c>
      <x:c t="n">
        <x:v>1.3750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2025.12</x:v>
      </x:c>
    </x:row>
    <x:row>
      <x:c t="str">
        <x:v>XH001</x:v>
      </x:c>
      <x:c t="str">
        <x:v>BEMETA HELP Lehajtható zuhany ülőke támasztékkal, 462x120x450mm, polírozott (301102181)</x:v>
      </x:c>
      <x:c t="str">
        <x:v>SAPHO</x:v>
      </x:c>
      <x:c t="str">
        <x:v>8592207002656</x:v>
      </x:c>
      <x:c t="str">
        <x:v>db        </x:v>
      </x:c>
      <x:c t="str">
        <x:v>94017900</x:v>
      </x:c>
      <x:c t="n">
        <x:v>4.6500</x:v>
      </x:c>
      <x:c t="str">
        <x:v>301102181</x:v>
      </x:c>
      <x:c t="str">
        <x:v>ülőke</x:v>
      </x:c>
      <x:c t="str">
        <x:v>zuhany-ülőke</x:v>
      </x:c>
      <x:c t="n">
        <x:v>0.0000</x:v>
      </x:c>
      <x:c t="n">
        <x:v>92000.0000</x:v>
      </x:c>
      <x:c t="str">
        <x:v/>
      </x:c>
    </x:row>
    <x:row>
      <x:c t="str">
        <x:v>XH002</x:v>
      </x:c>
      <x:c t="str">
        <x:v>BEMETA HELP Zuhanyülőke,transparent, 380x460x555mm, polírozott (326325056)</x:v>
      </x:c>
      <x:c t="str">
        <x:v>SAPHO</x:v>
      </x:c>
      <x:c t="str">
        <x:v>8592207004902</x:v>
      </x:c>
      <x:c t="str">
        <x:v>db        </x:v>
      </x:c>
      <x:c t="str">
        <x:v>94017900</x:v>
      </x:c>
      <x:c t="n">
        <x:v>2.6500</x:v>
      </x:c>
      <x:c t="str">
        <x:v>326325056</x:v>
      </x:c>
      <x:c t="str">
        <x:v>ülőke</x:v>
      </x:c>
      <x:c t="str">
        <x:v>zuhany-ülőke</x:v>
      </x:c>
      <x:c t="n">
        <x:v>0.0000</x:v>
      </x:c>
      <x:c t="n">
        <x:v>56000.0000</x:v>
      </x:c>
      <x:c t="str">
        <x:v/>
      </x:c>
    </x:row>
    <x:row>
      <x:c t="str">
        <x:v>XH004</x:v>
      </x:c>
      <x:c t="str">
        <x:v>BEMETA HELP Lehajtható zuhany ülőke, 462x120x450mm, inox/polírozott (347125011)</x:v>
      </x:c>
      <x:c t="str">
        <x:v>SAPHO</x:v>
      </x:c>
      <x:c t="str">
        <x:v>8592207015489</x:v>
      </x:c>
      <x:c t="str">
        <x:v>db        </x:v>
      </x:c>
      <x:c t="str">
        <x:v>94017900</x:v>
      </x:c>
      <x:c t="n">
        <x:v>5.2000</x:v>
      </x:c>
      <x:c t="str">
        <x:v>347125011</x:v>
      </x:c>
      <x:c t="str">
        <x:v>ülőke</x:v>
      </x:c>
      <x:c t="str">
        <x:v>zuhany-ülőke</x:v>
      </x:c>
      <x:c t="n">
        <x:v>0.0000</x:v>
      </x:c>
      <x:c t="n">
        <x:v>117000.0000</x:v>
      </x:c>
      <x:c t="str">
        <x:v/>
      </x:c>
    </x:row>
    <x:row>
      <x:c t="str">
        <x:v>XH007</x:v>
      </x:c>
      <x:c t="str">
        <x:v>BEMETA HELP Billenthető tükör, 600x400mm, polírozott (301401031)</x:v>
      </x:c>
      <x:c t="str">
        <x:v>SAPHO</x:v>
      </x:c>
      <x:c t="str">
        <x:v>8592207004919</x:v>
      </x:c>
      <x:c t="str">
        <x:v>db        </x:v>
      </x:c>
      <x:c t="str">
        <x:v>73249000</x:v>
      </x:c>
      <x:c t="n">
        <x:v>4.1500</x:v>
      </x:c>
      <x:c t="str">
        <x:v>301401031</x:v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/>
      </x:c>
    </x:row>
    <x:row>
      <x:c t="str">
        <x:v>XH007B</x:v>
      </x:c>
      <x:c t="str">
        <x:v>BEMETA HELP Billenthető tükör, 600x400mm, fekete (301401030)</x:v>
      </x:c>
      <x:c t="str">
        <x:v>SAPHO</x:v>
      </x:c>
      <x:c t="str">
        <x:v>8592207031885</x:v>
      </x:c>
      <x:c t="str">
        <x:v>db        </x:v>
      </x:c>
      <x:c t="str">
        <x:v>73249000</x:v>
      </x:c>
      <x:c t="n">
        <x:v>4.1500</x:v>
      </x:c>
      <x:c t="str">
        <x:v>301401030</x:v>
      </x:c>
      <x:c t="str">
        <x:v>tükör</x:v>
      </x:c>
      <x:c t="str">
        <x:v>tükör</x:v>
      </x:c>
      <x:c t="n">
        <x:v>0.0000</x:v>
      </x:c>
      <x:c t="n">
        <x:v>57000.0000</x:v>
      </x:c>
      <x:c t="str">
        <x:v/>
      </x:c>
    </x:row>
    <x:row>
      <x:c t="str">
        <x:v>XH007W</x:v>
      </x:c>
      <x:c t="str">
        <x:v>BEMETA HELP Billenthető tükör, 600x400mm, fehér (301401034)</x:v>
      </x:c>
      <x:c t="str">
        <x:v>SAPHO</x:v>
      </x:c>
      <x:c t="str">
        <x:v>8592207004926</x:v>
      </x:c>
      <x:c t="str">
        <x:v>db        </x:v>
      </x:c>
      <x:c t="str">
        <x:v>73249000</x:v>
      </x:c>
      <x:c t="n">
        <x:v>4.1500</x:v>
      </x:c>
      <x:c t="str">
        <x:v>301401034</x:v>
      </x:c>
      <x:c t="str">
        <x:v>tükör</x:v>
      </x:c>
      <x:c t="str">
        <x:v>tükör</x:v>
      </x:c>
      <x:c t="n">
        <x:v>0.0000</x:v>
      </x:c>
      <x:c t="n">
        <x:v>57000.0000</x:v>
      </x:c>
      <x:c t="str">
        <x:v/>
      </x:c>
    </x:row>
    <x:row>
      <x:c t="str">
        <x:v>XH500B</x:v>
      </x:c>
      <x:c t="str">
        <x:v>BEMETA DARK kapaszkodó, 470x65x90mm, fekete (104307770)</x:v>
      </x:c>
      <x:c t="str">
        <x:v>SAPHO</x:v>
      </x:c>
      <x:c t="str">
        <x:v>8592207024580</x:v>
      </x:c>
      <x:c t="str">
        <x:v>db        </x:v>
      </x:c>
      <x:c t="str">
        <x:v>74182000</x:v>
      </x:c>
      <x:c t="n">
        <x:v>0.5000</x:v>
      </x:c>
      <x:c t="str">
        <x:v>104307770</x:v>
      </x:c>
      <x:c t="str">
        <x:v>kiegészítők</x:v>
      </x:c>
      <x:c t="str">
        <x:v>kapaszkodó</x:v>
      </x:c>
      <x:c t="n">
        <x:v>0.0000</x:v>
      </x:c>
      <x:c t="n">
        <x:v>25500.0000</x:v>
      </x:c>
      <x:c t="str">
        <x:v/>
      </x:c>
    </x:row>
    <x:row>
      <x:c t="str">
        <x:v>XH501</x:v>
      </x:c>
      <x:c t="str">
        <x:v>BEMETA HELP Kapaszkodó 120°, 660x400mm, polírozott (301102011)</x:v>
      </x:c>
      <x:c t="str">
        <x:v>SAPHO</x:v>
      </x:c>
      <x:c t="str">
        <x:v>8592207002595</x:v>
      </x:c>
      <x:c t="str">
        <x:v>db        </x:v>
      </x:c>
      <x:c t="str">
        <x:v>73249000</x:v>
      </x:c>
      <x:c t="n">
        <x:v>1.3210</x:v>
      </x:c>
      <x:c t="str">
        <x:v>301102011</x:v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XH501W</x:v>
      </x:c>
      <x:c t="str">
        <x:v>BEMETA HELP Kapaszkodó 120°, 660x400mm, fehér (301102014)</x:v>
      </x:c>
      <x:c t="str">
        <x:v>SAPHO</x:v>
      </x:c>
      <x:c t="str">
        <x:v>8592207002601</x:v>
      </x:c>
      <x:c t="str">
        <x:v>db        </x:v>
      </x:c>
      <x:c t="str">
        <x:v>73249000</x:v>
      </x:c>
      <x:c t="n">
        <x:v>1.6160</x:v>
      </x:c>
      <x:c t="str">
        <x:v>301102014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XH503</x:v>
      </x:c>
      <x:c t="str">
        <x:v>BEMETA HELP Zuhany kapaszkodó, jobbos, 1180x660x580mm, polírozott (301112021)</x:v>
      </x:c>
      <x:c t="str">
        <x:v>SAPHO</x:v>
      </x:c>
      <x:c t="str">
        <x:v>8592207002663</x:v>
      </x:c>
      <x:c t="str">
        <x:v>db        </x:v>
      </x:c>
      <x:c t="str">
        <x:v>83024190</x:v>
      </x:c>
      <x:c t="n">
        <x:v>4.0000</x:v>
      </x:c>
      <x:c t="str">
        <x:v>301112021</x:v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XH505</x:v>
      </x:c>
      <x:c t="str">
        <x:v>BEMETA HELP Kapaszkodó, 200mm, polírozott (301100201)</x:v>
      </x:c>
      <x:c t="str">
        <x:v>SAPHO</x:v>
      </x:c>
      <x:c t="str">
        <x:v>8592207013119</x:v>
      </x:c>
      <x:c t="str">
        <x:v>db        </x:v>
      </x:c>
      <x:c t="str">
        <x:v>73249000</x:v>
      </x:c>
      <x:c t="n">
        <x:v>0.6070</x:v>
      </x:c>
      <x:c t="str">
        <x:v>301100201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XH505W</x:v>
      </x:c>
      <x:c t="str">
        <x:v>BEMETA HELP Kapaszkodó, 200mm, fehér (301100204)</x:v>
      </x:c>
      <x:c t="str">
        <x:v>SAPHO</x:v>
      </x:c>
      <x:c t="str">
        <x:v>8592207013140</x:v>
      </x:c>
      <x:c t="str">
        <x:v>db        </x:v>
      </x:c>
      <x:c t="str">
        <x:v>73249000</x:v>
      </x:c>
      <x:c t="n">
        <x:v>0.5470</x:v>
      </x:c>
      <x:c t="str">
        <x:v>301100204</x:v>
      </x:c>
      <x:c t="str">
        <x:v>kiegészítők</x:v>
      </x:c>
      <x:c t="str">
        <x:v>kapaszkodó</x:v>
      </x:c>
      <x:c t="n">
        <x:v>0.0000</x:v>
      </x:c>
      <x:c t="n">
        <x:v>10600.0000</x:v>
      </x:c>
      <x:c t="str">
        <x:v/>
      </x:c>
    </x:row>
    <x:row>
      <x:c t="str">
        <x:v>XH507</x:v>
      </x:c>
      <x:c t="str">
        <x:v>BEMETA HELP Kapaszkodó, 300mm, polírozott (301100301)</x:v>
      </x:c>
      <x:c t="str">
        <x:v>SAPHO</x:v>
      </x:c>
      <x:c t="str">
        <x:v>8592207001604</x:v>
      </x:c>
      <x:c t="str">
        <x:v>db        </x:v>
      </x:c>
      <x:c t="str">
        <x:v>73249000</x:v>
      </x:c>
      <x:c t="n">
        <x:v>0.7160</x:v>
      </x:c>
      <x:c t="str">
        <x:v>301100301</x:v>
      </x:c>
      <x:c t="str">
        <x:v>kiegészítők</x:v>
      </x:c>
      <x:c t="str">
        <x:v>kapaszkodó</x:v>
      </x:c>
      <x:c t="n">
        <x:v>0.0000</x:v>
      </x:c>
      <x:c t="n">
        <x:v>18500.0000</x:v>
      </x:c>
      <x:c t="str">
        <x:v/>
      </x:c>
    </x:row>
    <x:row>
      <x:c t="str">
        <x:v>XH507B</x:v>
      </x:c>
      <x:c t="str">
        <x:v>BEMETA HELP Kapaszkodó, takaróval, 300mm, fekete (301100300)</x:v>
      </x:c>
      <x:c t="str">
        <x:v>SAPHO</x:v>
      </x:c>
      <x:c t="str">
        <x:v>8592207031854</x:v>
      </x:c>
      <x:c t="str">
        <x:v>db        </x:v>
      </x:c>
      <x:c t="str">
        <x:v>73249000</x:v>
      </x:c>
      <x:c t="n">
        <x:v>0.5600</x:v>
      </x:c>
      <x:c t="str">
        <x:v>301100300</x:v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XH507W</x:v>
      </x:c>
      <x:c t="str">
        <x:v>BEMETA HELP Kapaszkodó, 300mm, fehér (301100304)</x:v>
      </x:c>
      <x:c t="str">
        <x:v>SAPHO</x:v>
      </x:c>
      <x:c t="str">
        <x:v>8592207009662</x:v>
      </x:c>
      <x:c t="str">
        <x:v>db        </x:v>
      </x:c>
      <x:c t="str">
        <x:v>73249000</x:v>
      </x:c>
      <x:c t="n">
        <x:v>0.7760</x:v>
      </x:c>
      <x:c t="str">
        <x:v>301100304</x:v>
      </x:c>
      <x:c t="str">
        <x:v>kiegészítők</x:v>
      </x:c>
      <x:c t="str">
        <x:v>kapaszkodó</x:v>
      </x:c>
      <x:c t="n">
        <x:v>0.0000</x:v>
      </x:c>
      <x:c t="n">
        <x:v>10900.0000</x:v>
      </x:c>
      <x:c t="str">
        <x:v/>
      </x:c>
    </x:row>
    <x:row>
      <x:c t="str">
        <x:v>XH508</x:v>
      </x:c>
      <x:c t="str">
        <x:v>BEMETA HOTEL Kád kapaszkodó, 340x60x80mm, polírozott (106107011)</x:v>
      </x:c>
      <x:c t="str">
        <x:v>SAPHO</x:v>
      </x:c>
      <x:c t="str">
        <x:v>8592207004582</x:v>
      </x:c>
      <x:c t="str">
        <x:v>db        </x:v>
      </x:c>
      <x:c t="str">
        <x:v>73249000</x:v>
      </x:c>
      <x:c t="n">
        <x:v>0.4200</x:v>
      </x:c>
      <x:c t="str">
        <x:v>106107011</x:v>
      </x:c>
      <x:c t="str">
        <x:v>kiegészítők</x:v>
      </x:c>
      <x:c t="str">
        <x:v>kapaszkodó</x:v>
      </x:c>
      <x:c t="n">
        <x:v>0.0000</x:v>
      </x:c>
      <x:c t="n">
        <x:v>9500.0000</x:v>
      </x:c>
      <x:c t="str">
        <x:v/>
      </x:c>
    </x:row>
    <x:row>
      <x:c t="str">
        <x:v>XH510</x:v>
      </x:c>
      <x:c t="str">
        <x:v>BEMETA HELP Kapaszkodó, 400mm, polírozott (301100401)</x:v>
      </x:c>
      <x:c t="str">
        <x:v>SAPHO</x:v>
      </x:c>
      <x:c t="str">
        <x:v>8592207001628</x:v>
      </x:c>
      <x:c t="str">
        <x:v>db        </x:v>
      </x:c>
      <x:c t="str">
        <x:v>73249000</x:v>
      </x:c>
      <x:c t="n">
        <x:v>0.8250</x:v>
      </x:c>
      <x:c t="str">
        <x:v>301100401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XH510W</x:v>
      </x:c>
      <x:c t="str">
        <x:v>BEMETA HELP Kapaszkodó, 400mm, fehér (301100404)</x:v>
      </x:c>
      <x:c t="str">
        <x:v>SAPHO</x:v>
      </x:c>
      <x:c t="str">
        <x:v>8592207009686</x:v>
      </x:c>
      <x:c t="str">
        <x:v>db        </x:v>
      </x:c>
      <x:c t="str">
        <x:v>73249000</x:v>
      </x:c>
      <x:c t="n">
        <x:v>0.8970</x:v>
      </x:c>
      <x:c t="str">
        <x:v>301100404</x:v>
      </x:c>
      <x:c t="str">
        <x:v>kiegészítők</x:v>
      </x:c>
      <x:c t="str">
        <x:v>kapaszkodó</x:v>
      </x:c>
      <x:c t="n">
        <x:v>0.0000</x:v>
      </x:c>
      <x:c t="n">
        <x:v>11500.0000</x:v>
      </x:c>
      <x:c t="str">
        <x:v/>
      </x:c>
    </x:row>
    <x:row>
      <x:c t="str">
        <x:v>XH512</x:v>
      </x:c>
      <x:c t="str">
        <x:v>BEMETA HELP Kapaszkodó, 600mm, polírozott (301100601)</x:v>
      </x:c>
      <x:c t="str">
        <x:v>SAPHO</x:v>
      </x:c>
      <x:c t="str">
        <x:v>8592207001666</x:v>
      </x:c>
      <x:c t="str">
        <x:v>db        </x:v>
      </x:c>
      <x:c t="str">
        <x:v>73249000</x:v>
      </x:c>
      <x:c t="n">
        <x:v>1.0630</x:v>
      </x:c>
      <x:c t="str">
        <x:v>301100601</x:v>
      </x:c>
      <x:c t="str">
        <x:v>kiegészítők</x:v>
      </x:c>
      <x:c t="str">
        <x:v>kapaszkodó</x:v>
      </x:c>
      <x:c t="n">
        <x:v>0.0000</x:v>
      </x:c>
      <x:c t="n">
        <x:v>26800.0000</x:v>
      </x:c>
      <x:c t="str">
        <x:v/>
      </x:c>
    </x:row>
    <x:row>
      <x:c t="str">
        <x:v>XH512B</x:v>
      </x:c>
      <x:c t="str">
        <x:v>BEMETA HELP Kapaszkodó, takaróval, 600mm, fekete (301100600)</x:v>
      </x:c>
      <x:c t="str">
        <x:v>SAPHO</x:v>
      </x:c>
      <x:c t="str">
        <x:v>8592207016028</x:v>
      </x:c>
      <x:c t="str">
        <x:v>db        </x:v>
      </x:c>
      <x:c t="str">
        <x:v>73249000</x:v>
      </x:c>
      <x:c t="n">
        <x:v>1.1360</x:v>
      </x:c>
      <x:c t="str">
        <x:v>301100600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XH512W</x:v>
      </x:c>
      <x:c t="str">
        <x:v>BEMETA HELP Kapaszkodó, 600mm, fehér (301100604)</x:v>
      </x:c>
      <x:c t="str">
        <x:v>SAPHO</x:v>
      </x:c>
      <x:c t="str">
        <x:v>8592207009709</x:v>
      </x:c>
      <x:c t="str">
        <x:v>db        </x:v>
      </x:c>
      <x:c t="str">
        <x:v>73249000</x:v>
      </x:c>
      <x:c t="n">
        <x:v>1.3150</x:v>
      </x:c>
      <x:c t="str">
        <x:v>301100604</x:v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XH514</x:v>
      </x:c>
      <x:c t="str">
        <x:v>BEMETA HELP Kapaszkodó, 800mm, polírozott (301100801)</x:v>
      </x:c>
      <x:c t="str">
        <x:v>SAPHO</x:v>
      </x:c>
      <x:c t="str">
        <x:v>8592207001680</x:v>
      </x:c>
      <x:c t="str">
        <x:v>db        </x:v>
      </x:c>
      <x:c t="str">
        <x:v>73249000</x:v>
      </x:c>
      <x:c t="n">
        <x:v>1.2950</x:v>
      </x:c>
      <x:c t="str">
        <x:v>301100801</x:v>
      </x:c>
      <x:c t="str">
        <x:v>kiegészítők</x:v>
      </x:c>
      <x:c t="str">
        <x:v>kapaszkodó</x:v>
      </x:c>
      <x:c t="n">
        <x:v>0.0000</x:v>
      </x:c>
      <x:c t="n">
        <x:v>28500.0000</x:v>
      </x:c>
      <x:c t="str">
        <x:v/>
      </x:c>
    </x:row>
    <x:row>
      <x:c t="str">
        <x:v>XH514W</x:v>
      </x:c>
      <x:c t="str">
        <x:v>BEMETA HELP Kapaszkodó, 800mm, fehér (301100804)</x:v>
      </x:c>
      <x:c t="str">
        <x:v>SAPHO</x:v>
      </x:c>
      <x:c t="str">
        <x:v>8592207001697</x:v>
      </x:c>
      <x:c t="str">
        <x:v>db        </x:v>
      </x:c>
      <x:c t="str">
        <x:v>73249000</x:v>
      </x:c>
      <x:c t="n">
        <x:v>1.4880</x:v>
      </x:c>
      <x:c t="str">
        <x:v>301100804</x:v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XH516</x:v>
      </x:c>
      <x:c t="str">
        <x:v>BEMETA HELP Felhajtható kapaszkodó, U-típus, 600mm, polírozott (301102071)</x:v>
      </x:c>
      <x:c t="str">
        <x:v>SAPHO</x:v>
      </x:c>
      <x:c t="str">
        <x:v>8592207001765</x:v>
      </x:c>
      <x:c t="str">
        <x:v>db        </x:v>
      </x:c>
      <x:c t="str">
        <x:v>73249000</x:v>
      </x:c>
      <x:c t="n">
        <x:v>2.3500</x:v>
      </x:c>
      <x:c t="str">
        <x:v>301102071</x:v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XH516B</x:v>
      </x:c>
      <x:c t="str">
        <x:v>BEMETA HELP felhajtható Kapaszkodó, U-típus, takaróval, </x:v>
      </x:c>
      <x:c t="str">
        <x:v>SAPHO</x:v>
      </x:c>
      <x:c t="str">
        <x:v>8592207033278</x:v>
      </x:c>
      <x:c t="str">
        <x:v>db        </x:v>
      </x:c>
      <x:c t="str">
        <x:v>73249000</x:v>
      </x:c>
      <x:c t="n">
        <x:v>2.3500</x:v>
      </x:c>
      <x:c t="str">
        <x:v>301607270</x:v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>újdonság: 2024.12</x:v>
      </x:c>
    </x:row>
    <x:row>
      <x:c t="str">
        <x:v>XH516W</x:v>
      </x:c>
      <x:c t="str">
        <x:v>BEMETA HELP Felhajtható kapaszkodó, U-típus, 600mm, fehér (301102074)</x:v>
      </x:c>
      <x:c t="str">
        <x:v>SAPHO</x:v>
      </x:c>
      <x:c t="str">
        <x:v>8592207001772</x:v>
      </x:c>
      <x:c t="str">
        <x:v>db        </x:v>
      </x:c>
      <x:c t="str">
        <x:v>73249000</x:v>
      </x:c>
      <x:c t="n">
        <x:v>2.7000</x:v>
      </x:c>
      <x:c t="str">
        <x:v>301102074</x:v>
      </x:c>
      <x:c t="str">
        <x:v>kiegészítők</x:v>
      </x:c>
      <x:c t="str">
        <x:v>kapaszkodó</x:v>
      </x:c>
      <x:c t="n">
        <x:v>0.0000</x:v>
      </x:c>
      <x:c t="n">
        <x:v>27000.0000</x:v>
      </x:c>
      <x:c t="str">
        <x:v/>
      </x:c>
    </x:row>
    <x:row>
      <x:c t="str">
        <x:v>XH518</x:v>
      </x:c>
      <x:c t="str">
        <x:v>BEMETA HELP Felhajtható kapaszkodó, U-típus, 813mm, polírozott (301102081)</x:v>
      </x:c>
      <x:c t="str">
        <x:v>SAPHO</x:v>
      </x:c>
      <x:c t="str">
        <x:v>8592207001789</x:v>
      </x:c>
      <x:c t="str">
        <x:v>db        </x:v>
      </x:c>
      <x:c t="str">
        <x:v>73249000</x:v>
      </x:c>
      <x:c t="n">
        <x:v>2.7500</x:v>
      </x:c>
      <x:c t="str">
        <x:v>301102081</x:v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XH518B</x:v>
      </x:c>
      <x:c t="str">
        <x:v>BEMETA HELP Felhajtható kapaszkodó, U-típus, takaróval, 813mm, fekete (301607470)</x:v>
      </x:c>
      <x:c t="str">
        <x:v>SAPHO</x:v>
      </x:c>
      <x:c t="str">
        <x:v>8592207031892</x:v>
      </x:c>
      <x:c t="str">
        <x:v>db        </x:v>
      </x:c>
      <x:c t="str">
        <x:v>73249000</x:v>
      </x:c>
      <x:c t="n">
        <x:v>3.2000</x:v>
      </x:c>
      <x:c t="str">
        <x:v>301607470</x:v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XH518W</x:v>
      </x:c>
      <x:c t="str">
        <x:v>BEMETA HELP Felhajtható kapaszkodó, U-típus, 813mm, fehér (301102084)</x:v>
      </x:c>
      <x:c t="str">
        <x:v>SAPHO</x:v>
      </x:c>
      <x:c t="str">
        <x:v>8592207001796</x:v>
      </x:c>
      <x:c t="str">
        <x:v>db        </x:v>
      </x:c>
      <x:c t="str">
        <x:v>73249000</x:v>
      </x:c>
      <x:c t="n">
        <x:v>3.6000</x:v>
      </x:c>
      <x:c t="str">
        <x:v>301102084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XH519</x:v>
      </x:c>
      <x:c t="str">
        <x:v>BEMETA HOTEL Kád kapaszkodó, 425x250x80mm, polírozott (106107021)</x:v>
      </x:c>
      <x:c t="str">
        <x:v>SAPHO</x:v>
      </x:c>
      <x:c t="str">
        <x:v>8592207004575</x:v>
      </x:c>
      <x:c t="str">
        <x:v>db        </x:v>
      </x:c>
      <x:c t="str">
        <x:v>73249000</x:v>
      </x:c>
      <x:c t="n">
        <x:v>0.6700</x:v>
      </x:c>
      <x:c t="str">
        <x:v>106107021</x:v>
      </x:c>
      <x:c t="str">
        <x:v>kiegészítők</x:v>
      </x:c>
      <x:c t="str">
        <x:v>kapaszkodó</x:v>
      </x:c>
      <x:c t="n">
        <x:v>0.0000</x:v>
      </x:c>
      <x:c t="n">
        <x:v>14900.0000</x:v>
      </x:c>
      <x:c t="str">
        <x:v/>
      </x:c>
    </x:row>
    <x:row>
      <x:c t="str">
        <x:v>XH520</x:v>
      </x:c>
      <x:c t="str">
        <x:v>BEMETA HOTEL Kád kapszkodó szappantartóval, 455x250x120mm, polírozott (106107031)</x:v>
      </x:c>
      <x:c t="str">
        <x:v>SAPHO</x:v>
      </x:c>
      <x:c t="str">
        <x:v>8592207004568</x:v>
      </x:c>
      <x:c t="str">
        <x:v>db        </x:v>
      </x:c>
      <x:c t="str">
        <x:v>73249000</x:v>
      </x:c>
      <x:c t="n">
        <x:v>0.8300</x:v>
      </x:c>
      <x:c t="str">
        <x:v>106107031</x:v>
      </x:c>
      <x:c t="str">
        <x:v>kiegészítők</x:v>
      </x:c>
      <x:c t="str">
        <x:v>kapaszkodó</x:v>
      </x:c>
      <x:c t="n">
        <x:v>0.0000</x:v>
      </x:c>
      <x:c t="n">
        <x:v>18400.0000</x:v>
      </x:c>
      <x:c t="str">
        <x:v/>
      </x:c>
    </x:row>
    <x:row>
      <x:c t="str">
        <x:v>XH521</x:v>
      </x:c>
      <x:c t="str">
        <x:v>BEMETA HELP Felhajtható kapaszkodó, U-típus támasztékkal, 600mm, polírozott (301102071N)</x:v>
      </x:c>
      <x:c t="str">
        <x:v>SAPHO</x:v>
      </x:c>
      <x:c t="str">
        <x:v>8592207025242</x:v>
      </x:c>
      <x:c t="str">
        <x:v>db        </x:v>
      </x:c>
      <x:c t="str">
        <x:v>73249000</x:v>
      </x:c>
      <x:c t="n">
        <x:v>2.3500</x:v>
      </x:c>
      <x:c t="str">
        <x:v>301102071N</x:v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XH521W</x:v>
      </x:c>
      <x:c t="str">
        <x:v>BEMETA HELP Felhajtható kapaszkodó, U-típus támasztékkal, 600mm, fehér (301102074N)</x:v>
      </x:c>
      <x:c t="str">
        <x:v>SAPHO</x:v>
      </x:c>
      <x:c t="str">
        <x:v>8592207004315</x:v>
      </x:c>
      <x:c t="str">
        <x:v>db        </x:v>
      </x:c>
      <x:c t="str">
        <x:v>73249000</x:v>
      </x:c>
      <x:c t="n">
        <x:v>2.3500</x:v>
      </x:c>
      <x:c t="str">
        <x:v>301102074N</x:v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XH522</x:v>
      </x:c>
      <x:c t="str">
        <x:v>BEMETA HELP Zuhany kapaszkodó, balos, 630x890x110mm, polírozott (301112041)</x:v>
      </x:c>
      <x:c t="str">
        <x:v>SAPHO</x:v>
      </x:c>
      <x:c t="str">
        <x:v>8592207002687</x:v>
      </x:c>
      <x:c t="str">
        <x:v>db        </x:v>
      </x:c>
      <x:c t="str">
        <x:v>73249000</x:v>
      </x:c>
      <x:c t="n">
        <x:v>2.0000</x:v>
      </x:c>
      <x:c t="str">
        <x:v>301112041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XH522W</x:v>
      </x:c>
      <x:c t="str">
        <x:v>BEMETA HELP Zuhany kapaszkodó, balos, 630x890x110mm, fehér (301112044)</x:v>
      </x:c>
      <x:c t="str">
        <x:v>SAPHO</x:v>
      </x:c>
      <x:c t="str">
        <x:v>8592207002694</x:v>
      </x:c>
      <x:c t="str">
        <x:v>db        </x:v>
      </x:c>
      <x:c t="str">
        <x:v>73249000</x:v>
      </x:c>
      <x:c t="n">
        <x:v>2.4500</x:v>
      </x:c>
      <x:c t="str">
        <x:v>301112044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XH523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>kifutott: 2025.11</x:v>
      </x:c>
    </x:row>
    <x:row>
      <x:c t="str">
        <x:v>XH523W</x:v>
      </x:c>
      <x:c t="str">
        <x:v>BEMETA HELP Felhajtható kapaszkodó, U-típus támasztékkal, 813mm, fehér (301102084N)</x:v>
      </x:c>
      <x:c t="str">
        <x:v>SAPHO</x:v>
      </x:c>
      <x:c t="str">
        <x:v>8592207004216</x:v>
      </x:c>
      <x:c t="str">
        <x:v>db        </x:v>
      </x:c>
      <x:c t="str">
        <x:v>73249000</x:v>
      </x:c>
      <x:c t="n">
        <x:v>2.3500</x:v>
      </x:c>
      <x:c t="str">
        <x:v>301102084N</x:v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XH524</x:v>
      </x:c>
      <x:c t="str">
        <x:v>BEMETA HELP Zuhany kapaszkodó, jobbos, 630x890x110mm, polírozott (301122041)</x:v>
      </x:c>
      <x:c t="str">
        <x:v>SAPHO</x:v>
      </x:c>
      <x:c t="str">
        <x:v>8592207002809</x:v>
      </x:c>
      <x:c t="str">
        <x:v>db        </x:v>
      </x:c>
      <x:c t="str">
        <x:v>73249000</x:v>
      </x:c>
      <x:c t="n">
        <x:v>2.2000</x:v>
      </x:c>
      <x:c t="str">
        <x:v>301122041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XH524W</x:v>
      </x:c>
      <x:c t="str">
        <x:v>BEMETA HELP Zuhany kapaszkodó, jobbos, 630x890x110mm, fehér (301122044)</x:v>
      </x:c>
      <x:c t="str">
        <x:v>SAPHO</x:v>
      </x:c>
      <x:c t="str">
        <x:v>8592207002816</x:v>
      </x:c>
      <x:c t="str">
        <x:v>db        </x:v>
      </x:c>
      <x:c t="str">
        <x:v>73249000</x:v>
      </x:c>
      <x:c t="n">
        <x:v>2.2000</x:v>
      </x:c>
      <x:c t="str">
        <x:v>301122044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XH526</x:v>
      </x:c>
      <x:c t="str">
        <x:v>BEMETA HELP Kapaszkodó, balos, 840x890x230mm, polírozott (301112131)</x:v>
      </x:c>
      <x:c t="str">
        <x:v>SAPHO</x:v>
      </x:c>
      <x:c t="str">
        <x:v>8592207002724</x:v>
      </x:c>
      <x:c t="str">
        <x:v>db        </x:v>
      </x:c>
      <x:c t="str">
        <x:v>73249000</x:v>
      </x:c>
      <x:c t="n">
        <x:v>2.6000</x:v>
      </x:c>
      <x:c t="str">
        <x:v>301112131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XH526W</x:v>
      </x:c>
      <x:c t="str">
        <x:v>BEMETA HELP Kapaszkodó, balos, 840x890x230mm, fehér (301112134)</x:v>
      </x:c>
      <x:c t="str">
        <x:v>SAPHO</x:v>
      </x:c>
      <x:c t="str">
        <x:v>8592207002731</x:v>
      </x:c>
      <x:c t="str">
        <x:v>db        </x:v>
      </x:c>
      <x:c t="str">
        <x:v>73249000</x:v>
      </x:c>
      <x:c t="n">
        <x:v>3.4500</x:v>
      </x:c>
      <x:c t="str">
        <x:v>301112134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XH528</x:v>
      </x:c>
      <x:c t="str">
        <x:v>BEMETA HELP Kapaszkodó, jobbos, 840x890x230mm, polírozott (301122141)</x:v>
      </x:c>
      <x:c t="str">
        <x:v>SAPHO</x:v>
      </x:c>
      <x:c t="str">
        <x:v>8592207002847</x:v>
      </x:c>
      <x:c t="str">
        <x:v>db        </x:v>
      </x:c>
      <x:c t="str">
        <x:v>73249000</x:v>
      </x:c>
      <x:c t="n">
        <x:v>2.6000</x:v>
      </x:c>
      <x:c t="str">
        <x:v>301122141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XH528W</x:v>
      </x:c>
      <x:c t="str">
        <x:v>BEMETA HELP Kapaszkodó, jobbos, 840x890x230mm, fehér (301122144)</x:v>
      </x:c>
      <x:c t="str">
        <x:v>SAPHO</x:v>
      </x:c>
      <x:c t="str">
        <x:v>8592207002854</x:v>
      </x:c>
      <x:c t="str">
        <x:v>db        </x:v>
      </x:c>
      <x:c t="str">
        <x:v>73249000</x:v>
      </x:c>
      <x:c t="n">
        <x:v>2.6000</x:v>
      </x:c>
      <x:c t="str">
        <x:v>301122144</x:v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XH530</x:v>
      </x:c>
      <x:c t="str">
        <x:v>BEMETA HELP Kapaszkodó, balos, 235x380x516mm, polírozott (301112101)</x:v>
      </x:c>
      <x:c t="str">
        <x:v>SAPHO</x:v>
      </x:c>
      <x:c t="str">
        <x:v>8592207002700</x:v>
      </x:c>
      <x:c t="str">
        <x:v>db        </x:v>
      </x:c>
      <x:c t="str">
        <x:v>73249000</x:v>
      </x:c>
      <x:c t="n">
        <x:v>2.5000</x:v>
      </x:c>
      <x:c t="str">
        <x:v>301112101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XH530W</x:v>
      </x:c>
      <x:c t="str">
        <x:v>BEMETA HELP Kapaszkodó, balos, 235x380x516mm, fehér (301112104)</x:v>
      </x:c>
      <x:c t="str">
        <x:v>SAPHO</x:v>
      </x:c>
      <x:c t="str">
        <x:v>8592207002717</x:v>
      </x:c>
      <x:c t="str">
        <x:v>db        </x:v>
      </x:c>
      <x:c t="str">
        <x:v>73249000</x:v>
      </x:c>
      <x:c t="n">
        <x:v>2.5000</x:v>
      </x:c>
      <x:c t="str">
        <x:v>301112104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XH532</x:v>
      </x:c>
      <x:c t="str">
        <x:v>BEMETA HELP Kapaszkodó, balos, 235x380x776mm, polírozott (301112151)</x:v>
      </x:c>
      <x:c t="str">
        <x:v>SAPHO</x:v>
      </x:c>
      <x:c t="str">
        <x:v>8592207002748</x:v>
      </x:c>
      <x:c t="str">
        <x:v>db        </x:v>
      </x:c>
      <x:c t="str">
        <x:v>73249000</x:v>
      </x:c>
      <x:c t="n">
        <x:v>3.2000</x:v>
      </x:c>
      <x:c t="str">
        <x:v>301112151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XH532W</x:v>
      </x:c>
      <x:c t="str">
        <x:v>BEMETA HELP Kapaszkodó, balos, 235x380x776mm, fehér (301112154)</x:v>
      </x:c>
      <x:c t="str">
        <x:v>SAPHO</x:v>
      </x:c>
      <x:c t="str">
        <x:v>8592207002755</x:v>
      </x:c>
      <x:c t="str">
        <x:v>db        </x:v>
      </x:c>
      <x:c t="str">
        <x:v>73249000</x:v>
      </x:c>
      <x:c t="n">
        <x:v>3.7500</x:v>
      </x:c>
      <x:c t="str">
        <x:v>301112154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XH534</x:v>
      </x:c>
      <x:c t="str">
        <x:v>BEMETA HELP Kapaszkodó, jobbos, 235x380x516mm, polírozott (301122111)</x:v>
      </x:c>
      <x:c t="str">
        <x:v>SAPHO</x:v>
      </x:c>
      <x:c t="str">
        <x:v>8592207002823</x:v>
      </x:c>
      <x:c t="str">
        <x:v>db        </x:v>
      </x:c>
      <x:c t="str">
        <x:v>73249000</x:v>
      </x:c>
      <x:c t="n">
        <x:v>2.5000</x:v>
      </x:c>
      <x:c t="str">
        <x:v>301122111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XH534W</x:v>
      </x:c>
      <x:c t="str">
        <x:v>BEMETA HELP Kapaszkodó, jobbos, 235x380x516mm, fehér (301122114)</x:v>
      </x:c>
      <x:c t="str">
        <x:v>SAPHO</x:v>
      </x:c>
      <x:c t="str">
        <x:v>8592207002830</x:v>
      </x:c>
      <x:c t="str">
        <x:v>db        </x:v>
      </x:c>
      <x:c t="str">
        <x:v>73249000</x:v>
      </x:c>
      <x:c t="n">
        <x:v>2.5000</x:v>
      </x:c>
      <x:c t="str">
        <x:v>301122114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XH536</x:v>
      </x:c>
      <x:c t="str">
        <x:v>BEMETA HELP Kapaszkodó, jobbos, 235x380x776mm, polírozott (301112161)</x:v>
      </x:c>
      <x:c t="str">
        <x:v>SAPHO</x:v>
      </x:c>
      <x:c t="str">
        <x:v>8592207002762</x:v>
      </x:c>
      <x:c t="str">
        <x:v>db        </x:v>
      </x:c>
      <x:c t="str">
        <x:v>73249000</x:v>
      </x:c>
      <x:c t="n">
        <x:v>3.2000</x:v>
      </x:c>
      <x:c t="str">
        <x:v>301112161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XH536W</x:v>
      </x:c>
      <x:c t="str">
        <x:v>BEMETA HELP Kapaszkodó, jobbos, 235x380x776mm, fehér (301112164)</x:v>
      </x:c>
      <x:c t="str">
        <x:v>SAPHO</x:v>
      </x:c>
      <x:c t="str">
        <x:v>8592207002779</x:v>
      </x:c>
      <x:c t="str">
        <x:v>db        </x:v>
      </x:c>
      <x:c t="str">
        <x:v>73249000</x:v>
      </x:c>
      <x:c t="n">
        <x:v>3.7500</x:v>
      </x:c>
      <x:c t="str">
        <x:v>301112164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XH538</x:v>
      </x:c>
      <x:c t="str">
        <x:v>BEMETA HELP Kapaszkodó, U-típus, 600mm, polírozott (301102051)</x:v>
      </x:c>
      <x:c t="str">
        <x:v>SAPHO</x:v>
      </x:c>
      <x:c t="str">
        <x:v>8592207001727</x:v>
      </x:c>
      <x:c t="str">
        <x:v>db        </x:v>
      </x:c>
      <x:c t="str">
        <x:v>73249000</x:v>
      </x:c>
      <x:c t="n">
        <x:v>2.1500</x:v>
      </x:c>
      <x:c t="str">
        <x:v>301102051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XH538B</x:v>
      </x:c>
      <x:c t="str">
        <x:v>BEMETA HELP Kapaszkodó, U-típus, takaróval, 600mm, matt fekete</x:v>
      </x:c>
      <x:c t="str">
        <x:v>SAPHO</x:v>
      </x:c>
      <x:c t="str">
        <x:v>8592207048197</x:v>
      </x:c>
      <x:c t="str">
        <x:v>db        </x:v>
      </x:c>
      <x:c t="str">
        <x:v>73249000</x:v>
      </x:c>
      <x:c t="n">
        <x:v>2.1500</x:v>
      </x:c>
      <x:c t="str">
        <x:v>301707270</x:v>
      </x:c>
      <x:c t="str">
        <x:v>kiegészítők</x:v>
      </x:c>
      <x:c t="str">
        <x:v>kapaszkodó</x:v>
      </x:c>
      <x:c t="n">
        <x:v>0.0000</x:v>
      </x:c>
      <x:c t="n">
        <x:v>32000.0000</x:v>
      </x:c>
      <x:c t="str">
        <x:v>újdonság: 2024.12</x:v>
      </x:c>
    </x:row>
    <x:row>
      <x:c t="str">
        <x:v>XH538W</x:v>
      </x:c>
      <x:c t="str">
        <x:v>BEMETA HELP Kapaszkodó, U-típus, 600mm, fehér (301102054)</x:v>
      </x:c>
      <x:c t="str">
        <x:v>SAPHO</x:v>
      </x:c>
      <x:c t="str">
        <x:v>8592207001734</x:v>
      </x:c>
      <x:c t="str">
        <x:v>db        </x:v>
      </x:c>
      <x:c t="str">
        <x:v>73249000</x:v>
      </x:c>
      <x:c t="n">
        <x:v>2.4000</x:v>
      </x:c>
      <x:c t="str">
        <x:v>301102054</x:v>
      </x:c>
      <x:c t="str">
        <x:v>kiegészítők</x:v>
      </x:c>
      <x:c t="str">
        <x:v>kapaszkodó</x:v>
      </x:c>
      <x:c t="n">
        <x:v>0.0000</x:v>
      </x:c>
      <x:c t="n">
        <x:v>22400.0000</x:v>
      </x:c>
      <x:c t="str">
        <x:v/>
      </x:c>
    </x:row>
    <x:row>
      <x:c t="str">
        <x:v>XH540</x:v>
      </x:c>
      <x:c t="str">
        <x:v>BEMETA HELP Kapaszkodó, U-típus, 813mm, polírozott (301102061)</x:v>
      </x:c>
      <x:c t="str">
        <x:v>SAPHO</x:v>
      </x:c>
      <x:c t="str">
        <x:v>8592207001741</x:v>
      </x:c>
      <x:c t="str">
        <x:v>db        </x:v>
      </x:c>
      <x:c t="str">
        <x:v>73249000</x:v>
      </x:c>
      <x:c t="n">
        <x:v>2.4500</x:v>
      </x:c>
      <x:c t="str">
        <x:v>301102061</x:v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XH540B</x:v>
      </x:c>
      <x:c t="str">
        <x:v>BEMETA HELP Kapaszkodó, U-típus, takaróval, 813mm, fekete (301707460)</x:v>
      </x:c>
      <x:c t="str">
        <x:v>SAPHO</x:v>
      </x:c>
      <x:c t="str">
        <x:v>8592207031908</x:v>
      </x:c>
      <x:c t="str">
        <x:v>db        </x:v>
      </x:c>
      <x:c t="str">
        <x:v>73249000</x:v>
      </x:c>
      <x:c t="n">
        <x:v>1.9500</x:v>
      </x:c>
      <x:c t="str">
        <x:v>301707460</x:v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XH540W</x:v>
      </x:c>
      <x:c t="str">
        <x:v>BEMETA HELP Kapaszkodó, U-típus, 813mm, fehér (301102064)</x:v>
      </x:c>
      <x:c t="str">
        <x:v>SAPHO</x:v>
      </x:c>
      <x:c t="str">
        <x:v>8592207001758</x:v>
      </x:c>
      <x:c t="str">
        <x:v>db        </x:v>
      </x:c>
      <x:c t="str">
        <x:v>73249000</x:v>
      </x:c>
      <x:c t="n">
        <x:v>2.9500</x:v>
      </x:c>
      <x:c t="str">
        <x:v>301102064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XH542</x:v>
      </x:c>
      <x:c t="str">
        <x:v>BEMETA HELP Kapaszkodó, U-típus, 900mm, polírozott (301102991)</x:v>
      </x:c>
      <x:c t="str">
        <x:v>SAPHO</x:v>
      </x:c>
      <x:c t="str">
        <x:v>8592207008405</x:v>
      </x:c>
      <x:c t="str">
        <x:v>db        </x:v>
      </x:c>
      <x:c t="str">
        <x:v>83024190</x:v>
      </x:c>
      <x:c t="n">
        <x:v>2.9000</x:v>
      </x:c>
      <x:c t="str">
        <x:v>301102991</x:v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XH542W</x:v>
      </x:c>
      <x:c t="str">
        <x:v>BEMETA HELP Kapaszkodó, U-típus, 900mm, fehér (301102994)</x:v>
      </x:c>
      <x:c t="str">
        <x:v>SAPHO</x:v>
      </x:c>
      <x:c t="str">
        <x:v>8592207008429</x:v>
      </x:c>
      <x:c t="str">
        <x:v>db        </x:v>
      </x:c>
      <x:c t="str">
        <x:v>83024190</x:v>
      </x:c>
      <x:c t="n">
        <x:v>3.8500</x:v>
      </x:c>
      <x:c t="str">
        <x:v>301102994</x:v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XH543</x:v>
      </x:c>
      <x:c t="str">
        <x:v>BEMETA HELP Kapaszkodó, 300mm, matt (301100302)</x:v>
      </x:c>
      <x:c t="str">
        <x:v>SAPHO</x:v>
      </x:c>
      <x:c t="str">
        <x:v>8592207003974</x:v>
      </x:c>
      <x:c t="str">
        <x:v>db        </x:v>
      </x:c>
      <x:c t="str">
        <x:v>83024190</x:v>
      </x:c>
      <x:c t="n">
        <x:v>0.7360</x:v>
      </x:c>
      <x:c t="str">
        <x:v>301100302</x:v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XH544</x:v>
      </x:c>
      <x:c t="str">
        <x:v>BEMETA HELP Zuhany kapaszkodó, 710x710mm, polírozott (301102031)</x:v>
      </x:c>
      <x:c t="str">
        <x:v>SAPHO</x:v>
      </x:c>
      <x:c t="str">
        <x:v>8592207002618</x:v>
      </x:c>
      <x:c t="str">
        <x:v>db        </x:v>
      </x:c>
      <x:c t="str">
        <x:v>73249000</x:v>
      </x:c>
      <x:c t="n">
        <x:v>1.5000</x:v>
      </x:c>
      <x:c t="str">
        <x:v>301102031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XH544W</x:v>
      </x:c>
      <x:c t="str">
        <x:v>BEMETA HELP Zuhany kapaszkodó, 710x710mm, fehér (301102034)</x:v>
      </x:c>
      <x:c t="str">
        <x:v>SAPHO</x:v>
      </x:c>
      <x:c t="str">
        <x:v>8592207002625</x:v>
      </x:c>
      <x:c t="str">
        <x:v>db        </x:v>
      </x:c>
      <x:c t="str">
        <x:v>73249000</x:v>
      </x:c>
      <x:c t="n">
        <x:v>1.9000</x:v>
      </x:c>
      <x:c t="str">
        <x:v>301102034</x:v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XH545</x:v>
      </x:c>
      <x:c t="str">
        <x:v>BEMETA HELP Kapaszkodó, 400mm, matt (301100402)</x:v>
      </x:c>
      <x:c t="str">
        <x:v>SAPHO</x:v>
      </x:c>
      <x:c t="str">
        <x:v>8592207003981</x:v>
      </x:c>
      <x:c t="str">
        <x:v>db        </x:v>
      </x:c>
      <x:c t="str">
        <x:v>83024190</x:v>
      </x:c>
      <x:c t="n">
        <x:v>0.7860</x:v>
      </x:c>
      <x:c t="str">
        <x:v>301100402</x:v>
      </x:c>
      <x:c t="str">
        <x:v>kiegészítők</x:v>
      </x:c>
      <x:c t="str">
        <x:v>kapaszkodó</x:v>
      </x:c>
      <x:c t="n">
        <x:v>0.0000</x:v>
      </x:c>
      <x:c t="n">
        <x:v>22500.0000</x:v>
      </x:c>
      <x:c t="str">
        <x:v/>
      </x:c>
    </x:row>
    <x:row>
      <x:c t="str">
        <x:v>XH546</x:v>
      </x:c>
      <x:c t="str">
        <x:v>BEMETA HELP Kapaszkodó, 500mm, matt (301100502)</x:v>
      </x:c>
      <x:c t="str">
        <x:v>SAPHO</x:v>
      </x:c>
      <x:c t="str">
        <x:v>8592207003998</x:v>
      </x:c>
      <x:c t="str">
        <x:v>db        </x:v>
      </x:c>
      <x:c t="str">
        <x:v>83024190</x:v>
      </x:c>
      <x:c t="n">
        <x:v>0.9490</x:v>
      </x:c>
      <x:c t="str">
        <x:v>301100502</x:v>
      </x:c>
      <x:c t="str">
        <x:v>kiegészítők</x:v>
      </x:c>
      <x:c t="str">
        <x:v>kapaszkodó</x:v>
      </x:c>
      <x:c t="n">
        <x:v>0.0000</x:v>
      </x:c>
      <x:c t="n">
        <x:v>26600.0000</x:v>
      </x:c>
      <x:c t="str">
        <x:v/>
      </x:c>
    </x:row>
    <x:row>
      <x:c t="str">
        <x:v>XH547</x:v>
      </x:c>
      <x:c t="str">
        <x:v>BEMETA HELP Kapaszkodó, 500mm, polírozott (301100501)</x:v>
      </x:c>
      <x:c t="str">
        <x:v>SAPHO</x:v>
      </x:c>
      <x:c t="str">
        <x:v>8592207001642</x:v>
      </x:c>
      <x:c t="str">
        <x:v>db        </x:v>
      </x:c>
      <x:c t="str">
        <x:v>83024190</x:v>
      </x:c>
      <x:c t="n">
        <x:v>0.9320</x:v>
      </x:c>
      <x:c t="str">
        <x:v>301100501</x:v>
      </x:c>
      <x:c t="str">
        <x:v>kiegészítők</x:v>
      </x:c>
      <x:c t="str">
        <x:v>kapaszkodó</x:v>
      </x:c>
      <x:c t="n">
        <x:v>0.0000</x:v>
      </x:c>
      <x:c t="n">
        <x:v>24800.0000</x:v>
      </x:c>
      <x:c t="str">
        <x:v/>
      </x:c>
    </x:row>
    <x:row>
      <x:c t="str">
        <x:v>XH548</x:v>
      </x:c>
      <x:c t="str">
        <x:v>BEMETA HELP Kapaszkodó, 600mm, matt (301100602)</x:v>
      </x:c>
      <x:c t="str">
        <x:v>SAPHO</x:v>
      </x:c>
      <x:c t="str">
        <x:v>8592207009693</x:v>
      </x:c>
      <x:c t="str">
        <x:v>db        </x:v>
      </x:c>
      <x:c t="str">
        <x:v>83024190</x:v>
      </x:c>
      <x:c t="n">
        <x:v>1.0450</x:v>
      </x:c>
      <x:c t="str">
        <x:v>301100602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XH549</x:v>
      </x:c>
      <x:c t="str">
        <x:v>BEMETA HELP Kapaszkodó, 700mm, matt (301100702)</x:v>
      </x:c>
      <x:c t="str">
        <x:v>SAPHO</x:v>
      </x:c>
      <x:c t="str">
        <x:v>8592207005572</x:v>
      </x:c>
      <x:c t="str">
        <x:v>db        </x:v>
      </x:c>
      <x:c t="str">
        <x:v>83024190</x:v>
      </x:c>
      <x:c t="n">
        <x:v>1.1500</x:v>
      </x:c>
      <x:c t="str">
        <x:v>301100702</x:v>
      </x:c>
      <x:c t="str">
        <x:v>kiegészítők</x:v>
      </x:c>
      <x:c t="str">
        <x:v>kapaszkodó</x:v>
      </x:c>
      <x:c t="n">
        <x:v>0.0000</x:v>
      </x:c>
      <x:c t="n">
        <x:v>28500.0000</x:v>
      </x:c>
      <x:c t="str">
        <x:v/>
      </x:c>
    </x:row>
    <x:row>
      <x:c t="str">
        <x:v>XH550</x:v>
      </x:c>
      <x:c t="str">
        <x:v>BEMETA HELP Kapaszkodó, 700mm, polírozott (301100701)</x:v>
      </x:c>
      <x:c t="str">
        <x:v>SAPHO</x:v>
      </x:c>
      <x:c t="str">
        <x:v>8592207002472</x:v>
      </x:c>
      <x:c t="str">
        <x:v>db        </x:v>
      </x:c>
      <x:c t="str">
        <x:v>83024190</x:v>
      </x:c>
      <x:c t="n">
        <x:v>1.1390</x:v>
      </x:c>
      <x:c t="str">
        <x:v>301100701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XH551</x:v>
      </x:c>
      <x:c t="str">
        <x:v>BEMETA HELP Kapaszkodó, 900mm, polírozott (301100901)</x:v>
      </x:c>
      <x:c t="str">
        <x:v>SAPHO</x:v>
      </x:c>
      <x:c t="str">
        <x:v>8592207002496</x:v>
      </x:c>
      <x:c t="str">
        <x:v>db        </x:v>
      </x:c>
      <x:c t="str">
        <x:v>83024190</x:v>
      </x:c>
      <x:c t="n">
        <x:v>1.3750</x:v>
      </x:c>
      <x:c t="str">
        <x:v>301100901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XH552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83024190</x:v>
      </x:c>
      <x:c t="n">
        <x:v>3.7000</x:v>
      </x:c>
      <x:c t="str">
        <x:v>301102081N</x:v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XH553</x:v>
      </x:c>
      <x:c t="str">
        <x:v>BEMETA HELP Felhajtható kapaszkodó, U-típus, WC papírtartóval, 813mm, fehér (301102284)</x:v>
      </x:c>
      <x:c t="str">
        <x:v>SAPHO</x:v>
      </x:c>
      <x:c t="str">
        <x:v>8592207005671</x:v>
      </x:c>
      <x:c t="str">
        <x:v>db        </x:v>
      </x:c>
      <x:c t="str">
        <x:v>83024190</x:v>
      </x:c>
      <x:c t="n">
        <x:v>3.8500</x:v>
      </x:c>
      <x:c t="str">
        <x:v>301102284</x:v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XH554</x:v>
      </x:c>
      <x:c t="str">
        <x:v>BEMETA HELP Zuhany kapaszkodó, balos, 630x890x110mm, matt (301112042)</x:v>
      </x:c>
      <x:c t="str">
        <x:v>SAPHO</x:v>
      </x:c>
      <x:c t="str">
        <x:v>8592207005749</x:v>
      </x:c>
      <x:c t="str">
        <x:v>db        </x:v>
      </x:c>
      <x:c t="str">
        <x:v>83024190</x:v>
      </x:c>
      <x:c t="n">
        <x:v>2.8000</x:v>
      </x:c>
      <x:c t="str">
        <x:v>301112042</x:v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XH555</x:v>
      </x:c>
      <x:c t="str">
        <x:v>BEMETA HELP Kapaszkodó, 700mm, fehér (301100704)</x:v>
      </x:c>
      <x:c t="str">
        <x:v>SAPHO</x:v>
      </x:c>
      <x:c t="str">
        <x:v>8592207002489</x:v>
      </x:c>
      <x:c t="str">
        <x:v>db        </x:v>
      </x:c>
      <x:c t="str">
        <x:v>83024190</x:v>
      </x:c>
      <x:c t="n">
        <x:v>1.3120</x:v>
      </x:c>
      <x:c t="str">
        <x:v>301100704</x:v>
      </x:c>
      <x:c t="str">
        <x:v>kiegészítők</x:v>
      </x:c>
      <x:c t="str">
        <x:v>kapaszkodó</x:v>
      </x:c>
      <x:c t="n">
        <x:v>0.0000</x:v>
      </x:c>
      <x:c t="n">
        <x:v>15600.0000</x:v>
      </x:c>
      <x:c t="str">
        <x:v/>
      </x:c>
    </x:row>
    <x:row>
      <x:c t="str">
        <x:v>XH556</x:v>
      </x:c>
      <x:c t="str">
        <x:v>BEMETA HELP Felhajtható kapaszkodó, U-típus, álló, padlóra szerelhető, 813mm, polírozott (301107601)</x:v>
      </x:c>
      <x:c t="str">
        <x:v>SAPHO</x:v>
      </x:c>
      <x:c t="str">
        <x:v>8592207004261</x:v>
      </x:c>
      <x:c t="str">
        <x:v>db        </x:v>
      </x:c>
      <x:c t="str">
        <x:v>83024190</x:v>
      </x:c>
      <x:c t="n">
        <x:v>7.0000</x:v>
      </x:c>
      <x:c t="str">
        <x:v>301107601</x:v>
      </x:c>
      <x:c t="str">
        <x:v>kiegészítők</x:v>
      </x:c>
      <x:c t="str">
        <x:v>kapaszkodó</x:v>
      </x:c>
      <x:c t="n">
        <x:v>0.0000</x:v>
      </x:c>
      <x:c t="n">
        <x:v>119000.0000</x:v>
      </x:c>
      <x:c t="str">
        <x:v/>
      </x:c>
    </x:row>
    <x:row>
      <x:c t="str">
        <x:v>XH557</x:v>
      </x:c>
      <x:c t="str">
        <x:v>BEMETA HELP Felhajtható kapaszkodó, 760mm, polírozott (301102091)</x:v>
      </x:c>
      <x:c t="str">
        <x:v>SAPHO</x:v>
      </x:c>
      <x:c t="str">
        <x:v>8592207001703</x:v>
      </x:c>
      <x:c t="str">
        <x:v>db        </x:v>
      </x:c>
      <x:c t="str">
        <x:v>83024190</x:v>
      </x:c>
      <x:c t="n">
        <x:v>2.2000</x:v>
      </x:c>
      <x:c t="str">
        <x:v>301102091</x:v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XH558</x:v>
      </x:c>
      <x:c t="str">
        <x:v>BEMETA HELP Felhajtható kapaszkodó, U-típus, 900mm, fehér (301102904)</x:v>
      </x:c>
      <x:c t="str">
        <x:v>SAPHO</x:v>
      </x:c>
      <x:c t="str">
        <x:v>8592207008399</x:v>
      </x:c>
      <x:c t="str">
        <x:v>db        </x:v>
      </x:c>
      <x:c t="str">
        <x:v>83024190</x:v>
      </x:c>
      <x:c t="n">
        <x:v>4.0000</x:v>
      </x:c>
      <x:c t="str">
        <x:v>301102904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XH559</x:v>
      </x:c>
      <x:c t="str">
        <x:v>BEMETA HELP Felhajtható kapaszkodó, U-típus, WC papírtartóval, 813mm, polírozott (301102281)</x:v>
      </x:c>
      <x:c t="str">
        <x:v>SAPHO</x:v>
      </x:c>
      <x:c t="str">
        <x:v>8592207005657</x:v>
      </x:c>
      <x:c t="str">
        <x:v>db        </x:v>
      </x:c>
      <x:c t="str">
        <x:v>83024190</x:v>
      </x:c>
      <x:c t="n">
        <x:v>2.9500</x:v>
      </x:c>
      <x:c t="str">
        <x:v>301102281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XH560</x:v>
      </x:c>
      <x:c t="str">
        <x:v>BEMETA HELP Felhajtható kapaszkodó, U-típus, 813mm, matt (301102082)</x:v>
      </x:c>
      <x:c t="str">
        <x:v>SAPHO</x:v>
      </x:c>
      <x:c t="str">
        <x:v>8592207004056</x:v>
      </x:c>
      <x:c t="str">
        <x:v>db        </x:v>
      </x:c>
      <x:c t="str">
        <x:v>83024190</x:v>
      </x:c>
      <x:c t="n">
        <x:v>2.7500</x:v>
      </x:c>
      <x:c t="str">
        <x:v>301102082</x:v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XH561</x:v>
      </x:c>
      <x:c t="str">
        <x:v>BEMETA HELP Kapaszkodó 120°, 660x400mm, matt (301102012)</x:v>
      </x:c>
      <x:c t="str">
        <x:v>SAPHO</x:v>
      </x:c>
      <x:c t="str">
        <x:v>8592207005633</x:v>
      </x:c>
      <x:c t="str">
        <x:v>db        </x:v>
      </x:c>
      <x:c t="str">
        <x:v>83024190</x:v>
      </x:c>
      <x:c t="n">
        <x:v>1.3720</x:v>
      </x:c>
      <x:c t="str">
        <x:v>301102012</x:v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XH562</x:v>
      </x:c>
      <x:c t="str">
        <x:v>BEMETA HELP Kapaszkodó, 800mm, matt (301100802)</x:v>
      </x:c>
      <x:c t="str">
        <x:v>SAPHO</x:v>
      </x:c>
      <x:c t="str">
        <x:v>8592207004018</x:v>
      </x:c>
      <x:c t="str">
        <x:v>db        </x:v>
      </x:c>
      <x:c t="str">
        <x:v>83024190</x:v>
      </x:c>
      <x:c t="n">
        <x:v>1.3010</x:v>
      </x:c>
      <x:c t="str">
        <x:v>301100802</x:v>
      </x:c>
      <x:c t="str">
        <x:v>kiegészítők</x:v>
      </x:c>
      <x:c t="str">
        <x:v>kapaszkodó</x:v>
      </x:c>
      <x:c t="n">
        <x:v>0.0000</x:v>
      </x:c>
      <x:c t="n">
        <x:v>29000.0000</x:v>
      </x:c>
      <x:c t="str">
        <x:v/>
      </x:c>
    </x:row>
    <x:row>
      <x:c t="str">
        <x:v>XH563</x:v>
      </x:c>
      <x:c t="str">
        <x:v>BEMETA HELP Zuhany kapaszkodó, balos, 1180x660x580mm, fehér (301122024)</x:v>
      </x:c>
      <x:c t="str">
        <x:v>SAPHO</x:v>
      </x:c>
      <x:c t="str">
        <x:v>8592207002793</x:v>
      </x:c>
      <x:c t="str">
        <x:v>db        </x:v>
      </x:c>
      <x:c t="str">
        <x:v>83024190</x:v>
      </x:c>
      <x:c t="n">
        <x:v>4.0000</x:v>
      </x:c>
      <x:c t="str">
        <x:v>301122024</x:v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XH564</x:v>
      </x:c>
      <x:c t="str">
        <x:v>BEMETA HELP Kapaszkodó, 1500mm, polírozott (301101501)</x:v>
      </x:c>
      <x:c t="str">
        <x:v>SAPHO</x:v>
      </x:c>
      <x:c t="str">
        <x:v>8592207002571</x:v>
      </x:c>
      <x:c t="str">
        <x:v>db        </x:v>
      </x:c>
      <x:c t="str">
        <x:v>83024190</x:v>
      </x:c>
      <x:c t="n">
        <x:v>2.2670</x:v>
      </x:c>
      <x:c t="str">
        <x:v>301101501</x:v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XH566</x:v>
      </x:c>
      <x:c t="str">
        <x:v>BEMETA HELP Kézizuahny tartó, ABS/króm (338514372)</x:v>
      </x:c>
      <x:c t="str">
        <x:v>SAPHO</x:v>
      </x:c>
      <x:c t="str">
        <x:v>8592207007354</x:v>
      </x:c>
      <x:c t="str">
        <x:v>db        </x:v>
      </x:c>
      <x:c t="str">
        <x:v>39249000</x:v>
      </x:c>
      <x:c t="n">
        <x:v>0.2900</x:v>
      </x:c>
      <x:c t="str">
        <x:v>338514372</x:v>
      </x:c>
      <x:c t="str">
        <x:v>zuhanyszettek</x:v>
      </x:c>
      <x:c t="str">
        <x:v>zuhanytartó</x:v>
      </x:c>
      <x:c t="n">
        <x:v>0.0000</x:v>
      </x:c>
      <x:c t="n">
        <x:v>22600.0000</x:v>
      </x:c>
      <x:c t="str">
        <x:v/>
      </x:c>
    </x:row>
    <x:row>
      <x:c t="str">
        <x:v>XH574</x:v>
      </x:c>
      <x:c t="str">
        <x:v>BEMETA HELP kapaszkodó, 700mm, matt (301553015)</x:v>
      </x:c>
      <x:c t="str">
        <x:v>SAPHO</x:v>
      </x:c>
      <x:c t="str">
        <x:v>8592207033780</x:v>
      </x:c>
      <x:c t="str">
        <x:v>db        </x:v>
      </x:c>
      <x:c t="str">
        <x:v>73249000</x:v>
      </x:c>
      <x:c t="n">
        <x:v>1.2950</x:v>
      </x:c>
      <x:c t="str">
        <x:v>301553015</x:v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XH574B</x:v>
      </x:c>
      <x:c t="str">
        <x:v>BEMETA HELP kapaszkodó, 700mm, fekete (301553010)</x:v>
      </x:c>
      <x:c t="str">
        <x:v>SAPHO</x:v>
      </x:c>
      <x:c t="str">
        <x:v>8592207033803</x:v>
      </x:c>
      <x:c t="str">
        <x:v>db        </x:v>
      </x:c>
      <x:c t="str">
        <x:v>73249000</x:v>
      </x:c>
      <x:c t="n">
        <x:v>1.2950</x:v>
      </x:c>
      <x:c t="str">
        <x:v>301553010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XH574W</x:v>
      </x:c>
      <x:c t="str">
        <x:v>BEMETA HELP kapaszkodó, 700mm, fehér (301553014)</x:v>
      </x:c>
      <x:c t="str">
        <x:v>SAPHO</x:v>
      </x:c>
      <x:c t="str">
        <x:v>8592207033797</x:v>
      </x:c>
      <x:c t="str">
        <x:v>db        </x:v>
      </x:c>
      <x:c t="str">
        <x:v>73249000</x:v>
      </x:c>
      <x:c t="n">
        <x:v>1.2950</x:v>
      </x:c>
      <x:c t="str">
        <x:v>301553014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XJ003</x:v>
      </x:c>
      <x:c t="str">
        <x:v>BEMETA RETRO Kleenex box, 250x130x75mm, króm (102303022)</x:v>
      </x:c>
      <x:c t="str">
        <x:v>SAPHO</x:v>
      </x:c>
      <x:c t="str">
        <x:v>8592207021046</x:v>
      </x:c>
      <x:c t="str">
        <x:v>db        </x:v>
      </x:c>
      <x:c t="str">
        <x:v>74182000</x:v>
      </x:c>
      <x:c t="n">
        <x:v>0.7110</x:v>
      </x:c>
      <x:c t="str">
        <x:v>102303022</x:v>
      </x:c>
      <x:c t="str">
        <x:v>egyéb kiegészítő</x:v>
      </x:c>
      <x:c t="str">
        <x:v>higiéniai adagoló</x:v>
      </x:c>
      <x:c t="n">
        <x:v>0.0000</x:v>
      </x:c>
      <x:c t="n">
        <x:v>22400.0000</x:v>
      </x:c>
      <x:c t="str">
        <x:v/>
      </x:c>
    </x:row>
    <x:row>
      <x:c t="str">
        <x:v>XJ004</x:v>
      </x:c>
      <x:c t="str">
        <x:v>BEMETA KOZM.TÜKRÖK Álló kozmetikai tükör, 230x390x150mm, átm:180mm (112201412)</x:v>
      </x:c>
      <x:c t="str">
        <x:v>SAPHO</x:v>
      </x:c>
      <x:c t="str">
        <x:v>8592207017742</x:v>
      </x:c>
      <x:c t="str">
        <x:v>db        </x:v>
      </x:c>
      <x:c t="str">
        <x:v>70099200</x:v>
      </x:c>
      <x:c t="n">
        <x:v>1.5500</x:v>
      </x:c>
      <x:c t="str">
        <x:v>112201412</x:v>
      </x:c>
      <x:c t="str">
        <x:v>kiegészítők</x:v>
      </x:c>
      <x:c t="str">
        <x:v>kozmetikai tükör</x:v>
      </x:c>
      <x:c t="n">
        <x:v>0.0000</x:v>
      </x:c>
      <x:c t="n">
        <x:v>25000.0000</x:v>
      </x:c>
      <x:c t="str">
        <x:v/>
      </x:c>
    </x:row>
    <x:row>
      <x:c t="str">
        <x:v>XJ007</x:v>
      </x:c>
      <x:c t="str">
        <x:v>BEMETA KOZM.TÜKRÖK Kozmetikai tükör, LED világítással, 205x205x400mm; 5,6W (112101202)</x:v>
      </x:c>
      <x:c t="str">
        <x:v>SAPHO</x:v>
      </x:c>
      <x:c t="str">
        <x:v>8592207016066</x:v>
      </x:c>
      <x:c t="str">
        <x:v>db        </x:v>
      </x:c>
      <x:c t="str">
        <x:v>70099200</x:v>
      </x:c>
      <x:c t="n">
        <x:v>2.6500</x:v>
      </x:c>
      <x:c t="str">
        <x:v>112101202</x:v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>kifutott: 2025.11</x:v>
      </x:c>
    </x:row>
    <x:row>
      <x:c t="str">
        <x:v>XJ011</x:v>
      </x:c>
      <x:c t="str">
        <x:v>BEMETA RETRO Pedálos szemetes, 170x260x170mm, 3l, bronz (104315023)</x:v>
      </x:c>
      <x:c t="str">
        <x:v>SAPHO</x:v>
      </x:c>
      <x:c t="str">
        <x:v>8592207021039</x:v>
      </x:c>
      <x:c t="str">
        <x:v>db        </x:v>
      </x:c>
      <x:c t="str">
        <x:v>73239300</x:v>
      </x:c>
      <x:c t="n">
        <x:v>0.9050</x:v>
      </x:c>
      <x:c t="str">
        <x:v>104315023</x:v>
      </x:c>
      <x:c t="str">
        <x:v>kiegészítők</x:v>
      </x:c>
      <x:c t="str">
        <x:v>kosár</x:v>
      </x:c>
      <x:c t="n">
        <x:v>0.0000</x:v>
      </x:c>
      <x:c t="n">
        <x:v>22400.0000</x:v>
      </x:c>
      <x:c t="str">
        <x:v/>
      </x:c>
    </x:row>
    <x:row>
      <x:c t="str">
        <x:v>XJ011PG</x:v>
      </x:c>
      <x:c t="str">
        <x:v>X-ROUND COPPER szemetes, 3l, matt réz</x:v>
      </x:c>
      <x:c t="str">
        <x:v>SAPHO</x:v>
      </x:c>
      <x:c t="str">
        <x:v>8590913128974</x:v>
      </x:c>
      <x:c t="str">
        <x:v>db        </x:v>
      </x:c>
      <x:c t="str">
        <x:v>73249000</x:v>
      </x:c>
      <x:c t="n">
        <x:v>0.5470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8900.0000</x:v>
      </x:c>
      <x:c t="str">
        <x:v>újdonság: 2025.12</x:v>
      </x:c>
    </x:row>
    <x:row>
      <x:c t="str">
        <x:v>XJ012</x:v>
      </x:c>
      <x:c t="str">
        <x:v>BEMETA OMEGA Zuhanykabinhoz vízlehúzó, 265x175x55mm, króm (104237012)</x:v>
      </x:c>
      <x:c t="str">
        <x:v>SAPHO</x:v>
      </x:c>
      <x:c t="str">
        <x:v>8592207013874</x:v>
      </x:c>
      <x:c t="str">
        <x:v>db        </x:v>
      </x:c>
      <x:c t="str">
        <x:v>74182000</x:v>
      </x:c>
      <x:c t="n">
        <x:v>0.4220</x:v>
      </x:c>
      <x:c t="str">
        <x:v>104237012</x:v>
      </x:c>
      <x:c t="str">
        <x:v>egyéb kiegészítő</x:v>
      </x:c>
      <x:c t="str">
        <x:v>vízlehúzó</x:v>
      </x:c>
      <x:c t="n">
        <x:v>0.0000</x:v>
      </x:c>
      <x:c t="n">
        <x:v>17200.0000</x:v>
      </x:c>
      <x:c t="str">
        <x:v/>
      </x:c>
    </x:row>
    <x:row>
      <x:c t="str">
        <x:v>XJ012PG</x:v>
      </x:c>
      <x:c t="str">
        <x:v>X-ROUND COPPER WC-kefetartó, matt réz</x:v>
      </x:c>
      <x:c t="str">
        <x:v>SAPHO</x:v>
      </x:c>
      <x:c t="str">
        <x:v>8590913128981</x:v>
      </x:c>
      <x:c t="str">
        <x:v>db        </x:v>
      </x:c>
      <x:c t="str">
        <x:v>73249000</x:v>
      </x:c>
      <x:c t="n">
        <x:v>0.3330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6400.0000</x:v>
      </x:c>
      <x:c t="str">
        <x:v>újdonság: 2025.12</x:v>
      </x:c>
    </x:row>
    <x:row>
      <x:c t="str">
        <x:v>XJ014</x:v>
      </x:c>
      <x:c t="str">
        <x:v>BEMETA ZUHANY Zuhanyfüggöny tartó, sarok kivitel, átm:25mm, 900x500x900mm, inox/polírozott (101120042)</x:v>
      </x:c>
      <x:c t="str">
        <x:v>SAPHO</x:v>
      </x:c>
      <x:c t="str">
        <x:v>8592207001321</x:v>
      </x:c>
      <x:c t="str">
        <x:v>db        </x:v>
      </x:c>
      <x:c t="str">
        <x:v>73249000</x:v>
      </x:c>
      <x:c t="n">
        <x:v>2.8500</x:v>
      </x:c>
      <x:c t="str">
        <x:v>101120042</x:v>
      </x:c>
      <x:c t="str">
        <x:v>kiegészítők</x:v>
      </x:c>
      <x:c t="str">
        <x:v>zuhanyfüggöny</x:v>
      </x:c>
      <x:c t="n">
        <x:v>0.0000</x:v>
      </x:c>
      <x:c t="n">
        <x:v>50000.0000</x:v>
      </x:c>
      <x:c t="str">
        <x:v/>
      </x:c>
    </x:row>
    <x:row>
      <x:c t="str">
        <x:v>XJ015</x:v>
      </x:c>
      <x:c t="str">
        <x:v>BEMETA KOZM.TÜKRÖK Kozmetikai tükör, 238x255x465mm, átm:182mm (112201518)</x:v>
      </x:c>
      <x:c t="str">
        <x:v>SAPHO</x:v>
      </x:c>
      <x:c t="str">
        <x:v>8592207016004</x:v>
      </x:c>
      <x:c t="str">
        <x:v>db        </x:v>
      </x:c>
      <x:c t="str">
        <x:v>70099200</x:v>
      </x:c>
      <x:c t="n">
        <x:v>1.2100</x:v>
      </x:c>
      <x:c t="str">
        <x:v>112201518</x:v>
      </x:c>
      <x:c t="str">
        <x:v>tükör</x:v>
      </x:c>
      <x:c t="str">
        <x:v>tükör</x:v>
      </x:c>
      <x:c t="n">
        <x:v>0.0000</x:v>
      </x:c>
      <x:c t="n">
        <x:v>37200.0000</x:v>
      </x:c>
      <x:c t="str">
        <x:v/>
      </x:c>
    </x:row>
    <x:row>
      <x:c t="str">
        <x:v>XJ016</x:v>
      </x:c>
      <x:c t="str">
        <x:v>BEMETA HELP Billenthető tükör, 600x400mm, matt (301401032)</x:v>
      </x:c>
      <x:c t="str">
        <x:v>SAPHO</x:v>
      </x:c>
      <x:c t="str">
        <x:v>8592207005350</x:v>
      </x:c>
      <x:c t="str">
        <x:v>db        </x:v>
      </x:c>
      <x:c t="str">
        <x:v>70099200</x:v>
      </x:c>
      <x:c t="n">
        <x:v>4.1500</x:v>
      </x:c>
      <x:c t="str">
        <x:v>301401032</x:v>
      </x:c>
      <x:c t="str">
        <x:v>egyéb</x:v>
      </x:c>
      <x:c t="str">
        <x:v>egyéb</x:v>
      </x:c>
      <x:c t="n">
        <x:v>0.0000</x:v>
      </x:c>
      <x:c t="n">
        <x:v>91000.0000</x:v>
      </x:c>
      <x:c t="str">
        <x:v/>
      </x:c>
    </x:row>
    <x:row>
      <x:c t="str">
        <x:v>XJ017</x:v>
      </x:c>
      <x:c t="str">
        <x:v>BEMETA KOZM.TÜKRÖK Álló kozmetikai tükör, LED világítással, 225x355x120mm, átm:180mm (112101622)</x:v>
      </x:c>
      <x:c t="str">
        <x:v>SAPHO</x:v>
      </x:c>
      <x:c t="str">
        <x:v>8592207011955</x:v>
      </x:c>
      <x:c t="str">
        <x:v>db        </x:v>
      </x:c>
      <x:c t="str">
        <x:v>70099200</x:v>
      </x:c>
      <x:c t="n">
        <x:v>1.7000</x:v>
      </x:c>
      <x:c t="str">
        <x:v>112101622</x:v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>kifutott: 2025.11</x:v>
      </x:c>
    </x:row>
    <x:row>
      <x:c t="str">
        <x:v>XJ018</x:v>
      </x:c>
      <x:c t="str">
        <x:v>BEMETA BETA Üvegpolc tartó, üveg nélkül / pár, 20x20x25mm  8mm, króm (102202112)</x:v>
      </x:c>
      <x:c t="str">
        <x:v>SAPHO</x:v>
      </x:c>
      <x:c t="str">
        <x:v>8592207001499</x:v>
      </x:c>
      <x:c t="str">
        <x:v>pár       </x:v>
      </x:c>
      <x:c t="str">
        <x:v>74182000</x:v>
      </x:c>
      <x:c t="n">
        <x:v>0.1380</x:v>
      </x:c>
      <x:c t="str">
        <x:v>102202112</x:v>
      </x:c>
      <x:c t="str">
        <x:v>kiegészítők</x:v>
      </x:c>
      <x:c t="str">
        <x:v>polc</x:v>
      </x:c>
      <x:c t="n">
        <x:v>0.0000</x:v>
      </x:c>
      <x:c t="n">
        <x:v>7300.0000</x:v>
      </x:c>
      <x:c t="str">
        <x:v/>
      </x:c>
    </x:row>
    <x:row>
      <x:c t="str">
        <x:v>XJ019</x:v>
      </x:c>
      <x:c t="str">
        <x:v>BEMETA HOTEL Tábla: Zuhanyzó, 120x120x2mm, matt (111022075)</x:v>
      </x:c>
      <x:c t="str">
        <x:v>SAPHO</x:v>
      </x:c>
      <x:c t="str">
        <x:v>8592207009778</x:v>
      </x:c>
      <x:c t="str">
        <x:v>db        </x:v>
      </x:c>
      <x:c t="str">
        <x:v>83100000</x:v>
      </x:c>
      <x:c t="n">
        <x:v>0.1860</x:v>
      </x:c>
      <x:c t="str">
        <x:v>111022075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XJ020</x:v>
      </x:c>
      <x:c t="str">
        <x:v>BEMETA HOTEL Tábla: Zuhanyzó, 120x120x2mm, polírozott (111022072)</x:v>
      </x:c>
      <x:c t="str">
        <x:v>SAPHO</x:v>
      </x:c>
      <x:c t="str">
        <x:v>8592207009761</x:v>
      </x:c>
      <x:c t="str">
        <x:v>db        </x:v>
      </x:c>
      <x:c t="str">
        <x:v>83100000</x:v>
      </x:c>
      <x:c t="n">
        <x:v>0.1860</x:v>
      </x:c>
      <x:c t="str">
        <x:v>111022072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XJ021</x:v>
      </x:c>
      <x:c t="str">
        <x:v>BEMETA HOTEL Ruhaszárító kötél, átm:95x45mm,l = 2600mm, polírozott (123126022)</x:v>
      </x:c>
      <x:c t="str">
        <x:v>SAPHO</x:v>
      </x:c>
      <x:c t="str">
        <x:v>8592207003912</x:v>
      </x:c>
      <x:c t="str">
        <x:v>db        </x:v>
      </x:c>
      <x:c t="str">
        <x:v>74182000</x:v>
      </x:c>
      <x:c t="n">
        <x:v>0.2410</x:v>
      </x:c>
      <x:c t="str">
        <x:v>123126022</x:v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XJ100</x:v>
      </x:c>
      <x:c t="str">
        <x:v>BEMETA RETRO Szappanadagoló, 80x190x120mm, 230ml, bronz (144109017)</x:v>
      </x:c>
      <x:c t="str">
        <x:v>SAPHO</x:v>
      </x:c>
      <x:c t="str">
        <x:v>8592207010538</x:v>
      </x:c>
      <x:c t="str">
        <x:v>db        </x:v>
      </x:c>
      <x:c t="str">
        <x:v>84798997</x:v>
      </x:c>
      <x:c t="n">
        <x:v>0.7480</x:v>
      </x:c>
      <x:c t="str">
        <x:v>144109017</x:v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XJ101</x:v>
      </x:c>
      <x:c t="str">
        <x:v>BEMETA TREND-i Szappanadagoló, 80x190x133mm, 230ml, króm (104109018)</x:v>
      </x:c>
      <x:c t="str">
        <x:v>SAPHO</x:v>
      </x:c>
      <x:c t="str">
        <x:v>8592207004414</x:v>
      </x:c>
      <x:c t="str">
        <x:v>db        </x:v>
      </x:c>
      <x:c t="str">
        <x:v>84798997</x:v>
      </x:c>
      <x:c t="n">
        <x:v>0.6630</x:v>
      </x:c>
      <x:c t="str">
        <x:v>104109018</x:v>
      </x:c>
      <x:c t="str">
        <x:v>kiegészítők</x:v>
      </x:c>
      <x:c t="str">
        <x:v>szappanadagoló</x:v>
      </x:c>
      <x:c t="n">
        <x:v>0.0000</x:v>
      </x:c>
      <x:c t="n">
        <x:v>20800.0000</x:v>
      </x:c>
      <x:c t="str">
        <x:v>kifutott: 2025.11</x:v>
      </x:c>
    </x:row>
    <x:row>
      <x:c t="str">
        <x:v>XJ104</x:v>
      </x:c>
      <x:c t="str">
        <x:v>BEMETA TREND-i szappanadagoló, üveg/króm, 230ml, RAL2003 narancs cserélhető tartóv (104109018/G)</x:v>
      </x:c>
      <x:c t="str">
        <x:v>SAPHO</x:v>
      </x:c>
      <x:c t="str">
        <x:v>8592207006708</x:v>
      </x:c>
      <x:c t="str">
        <x:v>db        </x:v>
      </x:c>
      <x:c t="str">
        <x:v>84798997</x:v>
      </x:c>
      <x:c t="n">
        <x:v>0.6630</x:v>
      </x:c>
      <x:c t="str">
        <x:v>104109018G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XJ108</x:v>
      </x:c>
      <x:c t="str">
        <x:v>BEMETA TREND-i szappanadagoló, üveg/króm, 230ml, RAL6017 zöld cserélhető tartóval (104109018/A)</x:v>
      </x:c>
      <x:c t="str">
        <x:v>SAPHO</x:v>
      </x:c>
      <x:c t="str">
        <x:v>8592207006647</x:v>
      </x:c>
      <x:c t="str">
        <x:v>db        </x:v>
      </x:c>
      <x:c t="str">
        <x:v>84798997</x:v>
      </x:c>
      <x:c t="n">
        <x:v>0.6630</x:v>
      </x:c>
      <x:c t="str">
        <x:v>104109018A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XJ109</x:v>
      </x:c>
      <x:c t="str">
        <x:v>BEMETA TREND-i szappanadagoló, üveg/króm, 230ml, RAL9005 fekete cserélhető tartóva (104109018/B)</x:v>
      </x:c>
      <x:c t="str">
        <x:v>SAPHO</x:v>
      </x:c>
      <x:c t="str">
        <x:v>8592207006654</x:v>
      </x:c>
      <x:c t="str">
        <x:v>db        </x:v>
      </x:c>
      <x:c t="str">
        <x:v>84798997</x:v>
      </x:c>
      <x:c t="n">
        <x:v>0.6630</x:v>
      </x:c>
      <x:c t="str">
        <x:v>104109018B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XJ200</x:v>
      </x:c>
      <x:c t="str">
        <x:v>BEMETA PLAZA Dupla fogas, 78x35x50mm, króm (118106032)</x:v>
      </x:c>
      <x:c t="str">
        <x:v>SAPHO</x:v>
      </x:c>
      <x:c t="str">
        <x:v>8592207003189</x:v>
      </x:c>
      <x:c t="str">
        <x:v>db        </x:v>
      </x:c>
      <x:c t="str">
        <x:v>83025000</x:v>
      </x:c>
      <x:c t="n">
        <x:v>0.1330</x:v>
      </x:c>
      <x:c t="str">
        <x:v>118106032</x:v>
      </x:c>
      <x:c t="str">
        <x:v>kiegészítők</x:v>
      </x:c>
      <x:c t="str">
        <x:v>fogas</x:v>
      </x:c>
      <x:c t="n">
        <x:v>0.0000</x:v>
      </x:c>
      <x:c t="n">
        <x:v>8800.0000</x:v>
      </x:c>
      <x:c t="str">
        <x:v>kiárusítás: 2025.11</x:v>
      </x:c>
    </x:row>
    <x:row>
      <x:c t="str">
        <x:v>XJ201</x:v>
      </x:c>
      <x:c t="str">
        <x:v>BEMETA RAWELL Radiátorhoz fogas, fehér, 170x55x70mm, fehér (104506124)</x:v>
      </x:c>
      <x:c t="str">
        <x:v>SAPHO</x:v>
      </x:c>
      <x:c t="str">
        <x:v>8592207004827</x:v>
      </x:c>
      <x:c t="str">
        <x:v>db        </x:v>
      </x:c>
      <x:c t="str">
        <x:v>83025000</x:v>
      </x:c>
      <x:c t="n">
        <x:v>0.1460</x:v>
      </x:c>
      <x:c t="str">
        <x:v>104506124</x:v>
      </x:c>
      <x:c t="str">
        <x:v>kiegészítők</x:v>
      </x:c>
      <x:c t="str">
        <x:v>fogas</x:v>
      </x:c>
      <x:c t="n">
        <x:v>0.0000</x:v>
      </x:c>
      <x:c t="n">
        <x:v>7300.0000</x:v>
      </x:c>
      <x:c t="str">
        <x:v/>
      </x:c>
    </x:row>
    <x:row>
      <x:c t="str">
        <x:v>XJ202</x:v>
      </x:c>
      <x:c t="str">
        <x:v>BEMETA RETRO Dupla fogas, 65x65x65mm, arany/króm (144206038)</x:v>
      </x:c>
      <x:c t="str">
        <x:v>SAPHO</x:v>
      </x:c>
      <x:c t="str">
        <x:v>8592207010071</x:v>
      </x:c>
      <x:c t="str">
        <x:v>db        </x:v>
      </x:c>
      <x:c t="str">
        <x:v>83025000</x:v>
      </x:c>
      <x:c t="n">
        <x:v>0.2250</x:v>
      </x:c>
      <x:c t="str">
        <x:v>144206038</x:v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XJ203</x:v>
      </x:c>
      <x:c t="str">
        <x:v>BEMETA RETRO Fogas, 65x65x65mm, arany/króm (144206138)</x:v>
      </x:c>
      <x:c t="str">
        <x:v>SAPHO</x:v>
      </x:c>
      <x:c t="str">
        <x:v>8592207010149</x:v>
      </x:c>
      <x:c t="str">
        <x:v>db        </x:v>
      </x:c>
      <x:c t="str">
        <x:v>83025000</x:v>
      </x:c>
      <x:c t="n">
        <x:v>0.2020</x:v>
      </x:c>
      <x:c t="str">
        <x:v>144206138</x:v>
      </x:c>
      <x:c t="str">
        <x:v>kiegészítők</x:v>
      </x:c>
      <x:c t="str">
        <x:v>fogas</x:v>
      </x:c>
      <x:c t="n">
        <x:v>0.0000</x:v>
      </x:c>
      <x:c t="n">
        <x:v>9300.0000</x:v>
      </x:c>
      <x:c t="str">
        <x:v/>
      </x:c>
    </x:row>
    <x:row>
      <x:c t="str">
        <x:v>XJ204</x:v>
      </x:c>
      <x:c t="str">
        <x:v>BEMETA RETRO Dupla fogas, 65x65x65mm, bronz (144106037)</x:v>
      </x:c>
      <x:c t="str">
        <x:v>SAPHO</x:v>
      </x:c>
      <x:c t="str">
        <x:v>8592207010279</x:v>
      </x:c>
      <x:c t="str">
        <x:v>db        </x:v>
      </x:c>
      <x:c t="str">
        <x:v>83025000</x:v>
      </x:c>
      <x:c t="n">
        <x:v>0.2250</x:v>
      </x:c>
      <x:c t="str">
        <x:v>144106037</x:v>
      </x:c>
      <x:c t="str">
        <x:v>kiegészítők</x:v>
      </x:c>
      <x:c t="str">
        <x:v>fogas</x:v>
      </x:c>
      <x:c t="n">
        <x:v>0.0000</x:v>
      </x:c>
      <x:c t="n">
        <x:v>12800.0000</x:v>
      </x:c>
      <x:c t="str">
        <x:v/>
      </x:c>
    </x:row>
    <x:row>
      <x:c t="str">
        <x:v>XJ205</x:v>
      </x:c>
      <x:c t="str">
        <x:v>BEMETA RETRO Dupla fogas, 65x65x65mm, króm (144306032)</x:v>
      </x:c>
      <x:c t="str">
        <x:v>SAPHO</x:v>
      </x:c>
      <x:c t="str">
        <x:v>8592207009846</x:v>
      </x:c>
      <x:c t="str">
        <x:v>db        </x:v>
      </x:c>
      <x:c t="str">
        <x:v>83025000</x:v>
      </x:c>
      <x:c t="n">
        <x:v>0.2250</x:v>
      </x:c>
      <x:c t="str">
        <x:v>144306032</x:v>
      </x:c>
      <x:c t="str">
        <x:v>kiegészítők</x:v>
      </x:c>
      <x:c t="str">
        <x:v>fogas</x:v>
      </x:c>
      <x:c t="n">
        <x:v>0.0000</x:v>
      </x:c>
      <x:c t="n">
        <x:v>8800.0000</x:v>
      </x:c>
      <x:c t="str">
        <x:v/>
      </x:c>
    </x:row>
    <x:row>
      <x:c t="str">
        <x:v>XJ206</x:v>
      </x:c>
      <x:c t="str">
        <x:v>BEMETA TREND-i Dupla fogas, 52x52x50mm, króm (104106038)</x:v>
      </x:c>
      <x:c t="str">
        <x:v>SAPHO</x:v>
      </x:c>
      <x:c t="str">
        <x:v>8592207004407</x:v>
      </x:c>
      <x:c t="str">
        <x:v>db        </x:v>
      </x:c>
      <x:c t="str">
        <x:v>83025000</x:v>
      </x:c>
      <x:c t="n">
        <x:v>0.1890</x:v>
      </x:c>
      <x:c t="str">
        <x:v>104106038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XJ208</x:v>
      </x:c>
      <x:c t="str">
        <x:v>BEMETA TREND-i duplafogas RAL2003, narancs (104106038/G)</x:v>
      </x:c>
      <x:c t="str">
        <x:v>SAPHO</x:v>
      </x:c>
      <x:c t="str">
        <x:v>8592207006555</x:v>
      </x:c>
      <x:c t="str">
        <x:v>db        </x:v>
      </x:c>
      <x:c t="str">
        <x:v>83025000</x:v>
      </x:c>
      <x:c t="n">
        <x:v>0.1890</x:v>
      </x:c>
      <x:c t="str">
        <x:v>104106038G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XJ209</x:v>
      </x:c>
      <x:c t="str">
        <x:v>BEMETA TREND-i duplafogas, króm RAL3000 piros (104106038/C)</x:v>
      </x:c>
      <x:c t="str">
        <x:v>SAPHO</x:v>
      </x:c>
      <x:c t="str">
        <x:v>8592207006517</x:v>
      </x:c>
      <x:c t="str">
        <x:v>db        </x:v>
      </x:c>
      <x:c t="str">
        <x:v>83025000</x:v>
      </x:c>
      <x:c t="n">
        <x:v>0.1890</x:v>
      </x:c>
      <x:c t="str">
        <x:v>104106038C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XJ213</x:v>
      </x:c>
      <x:c t="str">
        <x:v>BEMETA TREND-i duplafogas, króm RAL6017 zöld (104106038/A)</x:v>
      </x:c>
      <x:c t="str">
        <x:v>SAPHO</x:v>
      </x:c>
      <x:c t="str">
        <x:v>8592207006494</x:v>
      </x:c>
      <x:c t="str">
        <x:v>db        </x:v>
      </x:c>
      <x:c t="str">
        <x:v>83025000</x:v>
      </x:c>
      <x:c t="n">
        <x:v>0.1890</x:v>
      </x:c>
      <x:c t="str">
        <x:v>104106038A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XJ214</x:v>
      </x:c>
      <x:c t="str">
        <x:v>BEMETA TREND-i Fogas, 52x52x50mm, króm (104106028)</x:v>
      </x:c>
      <x:c t="str">
        <x:v>SAPHO</x:v>
      </x:c>
      <x:c t="str">
        <x:v>8592207004391</x:v>
      </x:c>
      <x:c t="str">
        <x:v>db        </x:v>
      </x:c>
      <x:c t="str">
        <x:v>83025000</x:v>
      </x:c>
      <x:c t="n">
        <x:v>0.1750</x:v>
      </x:c>
      <x:c t="str">
        <x:v>104106028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XJ217</x:v>
      </x:c>
      <x:c t="str">
        <x:v>BEMETA TREND-i fogas, króm RAL3000 piros (104106028/C)</x:v>
      </x:c>
      <x:c t="str">
        <x:v>SAPHO</x:v>
      </x:c>
      <x:c t="str">
        <x:v>8592207006432</x:v>
      </x:c>
      <x:c t="str">
        <x:v>db        </x:v>
      </x:c>
      <x:c t="str">
        <x:v>83025000</x:v>
      </x:c>
      <x:c t="n">
        <x:v>0.1750</x:v>
      </x:c>
      <x:c t="str">
        <x:v>104106028C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XJ222</x:v>
      </x:c>
      <x:c t="str">
        <x:v>BEMETA TREND-i fogas, króm RAL9005 fekete (104106028/B)</x:v>
      </x:c>
      <x:c t="str">
        <x:v>SAPHO</x:v>
      </x:c>
      <x:c t="str">
        <x:v>8592207006425</x:v>
      </x:c>
      <x:c t="str">
        <x:v>db        </x:v>
      </x:c>
      <x:c t="str">
        <x:v>83025000</x:v>
      </x:c>
      <x:c t="n">
        <x:v>0.1750</x:v>
      </x:c>
      <x:c t="str">
        <x:v>104106028B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XJ223</x:v>
      </x:c>
      <x:c t="str">
        <x:v>BEMETA OMEGA Fogas, 185x55x50mm, króm (104405232)</x:v>
      </x:c>
      <x:c t="str">
        <x:v>SAPHO</x:v>
      </x:c>
      <x:c t="str">
        <x:v>8592207011757</x:v>
      </x:c>
      <x:c t="str">
        <x:v>db        </x:v>
      </x:c>
      <x:c t="str">
        <x:v>83025000</x:v>
      </x:c>
      <x:c t="n">
        <x:v>0.5240</x:v>
      </x:c>
      <x:c t="str">
        <x:v>104405232</x:v>
      </x:c>
      <x:c t="str">
        <x:v>kiegészítők</x:v>
      </x:c>
      <x:c t="str">
        <x:v>fogas</x:v>
      </x:c>
      <x:c t="n">
        <x:v>0.0000</x:v>
      </x:c>
      <x:c t="n">
        <x:v>15600.0000</x:v>
      </x:c>
      <x:c t="str">
        <x:v/>
      </x:c>
    </x:row>
    <x:row>
      <x:c t="str">
        <x:v>XJ224</x:v>
      </x:c>
      <x:c t="str">
        <x:v>BEMETA ALFA Dupla fogas, 70x60x50mm, króm (102406022)</x:v>
      </x:c>
      <x:c t="str">
        <x:v>SAPHO</x:v>
      </x:c>
      <x:c t="str">
        <x:v>8592207002922</x:v>
      </x:c>
      <x:c t="str">
        <x:v>db        </x:v>
      </x:c>
      <x:c t="str">
        <x:v>83025000</x:v>
      </x:c>
      <x:c t="n">
        <x:v>0.1210</x:v>
      </x:c>
      <x:c t="str">
        <x:v>102406022</x:v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/>
      </x:c>
    </x:row>
    <x:row>
      <x:c t="str">
        <x:v>XJ225</x:v>
      </x:c>
      <x:c t="str">
        <x:v>BEMETA HOTEL Fogas, 220x30x40mm, inox (106105181)</x:v>
      </x:c>
      <x:c t="str">
        <x:v>SAPHO</x:v>
      </x:c>
      <x:c t="str">
        <x:v>8592207004520</x:v>
      </x:c>
      <x:c t="str">
        <x:v>db        </x:v>
      </x:c>
      <x:c t="str">
        <x:v>74182000</x:v>
      </x:c>
      <x:c t="n">
        <x:v>0.2000</x:v>
      </x:c>
      <x:c t="str">
        <x:v>106105181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/>
      </x:c>
    </x:row>
    <x:row>
      <x:c t="str">
        <x:v>XJ226</x:v>
      </x:c>
      <x:c t="str">
        <x:v>BEMETA VIA Fogas, 25x70x48mm, króm (102306172)</x:v>
      </x:c>
      <x:c t="str">
        <x:v>SAPHO</x:v>
      </x:c>
      <x:c t="str">
        <x:v>8592207014741</x:v>
      </x:c>
      <x:c t="str">
        <x:v>db        </x:v>
      </x:c>
      <x:c t="str">
        <x:v>83025000</x:v>
      </x:c>
      <x:c t="n">
        <x:v>0.1450</x:v>
      </x:c>
      <x:c t="str">
        <x:v>102306172</x:v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XJ227</x:v>
      </x:c>
      <x:c t="str">
        <x:v>BEMETA TREND-i duplafogas, króm RAL9005 fekete (104106038/B)</x:v>
      </x:c>
      <x:c t="str">
        <x:v>SAPHO</x:v>
      </x:c>
      <x:c t="str">
        <x:v>8592207006500</x:v>
      </x:c>
      <x:c t="str">
        <x:v>db        </x:v>
      </x:c>
      <x:c t="str">
        <x:v>83025000</x:v>
      </x:c>
      <x:c t="n">
        <x:v>0.1890</x:v>
      </x:c>
      <x:c t="str">
        <x:v>104106038B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XJ228</x:v>
      </x:c>
      <x:c t="str">
        <x:v>BEMETA RAWELL Mágneses fogas, 54x54x57mm, króm (104106182)</x:v>
      </x:c>
      <x:c t="str">
        <x:v>SAPHO</x:v>
      </x:c>
      <x:c t="str">
        <x:v>8592207018534</x:v>
      </x:c>
      <x:c t="str">
        <x:v>db        </x:v>
      </x:c>
      <x:c t="str">
        <x:v>73249000</x:v>
      </x:c>
      <x:c t="n">
        <x:v>0.2070</x:v>
      </x:c>
      <x:c t="str">
        <x:v>104106182</x:v>
      </x:c>
      <x:c t="str">
        <x:v>radiátor tartozék</x:v>
      </x:c>
      <x:c t="str">
        <x:v>fogas radiátorra</x:v>
      </x:c>
      <x:c t="n">
        <x:v>0.0000</x:v>
      </x:c>
      <x:c t="n">
        <x:v>11600.0000</x:v>
      </x:c>
      <x:c t="str">
        <x:v/>
      </x:c>
    </x:row>
    <x:row>
      <x:c t="str">
        <x:v>XJ235</x:v>
      </x:c>
      <x:c t="str">
        <x:v>BEMETA RAWELL fali duplafogas, 85x55x70mm, króm (104206182)</x:v>
      </x:c>
      <x:c t="str">
        <x:v>SAPHO</x:v>
      </x:c>
      <x:c t="str">
        <x:v>8592207004933</x:v>
      </x:c>
      <x:c t="str">
        <x:v>db        </x:v>
      </x:c>
      <x:c t="str">
        <x:v>73249000</x:v>
      </x:c>
      <x:c t="n">
        <x:v>0.2350</x:v>
      </x:c>
      <x:c t="str">
        <x:v>104206182</x:v>
      </x:c>
      <x:c t="str">
        <x:v>radiátor tartozék</x:v>
      </x:c>
      <x:c t="str">
        <x:v>fogas radiátorra</x:v>
      </x:c>
      <x:c t="n">
        <x:v>0.0000</x:v>
      </x:c>
      <x:c t="n">
        <x:v>13000.0000</x:v>
      </x:c>
      <x:c t="str">
        <x:v/>
      </x:c>
    </x:row>
    <x:row>
      <x:c t="str">
        <x:v>XJ300</x:v>
      </x:c>
      <x:c t="str">
        <x:v>BEMETA BETA WC kefetartó álló vagy falra szerelhető, 85x440x85mm, króm (118113092)</x:v>
      </x:c>
      <x:c t="str">
        <x:v>SAPHO</x:v>
      </x:c>
      <x:c t="str">
        <x:v>8592207003615</x:v>
      </x:c>
      <x:c t="str">
        <x:v>db        </x:v>
      </x:c>
      <x:c t="str">
        <x:v>96039091</x:v>
      </x:c>
      <x:c t="n">
        <x:v>1.4400</x:v>
      </x:c>
      <x:c t="str">
        <x:v>118113092</x:v>
      </x:c>
      <x:c t="str">
        <x:v>kiegészítők</x:v>
      </x:c>
      <x:c t="str">
        <x:v>WC-kefe</x:v>
      </x:c>
      <x:c t="n">
        <x:v>0.0000</x:v>
      </x:c>
      <x:c t="n">
        <x:v>22000.0000</x:v>
      </x:c>
      <x:c t="str">
        <x:v>kiárusítás: 2025.11</x:v>
      </x:c>
    </x:row>
    <x:row>
      <x:c t="str">
        <x:v>XJ301</x:v>
      </x:c>
      <x:c t="str">
        <x:v>BEMETA RETRO WC kefetartó, fehér kefével, 110x360x145mm, bronz (144113017)</x:v>
      </x:c>
      <x:c t="str">
        <x:v>SAPHO</x:v>
      </x:c>
      <x:c t="str">
        <x:v>8592207010446</x:v>
      </x:c>
      <x:c t="str">
        <x:v>db        </x:v>
      </x:c>
      <x:c t="str">
        <x:v>96039091</x:v>
      </x:c>
      <x:c t="n">
        <x:v>0.9020</x:v>
      </x:c>
      <x:c t="str">
        <x:v>144113017</x:v>
      </x:c>
      <x:c t="str">
        <x:v>kiegészítők</x:v>
      </x:c>
      <x:c t="str">
        <x:v>WC-kefe</x:v>
      </x:c>
      <x:c t="n">
        <x:v>0.0000</x:v>
      </x:c>
      <x:c t="n">
        <x:v>26500.0000</x:v>
      </x:c>
      <x:c t="str">
        <x:v/>
      </x:c>
    </x:row>
    <x:row>
      <x:c t="str">
        <x:v>XJ302</x:v>
      </x:c>
      <x:c t="str">
        <x:v>BEMETA RETRO WC kefetartó, fehér kefével, 110x360x145mm, króm (144313012)</x:v>
      </x:c>
      <x:c t="str">
        <x:v>SAPHO</x:v>
      </x:c>
      <x:c t="str">
        <x:v>8592207010040</x:v>
      </x:c>
      <x:c t="str">
        <x:v>db        </x:v>
      </x:c>
      <x:c t="str">
        <x:v>96039091</x:v>
      </x:c>
      <x:c t="n">
        <x:v>0.9130</x:v>
      </x:c>
      <x:c t="str">
        <x:v>144313012</x:v>
      </x:c>
      <x:c t="str">
        <x:v>kiegészítők</x:v>
      </x:c>
      <x:c t="str">
        <x:v>WC-kefe</x:v>
      </x:c>
      <x:c t="n">
        <x:v>0.0000</x:v>
      </x:c>
      <x:c t="n">
        <x:v>18800.0000</x:v>
      </x:c>
      <x:c t="str">
        <x:v/>
      </x:c>
    </x:row>
    <x:row>
      <x:c t="str">
        <x:v>XJ303</x:v>
      </x:c>
      <x:c t="str">
        <x:v>BEMETA TREND-i WC kefetartó, fehér kefével, 95x360x140mm, fehér/króm (104113018)</x:v>
      </x:c>
      <x:c t="str">
        <x:v>SAPHO</x:v>
      </x:c>
      <x:c t="str">
        <x:v>8592207004469</x:v>
      </x:c>
      <x:c t="str">
        <x:v>db        </x:v>
      </x:c>
      <x:c t="str">
        <x:v>96039091</x:v>
      </x:c>
      <x:c t="n">
        <x:v>0.8670</x:v>
      </x:c>
      <x:c t="str">
        <x:v>104113018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XJ305</x:v>
      </x:c>
      <x:c t="str">
        <x:v>BEMETA TREND-i WC kefetartó, fehér kefével, 95x360x140mm, narancs (104113018G)</x:v>
      </x:c>
      <x:c t="str">
        <x:v>SAPHO</x:v>
      </x:c>
      <x:c t="str">
        <x:v>8592207007095</x:v>
      </x:c>
      <x:c t="str">
        <x:v>db        </x:v>
      </x:c>
      <x:c t="str">
        <x:v>96039091</x:v>
      </x:c>
      <x:c t="n">
        <x:v>0.8670</x:v>
      </x:c>
      <x:c t="str">
        <x:v>104113018G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XJ306</x:v>
      </x:c>
      <x:c t="str">
        <x:v>BEMETA TREND-i WC kefetartó, fehér kefével, 95x360x140mm, piros (104113018C)</x:v>
      </x:c>
      <x:c t="str">
        <x:v>SAPHO</x:v>
      </x:c>
      <x:c t="str">
        <x:v>8592207007057</x:v>
      </x:c>
      <x:c t="str">
        <x:v>db        </x:v>
      </x:c>
      <x:c t="str">
        <x:v>96039091</x:v>
      </x:c>
      <x:c t="n">
        <x:v>0.8670</x:v>
      </x:c>
      <x:c t="str">
        <x:v>104113018C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XJ310</x:v>
      </x:c>
      <x:c t="str">
        <x:v>BEMETA TREND-i WC kefetartó, fehér kefével, 95x360x140mm, zöld (104113018A)</x:v>
      </x:c>
      <x:c t="str">
        <x:v>SAPHO</x:v>
      </x:c>
      <x:c t="str">
        <x:v>8592207007033</x:v>
      </x:c>
      <x:c t="str">
        <x:v>db        </x:v>
      </x:c>
      <x:c t="str">
        <x:v>96039091</x:v>
      </x:c>
      <x:c t="n">
        <x:v>0.8670</x:v>
      </x:c>
      <x:c t="str">
        <x:v>104113018A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XJ311</x:v>
      </x:c>
      <x:c t="str">
        <x:v>BEMETA TREND-i WC kefetartó, fehér kefével, 95x360x140mm, fekete (104113018B)</x:v>
      </x:c>
      <x:c t="str">
        <x:v>SAPHO</x:v>
      </x:c>
      <x:c t="str">
        <x:v>8592207007040</x:v>
      </x:c>
      <x:c t="str">
        <x:v>db        </x:v>
      </x:c>
      <x:c t="str">
        <x:v>96039091</x:v>
      </x:c>
      <x:c t="n">
        <x:v>0.8670</x:v>
      </x:c>
      <x:c t="str">
        <x:v>104113018B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XJ312</x:v>
      </x:c>
      <x:c t="str">
        <x:v>BEMETA BETA WC kefetartó álló vagy falra szerelhető, 80x360x80mm, króm (118213092)</x:v>
      </x:c>
      <x:c t="str">
        <x:v>SAPHO</x:v>
      </x:c>
      <x:c t="str">
        <x:v>8592207008498</x:v>
      </x:c>
      <x:c t="str">
        <x:v>db        </x:v>
      </x:c>
      <x:c t="str">
        <x:v>96039091</x:v>
      </x:c>
      <x:c t="n">
        <x:v>1.5500</x:v>
      </x:c>
      <x:c t="str">
        <x:v>118213092</x:v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>kifutott: 2025.11</x:v>
      </x:c>
    </x:row>
    <x:row>
      <x:c t="str">
        <x:v>XJ316</x:v>
      </x:c>
      <x:c t="str">
        <x:v>BEMETA KERA Fali WC kefetartó, 107x385x156mm, bronz/kerámia (144713017)</x:v>
      </x:c>
      <x:c t="str">
        <x:v>SAPHO</x:v>
      </x:c>
      <x:c t="str">
        <x:v>8592207015779</x:v>
      </x:c>
      <x:c t="str">
        <x:v>db        </x:v>
      </x:c>
      <x:c t="str">
        <x:v>96039091</x:v>
      </x:c>
      <x:c t="n">
        <x:v>0.9500</x:v>
      </x:c>
      <x:c t="str">
        <x:v>144713017</x:v>
      </x:c>
      <x:c t="str">
        <x:v>kiegészítők</x:v>
      </x:c>
      <x:c t="str">
        <x:v>WC-kefe</x:v>
      </x:c>
      <x:c t="n">
        <x:v>0.0000</x:v>
      </x:c>
      <x:c t="n">
        <x:v>24400.0000</x:v>
      </x:c>
      <x:c t="str">
        <x:v>kifutott: 2025.11</x:v>
      </x:c>
    </x:row>
    <x:row>
      <x:c t="str">
        <x:v>XJ400</x:v>
      </x:c>
      <x:c t="str">
        <x:v>BEMETA NIKI Törölközőtartó, mozgatható, 42x175x350mm, króm (153104112)</x:v>
      </x:c>
      <x:c t="str">
        <x:v>SAPHO</x:v>
      </x:c>
      <x:c t="str">
        <x:v>8592207015625</x:v>
      </x:c>
      <x:c t="str">
        <x:v>db        </x:v>
      </x:c>
      <x:c t="str">
        <x:v>83025000</x:v>
      </x:c>
      <x:c t="n">
        <x:v>0.4110</x:v>
      </x:c>
      <x:c t="str">
        <x:v>153104112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XJ401</x:v>
      </x:c>
      <x:c t="str">
        <x:v>BEMETA OMEGA Dupla törölközőtartó, 50x90x365mm, króm (104704142)</x:v>
      </x:c>
      <x:c t="str">
        <x:v>SAPHO</x:v>
      </x:c>
      <x:c t="str">
        <x:v>8592207001376</x:v>
      </x:c>
      <x:c t="str">
        <x:v>db        </x:v>
      </x:c>
      <x:c t="str">
        <x:v>83025000</x:v>
      </x:c>
      <x:c t="n">
        <x:v>0.3130</x:v>
      </x:c>
      <x:c t="str">
        <x:v>104704142</x:v>
      </x:c>
      <x:c t="str">
        <x:v>kiegészítők</x:v>
      </x:c>
      <x:c t="str">
        <x:v>törölközőtartó</x:v>
      </x:c>
      <x:c t="n">
        <x:v>0.0000</x:v>
      </x:c>
      <x:c t="n">
        <x:v>12800.0000</x:v>
      </x:c>
      <x:c t="str">
        <x:v/>
      </x:c>
    </x:row>
    <x:row>
      <x:c t="str">
        <x:v>XJ402</x:v>
      </x:c>
      <x:c t="str">
        <x:v>BEMETA RAWELL Dupla törölközőtartó radiátorhoz, fehér, 590x75x150mm, fehér (101604174)</x:v>
      </x:c>
      <x:c t="str">
        <x:v>SAPHO</x:v>
      </x:c>
      <x:c t="str">
        <x:v>8592207004841</x:v>
      </x:c>
      <x:c t="str">
        <x:v>db        </x:v>
      </x:c>
      <x:c t="str">
        <x:v>83025000</x:v>
      </x:c>
      <x:c t="n">
        <x:v>1.0200</x:v>
      </x:c>
      <x:c t="str">
        <x:v>101604174</x:v>
      </x:c>
      <x:c t="str">
        <x:v>kiegészítők</x:v>
      </x:c>
      <x:c t="str">
        <x:v>törölközőtartó</x:v>
      </x:c>
      <x:c t="n">
        <x:v>0.0000</x:v>
      </x:c>
      <x:c t="n">
        <x:v>17100.0000</x:v>
      </x:c>
      <x:c t="str">
        <x:v/>
      </x:c>
    </x:row>
    <x:row>
      <x:c t="str">
        <x:v>XJ403</x:v>
      </x:c>
      <x:c t="str">
        <x:v>BEMETA RAWELL Egyenes törölközőtartó radiátorhoz, polírozott, 600x40x90mm, polírozott (134504202)</x:v>
      </x:c>
      <x:c t="str">
        <x:v>SAPHO</x:v>
      </x:c>
      <x:c t="str">
        <x:v>8592207008665</x:v>
      </x:c>
      <x:c t="str">
        <x:v>db        </x:v>
      </x:c>
      <x:c t="str">
        <x:v>83025000</x:v>
      </x:c>
      <x:c t="n">
        <x:v>0.6150</x:v>
      </x:c>
      <x:c t="str">
        <x:v>134504202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XJ404</x:v>
      </x:c>
      <x:c t="str">
        <x:v>BEMETA RAWELL Törölközőtartó radiátorhoz, polírozott, 355x40x90mm, polírozott (134504222)</x:v>
      </x:c>
      <x:c t="str">
        <x:v>SAPHO</x:v>
      </x:c>
      <x:c t="str">
        <x:v>8592207008689</x:v>
      </x:c>
      <x:c t="str">
        <x:v>db        </x:v>
      </x:c>
      <x:c t="str">
        <x:v>83025000</x:v>
      </x:c>
      <x:c t="n">
        <x:v>0.4800</x:v>
      </x:c>
      <x:c t="str">
        <x:v>134504222</x:v>
      </x:c>
      <x:c t="str">
        <x:v>kiegészítők</x:v>
      </x:c>
      <x:c t="str">
        <x:v>törölközőtartó</x:v>
      </x:c>
      <x:c t="n">
        <x:v>0.0000</x:v>
      </x:c>
      <x:c t="n">
        <x:v>16300.0000</x:v>
      </x:c>
      <x:c t="str">
        <x:v/>
      </x:c>
    </x:row>
    <x:row>
      <x:c t="str">
        <x:v>XJ405</x:v>
      </x:c>
      <x:c t="str">
        <x:v>BEMETA RAWELL Törölközőtartó radiátorhoz, fehér, 610x48x140mm, fehér (101204164)</x:v>
      </x:c>
      <x:c t="str">
        <x:v>SAPHO</x:v>
      </x:c>
      <x:c t="str">
        <x:v>8592207004278</x:v>
      </x:c>
      <x:c t="str">
        <x:v>db        </x:v>
      </x:c>
      <x:c t="str">
        <x:v>83025000</x:v>
      </x:c>
      <x:c t="n">
        <x:v>1.7000</x:v>
      </x:c>
      <x:c t="str">
        <x:v>101204164</x:v>
      </x:c>
      <x:c t="str">
        <x:v>kiegészítők</x:v>
      </x:c>
      <x:c t="str">
        <x:v>törölközőtartó</x:v>
      </x:c>
      <x:c t="n">
        <x:v>0.0000</x:v>
      </x:c>
      <x:c t="n">
        <x:v>16900.0000</x:v>
      </x:c>
      <x:c t="str">
        <x:v/>
      </x:c>
    </x:row>
    <x:row>
      <x:c t="str">
        <x:v>XJ406</x:v>
      </x:c>
      <x:c t="str">
        <x:v>BEMETA RETRO Dupla törölközőtartó, 665x125x115mm, arany/króm (144204238)</x:v>
      </x:c>
      <x:c t="str">
        <x:v>SAPHO</x:v>
      </x:c>
      <x:c t="str">
        <x:v>8592207010217</x:v>
      </x:c>
      <x:c t="str">
        <x:v>db        </x:v>
      </x:c>
      <x:c t="str">
        <x:v>83025000</x:v>
      </x:c>
      <x:c t="n">
        <x:v>1.0800</x:v>
      </x:c>
      <x:c t="str">
        <x:v>144204238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XJ407</x:v>
      </x:c>
      <x:c t="str">
        <x:v>BEMETA RETRO Dupla törölközőtartó, 665x65x120mm, bronz (144104057)</x:v>
      </x:c>
      <x:c t="str">
        <x:v>SAPHO</x:v>
      </x:c>
      <x:c t="str">
        <x:v>8592207010439</x:v>
      </x:c>
      <x:c t="str">
        <x:v>db        </x:v>
      </x:c>
      <x:c t="str">
        <x:v>83025000</x:v>
      </x:c>
      <x:c t="n">
        <x:v>0.9410</x:v>
      </x:c>
      <x:c t="str">
        <x:v>144104057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XJ408</x:v>
      </x:c>
      <x:c t="str">
        <x:v>BEMETA RETRO Törölközőtartó, 160x190x65mm, bronz (144104067)</x:v>
      </x:c>
      <x:c t="str">
        <x:v>SAPHO</x:v>
      </x:c>
      <x:c t="str">
        <x:v>8592207010255</x:v>
      </x:c>
      <x:c t="str">
        <x:v>db        </x:v>
      </x:c>
      <x:c t="str">
        <x:v>83025000</x:v>
      </x:c>
      <x:c t="n">
        <x:v>0.3040</x:v>
      </x:c>
      <x:c t="str">
        <x:v>144104067</x:v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XJ409</x:v>
      </x:c>
      <x:c t="str">
        <x:v>BEMETA RETRO Törölközőtartó, 365x65x65mm, króm (144304012)</x:v>
      </x:c>
      <x:c t="str">
        <x:v>SAPHO</x:v>
      </x:c>
      <x:c t="str">
        <x:v>8592207009945</x:v>
      </x:c>
      <x:c t="str">
        <x:v>db        </x:v>
      </x:c>
      <x:c t="str">
        <x:v>83025000</x:v>
      </x:c>
      <x:c t="n">
        <x:v>0.4400</x:v>
      </x:c>
      <x:c t="str">
        <x:v>144304012</x:v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XJ410</x:v>
      </x:c>
      <x:c t="str">
        <x:v>BEMETA RETRO Törölközőtartó, 665x65x65mm, bronz (144104047)</x:v>
      </x:c>
      <x:c t="str">
        <x:v>SAPHO</x:v>
      </x:c>
      <x:c t="str">
        <x:v>8592207010408</x:v>
      </x:c>
      <x:c t="str">
        <x:v>db        </x:v>
      </x:c>
      <x:c t="str">
        <x:v>83025000</x:v>
      </x:c>
      <x:c t="n">
        <x:v>0.5800</x:v>
      </x:c>
      <x:c t="str">
        <x:v>144104047</x:v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XJ411</x:v>
      </x:c>
      <x:c t="str">
        <x:v>BEMETA TREND-i Törölközőtartó, 500x52x70mm, króm (104104028)</x:v>
      </x:c>
      <x:c t="str">
        <x:v>SAPHO</x:v>
      </x:c>
      <x:c t="str">
        <x:v>8592207004476</x:v>
      </x:c>
      <x:c t="str">
        <x:v>db        </x:v>
      </x:c>
      <x:c t="str">
        <x:v>83025000</x:v>
      </x:c>
      <x:c t="n">
        <x:v>0.4500</x:v>
      </x:c>
      <x:c t="str">
        <x:v>104104028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>kifutott: 2025.11</x:v>
      </x:c>
    </x:row>
    <x:row>
      <x:c t="str">
        <x:v>XJ418</x:v>
      </x:c>
      <x:c t="str">
        <x:v>BEMETA TREND-i törölközőtartó 50cm, króm RAL6017 zöld (104104028/A)</x:v>
      </x:c>
      <x:c t="str">
        <x:v>SAPHO</x:v>
      </x:c>
      <x:c t="str">
        <x:v>8592207006173</x:v>
      </x:c>
      <x:c t="str">
        <x:v>db        </x:v>
      </x:c>
      <x:c t="str">
        <x:v>83025000</x:v>
      </x:c>
      <x:c t="n">
        <x:v>0.4500</x:v>
      </x:c>
      <x:c t="str">
        <x:v>104104028A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>kifutott: 2025.11</x:v>
      </x:c>
    </x:row>
    <x:row>
      <x:c t="str">
        <x:v>XJ420</x:v>
      </x:c>
      <x:c t="str">
        <x:v>BEMETA TREND-i Törölközőtartó, 655x52x110mm, króm (104104058)</x:v>
      </x:c>
      <x:c t="str">
        <x:v>SAPHO</x:v>
      </x:c>
      <x:c t="str">
        <x:v>8592207004483</x:v>
      </x:c>
      <x:c t="str">
        <x:v>db        </x:v>
      </x:c>
      <x:c t="str">
        <x:v>83025000</x:v>
      </x:c>
      <x:c t="n">
        <x:v>0.6500</x:v>
      </x:c>
      <x:c t="str">
        <x:v>104104058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2025.11</x:v>
      </x:c>
    </x:row>
    <x:row>
      <x:c t="str">
        <x:v>XJ427</x:v>
      </x:c>
      <x:c t="str">
        <x:v>BEMETA TREND-i dupla törölközőtartó 60cm, króm RAL6017 zöld (104104058/A)</x:v>
      </x:c>
      <x:c t="str">
        <x:v>SAPHO</x:v>
      </x:c>
      <x:c t="str">
        <x:v>8592207006258</x:v>
      </x:c>
      <x:c t="str">
        <x:v>db        </x:v>
      </x:c>
      <x:c t="str">
        <x:v>83025000</x:v>
      </x:c>
      <x:c t="n">
        <x:v>0.6500</x:v>
      </x:c>
      <x:c t="str">
        <x:v>104104058A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2025.11</x:v>
      </x:c>
    </x:row>
    <x:row>
      <x:c t="str">
        <x:v>XJ429</x:v>
      </x:c>
      <x:c t="str">
        <x:v>BEMETA TREND-i Törölközőtartó, 160x190x50mm, króm (104104068)</x:v>
      </x:c>
      <x:c t="str">
        <x:v>SAPHO</x:v>
      </x:c>
      <x:c t="str">
        <x:v>8592207004384</x:v>
      </x:c>
      <x:c t="str">
        <x:v>db        </x:v>
      </x:c>
      <x:c t="str">
        <x:v>83025000</x:v>
      </x:c>
      <x:c t="n">
        <x:v>0.2690</x:v>
      </x:c>
      <x:c t="str">
        <x:v>104104068</x:v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kifutott: 2025.11</x:v>
      </x:c>
    </x:row>
    <x:row>
      <x:c t="str">
        <x:v>XJ438</x:v>
      </x:c>
      <x:c t="str">
        <x:v>BEMETA RAWELL Mágneses törölközőtartó, 430x54x63mm, króm (104104272)</x:v>
      </x:c>
      <x:c t="str">
        <x:v>SAPHO</x:v>
      </x:c>
      <x:c t="str">
        <x:v>8592207016295</x:v>
      </x:c>
      <x:c t="str">
        <x:v>db        </x:v>
      </x:c>
      <x:c t="str">
        <x:v>73249000</x:v>
      </x:c>
      <x:c t="n">
        <x:v>0.5290</x:v>
      </x:c>
      <x:c t="str">
        <x:v>104104272</x:v>
      </x:c>
      <x:c t="str">
        <x:v>kiegészítők</x:v>
      </x:c>
      <x:c t="str">
        <x:v>törölközőtartó</x:v>
      </x:c>
      <x:c t="n">
        <x:v>0.0000</x:v>
      </x:c>
      <x:c t="n">
        <x:v>23700.0000</x:v>
      </x:c>
      <x:c t="str">
        <x:v/>
      </x:c>
    </x:row>
    <x:row>
      <x:c t="str">
        <x:v>XJ439</x:v>
      </x:c>
      <x:c t="str">
        <x:v>BEMETA RAWELL Mágneses törölközőtartó, 550x54x63mm, króm (104104282)</x:v>
      </x:c>
      <x:c t="str">
        <x:v>SAPHO</x:v>
      </x:c>
      <x:c t="str">
        <x:v>8592207016639</x:v>
      </x:c>
      <x:c t="str">
        <x:v>db        </x:v>
      </x:c>
      <x:c t="str">
        <x:v>73249000</x:v>
      </x:c>
      <x:c t="n">
        <x:v>0.5610</x:v>
      </x:c>
      <x:c t="str">
        <x:v>104104282</x:v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/>
      </x:c>
    </x:row>
    <x:row>
      <x:c t="str">
        <x:v>XJ443</x:v>
      </x:c>
      <x:c t="str">
        <x:v>BEMETA BETA Álló törölközőtartó, 150x800x400mm, króm (132836022)</x:v>
      </x:c>
      <x:c t="str">
        <x:v>SAPHO</x:v>
      </x:c>
      <x:c t="str">
        <x:v>8592207011917</x:v>
      </x:c>
      <x:c t="str">
        <x:v>db        </x:v>
      </x:c>
      <x:c t="str">
        <x:v>83025000</x:v>
      </x:c>
      <x:c t="n">
        <x:v>4.5000</x:v>
      </x:c>
      <x:c t="str">
        <x:v>132836022</x:v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XJ600</x:v>
      </x:c>
      <x:c t="str">
        <x:v>BEMETA RETRO Dupla üvegpolc, 400x420x120mm, króm (144301122)</x:v>
      </x:c>
      <x:c t="str">
        <x:v>SAPHO</x:v>
      </x:c>
      <x:c t="str">
        <x:v>8592207009952</x:v>
      </x:c>
      <x:c t="str">
        <x:v>db        </x:v>
      </x:c>
      <x:c t="str">
        <x:v>94038900</x:v>
      </x:c>
      <x:c t="n">
        <x:v>2.7500</x:v>
      </x:c>
      <x:c t="str">
        <x:v>144301122</x:v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/>
      </x:c>
    </x:row>
    <x:row>
      <x:c t="str">
        <x:v>XJ601</x:v>
      </x:c>
      <x:c t="str">
        <x:v>BEMETA RETRO Üvegpolc, 600x90x125mm, króm (144302262)</x:v>
      </x:c>
      <x:c t="str">
        <x:v>SAPHO</x:v>
      </x:c>
      <x:c t="str">
        <x:v>8592207010583</x:v>
      </x:c>
      <x:c t="str">
        <x:v>db        </x:v>
      </x:c>
      <x:c t="str">
        <x:v>94038900</x:v>
      </x:c>
      <x:c t="n">
        <x:v>1.7700</x:v>
      </x:c>
      <x:c t="str">
        <x:v>144302262</x:v>
      </x:c>
      <x:c t="str">
        <x:v>kiegészítők</x:v>
      </x:c>
      <x:c t="str">
        <x:v>polc</x:v>
      </x:c>
      <x:c t="n">
        <x:v>0.0000</x:v>
      </x:c>
      <x:c t="n">
        <x:v>28500.0000</x:v>
      </x:c>
      <x:c t="str">
        <x:v/>
      </x:c>
    </x:row>
    <x:row>
      <x:c t="str">
        <x:v>XJ602</x:v>
      </x:c>
      <x:c t="str">
        <x:v>BEMETA CYTRO Dupla polc zuhanyzóba, 170x700x260mm, polírozott (104702172)</x:v>
      </x:c>
      <x:c t="str">
        <x:v>SAPHO</x:v>
      </x:c>
      <x:c t="str">
        <x:v>8592207001338</x:v>
      </x:c>
      <x:c t="str">
        <x:v>db        </x:v>
      </x:c>
      <x:c t="str">
        <x:v>74182000</x:v>
      </x:c>
      <x:c t="n">
        <x:v>1.9300</x:v>
      </x:c>
      <x:c t="str">
        <x:v>104702172</x:v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XJ603</x:v>
      </x:c>
      <x:c t="str">
        <x:v>BEMETA TREND-i Üvegpolc, 600x55x130mm, króm (104102208)</x:v>
      </x:c>
      <x:c t="str">
        <x:v>SAPHO</x:v>
      </x:c>
      <x:c t="str">
        <x:v>8592207004490</x:v>
      </x:c>
      <x:c t="str">
        <x:v>db        </x:v>
      </x:c>
      <x:c t="str">
        <x:v>94038900</x:v>
      </x:c>
      <x:c t="n">
        <x:v>2.0150</x:v>
      </x:c>
      <x:c t="str">
        <x:v>104102208</x:v>
      </x:c>
      <x:c t="str">
        <x:v>kiegészítők</x:v>
      </x:c>
      <x:c t="str">
        <x:v>polc</x:v>
      </x:c>
      <x:c t="n">
        <x:v>0.0000</x:v>
      </x:c>
      <x:c t="n">
        <x:v>24400.0000</x:v>
      </x:c>
      <x:c t="str">
        <x:v>kifutott: 2025.11</x:v>
      </x:c>
    </x:row>
    <x:row>
      <x:c t="str">
        <x:v>XJ610</x:v>
      </x:c>
      <x:c t="str">
        <x:v>BEMETA TREND-i üvegpolc, króm RAL6017 zöld (104102208/A)</x:v>
      </x:c>
      <x:c t="str">
        <x:v>SAPHO</x:v>
      </x:c>
      <x:c t="str">
        <x:v>8592207006098</x:v>
      </x:c>
      <x:c t="str">
        <x:v>db        </x:v>
      </x:c>
      <x:c t="str">
        <x:v>94038900</x:v>
      </x:c>
      <x:c t="n">
        <x:v>2.0150</x:v>
      </x:c>
      <x:c t="str">
        <x:v>104102208A</x:v>
      </x:c>
      <x:c t="str">
        <x:v>egyéb kiegészítő</x:v>
      </x:c>
      <x:c t="str">
        <x:v>polctartó</x:v>
      </x:c>
      <x:c t="n">
        <x:v>0.0000</x:v>
      </x:c>
      <x:c t="n">
        <x:v>24600.0000</x:v>
      </x:c>
      <x:c t="str">
        <x:v>kifutott: 2025.11</x:v>
      </x:c>
    </x:row>
    <x:row>
      <x:c t="str">
        <x:v>XJ612</x:v>
      </x:c>
      <x:c t="str">
        <x:v>BEMETA CYTRO Polc zuhanyzóba, 305x385x115mm, polírozott (102308241)</x:v>
      </x:c>
      <x:c t="str">
        <x:v>SAPHO</x:v>
      </x:c>
      <x:c t="str">
        <x:v>8592207014772</x:v>
      </x:c>
      <x:c t="str">
        <x:v>db        </x:v>
      </x:c>
      <x:c t="str">
        <x:v>74182000</x:v>
      </x:c>
      <x:c t="n">
        <x:v>1.8500</x:v>
      </x:c>
      <x:c t="str">
        <x:v>102308241</x:v>
      </x:c>
      <x:c t="str">
        <x:v>kiegészítők</x:v>
      </x:c>
      <x:c t="str">
        <x:v>polc</x:v>
      </x:c>
      <x:c t="n">
        <x:v>0.0000</x:v>
      </x:c>
      <x:c t="n">
        <x:v>52000.0000</x:v>
      </x:c>
      <x:c t="str">
        <x:v/>
      </x:c>
    </x:row>
    <x:row>
      <x:c t="str">
        <x:v>XJ615</x:v>
      </x:c>
      <x:c t="str">
        <x:v>BEMETA CYTRO fugába építhető polc, 297x15x210mm, polírozott (101302431)</x:v>
      </x:c>
      <x:c t="str">
        <x:v>SAPHO</x:v>
      </x:c>
      <x:c t="str">
        <x:v>8592207033537</x:v>
      </x:c>
      <x:c t="str">
        <x:v>db        </x:v>
      </x:c>
      <x:c t="str">
        <x:v>74182000</x:v>
      </x:c>
      <x:c t="n">
        <x:v>0.5500</x:v>
      </x:c>
      <x:c t="str">
        <x:v>101302431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XJ615B</x:v>
      </x:c>
      <x:c t="str">
        <x:v>BEMETA CYTRO fugába építhető polc, polírozott (101302430)</x:v>
      </x:c>
      <x:c t="str">
        <x:v>SAPHO</x:v>
      </x:c>
      <x:c t="str">
        <x:v>8592207033612</x:v>
      </x:c>
      <x:c t="str">
        <x:v>db        </x:v>
      </x:c>
      <x:c t="str">
        <x:v>74182000</x:v>
      </x:c>
      <x:c t="n">
        <x:v>0.5500</x:v>
      </x:c>
      <x:c t="str">
        <x:v>101302430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XJ700</x:v>
      </x:c>
      <x:c t="str">
        <x:v>BEMETA RETRO WC papírtartó, 135x100x90mm, bronz (144112027)</x:v>
      </x:c>
      <x:c t="str">
        <x:v>SAPHO</x:v>
      </x:c>
      <x:c t="str">
        <x:v>8592207010330</x:v>
      </x:c>
      <x:c t="str">
        <x:v>db        </x:v>
      </x:c>
      <x:c t="str">
        <x:v>74182000</x:v>
      </x:c>
      <x:c t="n">
        <x:v>0.3310</x:v>
      </x:c>
      <x:c t="str">
        <x:v>144112027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XJ701</x:v>
      </x:c>
      <x:c t="str">
        <x:v>BEMETA RETRO WC papírtartó, 135x100x90mm, króm (144312022)</x:v>
      </x:c>
      <x:c t="str">
        <x:v>SAPHO</x:v>
      </x:c>
      <x:c t="str">
        <x:v>8592207009914</x:v>
      </x:c>
      <x:c t="str">
        <x:v>db        </x:v>
      </x:c>
      <x:c t="str">
        <x:v>74182000</x:v>
      </x:c>
      <x:c t="n">
        <x:v>0.3930</x:v>
      </x:c>
      <x:c t="str">
        <x:v>144312022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XJ702</x:v>
      </x:c>
      <x:c t="str">
        <x:v>BEMETA RETRO WC papírtartó, 140x150x100mm, bronz (144112017)</x:v>
      </x:c>
      <x:c t="str">
        <x:v>SAPHO</x:v>
      </x:c>
      <x:c t="str">
        <x:v>8592207010316</x:v>
      </x:c>
      <x:c t="str">
        <x:v>db        </x:v>
      </x:c>
      <x:c t="str">
        <x:v>74182000</x:v>
      </x:c>
      <x:c t="n">
        <x:v>0.4880</x:v>
      </x:c>
      <x:c t="str">
        <x:v>144112017</x:v>
      </x:c>
      <x:c t="str">
        <x:v>kiegészítők</x:v>
      </x:c>
      <x:c t="str">
        <x:v>WC-papírtartó</x:v>
      </x:c>
      <x:c t="n">
        <x:v>0.0000</x:v>
      </x:c>
      <x:c t="n">
        <x:v>24600.0000</x:v>
      </x:c>
      <x:c t="str">
        <x:v/>
      </x:c>
    </x:row>
    <x:row>
      <x:c t="str">
        <x:v>XJ703</x:v>
      </x:c>
      <x:c t="str">
        <x:v>BEMETA RETRO Tartalék WC papírtartó, 65x170x65mm, bronz (144112037)</x:v>
      </x:c>
      <x:c t="str">
        <x:v>SAPHO</x:v>
      </x:c>
      <x:c t="str">
        <x:v>8592207010323</x:v>
      </x:c>
      <x:c t="str">
        <x:v>db        </x:v>
      </x:c>
      <x:c t="str">
        <x:v>74182000</x:v>
      </x:c>
      <x:c t="n">
        <x:v>0.2700</x:v>
      </x:c>
      <x:c t="str">
        <x:v>144112037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XJ704</x:v>
      </x:c>
      <x:c t="str">
        <x:v>BEMETA TREND-i WC papírtartó, 135x100x65mm, króm (104112048)</x:v>
      </x:c>
      <x:c t="str">
        <x:v>SAPHO</x:v>
      </x:c>
      <x:c t="str">
        <x:v>8592207004452</x:v>
      </x:c>
      <x:c t="str">
        <x:v>db        </x:v>
      </x:c>
      <x:c t="str">
        <x:v>74182000</x:v>
      </x:c>
      <x:c t="n">
        <x:v>0.2840</x:v>
      </x:c>
      <x:c t="str">
        <x:v>104112048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XJ705</x:v>
      </x:c>
      <x:c t="str">
        <x:v>BEMETA TREND-i WC-papírtartó, króm RAL1021 sárga (104112048/H)</x:v>
      </x:c>
      <x:c t="str">
        <x:v>SAPHO</x:v>
      </x:c>
      <x:c t="str">
        <x:v>8592207007026</x:v>
      </x:c>
      <x:c t="str">
        <x:v>db        </x:v>
      </x:c>
      <x:c t="str">
        <x:v>74182000</x:v>
      </x:c>
      <x:c t="n">
        <x:v>0.2840</x:v>
      </x:c>
      <x:c t="str">
        <x:v>104112048H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XJ712</x:v>
      </x:c>
      <x:c t="str">
        <x:v>BEMETA TREND-i WC-papírtartó, króm RAL9005 fekete (104112048/B)</x:v>
      </x:c>
      <x:c t="str">
        <x:v>SAPHO</x:v>
      </x:c>
      <x:c t="str">
        <x:v>8592207006968</x:v>
      </x:c>
      <x:c t="str">
        <x:v>db        </x:v>
      </x:c>
      <x:c t="str">
        <x:v>74182000</x:v>
      </x:c>
      <x:c t="n">
        <x:v>0.2840</x:v>
      </x:c>
      <x:c t="str">
        <x:v>104112048B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XJ713</x:v>
      </x:c>
      <x:c t="str">
        <x:v>BEMETA TREND-i Tartalék WC papírtartó, 54x152x68mm, króm (104112038)</x:v>
      </x:c>
      <x:c t="str">
        <x:v>SAPHO</x:v>
      </x:c>
      <x:c t="str">
        <x:v>8592207004438</x:v>
      </x:c>
      <x:c t="str">
        <x:v>db        </x:v>
      </x:c>
      <x:c t="str">
        <x:v>74182000</x:v>
      </x:c>
      <x:c t="n">
        <x:v>0.1950</x:v>
      </x:c>
      <x:c t="str">
        <x:v>104112038</x:v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>kifutott: 2025.11</x:v>
      </x:c>
    </x:row>
    <x:row>
      <x:c t="str">
        <x:v>XJ722</x:v>
      </x:c>
      <x:c t="str">
        <x:v>BEMETA TREND-i WC papírtartó, 135x155x70mm, króm (104112018)</x:v>
      </x:c>
      <x:c t="str">
        <x:v>SAPHO</x:v>
      </x:c>
      <x:c t="str">
        <x:v>8592207004445</x:v>
      </x:c>
      <x:c t="str">
        <x:v>db        </x:v>
      </x:c>
      <x:c t="str">
        <x:v>74182000</x:v>
      </x:c>
      <x:c t="n">
        <x:v>0.4460</x:v>
      </x:c>
      <x:c t="str">
        <x:v>104112018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XJ724</x:v>
      </x:c>
      <x:c t="str">
        <x:v>BEMETA TREND-i WC-papírtartó, króm RAL2003 narancs (104112018/G)</x:v>
      </x:c>
      <x:c t="str">
        <x:v>SAPHO</x:v>
      </x:c>
      <x:c t="str">
        <x:v>8592207006869</x:v>
      </x:c>
      <x:c t="str">
        <x:v>db        </x:v>
      </x:c>
      <x:c t="str">
        <x:v>74182000</x:v>
      </x:c>
      <x:c t="n">
        <x:v>0.4460</x:v>
      </x:c>
      <x:c t="str">
        <x:v>104112018G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XJ729</x:v>
      </x:c>
      <x:c t="str">
        <x:v>BEMETA TREND-i WC-papírtartó, króm RAL6017 zöld (104112018/A)</x:v>
      </x:c>
      <x:c t="str">
        <x:v>SAPHO</x:v>
      </x:c>
      <x:c t="str">
        <x:v>8592207006807</x:v>
      </x:c>
      <x:c t="str">
        <x:v>db        </x:v>
      </x:c>
      <x:c t="str">
        <x:v>74182000</x:v>
      </x:c>
      <x:c t="n">
        <x:v>0.4460</x:v>
      </x:c>
      <x:c t="str">
        <x:v>104112018A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XJ731</x:v>
      </x:c>
      <x:c t="str">
        <x:v>BEMETA ALFA Wc papírtartó, 180x125x60mm, króm (102414012)</x:v>
      </x:c>
      <x:c t="str">
        <x:v>SAPHO</x:v>
      </x:c>
      <x:c t="str">
        <x:v>8592207002977</x:v>
      </x:c>
      <x:c t="str">
        <x:v>db        </x:v>
      </x:c>
      <x:c t="str">
        <x:v>79070000</x:v>
      </x:c>
      <x:c t="n">
        <x:v>0.1980</x:v>
      </x:c>
      <x:c t="str">
        <x:v>102414012</x:v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XJ732</x:v>
      </x:c>
      <x:c t="str">
        <x:v>BEMETA PLAZA WC papírtartó, 190x35x70mm, króm (118112022)</x:v>
      </x:c>
      <x:c t="str">
        <x:v>SAPHO</x:v>
      </x:c>
      <x:c t="str">
        <x:v>8592207003226</x:v>
      </x:c>
      <x:c t="str">
        <x:v>db        </x:v>
      </x:c>
      <x:c t="str">
        <x:v>74182000</x:v>
      </x:c>
      <x:c t="n">
        <x:v>0.3250</x:v>
      </x:c>
      <x:c t="str">
        <x:v>118112022</x:v>
      </x:c>
      <x:c t="str">
        <x:v>kiegészítők</x:v>
      </x:c>
      <x:c t="str">
        <x:v>WC-papírtartó</x:v>
      </x:c>
      <x:c t="n">
        <x:v>0.0000</x:v>
      </x:c>
      <x:c t="n">
        <x:v>10900.0000</x:v>
      </x:c>
      <x:c t="str">
        <x:v>kiárusítás: 2025.11</x:v>
      </x:c>
    </x:row>
    <x:row>
      <x:c t="str">
        <x:v>XJ735</x:v>
      </x:c>
      <x:c t="str">
        <x:v>BEMETA NERO WC papírtartó, 131x90x75mm, fekete (135012220)</x:v>
      </x:c>
      <x:c t="str">
        <x:v>SAPHO</x:v>
      </x:c>
      <x:c t="str">
        <x:v>8592207021541</x:v>
      </x:c>
      <x:c t="str">
        <x:v>db        </x:v>
      </x:c>
      <x:c t="str">
        <x:v>74182000</x:v>
      </x:c>
      <x:c t="n">
        <x:v>0.3820</x:v>
      </x:c>
      <x:c t="str">
        <x:v>135012220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XJ800</x:v>
      </x:c>
      <x:c t="str">
        <x:v>BEMETA CYTRO Szappantartó, 232x30x122mm, matt (104308072)</x:v>
      </x:c>
      <x:c t="str">
        <x:v>SAPHO</x:v>
      </x:c>
      <x:c t="str">
        <x:v>8592207009426</x:v>
      </x:c>
      <x:c t="str">
        <x:v>db        </x:v>
      </x:c>
      <x:c t="str">
        <x:v>94032080</x:v>
      </x:c>
      <x:c t="n">
        <x:v>0.4500</x:v>
      </x:c>
      <x:c t="str">
        <x:v>104308072</x:v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XJ801</x:v>
      </x:c>
      <x:c t="str">
        <x:v>BEMETA CYTRO Szappantartó, 95x30x75mm, polírozott (104708182)</x:v>
      </x:c>
      <x:c t="str">
        <x:v>SAPHO</x:v>
      </x:c>
      <x:c t="str">
        <x:v>8592207009495</x:v>
      </x:c>
      <x:c t="str">
        <x:v>db        </x:v>
      </x:c>
      <x:c t="str">
        <x:v>74182000</x:v>
      </x:c>
      <x:c t="n">
        <x:v>0.1040</x:v>
      </x:c>
      <x:c t="str">
        <x:v>104708182</x:v>
      </x:c>
      <x:c t="str">
        <x:v>kiegészítők</x:v>
      </x:c>
      <x:c t="str">
        <x:v>szappantartó</x:v>
      </x:c>
      <x:c t="n">
        <x:v>0.0000</x:v>
      </x:c>
      <x:c t="n">
        <x:v>4600.0000</x:v>
      </x:c>
      <x:c t="str">
        <x:v/>
      </x:c>
    </x:row>
    <x:row>
      <x:c t="str">
        <x:v>XJ802</x:v>
      </x:c>
      <x:c t="str">
        <x:v>BEMETA CYTRO Dupla sarok szappantartó, 260x325x155mm, polírozott (102308132)</x:v>
      </x:c>
      <x:c t="str">
        <x:v>SAPHO</x:v>
      </x:c>
      <x:c t="str">
        <x:v>8592207000386</x:v>
      </x:c>
      <x:c t="str">
        <x:v>db        </x:v>
      </x:c>
      <x:c t="str">
        <x:v>94032080</x:v>
      </x:c>
      <x:c t="n">
        <x:v>0.9000</x:v>
      </x:c>
      <x:c t="str">
        <x:v>102308132</x:v>
      </x:c>
      <x:c t="str">
        <x:v>kiegészítők</x:v>
      </x:c>
      <x:c t="str">
        <x:v>szappantartó</x:v>
      </x:c>
      <x:c t="n">
        <x:v>0.0000</x:v>
      </x:c>
      <x:c t="n">
        <x:v>29800.0000</x:v>
      </x:c>
      <x:c t="str">
        <x:v/>
      </x:c>
    </x:row>
    <x:row>
      <x:c t="str">
        <x:v>XJ803</x:v>
      </x:c>
      <x:c t="str">
        <x:v>BEMETA PLAZA Szappantartó, 100x48x130mm, króm (118108022)</x:v>
      </x:c>
      <x:c t="str">
        <x:v>SAPHO</x:v>
      </x:c>
      <x:c t="str">
        <x:v>8592207003196</x:v>
      </x:c>
      <x:c t="str">
        <x:v>db        </x:v>
      </x:c>
      <x:c t="str">
        <x:v>74182000</x:v>
      </x:c>
      <x:c t="n">
        <x:v>0.8000</x:v>
      </x:c>
      <x:c t="str">
        <x:v>118108022</x:v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>kifutott: 2025.11</x:v>
      </x:c>
    </x:row>
    <x:row>
      <x:c t="str">
        <x:v>XJ804</x:v>
      </x:c>
      <x:c t="str">
        <x:v>BEMETA RETRO Szappantartó, 140x65x142mm, bronz (144108167)</x:v>
      </x:c>
      <x:c t="str">
        <x:v>SAPHO</x:v>
      </x:c>
      <x:c t="str">
        <x:v>8592207010682</x:v>
      </x:c>
      <x:c t="str">
        <x:v>db        </x:v>
      </x:c>
      <x:c t="str">
        <x:v>74182000</x:v>
      </x:c>
      <x:c t="n">
        <x:v>0.3510</x:v>
      </x:c>
      <x:c t="str">
        <x:v>144108167</x:v>
      </x:c>
      <x:c t="str">
        <x:v>kiegészítők</x:v>
      </x:c>
      <x:c t="str">
        <x:v>szappantartó</x:v>
      </x:c>
      <x:c t="n">
        <x:v>0.0000</x:v>
      </x:c>
      <x:c t="n">
        <x:v>21600.0000</x:v>
      </x:c>
      <x:c t="str">
        <x:v/>
      </x:c>
    </x:row>
    <x:row>
      <x:c t="str">
        <x:v>XJ811</x:v>
      </x:c>
      <x:c t="str">
        <x:v>BEMETA TREND-i szappantartó, cserélhető tartóval RAL6017 - zöld (104108082/A)</x:v>
      </x:c>
      <x:c t="str">
        <x:v>SAPHO</x:v>
      </x:c>
      <x:c t="str">
        <x:v>8592207019913</x:v>
      </x:c>
      <x:c t="str">
        <x:v>db        </x:v>
      </x:c>
      <x:c t="str">
        <x:v>74182000</x:v>
      </x:c>
      <x:c t="n">
        <x:v>0.2950</x:v>
      </x:c>
      <x:c t="str">
        <x:v>104108082A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>kifutott: 2025.11</x:v>
      </x:c>
    </x:row>
    <x:row>
      <x:c t="str">
        <x:v>XJ900</x:v>
      </x:c>
      <x:c t="str">
        <x:v>BEMETA PLAZA Pohártartó, 60x100x95mm, króm (118210019)</x:v>
      </x:c>
      <x:c t="str">
        <x:v>SAPHO</x:v>
      </x:c>
      <x:c t="str">
        <x:v>8592207008474</x:v>
      </x:c>
      <x:c t="str">
        <x:v>db        </x:v>
      </x:c>
      <x:c t="str">
        <x:v>74182000</x:v>
      </x:c>
      <x:c t="n">
        <x:v>0.5700</x:v>
      </x:c>
      <x:c t="str">
        <x:v>118210019</x:v>
      </x:c>
      <x:c t="str">
        <x:v>kiegészítők</x:v>
      </x:c>
      <x:c t="str">
        <x:v>fogkefetartó</x:v>
      </x:c>
      <x:c t="n">
        <x:v>0.0000</x:v>
      </x:c>
      <x:c t="n">
        <x:v>12200.0000</x:v>
      </x:c>
      <x:c t="str">
        <x:v>kiárusítás: 2025.11</x:v>
      </x:c>
    </x:row>
    <x:row>
      <x:c t="str">
        <x:v>XJ901</x:v>
      </x:c>
      <x:c t="str">
        <x:v>BEMETA PLAZA Pohártartó, 85x100x120mm, króm (118110052)</x:v>
      </x:c>
      <x:c t="str">
        <x:v>SAPHO</x:v>
      </x:c>
      <x:c t="str">
        <x:v>8592207003202</x:v>
      </x:c>
      <x:c t="str">
        <x:v>db        </x:v>
      </x:c>
      <x:c t="str">
        <x:v>74182000</x:v>
      </x:c>
      <x:c t="n">
        <x:v>0.5660</x:v>
      </x:c>
      <x:c t="str">
        <x:v>118110052</x:v>
      </x:c>
      <x:c t="str">
        <x:v>kiegészítők</x:v>
      </x:c>
      <x:c t="str">
        <x:v>fogkefetartó</x:v>
      </x:c>
      <x:c t="n">
        <x:v>0.0000</x:v>
      </x:c>
      <x:c t="n">
        <x:v>12200.0000</x:v>
      </x:c>
      <x:c t="str">
        <x:v>kiárusítás: 2025.11</x:v>
      </x:c>
    </x:row>
    <x:row>
      <x:c t="str">
        <x:v>XJ902</x:v>
      </x:c>
      <x:c t="str">
        <x:v>BEMETA RETRO Dupla pohártartó, 175x95x90mm, bronz (144110027)</x:v>
      </x:c>
      <x:c t="str">
        <x:v>SAPHO</x:v>
      </x:c>
      <x:c t="str">
        <x:v>8592207010309</x:v>
      </x:c>
      <x:c t="str">
        <x:v>db        </x:v>
      </x:c>
      <x:c t="str">
        <x:v>74182000</x:v>
      </x:c>
      <x:c t="n">
        <x:v>0.7780</x:v>
      </x:c>
      <x:c t="str">
        <x:v>144110027</x:v>
      </x:c>
      <x:c t="str">
        <x:v>kiegészítők</x:v>
      </x:c>
      <x:c t="str">
        <x:v>fogkefetartó</x:v>
      </x:c>
      <x:c t="n">
        <x:v>0.0000</x:v>
      </x:c>
      <x:c t="n">
        <x:v>25500.0000</x:v>
      </x:c>
      <x:c t="str">
        <x:v/>
      </x:c>
    </x:row>
    <x:row>
      <x:c t="str">
        <x:v>XJ903</x:v>
      </x:c>
      <x:c t="str">
        <x:v>BEMETA TREND-i Pohártartó, 70x95x105mm, króm (104110018)</x:v>
      </x:c>
      <x:c t="str">
        <x:v>SAPHO</x:v>
      </x:c>
      <x:c t="str">
        <x:v>8592207004506</x:v>
      </x:c>
      <x:c t="str">
        <x:v>db        </x:v>
      </x:c>
      <x:c t="str">
        <x:v>74182000</x:v>
      </x:c>
      <x:c t="n">
        <x:v>0.4040</x:v>
      </x:c>
      <x:c t="str">
        <x:v>104110018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XJ904</x:v>
      </x:c>
      <x:c t="str">
        <x:v>BEMETA TREND-i pohártartó, króm, RAL1021 sárga cserélhető tartóval (104110018/H)</x:v>
      </x:c>
      <x:c t="str">
        <x:v>SAPHO</x:v>
      </x:c>
      <x:c t="str">
        <x:v>8592207006791</x:v>
      </x:c>
      <x:c t="str">
        <x:v>db        </x:v>
      </x:c>
      <x:c t="str">
        <x:v>74182000</x:v>
      </x:c>
      <x:c t="n">
        <x:v>0.4040</x:v>
      </x:c>
      <x:c t="str">
        <x:v>104110018H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XJ905</x:v>
      </x:c>
      <x:c t="str">
        <x:v>BEMETA TREND-i pohártartó, króm, RAL2003 narancs cserélhető tartóval (104110018/G)</x:v>
      </x:c>
      <x:c t="str">
        <x:v>SAPHO</x:v>
      </x:c>
      <x:c t="str">
        <x:v>8592207006784</x:v>
      </x:c>
      <x:c t="str">
        <x:v>db        </x:v>
      </x:c>
      <x:c t="str">
        <x:v>74182000</x:v>
      </x:c>
      <x:c t="n">
        <x:v>0.4040</x:v>
      </x:c>
      <x:c t="str">
        <x:v>104110018G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XJ908</x:v>
      </x:c>
      <x:c t="str">
        <x:v>BEMETA TREND-i pohártartó, króm, RAL5002 sötétkék cserélhető tartóval (104110018/E)</x:v>
      </x:c>
      <x:c t="str">
        <x:v>SAPHO</x:v>
      </x:c>
      <x:c t="str">
        <x:v>8592207006760</x:v>
      </x:c>
      <x:c t="str">
        <x:v>db        </x:v>
      </x:c>
      <x:c t="str">
        <x:v>74182000</x:v>
      </x:c>
      <x:c t="n">
        <x:v>0.4040</x:v>
      </x:c>
      <x:c t="str">
        <x:v>104110018E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XJ910</x:v>
      </x:c>
      <x:c t="str">
        <x:v>BEMETA TREND-i pohártartó, króm, RAL6017 zöld sötétkék cserélhető tartóval (104110018/A)</x:v>
      </x:c>
      <x:c t="str">
        <x:v>SAPHO</x:v>
      </x:c>
      <x:c t="str">
        <x:v>8592207006722</x:v>
      </x:c>
      <x:c t="str">
        <x:v>db        </x:v>
      </x:c>
      <x:c t="str">
        <x:v>74182000</x:v>
      </x:c>
      <x:c t="n">
        <x:v>0.4040</x:v>
      </x:c>
      <x:c t="str">
        <x:v>104110018A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XP001</x:v>
      </x:c>
      <x:c t="str">
        <x:v>BEMETA HOTEL Ajtó ütköző, falra, 18x18x80mm, inox (101218025)</x:v>
      </x:c>
      <x:c t="str">
        <x:v>SAPHO</x:v>
      </x:c>
      <x:c t="str">
        <x:v>8592207004889</x:v>
      </x:c>
      <x:c t="str">
        <x:v>db        </x:v>
      </x:c>
      <x:c t="str">
        <x:v>83024110</x:v>
      </x:c>
      <x:c t="n">
        <x:v>0.1480</x:v>
      </x:c>
      <x:c t="str">
        <x:v>101218025</x:v>
      </x:c>
      <x:c t="str">
        <x:v>egyéb</x:v>
      </x:c>
      <x:c t="str">
        <x:v>egyéb</x:v>
      </x:c>
      <x:c t="n">
        <x:v>0.0000</x:v>
      </x:c>
      <x:c t="n">
        <x:v>7900.0000</x:v>
      </x:c>
      <x:c t="str">
        <x:v/>
      </x:c>
    </x:row>
    <x:row>
      <x:c t="str">
        <x:v>XP002</x:v>
      </x:c>
      <x:c t="str">
        <x:v>BEMETA HOTEL Ajtó ütköző, falra, 18x18x80mm, króm (101218022)</x:v>
      </x:c>
      <x:c t="str">
        <x:v>SAPHO</x:v>
      </x:c>
      <x:c t="str">
        <x:v>8592207002199</x:v>
      </x:c>
      <x:c t="str">
        <x:v>db        </x:v>
      </x:c>
      <x:c t="str">
        <x:v>74182000</x:v>
      </x:c>
      <x:c t="n">
        <x:v>0.1480</x:v>
      </x:c>
      <x:c t="str">
        <x:v>101218022</x:v>
      </x:c>
      <x:c t="str">
        <x:v>egyéb</x:v>
      </x:c>
      <x:c t="str">
        <x:v>egyéb</x:v>
      </x:c>
      <x:c t="n">
        <x:v>0.0000</x:v>
      </x:c>
      <x:c t="n">
        <x:v>8800.0000</x:v>
      </x:c>
      <x:c t="str">
        <x:v/>
      </x:c>
    </x:row>
    <x:row>
      <x:c t="str">
        <x:v>XP003</x:v>
      </x:c>
      <x:c t="str">
        <x:v>BEMETA HOTEL Ajtó ütköző, padlóra, 33x30x33mm, inox (101218015)</x:v>
      </x:c>
      <x:c t="str">
        <x:v>SAPHO</x:v>
      </x:c>
      <x:c t="str">
        <x:v>8592207012174</x:v>
      </x:c>
      <x:c t="str">
        <x:v>db        </x:v>
      </x:c>
      <x:c t="str">
        <x:v>74182000</x:v>
      </x:c>
      <x:c t="n">
        <x:v>0.1480</x:v>
      </x:c>
      <x:c t="str">
        <x:v>101218015</x:v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XP004</x:v>
      </x:c>
      <x:c t="str">
        <x:v>BEMETA HOTEL Ajtó ütköző, padlóra, 33x30x33mm, króm (101218012)</x:v>
      </x:c>
      <x:c t="str">
        <x:v>SAPHO</x:v>
      </x:c>
      <x:c t="str">
        <x:v>8592207001819</x:v>
      </x:c>
      <x:c t="str">
        <x:v>db        </x:v>
      </x:c>
      <x:c t="str">
        <x:v>74182000</x:v>
      </x:c>
      <x:c t="n">
        <x:v>0.1480</x:v>
      </x:c>
      <x:c t="str">
        <x:v>101218012</x:v>
      </x:c>
      <x:c t="str">
        <x:v>egyéb</x:v>
      </x:c>
      <x:c t="str">
        <x:v>egyéb</x:v>
      </x:c>
      <x:c t="n">
        <x:v>0.0000</x:v>
      </x:c>
      <x:c t="n">
        <x:v>6600.0000</x:v>
      </x:c>
      <x:c t="str">
        <x:v/>
      </x:c>
    </x:row>
    <x:row>
      <x:c t="str">
        <x:v>XP005</x:v>
      </x:c>
      <x:c t="str">
        <x:v>BEMETA HOTEL Hajszárító, tartóval, 110x270x310mm, 1400W (945233066)</x:v>
      </x:c>
      <x:c t="str">
        <x:v>SAPHO</x:v>
      </x:c>
      <x:c t="str">
        <x:v>8592207011719</x:v>
      </x:c>
      <x:c t="str">
        <x:v>db        </x:v>
      </x:c>
      <x:c t="str">
        <x:v>85163300</x:v>
      </x:c>
      <x:c t="n">
        <x:v>0.9700</x:v>
      </x:c>
      <x:c t="str">
        <x:v>945233066</x:v>
      </x:c>
      <x:c t="str">
        <x:v>kiegészítők</x:v>
      </x:c>
      <x:c t="str">
        <x:v>hajszárító</x:v>
      </x:c>
      <x:c t="n">
        <x:v>0.0000</x:v>
      </x:c>
      <x:c t="n">
        <x:v>27500.0000</x:v>
      </x:c>
      <x:c t="str">
        <x:v/>
      </x:c>
    </x:row>
    <x:row>
      <x:c t="str">
        <x:v>XP006</x:v>
      </x:c>
      <x:c t="str">
        <x:v>BEMETA HOTEL Fali vagy álló szemetes, 370x460x165mm, 25l, matt (125115045)</x:v>
      </x:c>
      <x:c t="str">
        <x:v>SAPHO</x:v>
      </x:c>
      <x:c t="str">
        <x:v>8592207004155</x:v>
      </x:c>
      <x:c t="str">
        <x:v>db        </x:v>
      </x:c>
      <x:c t="str">
        <x:v>73249000</x:v>
      </x:c>
      <x:c t="n">
        <x:v>4.1240</x:v>
      </x:c>
      <x:c t="str">
        <x:v>125115045</x:v>
      </x:c>
      <x:c t="str">
        <x:v>kiegészítők</x:v>
      </x:c>
      <x:c t="str">
        <x:v>kosár</x:v>
      </x:c>
      <x:c t="n">
        <x:v>0.0000</x:v>
      </x:c>
      <x:c t="n">
        <x:v>59000.0000</x:v>
      </x:c>
      <x:c t="str">
        <x:v/>
      </x:c>
    </x:row>
    <x:row>
      <x:c t="str">
        <x:v>XP007</x:v>
      </x:c>
      <x:c t="str">
        <x:v>BEMETA HOTEL Fali vagy álló szemetes, 370x460x165mm, 25l, polírozott (125115041)</x:v>
      </x:c>
      <x:c t="str">
        <x:v>SAPHO</x:v>
      </x:c>
      <x:c t="str">
        <x:v>8592207007712</x:v>
      </x:c>
      <x:c t="str">
        <x:v>db        </x:v>
      </x:c>
      <x:c t="str">
        <x:v>73249000</x:v>
      </x:c>
      <x:c t="n">
        <x:v>4.1230</x:v>
      </x:c>
      <x:c t="str">
        <x:v>125115041</x:v>
      </x:c>
      <x:c t="str">
        <x:v>kiegészítők</x:v>
      </x:c>
      <x:c t="str">
        <x:v>kosár</x:v>
      </x:c>
      <x:c t="n">
        <x:v>0.0000</x:v>
      </x:c>
      <x:c t="n">
        <x:v>64000.0000</x:v>
      </x:c>
      <x:c t="str">
        <x:v/>
      </x:c>
    </x:row>
    <x:row>
      <x:c t="str">
        <x:v>XP008</x:v>
      </x:c>
      <x:c t="str">
        <x:v>BEMETA HOTEL Kleenex box, 250x130x75mm, inox/polírozott (102303021)</x:v>
      </x:c>
      <x:c t="str">
        <x:v>SAPHO</x:v>
      </x:c>
      <x:c t="str">
        <x:v>8592207001017</x:v>
      </x:c>
      <x:c t="str">
        <x:v>db        </x:v>
      </x:c>
      <x:c t="str">
        <x:v>73249000</x:v>
      </x:c>
      <x:c t="n">
        <x:v>0.7110</x:v>
      </x:c>
      <x:c t="str">
        <x:v>102303021</x:v>
      </x:c>
      <x:c t="str">
        <x:v>egyéb kiegészítő</x:v>
      </x:c>
      <x:c t="str">
        <x:v>higiéniai adagoló</x:v>
      </x:c>
      <x:c t="n">
        <x:v>0.0000</x:v>
      </x:c>
      <x:c t="n">
        <x:v>15400.0000</x:v>
      </x:c>
      <x:c t="str">
        <x:v/>
      </x:c>
    </x:row>
    <x:row>
      <x:c t="str">
        <x:v>XP009</x:v>
      </x:c>
      <x:c t="str">
        <x:v>BEMETA NEO Papírzsebkendő adagoló, 250x130x75mm, inox/matt (102303025)</x:v>
      </x:c>
      <x:c t="str">
        <x:v>SAPHO</x:v>
      </x:c>
      <x:c t="str">
        <x:v>8592207007248</x:v>
      </x:c>
      <x:c t="str">
        <x:v>db        </x:v>
      </x:c>
      <x:c t="str">
        <x:v>74182000</x:v>
      </x:c>
      <x:c t="n">
        <x:v>0.7110</x:v>
      </x:c>
      <x:c t="str">
        <x:v>102303025</x:v>
      </x:c>
      <x:c t="str">
        <x:v>egyéb kiegészítő</x:v>
      </x:c>
      <x:c t="str">
        <x:v>higiéniai adagoló</x:v>
      </x:c>
      <x:c t="n">
        <x:v>0.0000</x:v>
      </x:c>
      <x:c t="n">
        <x:v>16000.0000</x:v>
      </x:c>
      <x:c t="str">
        <x:v/>
      </x:c>
    </x:row>
    <x:row>
      <x:c t="str">
        <x:v>XP009B</x:v>
      </x:c>
      <x:c t="str">
        <x:v>BEMETA HP papír zsebkendő tartó, fekete (102303020)</x:v>
      </x:c>
      <x:c t="str">
        <x:v>SAPHO</x:v>
      </x:c>
      <x:c t="str">
        <x:v>8592207019661</x:v>
      </x:c>
      <x:c t="str">
        <x:v>db        </x:v>
      </x:c>
      <x:c t="str">
        <x:v>74182000</x:v>
      </x:c>
      <x:c t="n">
        <x:v>0.7110</x:v>
      </x:c>
      <x:c t="str">
        <x:v>102303020</x:v>
      </x:c>
      <x:c t="str">
        <x:v>egyéb kiegészítő</x:v>
      </x:c>
      <x:c t="str">
        <x:v>higiéniai adagoló</x:v>
      </x:c>
      <x:c t="n">
        <x:v>0.0000</x:v>
      </x:c>
      <x:c t="n">
        <x:v>18400.0000</x:v>
      </x:c>
      <x:c t="str">
        <x:v/>
      </x:c>
    </x:row>
    <x:row>
      <x:c t="str">
        <x:v>XP010</x:v>
      </x:c>
      <x:c t="str">
        <x:v>BEMETA KOZM.TÜKRÖK Álló kozmetikai tükör, 235x385x140mm, átm:180mm (112201252)</x:v>
      </x:c>
      <x:c t="str">
        <x:v>SAPHO</x:v>
      </x:c>
      <x:c t="str">
        <x:v>8592207004131</x:v>
      </x:c>
      <x:c t="str">
        <x:v>db        </x:v>
      </x:c>
      <x:c t="str">
        <x:v>74182000</x:v>
      </x:c>
      <x:c t="n">
        <x:v>1.3000</x:v>
      </x:c>
      <x:c t="str">
        <x:v>112201252</x:v>
      </x:c>
      <x:c t="str">
        <x:v>kiegészítők</x:v>
      </x:c>
      <x:c t="str">
        <x:v>kozmetikai tükör</x:v>
      </x:c>
      <x:c t="n">
        <x:v>0.0000</x:v>
      </x:c>
      <x:c t="n">
        <x:v>24200.0000</x:v>
      </x:c>
      <x:c t="str">
        <x:v/>
      </x:c>
    </x:row>
    <x:row>
      <x:c t="str">
        <x:v>XP011</x:v>
      </x:c>
      <x:c t="str">
        <x:v>BEMETA KOZM.TÜKRÖK Kozmetikai tükör, 155x310x420mm (112201612)</x:v>
      </x:c>
      <x:c t="str">
        <x:v>SAPHO</x:v>
      </x:c>
      <x:c t="str">
        <x:v>8592207002465</x:v>
      </x:c>
      <x:c t="str">
        <x:v>db        </x:v>
      </x:c>
      <x:c t="str">
        <x:v>70099200</x:v>
      </x:c>
      <x:c t="n">
        <x:v>1.2000</x:v>
      </x:c>
      <x:c t="str">
        <x:v>112201612</x:v>
      </x:c>
      <x:c t="str">
        <x:v>kiegészítők</x:v>
      </x:c>
      <x:c t="str">
        <x:v>kozmetikai tükör</x:v>
      </x:c>
      <x:c t="n">
        <x:v>0.0000</x:v>
      </x:c>
      <x:c t="n">
        <x:v>28500.0000</x:v>
      </x:c>
      <x:c t="str">
        <x:v>kifutott: 2025.11</x:v>
      </x:c>
    </x:row>
    <x:row>
      <x:c t="str">
        <x:v>XP012</x:v>
      </x:c>
      <x:c t="str">
        <x:v>BEMETA RETRO Kozmetikai tükör, 184x200x412mm, átm:133mm, bronz (106101697)</x:v>
      </x:c>
      <x:c t="str">
        <x:v>SAPHO</x:v>
      </x:c>
      <x:c t="str">
        <x:v>8592207015892</x:v>
      </x:c>
      <x:c t="str">
        <x:v>db        </x:v>
      </x:c>
      <x:c t="str">
        <x:v>70099100</x:v>
      </x:c>
      <x:c t="n">
        <x:v>0.6500</x:v>
      </x:c>
      <x:c t="str">
        <x:v>106101697</x:v>
      </x:c>
      <x:c t="str">
        <x:v>kiegészítők</x:v>
      </x:c>
      <x:c t="str">
        <x:v>kozmetikai tükör</x:v>
      </x:c>
      <x:c t="n">
        <x:v>0.0000</x:v>
      </x:c>
      <x:c t="n">
        <x:v>36000.0000</x:v>
      </x:c>
      <x:c t="str">
        <x:v/>
      </x:c>
    </x:row>
    <x:row>
      <x:c t="str">
        <x:v>XP012CH</x:v>
      </x:c>
      <x:c t="str">
        <x:v>BEMETA NEO Kozmetikai tükör, 184x200x412mm, átm:133mm, inox/matt (106301705)</x:v>
      </x:c>
      <x:c t="str">
        <x:v>SAPHO</x:v>
      </x:c>
      <x:c t="str">
        <x:v>8592207014345</x:v>
      </x:c>
      <x:c t="str">
        <x:v>db        </x:v>
      </x:c>
      <x:c t="str">
        <x:v>70099200</x:v>
      </x:c>
      <x:c t="n">
        <x:v>0.6500</x:v>
      </x:c>
      <x:c t="str">
        <x:v>106301705</x:v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XP012G</x:v>
      </x:c>
      <x:c t="str">
        <x:v>BEMETA RETRO Kozmetikai tükör, 184x200x412mm, átm:133mm, arany</x:v>
      </x:c>
      <x:c t="str">
        <x:v>SAPHO</x:v>
      </x:c>
      <x:c t="str">
        <x:v>8592207014505</x:v>
      </x:c>
      <x:c t="str">
        <x:v>db        </x:v>
      </x:c>
      <x:c t="str">
        <x:v>70099200</x:v>
      </x:c>
      <x:c t="n">
        <x:v>0.6500</x:v>
      </x:c>
      <x:c t="str">
        <x:v>106101698</x:v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XP013</x:v>
      </x:c>
      <x:c t="str">
        <x:v>BEMETA HOTEL Pedálos szemetes, 200x280x200mm, 5l, inox/polírozott (104315012)</x:v>
      </x:c>
      <x:c t="str">
        <x:v>SAPHO</x:v>
      </x:c>
      <x:c t="str">
        <x:v>8592207000829</x:v>
      </x:c>
      <x:c t="str">
        <x:v>db        </x:v>
      </x:c>
      <x:c t="str">
        <x:v>73239300</x:v>
      </x:c>
      <x:c t="n">
        <x:v>1.0500</x:v>
      </x:c>
      <x:c t="str">
        <x:v>104315012</x:v>
      </x:c>
      <x:c t="str">
        <x:v>kiegészítők</x:v>
      </x:c>
      <x:c t="str">
        <x:v>kosár</x:v>
      </x:c>
      <x:c t="n">
        <x:v>0.0000</x:v>
      </x:c>
      <x:c t="n">
        <x:v>9700.0000</x:v>
      </x:c>
      <x:c t="str">
        <x:v/>
      </x:c>
    </x:row>
    <x:row>
      <x:c t="str">
        <x:v>XP014</x:v>
      </x:c>
      <x:c t="str">
        <x:v>BEMETA HOTEL Fali szemetes, tető nélkül, 200x285x200mm, 9l, inox/matt (115115035)</x:v>
      </x:c>
      <x:c t="str">
        <x:v>SAPHO</x:v>
      </x:c>
      <x:c t="str">
        <x:v>8592207001871</x:v>
      </x:c>
      <x:c t="str">
        <x:v>db        </x:v>
      </x:c>
      <x:c t="str">
        <x:v>73249000</x:v>
      </x:c>
      <x:c t="n">
        <x:v>0.6750</x:v>
      </x:c>
      <x:c t="str">
        <x:v>115115035</x:v>
      </x:c>
      <x:c t="str">
        <x:v>kiegészítők</x:v>
      </x:c>
      <x:c t="str">
        <x:v>kosár</x:v>
      </x:c>
      <x:c t="n">
        <x:v>0.0000</x:v>
      </x:c>
      <x:c t="n">
        <x:v>14300.0000</x:v>
      </x:c>
      <x:c t="str">
        <x:v/>
      </x:c>
    </x:row>
    <x:row>
      <x:c t="str">
        <x:v>XP015</x:v>
      </x:c>
      <x:c t="str">
        <x:v>BEMETA HOTEL álló szemetes, tető nélkül, 200x285x200mm, 9l, inox/polírozott (115115031)</x:v>
      </x:c>
      <x:c t="str">
        <x:v>SAPHO</x:v>
      </x:c>
      <x:c t="str">
        <x:v>8592207001864</x:v>
      </x:c>
      <x:c t="str">
        <x:v>db        </x:v>
      </x:c>
      <x:c t="str">
        <x:v>73249000</x:v>
      </x:c>
      <x:c t="n">
        <x:v>0.6750</x:v>
      </x:c>
      <x:c t="str">
        <x:v>115115031</x:v>
      </x:c>
      <x:c t="str">
        <x:v>kiegészítők</x:v>
      </x:c>
      <x:c t="str">
        <x:v>kosár</x:v>
      </x:c>
      <x:c t="n">
        <x:v>0.0000</x:v>
      </x:c>
      <x:c t="n">
        <x:v>14300.0000</x:v>
      </x:c>
      <x:c t="str">
        <x:v/>
      </x:c>
    </x:row>
    <x:row>
      <x:c t="str">
        <x:v>XP017</x:v>
      </x:c>
      <x:c t="str">
        <x:v>BEMETA HOTEL Fali szemetes, 170x235x240mm, 3l, matt (125115055)</x:v>
      </x:c>
      <x:c t="str">
        <x:v>SAPHO</x:v>
      </x:c>
      <x:c t="str">
        <x:v>8592207004162</x:v>
      </x:c>
      <x:c t="str">
        <x:v>db        </x:v>
      </x:c>
      <x:c t="str">
        <x:v>73249000</x:v>
      </x:c>
      <x:c t="n">
        <x:v>0.7540</x:v>
      </x:c>
      <x:c t="str">
        <x:v>125115055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XP018</x:v>
      </x:c>
      <x:c t="str">
        <x:v>BEMETA HOTEL Fali szemetes, 170x235x240mm, 3l, polírozott (125115051)</x:v>
      </x:c>
      <x:c t="str">
        <x:v>SAPHO</x:v>
      </x:c>
      <x:c t="str">
        <x:v>8592207004285</x:v>
      </x:c>
      <x:c t="str">
        <x:v>db        </x:v>
      </x:c>
      <x:c t="str">
        <x:v>73249000</x:v>
      </x:c>
      <x:c t="n">
        <x:v>0.7530</x:v>
      </x:c>
      <x:c t="str">
        <x:v>125115051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XP019</x:v>
      </x:c>
      <x:c t="str">
        <x:v>BEMETA HOTEL Hamutartó, 100x120x35mm, polírozott (106101015)</x:v>
      </x:c>
      <x:c t="str">
        <x:v>SAPHO</x:v>
      </x:c>
      <x:c t="str">
        <x:v>8592207004551</x:v>
      </x:c>
      <x:c t="str">
        <x:v>db        </x:v>
      </x:c>
      <x:c t="str">
        <x:v>73249000</x:v>
      </x:c>
      <x:c t="n">
        <x:v>0.1960</x:v>
      </x:c>
      <x:c t="str">
        <x:v>106101015</x:v>
      </x:c>
      <x:c t="str">
        <x:v>egyéb</x:v>
      </x:c>
      <x:c t="str">
        <x:v>egyéb</x:v>
      </x:c>
      <x:c t="n">
        <x:v>0.0000</x:v>
      </x:c>
      <x:c t="n">
        <x:v>6600.0000</x:v>
      </x:c>
      <x:c t="str">
        <x:v/>
      </x:c>
    </x:row>
    <x:row>
      <x:c t="str">
        <x:v>XP020</x:v>
      </x:c>
      <x:c t="str">
        <x:v>BEMETA HOTEL Automata kézszárító, 270x240x220mm, 2500W, inox/polírozott (945224061)</x:v>
      </x:c>
      <x:c t="str">
        <x:v>SAPHO</x:v>
      </x:c>
      <x:c t="str">
        <x:v>8592207011870</x:v>
      </x:c>
      <x:c t="str">
        <x:v>db        </x:v>
      </x:c>
      <x:c t="str">
        <x:v>85163300</x:v>
      </x:c>
      <x:c t="n">
        <x:v>4.7500</x:v>
      </x:c>
      <x:c t="str">
        <x:v>945224061</x:v>
      </x:c>
      <x:c t="str">
        <x:v>kiegészítők</x:v>
      </x:c>
      <x:c t="str">
        <x:v>szárító</x:v>
      </x:c>
      <x:c t="n">
        <x:v>0.0000</x:v>
      </x:c>
      <x:c t="n">
        <x:v>178000.0000</x:v>
      </x:c>
      <x:c t="str">
        <x:v/>
      </x:c>
    </x:row>
    <x:row>
      <x:c t="str">
        <x:v>XP021</x:v>
      </x:c>
      <x:c t="str">
        <x:v>BEMETA HOTEL Automata kézszárító, 270x240x220mm, 2500W, inox/matt (106224015)</x:v>
      </x:c>
      <x:c t="str">
        <x:v>SAPHO</x:v>
      </x:c>
      <x:c t="str">
        <x:v>8592207005459</x:v>
      </x:c>
      <x:c t="str">
        <x:v>db        </x:v>
      </x:c>
      <x:c t="str">
        <x:v>85163300</x:v>
      </x:c>
      <x:c t="n">
        <x:v>5.8000</x:v>
      </x:c>
      <x:c t="str">
        <x:v>106224015</x:v>
      </x:c>
      <x:c t="str">
        <x:v>kiegészítők</x:v>
      </x:c>
      <x:c t="str">
        <x:v>szárító</x:v>
      </x:c>
      <x:c t="n">
        <x:v>0.0000</x:v>
      </x:c>
      <x:c t="n">
        <x:v>172000.0000</x:v>
      </x:c>
      <x:c t="str">
        <x:v/>
      </x:c>
    </x:row>
    <x:row>
      <x:c t="str">
        <x:v>XP022</x:v>
      </x:c>
      <x:c t="str">
        <x:v>BEMETA HOTEL Kleenex box, 300x160x60mm, inox (113103021)</x:v>
      </x:c>
      <x:c t="str">
        <x:v>SAPHO</x:v>
      </x:c>
      <x:c t="str">
        <x:v>8592207001550</x:v>
      </x:c>
      <x:c t="str">
        <x:v>db        </x:v>
      </x:c>
      <x:c t="str">
        <x:v>73249000</x:v>
      </x:c>
      <x:c t="n">
        <x:v>0.8500</x:v>
      </x:c>
      <x:c t="str">
        <x:v>113103021</x:v>
      </x:c>
      <x:c t="str">
        <x:v>egyéb kiegészítő</x:v>
      </x:c>
      <x:c t="str">
        <x:v>higiéniai adagoló</x:v>
      </x:c>
      <x:c t="n">
        <x:v>0.0000</x:v>
      </x:c>
      <x:c t="n">
        <x:v>24200.0000</x:v>
      </x:c>
      <x:c t="str">
        <x:v/>
      </x:c>
    </x:row>
    <x:row>
      <x:c t="str">
        <x:v>XP023</x:v>
      </x:c>
      <x:c t="str">
        <x:v>BEMETA HOTEL Kleenex box, 115x130x115mm, ABS/króm (101003021)</x:v>
      </x:c>
      <x:c t="str">
        <x:v>SAPHO</x:v>
      </x:c>
      <x:c t="str">
        <x:v>8592207014000</x:v>
      </x:c>
      <x:c t="str">
        <x:v>db        </x:v>
      </x:c>
      <x:c t="str">
        <x:v>39249000</x:v>
      </x:c>
      <x:c t="n">
        <x:v>0.3400</x:v>
      </x:c>
      <x:c t="str">
        <x:v>101003021</x:v>
      </x:c>
      <x:c t="str">
        <x:v>egyéb kiegészítő</x:v>
      </x:c>
      <x:c t="str">
        <x:v>higiéniai adagoló</x:v>
      </x:c>
      <x:c t="n">
        <x:v>0.0000</x:v>
      </x:c>
      <x:c t="n">
        <x:v>12600.0000</x:v>
      </x:c>
      <x:c t="str">
        <x:v/>
      </x:c>
    </x:row>
    <x:row>
      <x:c t="str">
        <x:v>XP024</x:v>
      </x:c>
      <x:c t="str">
        <x:v>BEMETA HOTEL Tábla: Dohányzó, 120x140x2mm, matt (111022015)</x:v>
      </x:c>
      <x:c t="str">
        <x:v>SAPHO</x:v>
      </x:c>
      <x:c t="str">
        <x:v>8592207002274</x:v>
      </x:c>
      <x:c t="str">
        <x:v>db        </x:v>
      </x:c>
      <x:c t="str">
        <x:v>83100000</x:v>
      </x:c>
      <x:c t="n">
        <x:v>0.1470</x:v>
      </x:c>
      <x:c t="str">
        <x:v>111022015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XP025</x:v>
      </x:c>
      <x:c t="str">
        <x:v>BEMETA HOTEL Tábla: Dohányzó, 120x140x2mm, polírozott (111022012)</x:v>
      </x:c>
      <x:c t="str">
        <x:v>SAPHO</x:v>
      </x:c>
      <x:c t="str">
        <x:v>8592207007279</x:v>
      </x:c>
      <x:c t="str">
        <x:v>db        </x:v>
      </x:c>
      <x:c t="str">
        <x:v>83100000</x:v>
      </x:c>
      <x:c t="n">
        <x:v>0.1470</x:v>
      </x:c>
      <x:c t="str">
        <x:v>111022012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XP026</x:v>
      </x:c>
      <x:c t="str">
        <x:v>BEMETA HOTEL Tábla: Nem dohányzó, 120x140x2mm, matt (111022055)</x:v>
      </x:c>
      <x:c t="str">
        <x:v>SAPHO</x:v>
      </x:c>
      <x:c t="str">
        <x:v>8592207002311</x:v>
      </x:c>
      <x:c t="str">
        <x:v>db        </x:v>
      </x:c>
      <x:c t="str">
        <x:v>83100000</x:v>
      </x:c>
      <x:c t="n">
        <x:v>0.1730</x:v>
      </x:c>
      <x:c t="str">
        <x:v>111022055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XP027</x:v>
      </x:c>
      <x:c t="str">
        <x:v>BEMETA HOTEL Tábla: Nem dohányzó, 120x140x2mm, polírozott (111022052)</x:v>
      </x:c>
      <x:c t="str">
        <x:v>SAPHO</x:v>
      </x:c>
      <x:c t="str">
        <x:v>8592207007309</x:v>
      </x:c>
      <x:c t="str">
        <x:v>db        </x:v>
      </x:c>
      <x:c t="str">
        <x:v>83100000</x:v>
      </x:c>
      <x:c t="n">
        <x:v>0.1730</x:v>
      </x:c>
      <x:c t="str">
        <x:v>111022052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XP028</x:v>
      </x:c>
      <x:c t="str">
        <x:v>BEMETA HOTEL Pedálos szemetes, 170x260x170mm, 3l, inox/polírozott (104315022)</x:v>
      </x:c>
      <x:c t="str">
        <x:v>SAPHO</x:v>
      </x:c>
      <x:c t="str">
        <x:v>8592207001314</x:v>
      </x:c>
      <x:c t="str">
        <x:v>db        </x:v>
      </x:c>
      <x:c t="str">
        <x:v>73239300</x:v>
      </x:c>
      <x:c t="n">
        <x:v>0.8000</x:v>
      </x:c>
      <x:c t="str">
        <x:v>104315022</x:v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/>
      </x:c>
    </x:row>
    <x:row>
      <x:c t="str">
        <x:v>XP030</x:v>
      </x:c>
      <x:c t="str">
        <x:v>BEMETA HOTEL Fali szemetes, 200x285x200mm, 9l, matt (101915055)</x:v>
      </x:c>
      <x:c t="str">
        <x:v>SAPHO</x:v>
      </x:c>
      <x:c t="str">
        <x:v>8592207010477</x:v>
      </x:c>
      <x:c t="str">
        <x:v>db        </x:v>
      </x:c>
      <x:c t="str">
        <x:v>73239300</x:v>
      </x:c>
      <x:c t="n">
        <x:v>1.6760</x:v>
      </x:c>
      <x:c t="str">
        <x:v>101915055</x:v>
      </x:c>
      <x:c t="str">
        <x:v>kiegészítők</x:v>
      </x:c>
      <x:c t="str">
        <x:v>kosár</x:v>
      </x:c>
      <x:c t="n">
        <x:v>0.0000</x:v>
      </x:c>
      <x:c t="n">
        <x:v>29000.0000</x:v>
      </x:c>
      <x:c t="str">
        <x:v/>
      </x:c>
    </x:row>
    <x:row>
      <x:c t="str">
        <x:v>XP031</x:v>
      </x:c>
      <x:c t="str">
        <x:v>BEMETA HOTEL Fali vagy álló szemetes, 250x500x250mm, 25l, inox/polírozott (101915111)</x:v>
      </x:c>
      <x:c t="str">
        <x:v>SAPHO</x:v>
      </x:c>
      <x:c t="str">
        <x:v>8592207013492</x:v>
      </x:c>
      <x:c t="str">
        <x:v>db        </x:v>
      </x:c>
      <x:c t="str">
        <x:v>73239300</x:v>
      </x:c>
      <x:c t="n">
        <x:v>4.7000</x:v>
      </x:c>
      <x:c t="str">
        <x:v>101915111</x:v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XP032</x:v>
      </x:c>
      <x:c t="str">
        <x:v>BEMETA HOTEL Pedálos szemetes, 200x300x200mm, 6l, inox/polírozott (125115071)</x:v>
      </x:c>
      <x:c t="str">
        <x:v>SAPHO</x:v>
      </x:c>
      <x:c t="str">
        <x:v>8592207007750</x:v>
      </x:c>
      <x:c t="str">
        <x:v>db        </x:v>
      </x:c>
      <x:c t="str">
        <x:v>73239300</x:v>
      </x:c>
      <x:c t="n">
        <x:v>1.5250</x:v>
      </x:c>
      <x:c t="str">
        <x:v>125115071</x:v>
      </x:c>
      <x:c t="str">
        <x:v>kiegészítők</x:v>
      </x:c>
      <x:c t="str">
        <x:v>kosár</x:v>
      </x:c>
      <x:c t="n">
        <x:v>0.0000</x:v>
      </x:c>
      <x:c t="n">
        <x:v>15000.0000</x:v>
      </x:c>
      <x:c t="str">
        <x:v/>
      </x:c>
    </x:row>
    <x:row>
      <x:c t="str">
        <x:v>XP033</x:v>
      </x:c>
      <x:c t="str">
        <x:v>BEMETA HOTEL Tábla: Pelenkázó szoba, 120x120x2mm, matt (111022065)</x:v>
      </x:c>
      <x:c t="str">
        <x:v>SAPHO</x:v>
      </x:c>
      <x:c t="str">
        <x:v>8592207002328</x:v>
      </x:c>
      <x:c t="str">
        <x:v>db        </x:v>
      </x:c>
      <x:c t="str">
        <x:v>83100000</x:v>
      </x:c>
      <x:c t="n">
        <x:v>0.1980</x:v>
      </x:c>
      <x:c t="str">
        <x:v>111022065</x:v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XP034</x:v>
      </x:c>
      <x:c t="str">
        <x:v>BEMETA HOTEL Tábla: Pelenkázó szoba, 120x120x2mm, polírozott (111022062)</x:v>
      </x:c>
      <x:c t="str">
        <x:v>SAPHO</x:v>
      </x:c>
      <x:c t="str">
        <x:v>8592207007316</x:v>
      </x:c>
      <x:c t="str">
        <x:v>db        </x:v>
      </x:c>
      <x:c t="str">
        <x:v>83100000</x:v>
      </x:c>
      <x:c t="n">
        <x:v>0.1980</x:v>
      </x:c>
      <x:c t="str">
        <x:v>111022062</x:v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XP035</x:v>
      </x:c>
      <x:c t="str">
        <x:v>BEMETA HOTEL Higéniai tasak adagoló, 100x135x25mm, ABS (101403032)</x:v>
      </x:c>
      <x:c t="str">
        <x:v>SAPHO</x:v>
      </x:c>
      <x:c t="str">
        <x:v>8592207007255</x:v>
      </x:c>
      <x:c t="str">
        <x:v>db        </x:v>
      </x:c>
      <x:c t="str">
        <x:v>39249000</x:v>
      </x:c>
      <x:c t="n">
        <x:v>0.1110</x:v>
      </x:c>
      <x:c t="str">
        <x:v>101403032</x:v>
      </x:c>
      <x:c t="str">
        <x:v>egyéb kiegészítő</x:v>
      </x:c>
      <x:c t="str">
        <x:v>higiéniai adagoló</x:v>
      </x:c>
      <x:c t="n">
        <x:v>0.0000</x:v>
      </x:c>
      <x:c t="n">
        <x:v>4700.0000</x:v>
      </x:c>
      <x:c t="str">
        <x:v/>
      </x:c>
    </x:row>
    <x:row>
      <x:c t="str">
        <x:v>XP036</x:v>
      </x:c>
      <x:c t="str">
        <x:v>BEMETA OMEGA Vatta korong adagoló, 65x205x115mm, króm (146503172)</x:v>
      </x:c>
      <x:c t="str">
        <x:v>SAPHO</x:v>
      </x:c>
      <x:c t="str">
        <x:v>8592207014444</x:v>
      </x:c>
      <x:c t="str">
        <x:v>db        </x:v>
      </x:c>
      <x:c t="str">
        <x:v>39249000</x:v>
      </x:c>
      <x:c t="n">
        <x:v>0.3500</x:v>
      </x:c>
      <x:c t="str">
        <x:v>146503172</x:v>
      </x:c>
      <x:c t="str">
        <x:v>egyéb kiegészítő</x:v>
      </x:c>
      <x:c t="str">
        <x:v>higiéniai adagoló</x:v>
      </x:c>
      <x:c t="n">
        <x:v>0.0000</x:v>
      </x:c>
      <x:c t="n">
        <x:v>13800.0000</x:v>
      </x:c>
      <x:c t="str">
        <x:v/>
      </x:c>
    </x:row>
    <x:row>
      <x:c t="str">
        <x:v>XP037</x:v>
      </x:c>
      <x:c t="str">
        <x:v>BEMETA HOTEL Tábla: WC, 120x120x2mm, matt (111022085)</x:v>
      </x:c>
      <x:c t="str">
        <x:v>SAPHO</x:v>
      </x:c>
      <x:c t="str">
        <x:v>8592207004612</x:v>
      </x:c>
      <x:c t="str">
        <x:v>db        </x:v>
      </x:c>
      <x:c t="str">
        <x:v>83100000</x:v>
      </x:c>
      <x:c t="n">
        <x:v>0.1630</x:v>
      </x:c>
      <x:c t="str">
        <x:v>111022085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XP038</x:v>
      </x:c>
      <x:c t="str">
        <x:v>BEMETA HOTEL Tábla: WC, 120x120x2mm, polírozott (111022082)</x:v>
      </x:c>
      <x:c t="str">
        <x:v>SAPHO</x:v>
      </x:c>
      <x:c t="str">
        <x:v>8592207012082</x:v>
      </x:c>
      <x:c t="str">
        <x:v>db        </x:v>
      </x:c>
      <x:c t="str">
        <x:v>83100000</x:v>
      </x:c>
      <x:c t="n">
        <x:v>0.1630</x:v>
      </x:c>
      <x:c t="str">
        <x:v>111022082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XP039</x:v>
      </x:c>
      <x:c t="str">
        <x:v>BEMETA HOTEL Tábla: Női WC, 120x130x2mm, matt (111022045)</x:v>
      </x:c>
      <x:c t="str">
        <x:v>SAPHO</x:v>
      </x:c>
      <x:c t="str">
        <x:v>8592207002304</x:v>
      </x:c>
      <x:c t="str">
        <x:v>db        </x:v>
      </x:c>
      <x:c t="str">
        <x:v>83100000</x:v>
      </x:c>
      <x:c t="n">
        <x:v>0.1590</x:v>
      </x:c>
      <x:c t="str">
        <x:v>111022045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XP040</x:v>
      </x:c>
      <x:c t="str">
        <x:v>BEMETA HOTEL Tábla: Női WC, 120x130x2mm, polírozott (111022042)</x:v>
      </x:c>
      <x:c t="str">
        <x:v>SAPHO</x:v>
      </x:c>
      <x:c t="str">
        <x:v>8592207007293</x:v>
      </x:c>
      <x:c t="str">
        <x:v>db        </x:v>
      </x:c>
      <x:c t="str">
        <x:v>83100000</x:v>
      </x:c>
      <x:c t="n">
        <x:v>0.1590</x:v>
      </x:c>
      <x:c t="str">
        <x:v>111022042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XP041</x:v>
      </x:c>
      <x:c t="str">
        <x:v>BEMETA HOTEL Tábla: Férfi WC, 120x130x2mm, matt (111022035)</x:v>
      </x:c>
      <x:c t="str">
        <x:v>SAPHO</x:v>
      </x:c>
      <x:c t="str">
        <x:v>8592207002298</x:v>
      </x:c>
      <x:c t="str">
        <x:v>db        </x:v>
      </x:c>
      <x:c t="str">
        <x:v>83100000</x:v>
      </x:c>
      <x:c t="n">
        <x:v>0.1710</x:v>
      </x:c>
      <x:c t="str">
        <x:v>111022035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XP042</x:v>
      </x:c>
      <x:c t="str">
        <x:v>BEMETA HOTEL Tábla: Férfi WC, 120x130x2mm, polírozott (111022032)</x:v>
      </x:c>
      <x:c t="str">
        <x:v>SAPHO</x:v>
      </x:c>
      <x:c t="str">
        <x:v>8592207007286</x:v>
      </x:c>
      <x:c t="str">
        <x:v>db        </x:v>
      </x:c>
      <x:c t="str">
        <x:v>83100000</x:v>
      </x:c>
      <x:c t="n">
        <x:v>0.1710</x:v>
      </x:c>
      <x:c t="str">
        <x:v>111022032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XP043</x:v>
      </x:c>
      <x:c t="str">
        <x:v>BEMETA HOTEL Tábla: Mozgáskorlátozott WC, 120x130x2mm, matt (111022025)</x:v>
      </x:c>
      <x:c t="str">
        <x:v>SAPHO</x:v>
      </x:c>
      <x:c t="str">
        <x:v>8592207002281</x:v>
      </x:c>
      <x:c t="str">
        <x:v>db        </x:v>
      </x:c>
      <x:c t="str">
        <x:v>83100000</x:v>
      </x:c>
      <x:c t="n">
        <x:v>0.1680</x:v>
      </x:c>
      <x:c t="str">
        <x:v>111022025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XP044</x:v>
      </x:c>
      <x:c t="str">
        <x:v>BEMETA NEO Higiéniai tasak adagoló, 95x145x30mm, ABS/matt (101403035)</x:v>
      </x:c>
      <x:c t="str">
        <x:v>SAPHO</x:v>
      </x:c>
      <x:c t="str">
        <x:v>8592207003943</x:v>
      </x:c>
      <x:c t="str">
        <x:v>db        </x:v>
      </x:c>
      <x:c t="str">
        <x:v>73249000</x:v>
      </x:c>
      <x:c t="n">
        <x:v>0.4150</x:v>
      </x:c>
      <x:c t="str">
        <x:v>101403035</x:v>
      </x:c>
      <x:c t="str">
        <x:v>egyéb kiegészítő</x:v>
      </x:c>
      <x:c t="str">
        <x:v>higiéniai adagoló</x:v>
      </x:c>
      <x:c t="n">
        <x:v>0.0000</x:v>
      </x:c>
      <x:c t="n">
        <x:v>18000.0000</x:v>
      </x:c>
      <x:c t="str">
        <x:v/>
      </x:c>
    </x:row>
    <x:row>
      <x:c t="str">
        <x:v>XP045</x:v>
      </x:c>
      <x:c t="str">
        <x:v>BEMETA HOTEL Higéniai tasak adagoló, 95x145x30mm, ABS (101403031)</x:v>
      </x:c>
      <x:c t="str">
        <x:v>SAPHO</x:v>
      </x:c>
      <x:c t="str">
        <x:v>8592207003936</x:v>
      </x:c>
      <x:c t="str">
        <x:v>db        </x:v>
      </x:c>
      <x:c t="str">
        <x:v>73249000</x:v>
      </x:c>
      <x:c t="n">
        <x:v>0.4150</x:v>
      </x:c>
      <x:c t="str">
        <x:v>101403031</x:v>
      </x:c>
      <x:c t="str">
        <x:v>egyéb kiegészítő</x:v>
      </x:c>
      <x:c t="str">
        <x:v>higiéniai adagoló</x:v>
      </x:c>
      <x:c t="n">
        <x:v>0.0000</x:v>
      </x:c>
      <x:c t="n">
        <x:v>18000.0000</x:v>
      </x:c>
      <x:c t="str">
        <x:v/>
      </x:c>
    </x:row>
    <x:row>
      <x:c t="str">
        <x:v>XP046</x:v>
      </x:c>
      <x:c t="str">
        <x:v>BEMETA HOTEL Higéniai tasak adagoló, 92x131x24mm, polírozott (101403131)</x:v>
      </x:c>
      <x:c t="str">
        <x:v>SAPHO</x:v>
      </x:c>
      <x:c t="str">
        <x:v>8592207010644</x:v>
      </x:c>
      <x:c t="str">
        <x:v>db        </x:v>
      </x:c>
      <x:c t="str">
        <x:v>73249000</x:v>
      </x:c>
      <x:c t="n">
        <x:v>0.2190</x:v>
      </x:c>
      <x:c t="str">
        <x:v>101403131</x:v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XP047</x:v>
      </x:c>
      <x:c t="str">
        <x:v>BEMETA HOTEL Papírtörlő adagoló, 285x265x110mm, polírozott (113103031)</x:v>
      </x:c>
      <x:c t="str">
        <x:v>SAPHO</x:v>
      </x:c>
      <x:c t="str">
        <x:v>8592207001512</x:v>
      </x:c>
      <x:c t="str">
        <x:v>db        </x:v>
      </x:c>
      <x:c t="str">
        <x:v>73249000</x:v>
      </x:c>
      <x:c t="n">
        <x:v>2.3200</x:v>
      </x:c>
      <x:c t="str">
        <x:v>113103031</x:v>
      </x:c>
      <x:c t="str">
        <x:v>egyéb kiegészítő</x:v>
      </x:c>
      <x:c t="str">
        <x:v>adagoló</x:v>
      </x:c>
      <x:c t="n">
        <x:v>0.0000</x:v>
      </x:c>
      <x:c t="n">
        <x:v>23900.0000</x:v>
      </x:c>
      <x:c t="str">
        <x:v/>
      </x:c>
    </x:row>
    <x:row>
      <x:c t="str">
        <x:v>XP048</x:v>
      </x:c>
      <x:c t="str">
        <x:v>BEMETA HOTEL Papírtörlő adagoló, 280x370x105mm, polírozott (113103041)</x:v>
      </x:c>
      <x:c t="str">
        <x:v>SAPHO</x:v>
      </x:c>
      <x:c t="str">
        <x:v>8592207001536</x:v>
      </x:c>
      <x:c t="str">
        <x:v>db        </x:v>
      </x:c>
      <x:c t="str">
        <x:v>73249000</x:v>
      </x:c>
      <x:c t="n">
        <x:v>1.4400</x:v>
      </x:c>
      <x:c t="str">
        <x:v>113103041</x:v>
      </x:c>
      <x:c t="str">
        <x:v>egyéb kiegészítő</x:v>
      </x:c>
      <x:c t="str">
        <x:v>adagoló</x:v>
      </x:c>
      <x:c t="n">
        <x:v>0.0000</x:v>
      </x:c>
      <x:c t="n">
        <x:v>27600.0000</x:v>
      </x:c>
      <x:c t="str">
        <x:v/>
      </x:c>
    </x:row>
    <x:row>
      <x:c t="str">
        <x:v>XP049</x:v>
      </x:c>
      <x:c t="str">
        <x:v>BEMETA HOTEL Higéniai tasak adagoló, 120x240x32mm, polírozott (101403091)</x:v>
      </x:c>
      <x:c t="str">
        <x:v>SAPHO</x:v>
      </x:c>
      <x:c t="str">
        <x:v>8592207010613</x:v>
      </x:c>
      <x:c t="str">
        <x:v>db        </x:v>
      </x:c>
      <x:c t="str">
        <x:v>73249000</x:v>
      </x:c>
      <x:c t="n">
        <x:v>0.3260</x:v>
      </x:c>
      <x:c t="str">
        <x:v>101403091</x:v>
      </x:c>
      <x:c t="str">
        <x:v>egyéb kiegészítő</x:v>
      </x:c>
      <x:c t="str">
        <x:v>higiéniai adagoló</x:v>
      </x:c>
      <x:c t="n">
        <x:v>0.0000</x:v>
      </x:c>
      <x:c t="n">
        <x:v>14200.0000</x:v>
      </x:c>
      <x:c t="str">
        <x:v/>
      </x:c>
    </x:row>
    <x:row>
      <x:c t="str">
        <x:v>XP050</x:v>
      </x:c>
      <x:c t="str">
        <x:v>BEMETA HOTEL Higéniai tasak adagoló, 120x240x32mm, matt (101403095)</x:v>
      </x:c>
      <x:c t="str">
        <x:v>SAPHO</x:v>
      </x:c>
      <x:c t="str">
        <x:v>8592207010620</x:v>
      </x:c>
      <x:c t="str">
        <x:v>db        </x:v>
      </x:c>
      <x:c t="str">
        <x:v>73249000</x:v>
      </x:c>
      <x:c t="n">
        <x:v>0.3260</x:v>
      </x:c>
      <x:c t="str">
        <x:v>101403095</x:v>
      </x:c>
      <x:c t="str">
        <x:v>egyéb kiegészítő</x:v>
      </x:c>
      <x:c t="str">
        <x:v>higiéniai adagoló</x:v>
      </x:c>
      <x:c t="n">
        <x:v>0.0000</x:v>
      </x:c>
      <x:c t="n">
        <x:v>14800.0000</x:v>
      </x:c>
      <x:c t="str">
        <x:v/>
      </x:c>
    </x:row>
    <x:row>
      <x:c t="str">
        <x:v>XP052</x:v>
      </x:c>
      <x:c t="str">
        <x:v>BEMETA HOTEL Papírtörlő adagoló, 285x265x110mm, matt (113103035)</x:v>
      </x:c>
      <x:c t="str">
        <x:v>SAPHO</x:v>
      </x:c>
      <x:c t="str">
        <x:v>8592207001529</x:v>
      </x:c>
      <x:c t="str">
        <x:v>db        </x:v>
      </x:c>
      <x:c t="str">
        <x:v>73249000</x:v>
      </x:c>
      <x:c t="n">
        <x:v>2.1900</x:v>
      </x:c>
      <x:c t="str">
        <x:v>113103035</x:v>
      </x:c>
      <x:c t="str">
        <x:v>egyéb kiegészítő</x:v>
      </x:c>
      <x:c t="str">
        <x:v>adagoló</x:v>
      </x:c>
      <x:c t="n">
        <x:v>0.0000</x:v>
      </x:c>
      <x:c t="n">
        <x:v>23900.0000</x:v>
      </x:c>
      <x:c t="str">
        <x:v/>
      </x:c>
    </x:row>
    <x:row>
      <x:c t="str">
        <x:v>XP053</x:v>
      </x:c>
      <x:c t="str">
        <x:v>BEMETA HOTEL Papírtörlő adagoló, 280x370x105mm, matt (113103045)</x:v>
      </x:c>
      <x:c t="str">
        <x:v>SAPHO</x:v>
      </x:c>
      <x:c t="str">
        <x:v>8592207001543</x:v>
      </x:c>
      <x:c t="str">
        <x:v>db        </x:v>
      </x:c>
      <x:c t="str">
        <x:v>73249000</x:v>
      </x:c>
      <x:c t="n">
        <x:v>1.4500</x:v>
      </x:c>
      <x:c t="str">
        <x:v>113103045</x:v>
      </x:c>
      <x:c t="str">
        <x:v>egyéb kiegészítő</x:v>
      </x:c>
      <x:c t="str">
        <x:v>adagoló</x:v>
      </x:c>
      <x:c t="n">
        <x:v>0.0000</x:v>
      </x:c>
      <x:c t="n">
        <x:v>27600.0000</x:v>
      </x:c>
      <x:c t="str">
        <x:v/>
      </x:c>
    </x:row>
    <x:row>
      <x:c t="str">
        <x:v>XP056</x:v>
      </x:c>
      <x:c t="str">
        <x:v>BEMETA HOTEL Jumbo-roll WC papíradagoló, 260x282x117mm, inox/matt (148212055)</x:v>
      </x:c>
      <x:c t="str">
        <x:v>SAPHO</x:v>
      </x:c>
      <x:c t="str">
        <x:v>8592207014024</x:v>
      </x:c>
      <x:c t="str">
        <x:v>db        </x:v>
      </x:c>
      <x:c t="str">
        <x:v>73249000</x:v>
      </x:c>
      <x:c t="n">
        <x:v>1.3250</x:v>
      </x:c>
      <x:c t="str">
        <x:v>148212055</x:v>
      </x:c>
      <x:c t="str">
        <x:v>kiegészítők</x:v>
      </x:c>
      <x:c t="str">
        <x:v>WC-papírtartó</x:v>
      </x:c>
      <x:c t="n">
        <x:v>0.0000</x:v>
      </x:c>
      <x:c t="n">
        <x:v>23400.0000</x:v>
      </x:c>
      <x:c t="str">
        <x:v/>
      </x:c>
    </x:row>
    <x:row>
      <x:c t="str">
        <x:v>XP057</x:v>
      </x:c>
      <x:c t="str">
        <x:v>BEMETA HOTEL Tábla: Mozgáskorlátozott WC, 120x130x2mm, polírozott (111022022)</x:v>
      </x:c>
      <x:c t="str">
        <x:v>SAPHO</x:v>
      </x:c>
      <x:c t="str">
        <x:v>8592207007262</x:v>
      </x:c>
      <x:c t="str">
        <x:v>db        </x:v>
      </x:c>
      <x:c t="str">
        <x:v>83100000</x:v>
      </x:c>
      <x:c t="n">
        <x:v>0.1680</x:v>
      </x:c>
      <x:c t="str">
        <x:v>111022022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XP058</x:v>
      </x:c>
      <x:c t="str">
        <x:v>BEMETA KOZM.TÜKRÖK Kozmetikai tükör, 2 típusú LED világítással, 205x205x400mm; 5,6W (112101208)</x:v>
      </x:c>
      <x:c t="str">
        <x:v>SAPHO</x:v>
      </x:c>
      <x:c t="str">
        <x:v>8592207013980</x:v>
      </x:c>
      <x:c t="str">
        <x:v>db        </x:v>
      </x:c>
      <x:c t="str">
        <x:v>70099200</x:v>
      </x:c>
      <x:c t="n">
        <x:v>3.0000</x:v>
      </x:c>
      <x:c t="str">
        <x:v>112101208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XP059</x:v>
      </x:c>
      <x:c t="str">
        <x:v>BEMETA KOZM.TÜKRÖK Kozmetikai tükör, 3x nagyítás, 195x320x390mm, króm (153301612)</x:v>
      </x:c>
      <x:c t="str">
        <x:v>SAPHO</x:v>
      </x:c>
      <x:c t="str">
        <x:v>8592207031786</x:v>
      </x:c>
      <x:c t="str">
        <x:v>db        </x:v>
      </x:c>
      <x:c t="str">
        <x:v>74182000</x:v>
      </x:c>
      <x:c t="n">
        <x:v>1.2000</x:v>
      </x:c>
      <x:c t="str">
        <x:v>153301612</x:v>
      </x:c>
      <x:c t="str">
        <x:v>kiegészítők</x:v>
      </x:c>
      <x:c t="str">
        <x:v>kozmetikai tükör</x:v>
      </x:c>
      <x:c t="n">
        <x:v>0.0000</x:v>
      </x:c>
      <x:c t="n">
        <x:v>29500.0000</x:v>
      </x:c>
      <x:c t="str">
        <x:v/>
      </x:c>
    </x:row>
    <x:row>
      <x:c t="str">
        <x:v>XP100</x:v>
      </x:c>
      <x:c t="str">
        <x:v>BEMETA HOTEL Szappanadagoló, 100x150x105mm, 400ml, inox/polírozott (106109091)</x:v>
      </x:c>
      <x:c t="str">
        <x:v>SAPHO</x:v>
      </x:c>
      <x:c t="str">
        <x:v>8592207004636</x:v>
      </x:c>
      <x:c t="str">
        <x:v>db        </x:v>
      </x:c>
      <x:c t="str">
        <x:v>73249000</x:v>
      </x:c>
      <x:c t="n">
        <x:v>0.5800</x:v>
      </x:c>
      <x:c t="str">
        <x:v>106109091</x:v>
      </x:c>
      <x:c t="str">
        <x:v>kiegészítők</x:v>
      </x:c>
      <x:c t="str">
        <x:v>szappanadagoló</x:v>
      </x:c>
      <x:c t="n">
        <x:v>0.0000</x:v>
      </x:c>
      <x:c t="n">
        <x:v>16700.0000</x:v>
      </x:c>
      <x:c t="str">
        <x:v/>
      </x:c>
    </x:row>
    <x:row>
      <x:c t="str">
        <x:v>XP101</x:v>
      </x:c>
      <x:c t="str">
        <x:v>BEMETA HOTEL Szappanadagoló, 125x240x100, 350ml, inox/matt (151109015)</x:v>
      </x:c>
      <x:c t="str">
        <x:v>SAPHO</x:v>
      </x:c>
      <x:c t="str">
        <x:v>8592207013928</x:v>
      </x:c>
      <x:c t="str">
        <x:v>db        </x:v>
      </x:c>
      <x:c t="str">
        <x:v>73249000</x:v>
      </x:c>
      <x:c t="n">
        <x:v>0.6640</x:v>
      </x:c>
      <x:c t="str">
        <x:v>151109015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XP102</x:v>
      </x:c>
      <x:c t="str">
        <x:v>BEMETA HOTEL Beépíthető szappanadagoló, felültöltős, 62x287x125mm, 470ml, polírozott (136109012)</x:v>
      </x:c>
      <x:c t="str">
        <x:v>SAPHO</x:v>
      </x:c>
      <x:c t="str">
        <x:v>8592207020186</x:v>
      </x:c>
      <x:c t="str">
        <x:v>db        </x:v>
      </x:c>
      <x:c t="str">
        <x:v>84798997</x:v>
      </x:c>
      <x:c t="n">
        <x:v>0.2700</x:v>
      </x:c>
      <x:c t="str">
        <x:v>136109012</x:v>
      </x:c>
      <x:c t="str">
        <x:v>kiegészítők</x:v>
      </x:c>
      <x:c t="str">
        <x:v>szappanadagoló</x:v>
      </x:c>
      <x:c t="n">
        <x:v>0.0000</x:v>
      </x:c>
      <x:c t="n">
        <x:v>17500.0000</x:v>
      </x:c>
      <x:c t="str">
        <x:v/>
      </x:c>
    </x:row>
    <x:row>
      <x:c t="str">
        <x:v>XP103</x:v>
      </x:c>
      <x:c t="str">
        <x:v>BEMETA NEO Szappanadagoló, 100x320x110mm, 1100ml, inox/matt (123209013)</x:v>
      </x:c>
      <x:c t="str">
        <x:v>SAPHO</x:v>
      </x:c>
      <x:c t="str">
        <x:v>8592207003950</x:v>
      </x:c>
      <x:c t="str">
        <x:v>db        </x:v>
      </x:c>
      <x:c t="str">
        <x:v>84798997</x:v>
      </x:c>
      <x:c t="n">
        <x:v>1.2000</x:v>
      </x:c>
      <x:c t="str">
        <x:v>123209013</x:v>
      </x:c>
      <x:c t="str">
        <x:v>kiegészítők</x:v>
      </x:c>
      <x:c t="str">
        <x:v>szappanadagoló</x:v>
      </x:c>
      <x:c t="n">
        <x:v>0.0000</x:v>
      </x:c>
      <x:c t="n">
        <x:v>37500.0000</x:v>
      </x:c>
      <x:c t="str">
        <x:v>kifutott: 2025.08</x:v>
      </x:c>
    </x:row>
    <x:row>
      <x:c t="str">
        <x:v>XP104</x:v>
      </x:c>
      <x:c t="str">
        <x:v>BEMETA HOTEL Szappanadagoló, 100x320x110mm, 1100ml, inox/matt (123109013)</x:v>
      </x:c>
      <x:c t="str">
        <x:v>SAPHO</x:v>
      </x:c>
      <x:c t="str">
        <x:v>8592207003967</x:v>
      </x:c>
      <x:c t="str">
        <x:v>db        </x:v>
      </x:c>
      <x:c t="str">
        <x:v>84798997</x:v>
      </x:c>
      <x:c t="n">
        <x:v>1.1720</x:v>
      </x:c>
      <x:c t="str">
        <x:v>123109013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>kifutott: 2025.11</x:v>
      </x:c>
    </x:row>
    <x:row>
      <x:c t="str">
        <x:v>XP105</x:v>
      </x:c>
      <x:c t="str">
        <x:v>BEMETA HOTEL Szappanadagoló, 65x185x75mm, 300ml, ABS (121209142)</x:v>
      </x:c>
      <x:c t="str">
        <x:v>SAPHO</x:v>
      </x:c>
      <x:c t="str">
        <x:v>8592207009525</x:v>
      </x:c>
      <x:c t="str">
        <x:v>db        </x:v>
      </x:c>
      <x:c t="str">
        <x:v>84798997</x:v>
      </x:c>
      <x:c t="n">
        <x:v>0.2520</x:v>
      </x:c>
      <x:c t="str">
        <x:v>121209142</x:v>
      </x:c>
      <x:c t="str">
        <x:v>kiegészítők</x:v>
      </x:c>
      <x:c t="str">
        <x:v>szappanadagoló</x:v>
      </x:c>
      <x:c t="n">
        <x:v>0.0000</x:v>
      </x:c>
      <x:c t="n">
        <x:v>10700.0000</x:v>
      </x:c>
      <x:c t="str">
        <x:v/>
      </x:c>
    </x:row>
    <x:row>
      <x:c t="str">
        <x:v>XP106</x:v>
      </x:c>
      <x:c t="str">
        <x:v>BEMETA HOME piktogram: mozgáskorlátozott, 75x75x2mm, polírozott (111054001)</x:v>
      </x:c>
      <x:c t="str">
        <x:v>SAPHO</x:v>
      </x:c>
      <x:c t="str">
        <x:v>8592207034022</x:v>
      </x:c>
      <x:c t="str">
        <x:v>db        </x:v>
      </x:c>
      <x:c t="str">
        <x:v>73249000</x:v>
      </x:c>
      <x:c t="n">
        <x:v>0.0440</x:v>
      </x:c>
      <x:c t="str">
        <x:v>111054001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XP107</x:v>
      </x:c>
      <x:c t="str">
        <x:v>BEMETA HOME piktogram: mozgáskorlátozott, 75x75x2mm, matt (111055001)</x:v>
      </x:c>
      <x:c t="str">
        <x:v>SAPHO</x:v>
      </x:c>
      <x:c t="str">
        <x:v>8592207039898</x:v>
      </x:c>
      <x:c t="str">
        <x:v>db        </x:v>
      </x:c>
      <x:c t="str">
        <x:v>73249000</x:v>
      </x:c>
      <x:c t="n">
        <x:v>0.1900</x:v>
      </x:c>
      <x:c t="str">
        <x:v>111055001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XP108</x:v>
      </x:c>
      <x:c t="str">
        <x:v>BEMETA HOME piktogram: férfi, 75x75x2mm, polírozott (111054002)</x:v>
      </x:c>
      <x:c t="str">
        <x:v>SAPHO</x:v>
      </x:c>
      <x:c t="str">
        <x:v>8592207034039</x:v>
      </x:c>
      <x:c t="str">
        <x:v>db        </x:v>
      </x:c>
      <x:c t="str">
        <x:v>83100000</x:v>
      </x:c>
      <x:c t="n">
        <x:v>0.0440</x:v>
      </x:c>
      <x:c t="str">
        <x:v>111054002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XP109</x:v>
      </x:c>
      <x:c t="str">
        <x:v>BEMETA HOME piktogram: férfi, 75x75x2mm, matt (111055002)</x:v>
      </x:c>
      <x:c t="str">
        <x:v>SAPHO</x:v>
      </x:c>
      <x:c t="str">
        <x:v>8592207039881</x:v>
      </x:c>
      <x:c t="str">
        <x:v>db        </x:v>
      </x:c>
      <x:c t="str">
        <x:v>73249000</x:v>
      </x:c>
      <x:c t="n">
        <x:v>0.1900</x:v>
      </x:c>
      <x:c t="str">
        <x:v>111055002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XP110</x:v>
      </x:c>
      <x:c t="str">
        <x:v>BEMETA HOME piktogram: nő, 75x75x2mm, polírozott (111054007)</x:v>
      </x:c>
      <x:c t="str">
        <x:v>SAPHO</x:v>
      </x:c>
      <x:c t="str">
        <x:v>8592207034084</x:v>
      </x:c>
      <x:c t="str">
        <x:v>db        </x:v>
      </x:c>
      <x:c t="str">
        <x:v>83100000</x:v>
      </x:c>
      <x:c t="n">
        <x:v>0.0440</x:v>
      </x:c>
      <x:c t="str">
        <x:v>111054007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XP111</x:v>
      </x:c>
      <x:c t="str">
        <x:v>BEMETA HOME piktogram: nő, 75x75x2mm, matt (111055007)</x:v>
      </x:c>
      <x:c t="str">
        <x:v>SAPHO</x:v>
      </x:c>
      <x:c t="str">
        <x:v>8592207039874</x:v>
      </x:c>
      <x:c t="str">
        <x:v>db        </x:v>
      </x:c>
      <x:c t="str">
        <x:v>73249000</x:v>
      </x:c>
      <x:c t="n">
        <x:v>0.1900</x:v>
      </x:c>
      <x:c t="str">
        <x:v>111055007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XP112</x:v>
      </x:c>
      <x:c t="str">
        <x:v>BEMETA HOME piktogram: pelenkázó, 75x75x2mm, polírozott (111054003)</x:v>
      </x:c>
      <x:c t="str">
        <x:v>SAPHO</x:v>
      </x:c>
      <x:c t="str">
        <x:v>8592207034046</x:v>
      </x:c>
      <x:c t="str">
        <x:v>db        </x:v>
      </x:c>
      <x:c t="str">
        <x:v>73249000</x:v>
      </x:c>
      <x:c t="n">
        <x:v>0.0440</x:v>
      </x:c>
      <x:c t="str">
        <x:v>111054003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XP113</x:v>
      </x:c>
      <x:c t="str">
        <x:v>BEMETA HOME piktogram: pelenkázó, 75x75x2mm, matt (111055003)</x:v>
      </x:c>
      <x:c t="str">
        <x:v>SAPHO</x:v>
      </x:c>
      <x:c t="str">
        <x:v>8592207039867</x:v>
      </x:c>
      <x:c t="str">
        <x:v>db        </x:v>
      </x:c>
      <x:c t="str">
        <x:v>73249000</x:v>
      </x:c>
      <x:c t="n">
        <x:v>0.1900</x:v>
      </x:c>
      <x:c t="str">
        <x:v>111055003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XP114</x:v>
      </x:c>
      <x:c t="str">
        <x:v>BEMETA HOME piktogram: zuhanyzó, 75x75x2mm, polírozott (111054004)</x:v>
      </x:c>
      <x:c t="str">
        <x:v>SAPHO</x:v>
      </x:c>
      <x:c t="str">
        <x:v>8592207034053</x:v>
      </x:c>
      <x:c t="str">
        <x:v>db        </x:v>
      </x:c>
      <x:c t="str">
        <x:v>83100000</x:v>
      </x:c>
      <x:c t="n">
        <x:v>0.0440</x:v>
      </x:c>
      <x:c t="str">
        <x:v>111054004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XP115</x:v>
      </x:c>
      <x:c t="str">
        <x:v>BEMETA HOME piktogram: zuhanyzó, 75x75x2mm, matt (111055004)</x:v>
      </x:c>
      <x:c t="str">
        <x:v>SAPHO</x:v>
      </x:c>
      <x:c t="str">
        <x:v>8592207039850</x:v>
      </x:c>
      <x:c t="str">
        <x:v>db        </x:v>
      </x:c>
      <x:c t="str">
        <x:v>73249000</x:v>
      </x:c>
      <x:c t="n">
        <x:v>0.1900</x:v>
      </x:c>
      <x:c t="str">
        <x:v>111055004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XP116</x:v>
      </x:c>
      <x:c t="str">
        <x:v>BEMETA HOME piktogram: WC, 75x75x2mm, polírozott (111054006)</x:v>
      </x:c>
      <x:c t="str">
        <x:v>SAPHO</x:v>
      </x:c>
      <x:c t="str">
        <x:v>8592207034077</x:v>
      </x:c>
      <x:c t="str">
        <x:v>db        </x:v>
      </x:c>
      <x:c t="str">
        <x:v>83100000</x:v>
      </x:c>
      <x:c t="n">
        <x:v>0.0440</x:v>
      </x:c>
      <x:c t="str">
        <x:v>111054006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XP117</x:v>
      </x:c>
      <x:c t="str">
        <x:v>BEMETA HOME piktogram: WC, 75x75x2mm, matt (111055006)</x:v>
      </x:c>
      <x:c t="str">
        <x:v>SAPHO</x:v>
      </x:c>
      <x:c t="str">
        <x:v>8592207037078</x:v>
      </x:c>
      <x:c t="str">
        <x:v>db        </x:v>
      </x:c>
      <x:c t="str">
        <x:v>73249000</x:v>
      </x:c>
      <x:c t="n">
        <x:v>0.1900</x:v>
      </x:c>
      <x:c t="str">
        <x:v>111055006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XP121</x:v>
      </x:c>
      <x:c t="str">
        <x:v>BEMETA HOME piktogram: nem dohányzó, 75x75x2mm, matt</x:v>
      </x:c>
      <x:c t="str">
        <x:v>SAPHO</x:v>
      </x:c>
      <x:c t="str">
        <x:v>8592207053320</x:v>
      </x:c>
      <x:c t="str">
        <x:v>db        </x:v>
      </x:c>
      <x:c t="str">
        <x:v>73249000</x:v>
      </x:c>
      <x:c t="n">
        <x:v>0.1900</x:v>
      </x:c>
      <x:c t="str">
        <x:v>111055022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XP122</x:v>
      </x:c>
      <x:c t="str">
        <x:v>BEMETA szappanadagoló, 1100 ml, rozsdamentes acél, matt (105109415)</x:v>
      </x:c>
      <x:c t="str">
        <x:v>SAPHO</x:v>
      </x:c>
      <x:c t="str">
        <x:v>8592207043543</x:v>
      </x:c>
      <x:c t="str">
        <x:v>db        </x:v>
      </x:c>
      <x:c t="str">
        <x:v>73249000</x:v>
      </x:c>
      <x:c t="n">
        <x:v>1.2000</x:v>
      </x:c>
      <x:c t="str">
        <x:v>105109415</x:v>
      </x:c>
      <x:c t="str">
        <x:v>kiegészítők</x:v>
      </x:c>
      <x:c t="str">
        <x:v>szappanadagoló</x:v>
      </x:c>
      <x:c t="n">
        <x:v>0.0000</x:v>
      </x:c>
      <x:c t="n">
        <x:v>25900.0000</x:v>
      </x:c>
      <x:c t="str">
        <x:v>újdonság: 2024.07</x:v>
      </x:c>
    </x:row>
    <x:row>
      <x:c t="str">
        <x:v>XP123</x:v>
      </x:c>
      <x:c t="str">
        <x:v>BEMETA szappanadagoló, 1100 ml, rozsdamentes acél, fényes (105109411)</x:v>
      </x:c>
      <x:c t="str">
        <x:v>SAPHO</x:v>
      </x:c>
      <x:c t="str">
        <x:v>8592207043550</x:v>
      </x:c>
      <x:c t="str">
        <x:v>db        </x:v>
      </x:c>
      <x:c t="str">
        <x:v>73249000</x:v>
      </x:c>
      <x:c t="n">
        <x:v>1.1720</x:v>
      </x:c>
      <x:c t="str">
        <x:v>105109411</x:v>
      </x:c>
      <x:c t="str">
        <x:v>kiegészítők</x:v>
      </x:c>
      <x:c t="str">
        <x:v>szappanadagoló</x:v>
      </x:c>
      <x:c t="n">
        <x:v>0.0000</x:v>
      </x:c>
      <x:c t="n">
        <x:v>25900.0000</x:v>
      </x:c>
      <x:c t="str">
        <x:v>újdonság: 2024.07</x:v>
      </x:c>
    </x:row>
    <x:row>
      <x:c t="str">
        <x:v>XP124</x:v>
      </x:c>
      <x:c t="str">
        <x:v>BEMETA HOME piktogram: takarítóhelyiség, 75x75x2mm, matt</x:v>
      </x:c>
      <x:c t="str">
        <x:v>SAPHO</x:v>
      </x:c>
      <x:c t="str">
        <x:v>8592207047800</x:v>
      </x:c>
      <x:c t="str">
        <x:v>db        </x:v>
      </x:c>
      <x:c t="str">
        <x:v>73249000</x:v>
      </x:c>
      <x:c t="n">
        <x:v>0.1900</x:v>
      </x:c>
      <x:c t="str">
        <x:v>111055005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XP125</x:v>
      </x:c>
      <x:c t="str">
        <x:v>BEMETA HOME piktogram: öltözőszoba, 75x75x2mm, matt</x:v>
      </x:c>
      <x:c t="str">
        <x:v>SAPHO</x:v>
      </x:c>
      <x:c t="str">
        <x:v>8592207053054</x:v>
      </x:c>
      <x:c t="str">
        <x:v>db        </x:v>
      </x:c>
      <x:c t="str">
        <x:v>73249000</x:v>
      </x:c>
      <x:c t="n">
        <x:v>0.1900</x:v>
      </x:c>
      <x:c t="str">
        <x:v>111055017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XP126</x:v>
      </x:c>
      <x:c t="str">
        <x:v>BEMETA HOME piktogram: húzni sicc!, 75x75x2mm, matt</x:v>
      </x:c>
      <x:c t="str">
        <x:v>SAPHO</x:v>
      </x:c>
      <x:c t="str">
        <x:v>8592207053313</x:v>
      </x:c>
      <x:c t="str">
        <x:v>db        </x:v>
      </x:c>
      <x:c t="str">
        <x:v>73249000</x:v>
      </x:c>
      <x:c t="n">
        <x:v>0.1900</x:v>
      </x:c>
      <x:c t="str">
        <x:v>111055049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XP127</x:v>
      </x:c>
      <x:c t="str">
        <x:v>BEMETA HOME piktogram: tolni sicc!, 75x75x2mm, matt</x:v>
      </x:c>
      <x:c t="str">
        <x:v>SAPHO</x:v>
      </x:c>
      <x:c t="str">
        <x:v>8592207053290</x:v>
      </x:c>
      <x:c t="str">
        <x:v>db        </x:v>
      </x:c>
      <x:c t="str">
        <x:v>73249000</x:v>
      </x:c>
      <x:c t="n">
        <x:v>0.1900</x:v>
      </x:c>
      <x:c t="str">
        <x:v>111055055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XP128</x:v>
      </x:c>
      <x:c t="str">
        <x:v>BEMETA HOME piktogram: vészkijárat, 75x75x2mm, matt</x:v>
      </x:c>
      <x:c t="str">
        <x:v>SAPHO</x:v>
      </x:c>
      <x:c t="str">
        <x:v>8592207053306</x:v>
      </x:c>
      <x:c t="str">
        <x:v>db        </x:v>
      </x:c>
      <x:c t="str">
        <x:v>73249000</x:v>
      </x:c>
      <x:c t="n">
        <x:v>0.1900</x:v>
      </x:c>
      <x:c t="str">
        <x:v>111055056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XP129</x:v>
      </x:c>
      <x:c t="str">
        <x:v>BEMETA HOME piktogram: WC, 80x35x2mm, matt</x:v>
      </x:c>
      <x:c t="str">
        <x:v>SAPHO</x:v>
      </x:c>
      <x:c t="str">
        <x:v>8592207034534</x:v>
      </x:c>
      <x:c t="str">
        <x:v>db        </x:v>
      </x:c>
      <x:c t="str">
        <x:v>73249000</x:v>
      </x:c>
      <x:c t="n">
        <x:v>0.1900</x:v>
      </x:c>
      <x:c t="str">
        <x:v>108022075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XP130</x:v>
      </x:c>
      <x:c t="str">
        <x:v>BEMETA HOME piktogram: nő, 40x85x2mm, matt</x:v>
      </x:c>
      <x:c t="str">
        <x:v>SAPHO</x:v>
      </x:c>
      <x:c t="str">
        <x:v>8592207034541</x:v>
      </x:c>
      <x:c t="str">
        <x:v>db        </x:v>
      </x:c>
      <x:c t="str">
        <x:v>73249000</x:v>
      </x:c>
      <x:c t="n">
        <x:v>0.1900</x:v>
      </x:c>
      <x:c t="str">
        <x:v>108022065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XP131</x:v>
      </x:c>
      <x:c t="str">
        <x:v>BEMETA HOME piktogram: férfi, 40x85x2mm, matt</x:v>
      </x:c>
      <x:c t="str">
        <x:v>SAPHO</x:v>
      </x:c>
      <x:c t="str">
        <x:v>8592207034558</x:v>
      </x:c>
      <x:c t="str">
        <x:v>db        </x:v>
      </x:c>
      <x:c t="str">
        <x:v>73249000</x:v>
      </x:c>
      <x:c t="n">
        <x:v>0.1900</x:v>
      </x:c>
      <x:c t="str">
        <x:v>108022055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XP200</x:v>
      </x:c>
      <x:c t="str">
        <x:v>BEMETA RAWELL Radiátorhoz fogas, polírozott, 170x55x70mm, polírozott (104506122)</x:v>
      </x:c>
      <x:c t="str">
        <x:v>SAPHO</x:v>
      </x:c>
      <x:c t="str">
        <x:v>8592207009471</x:v>
      </x:c>
      <x:c t="str">
        <x:v>db        </x:v>
      </x:c>
      <x:c t="str">
        <x:v>74182000</x:v>
      </x:c>
      <x:c t="n">
        <x:v>0.1430</x:v>
      </x:c>
      <x:c t="str">
        <x:v>104506122</x:v>
      </x:c>
      <x:c t="str">
        <x:v>radiátor tartozék</x:v>
      </x:c>
      <x:c t="str">
        <x:v>fogas radiátorra</x:v>
      </x:c>
      <x:c t="n">
        <x:v>0.0000</x:v>
      </x:c>
      <x:c t="n">
        <x:v>6400.0000</x:v>
      </x:c>
      <x:c t="str">
        <x:v/>
      </x:c>
    </x:row>
    <x:row>
      <x:c t="str">
        <x:v>XP400</x:v>
      </x:c>
      <x:c t="str">
        <x:v>BEMETA HOTEL Törölközőtartó, 150x265x120mm, polírozott (101302182)</x:v>
      </x:c>
      <x:c t="str">
        <x:v>SAPHO</x:v>
      </x:c>
      <x:c t="str">
        <x:v>8592207004230</x:v>
      </x:c>
      <x:c t="str">
        <x:v>db        </x:v>
      </x:c>
      <x:c t="str">
        <x:v>83025000</x:v>
      </x:c>
      <x:c t="n">
        <x:v>1.0000</x:v>
      </x:c>
      <x:c t="str">
        <x:v>101302182</x:v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>kifutott: 2025.11</x:v>
      </x:c>
    </x:row>
    <x:row>
      <x:c t="str">
        <x:v>XP600</x:v>
      </x:c>
      <x:c t="str">
        <x:v>BEMETA HOTEL Jumbo-roll WC papíradagoló, 310x325x128mm, inox/polírozott</x:v>
      </x:c>
      <x:c t="str">
        <x:v>SAPHO</x:v>
      </x:c>
      <x:c t="str">
        <x:v>8592207144516</x:v>
      </x:c>
      <x:c t="str">
        <x:v>db        </x:v>
      </x:c>
      <x:c t="str">
        <x:v>73249000</x:v>
      </x:c>
      <x:c t="n">
        <x:v>1.8000</x:v>
      </x:c>
      <x:c t="str">
        <x:v>148312081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XP601</x:v>
      </x:c>
      <x:c t="str">
        <x:v>BEMETA HOTEL Jumbo-roll WC papíradagoló, 310x325x128mm, inox/matt</x:v>
      </x:c>
      <x:c t="str">
        <x:v>SAPHO</x:v>
      </x:c>
      <x:c t="str">
        <x:v>8592207014468</x:v>
      </x:c>
      <x:c t="str">
        <x:v>db        </x:v>
      </x:c>
      <x:c t="str">
        <x:v>73249000</x:v>
      </x:c>
      <x:c t="n">
        <x:v>1.8000</x:v>
      </x:c>
      <x:c t="str">
        <x:v>148312085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XP700</x:v>
      </x:c>
      <x:c t="str">
        <x:v>BEMETA HOTEL Jumbo-roll WC papíradagoló, 200x215x117mm, inox/polírozott (148112051)</x:v>
      </x:c>
      <x:c t="str">
        <x:v>SAPHO</x:v>
      </x:c>
      <x:c t="str">
        <x:v>8592207013270</x:v>
      </x:c>
      <x:c t="str">
        <x:v>db        </x:v>
      </x:c>
      <x:c t="str">
        <x:v>73249000</x:v>
      </x:c>
      <x:c t="n">
        <x:v>1.0680</x:v>
      </x:c>
      <x:c t="str">
        <x:v>148112051</x:v>
      </x:c>
      <x:c t="str">
        <x:v>kiegészítők</x:v>
      </x:c>
      <x:c t="str">
        <x:v>WC-papírtartó</x:v>
      </x:c>
      <x:c t="n">
        <x:v>0.0000</x:v>
      </x:c>
      <x:c t="n">
        <x:v>17000.0000</x:v>
      </x:c>
      <x:c t="str">
        <x:v/>
      </x:c>
    </x:row>
    <x:row>
      <x:c t="str">
        <x:v>XP701</x:v>
      </x:c>
      <x:c t="str">
        <x:v>BEMETA HOTEL Jumbo-roll WC papíradagoló, 200x215x117mm, inox/matt (148112055)</x:v>
      </x:c>
      <x:c t="str">
        <x:v>SAPHO</x:v>
      </x:c>
      <x:c t="str">
        <x:v>8592207013287</x:v>
      </x:c>
      <x:c t="str">
        <x:v>db        </x:v>
      </x:c>
      <x:c t="str">
        <x:v>73249000</x:v>
      </x:c>
      <x:c t="n">
        <x:v>0.9460</x:v>
      </x:c>
      <x:c t="str">
        <x:v>148112055</x:v>
      </x:c>
      <x:c t="str">
        <x:v>kiegészítők</x:v>
      </x:c>
      <x:c t="str">
        <x:v>WC-papírtartó</x:v>
      </x:c>
      <x:c t="n">
        <x:v>0.0000</x:v>
      </x:c>
      <x:c t="n">
        <x:v>17000.0000</x:v>
      </x:c>
      <x:c t="str">
        <x:v/>
      </x:c>
    </x:row>
    <x:row>
      <x:c t="str">
        <x:v>XP702</x:v>
      </x:c>
      <x:c t="str">
        <x:v>BEMETA HOTEL Jumbo-roll WC papíradagoló, 260x282x117mm, inox/polírozott (148212051)</x:v>
      </x:c>
      <x:c t="str">
        <x:v>SAPHO</x:v>
      </x:c>
      <x:c t="str">
        <x:v>8592207015908</x:v>
      </x:c>
      <x:c t="str">
        <x:v>db        </x:v>
      </x:c>
      <x:c t="str">
        <x:v>73249000</x:v>
      </x:c>
      <x:c t="n">
        <x:v>1.4400</x:v>
      </x:c>
      <x:c t="str">
        <x:v>148212051</x:v>
      </x:c>
      <x:c t="str">
        <x:v>kiegészítők</x:v>
      </x:c>
      <x:c t="str">
        <x:v>WC-papírtartó</x:v>
      </x:c>
      <x:c t="n">
        <x:v>0.0000</x:v>
      </x:c>
      <x:c t="n">
        <x:v>23400.0000</x:v>
      </x:c>
      <x:c t="str">
        <x:v/>
      </x:c>
    </x:row>
    <x:row>
      <x:c t="str">
        <x:v>XQ001</x:v>
      </x:c>
      <x:c t="str">
        <x:v>BEMETA BETA Hajszárító tartó, 80x55x100mm, króm (132117012)</x:v>
      </x:c>
      <x:c t="str">
        <x:v>SAPHO</x:v>
      </x:c>
      <x:c t="str">
        <x:v>8592207010453</x:v>
      </x:c>
      <x:c t="str">
        <x:v>db        </x:v>
      </x:c>
      <x:c t="str">
        <x:v>74182000</x:v>
      </x:c>
      <x:c t="n">
        <x:v>0.3390</x:v>
      </x:c>
      <x:c t="str">
        <x:v>132117012</x:v>
      </x:c>
      <x:c t="str">
        <x:v>egyéb</x:v>
      </x:c>
      <x:c t="str">
        <x:v>hajszárító tartó</x:v>
      </x:c>
      <x:c t="n">
        <x:v>0.0000</x:v>
      </x:c>
      <x:c t="n">
        <x:v>11600.0000</x:v>
      </x:c>
      <x:c t="str">
        <x:v/>
      </x:c>
    </x:row>
    <x:row>
      <x:c t="str">
        <x:v>XQ002</x:v>
      </x:c>
      <x:c t="str">
        <x:v>BEMETA BETA Zuhanyrúd, 90x900x110mm, króm (132114122)</x:v>
      </x:c>
      <x:c t="str">
        <x:v>SAPHO</x:v>
      </x:c>
      <x:c t="str">
        <x:v>8592207008283</x:v>
      </x:c>
      <x:c t="str">
        <x:v>db        </x:v>
      </x:c>
      <x:c t="str">
        <x:v>74182000</x:v>
      </x:c>
      <x:c t="n">
        <x:v>0.6840</x:v>
      </x:c>
      <x:c t="str">
        <x:v>132114122</x:v>
      </x:c>
      <x:c t="str">
        <x:v>zuhanyszettek</x:v>
      </x:c>
      <x:c t="str">
        <x:v>zuhanytartó</x:v>
      </x:c>
      <x:c t="n">
        <x:v>0.0000</x:v>
      </x:c>
      <x:c t="n">
        <x:v>39500.0000</x:v>
      </x:c>
      <x:c t="str">
        <x:v>kifutott: 2025.11</x:v>
      </x:c>
    </x:row>
    <x:row>
      <x:c t="str">
        <x:v>XQ003</x:v>
      </x:c>
      <x:c t="str">
        <x:v>BEMETA BETA Kozmetikai tükör, 200x550x140mm, króm (132201172)</x:v>
      </x:c>
      <x:c t="str">
        <x:v>SAPHO</x:v>
      </x:c>
      <x:c t="str">
        <x:v>8592207008290</x:v>
      </x:c>
      <x:c t="str">
        <x:v>db        </x:v>
      </x:c>
      <x:c t="str">
        <x:v>70099200</x:v>
      </x:c>
      <x:c t="n">
        <x:v>1.5980</x:v>
      </x:c>
      <x:c t="str">
        <x:v>132201172</x:v>
      </x:c>
      <x:c t="str">
        <x:v>egyéb</x:v>
      </x:c>
      <x:c t="str">
        <x:v>egyéb</x:v>
      </x:c>
      <x:c t="n">
        <x:v>0.0000</x:v>
      </x:c>
      <x:c t="n">
        <x:v>48000.0000</x:v>
      </x:c>
      <x:c t="str">
        <x:v/>
      </x:c>
    </x:row>
    <x:row>
      <x:c t="str">
        <x:v>XQ005</x:v>
      </x:c>
      <x:c t="str">
        <x:v>BEMETA BETA Hajszárító tartó, spirál, 100x185x125mm, króm (132117022)</x:v>
      </x:c>
      <x:c t="str">
        <x:v>SAPHO</x:v>
      </x:c>
      <x:c t="str">
        <x:v>8592207011733</x:v>
      </x:c>
      <x:c t="str">
        <x:v>db        </x:v>
      </x:c>
      <x:c t="str">
        <x:v>74182000</x:v>
      </x:c>
      <x:c t="n">
        <x:v>0.3000</x:v>
      </x:c>
      <x:c t="str">
        <x:v>132117022</x:v>
      </x:c>
      <x:c t="str">
        <x:v>egyéb</x:v>
      </x:c>
      <x:c t="str">
        <x:v>hajszárító tartó</x:v>
      </x:c>
      <x:c t="n">
        <x:v>0.0000</x:v>
      </x:c>
      <x:c t="n">
        <x:v>13200.0000</x:v>
      </x:c>
      <x:c t="str">
        <x:v/>
      </x:c>
    </x:row>
    <x:row>
      <x:c t="str">
        <x:v>XQ009</x:v>
      </x:c>
      <x:c t="str">
        <x:v>BEMETA BETA Üvegpolc tartó, üveg nélkül / pár, 55x55x40mm  8mm, króm (132102112)</x:v>
      </x:c>
      <x:c t="str">
        <x:v>SAPHO</x:v>
      </x:c>
      <x:c t="str">
        <x:v>8592207015922</x:v>
      </x:c>
      <x:c t="str">
        <x:v>db        </x:v>
      </x:c>
      <x:c t="str">
        <x:v>74182000</x:v>
      </x:c>
      <x:c t="n">
        <x:v>0.2750</x:v>
      </x:c>
      <x:c t="str">
        <x:v>132102112</x:v>
      </x:c>
      <x:c t="str">
        <x:v>egyéb kiegészítő</x:v>
      </x:c>
      <x:c t="str">
        <x:v>polctartó</x:v>
      </x:c>
      <x:c t="n">
        <x:v>0.0000</x:v>
      </x:c>
      <x:c t="n">
        <x:v>13800.0000</x:v>
      </x:c>
      <x:c t="str">
        <x:v/>
      </x:c>
    </x:row>
    <x:row>
      <x:c t="str">
        <x:v>XQ100</x:v>
      </x:c>
      <x:c t="str">
        <x:v>BEMETA BETA Szappanadagoló, 80x180x133mm, 250ml, króm (132109017)</x:v>
      </x:c>
      <x:c t="str">
        <x:v>SAPHO</x:v>
      </x:c>
      <x:c t="str">
        <x:v>8592207009594</x:v>
      </x:c>
      <x:c t="str">
        <x:v>db        </x:v>
      </x:c>
      <x:c t="str">
        <x:v>74182000</x:v>
      </x:c>
      <x:c t="n">
        <x:v>0.7180</x:v>
      </x:c>
      <x:c t="str">
        <x:v>132109017</x:v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/>
      </x:c>
    </x:row>
    <x:row>
      <x:c t="str">
        <x:v>XQ101</x:v>
      </x:c>
      <x:c t="str">
        <x:v>BEMETA BETA Szappanadagoló MINI üveg, 70x145x100mm, 200ml, króm (132109102)</x:v>
      </x:c>
      <x:c t="str">
        <x:v>SAPHO</x:v>
      </x:c>
      <x:c t="str">
        <x:v>8592207009600</x:v>
      </x:c>
      <x:c t="str">
        <x:v>db        </x:v>
      </x:c>
      <x:c t="str">
        <x:v>74182000</x:v>
      </x:c>
      <x:c t="n">
        <x:v>0.6510</x:v>
      </x:c>
      <x:c t="str">
        <x:v>132109102</x:v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/>
      </x:c>
    </x:row>
    <x:row>
      <x:c t="str">
        <x:v>XQ102</x:v>
      </x:c>
      <x:c t="str">
        <x:v>BEMETA BETA Szappanadagoló mágneses szappantartóval, 75x160x100mm, 200ml, króm (132109182)</x:v>
      </x:c>
      <x:c t="str">
        <x:v>SAPHO</x:v>
      </x:c>
      <x:c t="str">
        <x:v>8592207013331</x:v>
      </x:c>
      <x:c t="str">
        <x:v>db        </x:v>
      </x:c>
      <x:c t="str">
        <x:v>84798997</x:v>
      </x:c>
      <x:c t="n">
        <x:v>0.6300</x:v>
      </x:c>
      <x:c t="str">
        <x:v>132109182</x:v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XQ200</x:v>
      </x:c>
      <x:c t="str">
        <x:v>BEMETA BETA Fogas, 185x55x50mm, króm (132405232)</x:v>
      </x:c>
      <x:c t="str">
        <x:v>SAPHO</x:v>
      </x:c>
      <x:c t="str">
        <x:v>8592207011825</x:v>
      </x:c>
      <x:c t="str">
        <x:v>db        </x:v>
      </x:c>
      <x:c t="str">
        <x:v>73249000</x:v>
      </x:c>
      <x:c t="n">
        <x:v>0.3540</x:v>
      </x:c>
      <x:c t="str">
        <x:v>132405232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XQ201</x:v>
      </x:c>
      <x:c t="str">
        <x:v>BEMETA BETA Dupla fogas, 55x55x50mm, króm (132106032)</x:v>
      </x:c>
      <x:c t="str">
        <x:v>SAPHO</x:v>
      </x:c>
      <x:c t="str">
        <x:v>8592207009587</x:v>
      </x:c>
      <x:c t="str">
        <x:v>db        </x:v>
      </x:c>
      <x:c t="str">
        <x:v>74182000</x:v>
      </x:c>
      <x:c t="n">
        <x:v>0.2310</x:v>
      </x:c>
      <x:c t="str">
        <x:v>132106032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XQ202</x:v>
      </x:c>
      <x:c t="str">
        <x:v>BEMETA BETA Fogas, 19x35x38mm, króm (132106132)</x:v>
      </x:c>
      <x:c t="str">
        <x:v>SAPHO</x:v>
      </x:c>
      <x:c t="str">
        <x:v>8592207000102</x:v>
      </x:c>
      <x:c t="str">
        <x:v>db        </x:v>
      </x:c>
      <x:c t="str">
        <x:v>74182000</x:v>
      </x:c>
      <x:c t="n">
        <x:v>0.1330</x:v>
      </x:c>
      <x:c t="str">
        <x:v>132106132</x:v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/>
      </x:c>
    </x:row>
    <x:row>
      <x:c t="str">
        <x:v>XQ203</x:v>
      </x:c>
      <x:c t="str">
        <x:v>BEMETA BETA Fogas, 55x55x50mm, króm (132106022)</x:v>
      </x:c>
      <x:c t="str">
        <x:v>SAPHO</x:v>
      </x:c>
      <x:c t="str">
        <x:v>8592207009570</x:v>
      </x:c>
      <x:c t="str">
        <x:v>db        </x:v>
      </x:c>
      <x:c t="str">
        <x:v>74182000</x:v>
      </x:c>
      <x:c t="n">
        <x:v>0.2000</x:v>
      </x:c>
      <x:c t="str">
        <x:v>132106022</x:v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XQ204</x:v>
      </x:c>
      <x:c t="str">
        <x:v>BEMETA BETA Fogas, 55x190x135mm, króm (132206072)</x:v>
      </x:c>
      <x:c t="str">
        <x:v>SAPHO</x:v>
      </x:c>
      <x:c t="str">
        <x:v>8592207008368</x:v>
      </x:c>
      <x:c t="str">
        <x:v>db        </x:v>
      </x:c>
      <x:c t="str">
        <x:v>74182000</x:v>
      </x:c>
      <x:c t="n">
        <x:v>0.7520</x:v>
      </x:c>
      <x:c t="str">
        <x:v>132206072</x:v>
      </x:c>
      <x:c t="str">
        <x:v>kiegészítők</x:v>
      </x:c>
      <x:c t="str">
        <x:v>fogas</x:v>
      </x:c>
      <x:c t="n">
        <x:v>0.0000</x:v>
      </x:c>
      <x:c t="n">
        <x:v>17600.0000</x:v>
      </x:c>
      <x:c t="str">
        <x:v/>
      </x:c>
    </x:row>
    <x:row>
      <x:c t="str">
        <x:v>XQ205</x:v>
      </x:c>
      <x:c t="str">
        <x:v>BEMETA BETA Fogas, 250x55x50mm, króm (132405212)</x:v>
      </x:c>
      <x:c t="str">
        <x:v>SAPHO</x:v>
      </x:c>
      <x:c t="str">
        <x:v>8592207011788</x:v>
      </x:c>
      <x:c t="str">
        <x:v>db        </x:v>
      </x:c>
      <x:c t="str">
        <x:v>83025000</x:v>
      </x:c>
      <x:c t="n">
        <x:v>0.7460</x:v>
      </x:c>
      <x:c t="str">
        <x:v>132405212</x:v>
      </x:c>
      <x:c t="str">
        <x:v>kiegészítők</x:v>
      </x:c>
      <x:c t="str">
        <x:v>fogas</x:v>
      </x:c>
      <x:c t="n">
        <x:v>0.0000</x:v>
      </x:c>
      <x:c t="n">
        <x:v>22600.0000</x:v>
      </x:c>
      <x:c t="str">
        <x:v/>
      </x:c>
    </x:row>
    <x:row>
      <x:c t="str">
        <x:v>XQ206</x:v>
      </x:c>
      <x:c t="str">
        <x:v>BEMETA BETA Fogas, 120x55x50mm, króm (132405202)</x:v>
      </x:c>
      <x:c t="str">
        <x:v>SAPHO</x:v>
      </x:c>
      <x:c t="str">
        <x:v>8592207011771</x:v>
      </x:c>
      <x:c t="str">
        <x:v>db        </x:v>
      </x:c>
      <x:c t="str">
        <x:v>73249000</x:v>
      </x:c>
      <x:c t="n">
        <x:v>0.2540</x:v>
      </x:c>
      <x:c t="str">
        <x:v>132405202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XQ207</x:v>
      </x:c>
      <x:c t="str">
        <x:v>BEMETA BETA Fogas, 415x55x70mm, króm (132105112)</x:v>
      </x:c>
      <x:c t="str">
        <x:v>SAPHO</x:v>
      </x:c>
      <x:c t="str">
        <x:v>8592207009907</x:v>
      </x:c>
      <x:c t="str">
        <x:v>db        </x:v>
      </x:c>
      <x:c t="str">
        <x:v>83025000</x:v>
      </x:c>
      <x:c t="n">
        <x:v>0.1700</x:v>
      </x:c>
      <x:c t="str">
        <x:v>132105112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XQ300</x:v>
      </x:c>
      <x:c t="str">
        <x:v>BEMETA BETA Fali WC kefetartó, üveg, fekete kefe, 95x360x140mm, króm (132113017)</x:v>
      </x:c>
      <x:c t="str">
        <x:v>SAPHO</x:v>
      </x:c>
      <x:c t="str">
        <x:v>8592207011979</x:v>
      </x:c>
      <x:c t="str">
        <x:v>db        </x:v>
      </x:c>
      <x:c t="str">
        <x:v>96039091</x:v>
      </x:c>
      <x:c t="n">
        <x:v>0.7590</x:v>
      </x:c>
      <x:c t="str">
        <x:v>132113017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XQ301</x:v>
      </x:c>
      <x:c t="str">
        <x:v>BEMETA BETA Fali WC kefetartó, üveg, fehér kefe, 95x360x140mm, króm (132113012)</x:v>
      </x:c>
      <x:c t="str">
        <x:v>SAPHO</x:v>
      </x:c>
      <x:c t="str">
        <x:v>8592207009631</x:v>
      </x:c>
      <x:c t="str">
        <x:v>db        </x:v>
      </x:c>
      <x:c t="str">
        <x:v>74182000</x:v>
      </x:c>
      <x:c t="n">
        <x:v>0.8580</x:v>
      </x:c>
      <x:c t="str">
        <x:v>132113012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XQ401</x:v>
      </x:c>
      <x:c t="str">
        <x:v>BEMETA BETA Törölközőtartó, 355x55x65mm, króm (132204012)</x:v>
      </x:c>
      <x:c t="str">
        <x:v>SAPHO</x:v>
      </x:c>
      <x:c t="str">
        <x:v>8592207008306</x:v>
      </x:c>
      <x:c t="str">
        <x:v>db        </x:v>
      </x:c>
      <x:c t="str">
        <x:v>74182000</x:v>
      </x:c>
      <x:c t="n">
        <x:v>0.3840</x:v>
      </x:c>
      <x:c t="str">
        <x:v>132204012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XQ402</x:v>
      </x:c>
      <x:c t="str">
        <x:v>BEMETA BETA Törölközőtartó, 505x55x65mm, króm (132204022)</x:v>
      </x:c>
      <x:c t="str">
        <x:v>SAPHO</x:v>
      </x:c>
      <x:c t="str">
        <x:v>8592207008313</x:v>
      </x:c>
      <x:c t="str">
        <x:v>db        </x:v>
      </x:c>
      <x:c t="str">
        <x:v>74182000</x:v>
      </x:c>
      <x:c t="n">
        <x:v>0.4480</x:v>
      </x:c>
      <x:c t="str">
        <x:v>132204022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XQ403</x:v>
      </x:c>
      <x:c t="str">
        <x:v>BEMETA BETA Törölközőtartó, 655x55x65mm, króm (132204042)</x:v>
      </x:c>
      <x:c t="str">
        <x:v>SAPHO</x:v>
      </x:c>
      <x:c t="str">
        <x:v>8592207008320</x:v>
      </x:c>
      <x:c t="str">
        <x:v>db        </x:v>
      </x:c>
      <x:c t="str">
        <x:v>74182000</x:v>
      </x:c>
      <x:c t="n">
        <x:v>0.5420</x:v>
      </x:c>
      <x:c t="str">
        <x:v>132204042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XQ404</x:v>
      </x:c>
      <x:c t="str">
        <x:v>BEMETA BETA Törölközőtartó, 655x55x120mm, króm (132204052)</x:v>
      </x:c>
      <x:c t="str">
        <x:v>SAPHO</x:v>
      </x:c>
      <x:c t="str">
        <x:v>8592207008337</x:v>
      </x:c>
      <x:c t="str">
        <x:v>db        </x:v>
      </x:c>
      <x:c t="str">
        <x:v>74182000</x:v>
      </x:c>
      <x:c t="n">
        <x:v>0.7800</x:v>
      </x:c>
      <x:c t="str">
        <x:v>132204052</x:v>
      </x:c>
      <x:c t="str">
        <x:v>kiegészítők</x:v>
      </x:c>
      <x:c t="str">
        <x:v>törölközőtartó</x:v>
      </x:c>
      <x:c t="n">
        <x:v>0.0000</x:v>
      </x:c>
      <x:c t="n">
        <x:v>24200.0000</x:v>
      </x:c>
      <x:c t="str">
        <x:v/>
      </x:c>
    </x:row>
    <x:row>
      <x:c t="str">
        <x:v>XQ405</x:v>
      </x:c>
      <x:c t="str">
        <x:v>BEMETA BETA Mozgatható törölközőtartó, 55x165x450mm, króm (132204102)</x:v>
      </x:c>
      <x:c t="str">
        <x:v>SAPHO</x:v>
      </x:c>
      <x:c t="str">
        <x:v>8592207009655</x:v>
      </x:c>
      <x:c t="str">
        <x:v>db        </x:v>
      </x:c>
      <x:c t="str">
        <x:v>74182000</x:v>
      </x:c>
      <x:c t="n">
        <x:v>0.7500</x:v>
      </x:c>
      <x:c t="str">
        <x:v>132204102</x:v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/>
      </x:c>
    </x:row>
    <x:row>
      <x:c t="str">
        <x:v>XQ406</x:v>
      </x:c>
      <x:c t="str">
        <x:v>BEMETA BETA Törölközőtartó, 168x188x50mm, króm (132104062)</x:v>
      </x:c>
      <x:c t="str">
        <x:v>SAPHO</x:v>
      </x:c>
      <x:c t="str">
        <x:v>8592207009563</x:v>
      </x:c>
      <x:c t="str">
        <x:v>db        </x:v>
      </x:c>
      <x:c t="str">
        <x:v>74182000</x:v>
      </x:c>
      <x:c t="n">
        <x:v>0.2620</x:v>
      </x:c>
      <x:c t="str">
        <x:v>132104062</x:v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XQ407</x:v>
      </x:c>
      <x:c t="str">
        <x:v>BEMETA BETA Törölközőtartó, 355x55x65mm, króm (132104012)</x:v>
      </x:c>
      <x:c t="str">
        <x:v>SAPHO</x:v>
      </x:c>
      <x:c t="str">
        <x:v>8592207008252</x:v>
      </x:c>
      <x:c t="str">
        <x:v>db        </x:v>
      </x:c>
      <x:c t="str">
        <x:v>83025000</x:v>
      </x:c>
      <x:c t="n">
        <x:v>0.3490</x:v>
      </x:c>
      <x:c t="str">
        <x:v>132104012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XQ408</x:v>
      </x:c>
      <x:c t="str">
        <x:v>BEMETA BETA Törölközőtartó, 505x55x65mm, króm (132104022)</x:v>
      </x:c>
      <x:c t="str">
        <x:v>SAPHO</x:v>
      </x:c>
      <x:c t="str">
        <x:v>8592207009549</x:v>
      </x:c>
      <x:c t="str">
        <x:v>db        </x:v>
      </x:c>
      <x:c t="str">
        <x:v>83025000</x:v>
      </x:c>
      <x:c t="n">
        <x:v>0.5040</x:v>
      </x:c>
      <x:c t="str">
        <x:v>132104022</x:v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XQ409</x:v>
      </x:c>
      <x:c t="str">
        <x:v>BEMETA BETA Törölközőtartó, 655x55x65mm, króm (132104042)</x:v>
      </x:c>
      <x:c t="str">
        <x:v>SAPHO</x:v>
      </x:c>
      <x:c t="str">
        <x:v>8592207008269</x:v>
      </x:c>
      <x:c t="str">
        <x:v>db        </x:v>
      </x:c>
      <x:c t="str">
        <x:v>83025000</x:v>
      </x:c>
      <x:c t="n">
        <x:v>0.5760</x:v>
      </x:c>
      <x:c t="str">
        <x:v>132104042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XQ410</x:v>
      </x:c>
      <x:c t="str">
        <x:v>BEMETA BETA Törölközőtartó, 655x55x110mm, króm (132104052)</x:v>
      </x:c>
      <x:c t="str">
        <x:v>SAPHO</x:v>
      </x:c>
      <x:c t="str">
        <x:v>8592207009556</x:v>
      </x:c>
      <x:c t="str">
        <x:v>db        </x:v>
      </x:c>
      <x:c t="str">
        <x:v>83025000</x:v>
      </x:c>
      <x:c t="n">
        <x:v>0.7190</x:v>
      </x:c>
      <x:c t="str">
        <x:v>132104052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XQ411</x:v>
      </x:c>
      <x:c t="str">
        <x:v>BEMETA BETA Törölközőtartó polc, 655x55x215mm, króm (132205082)</x:v>
      </x:c>
      <x:c t="str">
        <x:v>SAPHO</x:v>
      </x:c>
      <x:c t="str">
        <x:v>8592207013607</x:v>
      </x:c>
      <x:c t="str">
        <x:v>db        </x:v>
      </x:c>
      <x:c t="str">
        <x:v>83025000</x:v>
      </x:c>
      <x:c t="n">
        <x:v>1.0590</x:v>
      </x:c>
      <x:c t="str">
        <x:v>132205082</x:v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XQ412</x:v>
      </x:c>
      <x:c t="str">
        <x:v>BEMETA BETA Törölközőtartó polc, 655x160x225mm, króm (132205102)</x:v>
      </x:c>
      <x:c t="str">
        <x:v>SAPHO</x:v>
      </x:c>
      <x:c t="str">
        <x:v>8592207008351</x:v>
      </x:c>
      <x:c t="str">
        <x:v>db        </x:v>
      </x:c>
      <x:c t="str">
        <x:v>74182000</x:v>
      </x:c>
      <x:c t="n">
        <x:v>1.3430</x:v>
      </x:c>
      <x:c t="str">
        <x:v>132205102</x:v>
      </x:c>
      <x:c t="str">
        <x:v>kiegészítők</x:v>
      </x:c>
      <x:c t="str">
        <x:v>polc</x:v>
      </x:c>
      <x:c t="n">
        <x:v>0.0000</x:v>
      </x:c>
      <x:c t="n">
        <x:v>52000.0000</x:v>
      </x:c>
      <x:c t="str">
        <x:v/>
      </x:c>
    </x:row>
    <x:row>
      <x:c t="str">
        <x:v>XQ458</x:v>
      </x:c>
      <x:c t="str">
        <x:v>POLYSAN X-SQUARE üvegpolc törölközőtartóval üvegre, króm</x:v>
      </x:c>
      <x:c t="str">
        <x:v>SAPHO</x:v>
      </x:c>
      <x:c t="str">
        <x:v>8590913925313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/>
      </x:c>
    </x:row>
    <x:row>
      <x:c t="str">
        <x:v>XQ601</x:v>
      </x:c>
      <x:c t="str">
        <x:v>BEMETA BETA Törölközőtartó polc, 655x106x215mm, króm (132205072)</x:v>
      </x:c>
      <x:c t="str">
        <x:v>SAPHO</x:v>
      </x:c>
      <x:c t="str">
        <x:v>8592207008344</x:v>
      </x:c>
      <x:c t="str">
        <x:v>db        </x:v>
      </x:c>
      <x:c t="str">
        <x:v>74182000</x:v>
      </x:c>
      <x:c t="n">
        <x:v>1.8200</x:v>
      </x:c>
      <x:c t="str">
        <x:v>132205072</x:v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XQ602</x:v>
      </x:c>
      <x:c t="str">
        <x:v>BEMETA BETA Üvegpolc, 300x55x130mm, króm (132122042)</x:v>
      </x:c>
      <x:c t="str">
        <x:v>SAPHO</x:v>
      </x:c>
      <x:c t="str">
        <x:v>8592207009648</x:v>
      </x:c>
      <x:c t="str">
        <x:v>db        </x:v>
      </x:c>
      <x:c t="str">
        <x:v>74182000</x:v>
      </x:c>
      <x:c t="n">
        <x:v>0.9800</x:v>
      </x:c>
      <x:c t="str">
        <x:v>132122042</x:v>
      </x:c>
      <x:c t="str">
        <x:v>kiegészítők</x:v>
      </x:c>
      <x:c t="str">
        <x:v>polc</x:v>
      </x:c>
      <x:c t="n">
        <x:v>0.0000</x:v>
      </x:c>
      <x:c t="n">
        <x:v>16400.0000</x:v>
      </x:c>
      <x:c t="str">
        <x:v/>
      </x:c>
    </x:row>
    <x:row>
      <x:c t="str">
        <x:v>XQ603</x:v>
      </x:c>
      <x:c t="str">
        <x:v>BEMETA BETA Üvegpolc, 600x55x130mm, króm (132102042)</x:v>
      </x:c>
      <x:c t="str">
        <x:v>SAPHO</x:v>
      </x:c>
      <x:c t="str">
        <x:v>8592207009532</x:v>
      </x:c>
      <x:c t="str">
        <x:v>db        </x:v>
      </x:c>
      <x:c t="str">
        <x:v>74182000</x:v>
      </x:c>
      <x:c t="n">
        <x:v>1.6000</x:v>
      </x:c>
      <x:c t="str">
        <x:v>132102042</x:v>
      </x:c>
      <x:c t="str">
        <x:v>kiegészítők</x:v>
      </x:c>
      <x:c t="str">
        <x:v>polc</x:v>
      </x:c>
      <x:c t="n">
        <x:v>0.0000</x:v>
      </x:c>
      <x:c t="n">
        <x:v>17600.0000</x:v>
      </x:c>
      <x:c t="str">
        <x:v/>
      </x:c>
    </x:row>
    <x:row>
      <x:c t="str">
        <x:v>XQ604</x:v>
      </x:c>
      <x:c t="str">
        <x:v>BEMETA BETA Sarok üvegpolc, 255x55x255mm, króm (132102012)</x:v>
      </x:c>
      <x:c t="str">
        <x:v>SAPHO</x:v>
      </x:c>
      <x:c t="str">
        <x:v>8592207008245</x:v>
      </x:c>
      <x:c t="str">
        <x:v>db        </x:v>
      </x:c>
      <x:c t="str">
        <x:v>74182000</x:v>
      </x:c>
      <x:c t="n">
        <x:v>1.2100</x:v>
      </x:c>
      <x:c t="str">
        <x:v>132102012</x:v>
      </x:c>
      <x:c t="str">
        <x:v>kiegészítők</x:v>
      </x:c>
      <x:c t="str">
        <x:v>polc</x:v>
      </x:c>
      <x:c t="n">
        <x:v>0.0000</x:v>
      </x:c>
      <x:c t="n">
        <x:v>17600.0000</x:v>
      </x:c>
      <x:c t="str">
        <x:v/>
      </x:c>
    </x:row>
    <x:row>
      <x:c t="str">
        <x:v>XQ700</x:v>
      </x:c>
      <x:c t="str">
        <x:v>BEMETA BETA WC papírtartó, 138x150x80mm, króm (132112012)</x:v>
      </x:c>
      <x:c t="str">
        <x:v>SAPHO</x:v>
      </x:c>
      <x:c t="str">
        <x:v>8592207009747</x:v>
      </x:c>
      <x:c t="str">
        <x:v>db        </x:v>
      </x:c>
      <x:c t="str">
        <x:v>74182000</x:v>
      </x:c>
      <x:c t="n">
        <x:v>0.4430</x:v>
      </x:c>
      <x:c t="str">
        <x:v>132112012</x:v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/>
      </x:c>
    </x:row>
    <x:row>
      <x:c t="str">
        <x:v>XQ701</x:v>
      </x:c>
      <x:c t="str">
        <x:v>BEMETA BETA WC papírtartó, 135x100x90mm, króm (132112042)</x:v>
      </x:c>
      <x:c t="str">
        <x:v>SAPHO</x:v>
      </x:c>
      <x:c t="str">
        <x:v>8592207009624</x:v>
      </x:c>
      <x:c t="str">
        <x:v>db        </x:v>
      </x:c>
      <x:c t="str">
        <x:v>74182000</x:v>
      </x:c>
      <x:c t="n">
        <x:v>0.2940</x:v>
      </x:c>
      <x:c t="str">
        <x:v>132112042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XQ702</x:v>
      </x:c>
      <x:c t="str">
        <x:v>BEMETA BETA WC papírtartó, jobbos, 180x55x70mm, króm (132212032)</x:v>
      </x:c>
      <x:c t="str">
        <x:v>SAPHO</x:v>
      </x:c>
      <x:c t="str">
        <x:v>8592207014031</x:v>
      </x:c>
      <x:c t="str">
        <x:v>db        </x:v>
      </x:c>
      <x:c t="str">
        <x:v>74182000</x:v>
      </x:c>
      <x:c t="n">
        <x:v>0.1560</x:v>
      </x:c>
      <x:c t="str">
        <x:v>132212032</x:v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XQ704</x:v>
      </x:c>
      <x:c t="str">
        <x:v>BEMETA BETA Tartalék WC papírtartó, 55x165x65mm, króm (132112032)</x:v>
      </x:c>
      <x:c t="str">
        <x:v>SAPHO</x:v>
      </x:c>
      <x:c t="str">
        <x:v>8592207008276</x:v>
      </x:c>
      <x:c t="str">
        <x:v>db        </x:v>
      </x:c>
      <x:c t="str">
        <x:v>74182000</x:v>
      </x:c>
      <x:c t="n">
        <x:v>0.2140</x:v>
      </x:c>
      <x:c t="str">
        <x:v>132112032</x:v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XQ800</x:v>
      </x:c>
      <x:c t="str">
        <x:v>BEMETA BETA Szappantartó, 129x55x110mm, króm (132208082)</x:v>
      </x:c>
      <x:c t="str">
        <x:v>SAPHO</x:v>
      </x:c>
      <x:c t="str">
        <x:v>8592207009679</x:v>
      </x:c>
      <x:c t="str">
        <x:v>db        </x:v>
      </x:c>
      <x:c t="str">
        <x:v>74182000</x:v>
      </x:c>
      <x:c t="n">
        <x:v>0.2970</x:v>
      </x:c>
      <x:c t="str">
        <x:v>132208082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XQ801</x:v>
      </x:c>
      <x:c t="str">
        <x:v>BEMETA BETA Mágneses szappantartó, 55x55x70mm, króm (132108202)</x:v>
      </x:c>
      <x:c t="str">
        <x:v>SAPHO</x:v>
      </x:c>
      <x:c t="str">
        <x:v>8592207012938</x:v>
      </x:c>
      <x:c t="str">
        <x:v>db        </x:v>
      </x:c>
      <x:c t="str">
        <x:v>74182000</x:v>
      </x:c>
      <x:c t="n">
        <x:v>0.1920</x:v>
      </x:c>
      <x:c t="str">
        <x:v>132108202</x:v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XQ802</x:v>
      </x:c>
      <x:c t="str">
        <x:v>BEMETA BETA Szappantartó, 110x55x125mm, króm (132108042)</x:v>
      </x:c>
      <x:c t="str">
        <x:v>SAPHO</x:v>
      </x:c>
      <x:c t="str">
        <x:v>8592207008801</x:v>
      </x:c>
      <x:c t="str">
        <x:v>db        </x:v>
      </x:c>
      <x:c t="str">
        <x:v>74182000</x:v>
      </x:c>
      <x:c t="n">
        <x:v>0.4630</x:v>
      </x:c>
      <x:c t="str">
        <x:v>132108042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XQ900</x:v>
      </x:c>
      <x:c t="str">
        <x:v>BEMETA BETA Fogkefetartó, 105x55x85mm, króm (132110032)</x:v>
      </x:c>
      <x:c t="str">
        <x:v>SAPHO</x:v>
      </x:c>
      <x:c t="str">
        <x:v>8592207009754</x:v>
      </x:c>
      <x:c t="str">
        <x:v>db        </x:v>
      </x:c>
      <x:c t="str">
        <x:v>74182000</x:v>
      </x:c>
      <x:c t="n">
        <x:v>0.1860</x:v>
      </x:c>
      <x:c t="str">
        <x:v>132110032</x:v>
      </x:c>
      <x:c t="str">
        <x:v>kiegészítők</x:v>
      </x:c>
      <x:c t="str">
        <x:v>fogkefetartó</x:v>
      </x:c>
      <x:c t="n">
        <x:v>0.0000</x:v>
      </x:c>
      <x:c t="n">
        <x:v>9100.0000</x:v>
      </x:c>
      <x:c t="str">
        <x:v/>
      </x:c>
    </x:row>
    <x:row>
      <x:c t="str">
        <x:v>XQ901</x:v>
      </x:c>
      <x:c t="str">
        <x:v>BEMETA BETA Dupla pohártartó, 160x95x90mm, króm (132110022)</x:v>
      </x:c>
      <x:c t="str">
        <x:v>SAPHO</x:v>
      </x:c>
      <x:c t="str">
        <x:v>8592207008795</x:v>
      </x:c>
      <x:c t="str">
        <x:v>db        </x:v>
      </x:c>
      <x:c t="str">
        <x:v>74182000</x:v>
      </x:c>
      <x:c t="n">
        <x:v>0.7500</x:v>
      </x:c>
      <x:c t="str">
        <x:v>132110022</x:v>
      </x:c>
      <x:c t="str">
        <x:v>kiegészítők</x:v>
      </x:c>
      <x:c t="str">
        <x:v>fogkefetartó</x:v>
      </x:c>
      <x:c t="n">
        <x:v>0.0000</x:v>
      </x:c>
      <x:c t="n">
        <x:v>17600.0000</x:v>
      </x:c>
      <x:c t="str">
        <x:v/>
      </x:c>
    </x:row>
    <x:row>
      <x:c t="str">
        <x:v>XQ902</x:v>
      </x:c>
      <x:c t="str">
        <x:v>BEMETA BETA Dupla pohár és fogkefetartó, 190x95x125mm, króm (132110042)</x:v>
      </x:c>
      <x:c t="str">
        <x:v>SAPHO</x:v>
      </x:c>
      <x:c t="str">
        <x:v>8592207009839</x:v>
      </x:c>
      <x:c t="str">
        <x:v>db        </x:v>
      </x:c>
      <x:c t="str">
        <x:v>74182000</x:v>
      </x:c>
      <x:c t="n">
        <x:v>0.8050</x:v>
      </x:c>
      <x:c t="str">
        <x:v>132110042</x:v>
      </x:c>
      <x:c t="str">
        <x:v>kiegészítők</x:v>
      </x:c>
      <x:c t="str">
        <x:v>fogkefetartó</x:v>
      </x:c>
      <x:c t="n">
        <x:v>0.0000</x:v>
      </x:c>
      <x:c t="n">
        <x:v>23600.0000</x:v>
      </x:c>
      <x:c t="str">
        <x:v/>
      </x:c>
    </x:row>
    <x:row>
      <x:c t="str">
        <x:v>XQ903</x:v>
      </x:c>
      <x:c t="str">
        <x:v>BEMETA BETA Pohártartó, 70x95x105mm, króm (132110012)</x:v>
      </x:c>
      <x:c t="str">
        <x:v>SAPHO</x:v>
      </x:c>
      <x:c t="str">
        <x:v>8592207009617</x:v>
      </x:c>
      <x:c t="str">
        <x:v>db        </x:v>
      </x:c>
      <x:c t="str">
        <x:v>74182000</x:v>
      </x:c>
      <x:c t="n">
        <x:v>0.4010</x:v>
      </x:c>
      <x:c t="str">
        <x:v>132110012</x:v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/>
      </x:c>
    </x:row>
    <x:row>
      <x:c t="str">
        <x:v>XR001</x:v>
      </x:c>
      <x:c t="str">
        <x:v>BEMETA OMEGA Hajszárító tartó, 80x55x100mm, króm (101117012)</x:v>
      </x:c>
      <x:c t="str">
        <x:v>SAPHO</x:v>
      </x:c>
      <x:c t="str">
        <x:v>8592207002861</x:v>
      </x:c>
      <x:c t="str">
        <x:v>db        </x:v>
      </x:c>
      <x:c t="str">
        <x:v>74182000</x:v>
      </x:c>
      <x:c t="n">
        <x:v>0.2200</x:v>
      </x:c>
      <x:c t="str">
        <x:v>101117012</x:v>
      </x:c>
      <x:c t="str">
        <x:v>egyéb</x:v>
      </x:c>
      <x:c t="str">
        <x:v>hajszárító tartó</x:v>
      </x:c>
      <x:c t="n">
        <x:v>0.0000</x:v>
      </x:c>
      <x:c t="n">
        <x:v>10400.0000</x:v>
      </x:c>
      <x:c t="str">
        <x:v/>
      </x:c>
    </x:row>
    <x:row>
      <x:c t="str">
        <x:v>XR002</x:v>
      </x:c>
      <x:c t="str">
        <x:v>BEMETA OMEGA Hajszárító tartó, spirál, 100x130x125mm, króm (104117022)</x:v>
      </x:c>
      <x:c t="str">
        <x:v>SAPHO</x:v>
      </x:c>
      <x:c t="str">
        <x:v>8592207011726</x:v>
      </x:c>
      <x:c t="str">
        <x:v>db        </x:v>
      </x:c>
      <x:c t="str">
        <x:v>74182000</x:v>
      </x:c>
      <x:c t="n">
        <x:v>0.3500</x:v>
      </x:c>
      <x:c t="str">
        <x:v>104117022</x:v>
      </x:c>
      <x:c t="str">
        <x:v>egyéb</x:v>
      </x:c>
      <x:c t="str">
        <x:v>hajszárító tartó</x:v>
      </x:c>
      <x:c t="n">
        <x:v>0.0000</x:v>
      </x:c>
      <x:c t="n">
        <x:v>11800.0000</x:v>
      </x:c>
      <x:c t="str">
        <x:v/>
      </x:c>
    </x:row>
    <x:row>
      <x:c t="str">
        <x:v>XR003</x:v>
      </x:c>
      <x:c t="str">
        <x:v>BEMETA KOZM.TÜKRÖK Kozmetikai tükör, 230x260x350mm, átm:180mm (112201522)</x:v>
      </x:c>
      <x:c t="str">
        <x:v>SAPHO</x:v>
      </x:c>
      <x:c t="str">
        <x:v>8592207004193</x:v>
      </x:c>
      <x:c t="str">
        <x:v>db        </x:v>
      </x:c>
      <x:c t="str">
        <x:v>70099200</x:v>
      </x:c>
      <x:c t="n">
        <x:v>0.8500</x:v>
      </x:c>
      <x:c t="str">
        <x:v>112201522</x:v>
      </x:c>
      <x:c t="str">
        <x:v>kiegészítők</x:v>
      </x:c>
      <x:c t="str">
        <x:v>kozmetikai tükör</x:v>
      </x:c>
      <x:c t="n">
        <x:v>0.0000</x:v>
      </x:c>
      <x:c t="n">
        <x:v>25000.0000</x:v>
      </x:c>
      <x:c t="str">
        <x:v/>
      </x:c>
    </x:row>
    <x:row>
      <x:c t="str">
        <x:v>XR004</x:v>
      </x:c>
      <x:c t="str">
        <x:v>BEMETA KOZM.TÜKRÖK Kozmetikai tükör, 140x140x220mm, átm:140mm (112101521)</x:v>
      </x:c>
      <x:c t="str">
        <x:v>SAPHO</x:v>
      </x:c>
      <x:c t="str">
        <x:v>8592207009518</x:v>
      </x:c>
      <x:c t="str">
        <x:v>db        </x:v>
      </x:c>
      <x:c t="str">
        <x:v>70099200</x:v>
      </x:c>
      <x:c t="n">
        <x:v>0.5000</x:v>
      </x:c>
      <x:c t="str">
        <x:v>112101521</x:v>
      </x:c>
      <x:c t="str">
        <x:v>kiegészítők</x:v>
      </x:c>
      <x:c t="str">
        <x:v>kozmetikai tükör</x:v>
      </x:c>
      <x:c t="n">
        <x:v>0.0000</x:v>
      </x:c>
      <x:c t="n">
        <x:v>24000.0000</x:v>
      </x:c>
      <x:c t="str">
        <x:v/>
      </x:c>
    </x:row>
    <x:row>
      <x:c t="str">
        <x:v>XR005</x:v>
      </x:c>
      <x:c t="str">
        <x:v>BEMETA KOZM.TÜKRÖK Kozmetikai tükör, 185x260x420mm, átm:135mm (106301122)</x:v>
      </x:c>
      <x:c t="str">
        <x:v>SAPHO</x:v>
      </x:c>
      <x:c t="str">
        <x:v>8592207002250</x:v>
      </x:c>
      <x:c t="str">
        <x:v>db        </x:v>
      </x:c>
      <x:c t="str">
        <x:v>70099200</x:v>
      </x:c>
      <x:c t="n">
        <x:v>1.0000</x:v>
      </x:c>
      <x:c t="str">
        <x:v>106301122</x:v>
      </x:c>
      <x:c t="str">
        <x:v>kiegészítők</x:v>
      </x:c>
      <x:c t="str">
        <x:v>kozmetikai tükör</x:v>
      </x:c>
      <x:c t="n">
        <x:v>0.0000</x:v>
      </x:c>
      <x:c t="n">
        <x:v>15400.0000</x:v>
      </x:c>
      <x:c t="str">
        <x:v/>
      </x:c>
    </x:row>
    <x:row>
      <x:c t="str">
        <x:v>XR006</x:v>
      </x:c>
      <x:c t="str">
        <x:v>BEMETA KOZM.TÜKRÖK Kozmetikai tükör, 230x310x450mm, átm:190mm (112201512)</x:v>
      </x:c>
      <x:c t="str">
        <x:v>SAPHO</x:v>
      </x:c>
      <x:c t="str">
        <x:v>8592207017711</x:v>
      </x:c>
      <x:c t="str">
        <x:v>db        </x:v>
      </x:c>
      <x:c t="str">
        <x:v>74182000</x:v>
      </x:c>
      <x:c t="n">
        <x:v>1.0500</x:v>
      </x:c>
      <x:c t="str">
        <x:v>112201512</x:v>
      </x:c>
      <x:c t="str">
        <x:v>kiegészítők</x:v>
      </x:c>
      <x:c t="str">
        <x:v>kozmetikai tükör</x:v>
      </x:c>
      <x:c t="n">
        <x:v>0.0000</x:v>
      </x:c>
      <x:c t="n">
        <x:v>29000.0000</x:v>
      </x:c>
      <x:c t="str">
        <x:v/>
      </x:c>
    </x:row>
    <x:row>
      <x:c t="str">
        <x:v>XR006B</x:v>
      </x:c>
      <x:c t="str">
        <x:v>BEMETA DARK Kozmetikai tükör, 230x310x450mm, átm:190mm, fekete (112201510)</x:v>
      </x:c>
      <x:c t="str">
        <x:v>SAPHO</x:v>
      </x:c>
      <x:c t="str">
        <x:v>8592207015335</x:v>
      </x:c>
      <x:c t="str">
        <x:v>db        </x:v>
      </x:c>
      <x:c t="str">
        <x:v>74182000</x:v>
      </x:c>
      <x:c t="n">
        <x:v>1.1000</x:v>
      </x:c>
      <x:c t="str">
        <x:v>112201510</x:v>
      </x:c>
      <x:c t="str">
        <x:v>kiegészítők</x:v>
      </x:c>
      <x:c t="str">
        <x:v>kozmetikai tükör</x:v>
      </x:c>
      <x:c t="n">
        <x:v>0.0000</x:v>
      </x:c>
      <x:c t="n">
        <x:v>39000.0000</x:v>
      </x:c>
      <x:c t="str">
        <x:v/>
      </x:c>
    </x:row>
    <x:row>
      <x:c t="str">
        <x:v>XR006W</x:v>
      </x:c>
      <x:c t="str">
        <x:v>BEMETA WHITE Kozmetikai tükör, 230x310x450mm, átm:190mm (112201514)</x:v>
      </x:c>
      <x:c t="str">
        <x:v>SAPHO</x:v>
      </x:c>
      <x:c t="str">
        <x:v>8592207021275</x:v>
      </x:c>
      <x:c t="str">
        <x:v>db        </x:v>
      </x:c>
      <x:c t="str">
        <x:v>74182000</x:v>
      </x:c>
      <x:c t="n">
        <x:v>1.1000</x:v>
      </x:c>
      <x:c t="str">
        <x:v>112201514</x:v>
      </x:c>
      <x:c t="str">
        <x:v>kiegészítők</x:v>
      </x:c>
      <x:c t="str">
        <x:v>kozmetikai tükör</x:v>
      </x:c>
      <x:c t="n">
        <x:v>0.0000</x:v>
      </x:c>
      <x:c t="n">
        <x:v>38000.0000</x:v>
      </x:c>
      <x:c t="str">
        <x:v/>
      </x:c>
    </x:row>
    <x:row>
      <x:c t="str">
        <x:v>XR007</x:v>
      </x:c>
      <x:c t="str">
        <x:v>BEMETA KOZM.TÜKRÖK Kozmetikai tükör, LED világítással, 260x200x400mm, átm:180mm; 5,6W (112101142)</x:v>
      </x:c>
      <x:c t="str">
        <x:v>SAPHO</x:v>
      </x:c>
      <x:c t="str">
        <x:v>8592207002335</x:v>
      </x:c>
      <x:c t="str">
        <x:v>db        </x:v>
      </x:c>
      <x:c t="str">
        <x:v>70099200</x:v>
      </x:c>
      <x:c t="n">
        <x:v>1.5500</x:v>
      </x:c>
      <x:c t="str">
        <x:v>112101142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XR008</x:v>
      </x:c>
      <x:c t="str">
        <x:v>BEMETA OMEGA Üvegpolc tartó, üveg nélkül / pár, 19x19x28mm, 8mm, króm (104502112-8)</x:v>
      </x:c>
      <x:c t="str">
        <x:v>SAPHO</x:v>
      </x:c>
      <x:c t="str">
        <x:v>8592207015434</x:v>
      </x:c>
      <x:c t="str">
        <x:v>pár       </x:v>
      </x:c>
      <x:c t="str">
        <x:v>74182000</x:v>
      </x:c>
      <x:c t="n">
        <x:v>0.1000</x:v>
      </x:c>
      <x:c t="str">
        <x:v>104502112-8</x:v>
      </x:c>
      <x:c t="str">
        <x:v>kiegészítők</x:v>
      </x:c>
      <x:c t="str">
        <x:v>polc</x:v>
      </x:c>
      <x:c t="n">
        <x:v>0.0000</x:v>
      </x:c>
      <x:c t="n">
        <x:v>8800.0000</x:v>
      </x:c>
      <x:c t="str">
        <x:v/>
      </x:c>
    </x:row>
    <x:row>
      <x:c t="str">
        <x:v>XR009</x:v>
      </x:c>
      <x:c t="str">
        <x:v>BEMETA OMEGA Üvegpolc tartó, üveg nélkül, 55x55x40mm, 8mm, króm</x:v>
      </x:c>
      <x:c t="str">
        <x:v>SAPHO</x:v>
      </x:c>
      <x:c t="str">
        <x:v>8592207001123</x:v>
      </x:c>
      <x:c t="str">
        <x:v>pár       </x:v>
      </x:c>
      <x:c t="str">
        <x:v>74182000</x:v>
      </x:c>
      <x:c t="n">
        <x:v>0.2700</x:v>
      </x:c>
      <x:c t="str">
        <x:v>104102112-8</x:v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XR010</x:v>
      </x:c>
      <x:c t="str">
        <x:v>BEMETA KOZM.TÜKRÖK kozmetikai tükör, 230x300x430mm, átm.:200mm</x:v>
      </x:c>
      <x:c t="str">
        <x:v>SAPHO</x:v>
      </x:c>
      <x:c t="str">
        <x:v>8592207042454</x:v>
      </x:c>
      <x:c t="str">
        <x:v>db        </x:v>
      </x:c>
      <x:c t="str">
        <x:v>70099200</x:v>
      </x:c>
      <x:c t="n">
        <x:v>1.0500</x:v>
      </x:c>
      <x:c t="str">
        <x:v>172201512</x:v>
      </x:c>
      <x:c t="str">
        <x:v>kiegészítők</x:v>
      </x:c>
      <x:c t="str">
        <x:v>kozmetikai tükör</x:v>
      </x:c>
      <x:c t="n">
        <x:v>0.0000</x:v>
      </x:c>
      <x:c t="n">
        <x:v>18200.0000</x:v>
      </x:c>
      <x:c t="str">
        <x:v>újdonság: 2024.07</x:v>
      </x:c>
    </x:row>
    <x:row>
      <x:c t="str">
        <x:v>XR010B</x:v>
      </x:c>
      <x:c t="str">
        <x:v>BEMETA DARK kozmetikai tükör, két oldalas, átm:200mm</x:v>
      </x:c>
      <x:c t="str">
        <x:v>SAPHO</x:v>
      </x:c>
      <x:c t="str">
        <x:v>8592207042447</x:v>
      </x:c>
      <x:c t="str">
        <x:v>db        </x:v>
      </x:c>
      <x:c t="str">
        <x:v/>
      </x:c>
      <x:c t="n">
        <x:v>1.1000</x:v>
      </x:c>
      <x:c t="str">
        <x:v>172201510</x:v>
      </x:c>
      <x:c t="str">
        <x:v>kiegészítők</x:v>
      </x:c>
      <x:c t="str">
        <x:v>kozmetikai tükör</x:v>
      </x:c>
      <x:c t="n">
        <x:v>0.0000</x:v>
      </x:c>
      <x:c t="n">
        <x:v>19600.0000</x:v>
      </x:c>
      <x:c t="str">
        <x:v/>
      </x:c>
    </x:row>
    <x:row>
      <x:c t="str">
        <x:v>XR016</x:v>
      </x:c>
      <x:c t="str">
        <x:v>BEMETA KOZM.TÜKRÖK Kozmetikai tükör, LED világítással, 200x200x430mm, átm:200mm (116101772)</x:v>
      </x:c>
      <x:c t="str">
        <x:v>SAPHO</x:v>
      </x:c>
      <x:c t="str">
        <x:v>8592207023057</x:v>
      </x:c>
      <x:c t="str">
        <x:v>db        </x:v>
      </x:c>
      <x:c t="str">
        <x:v>70099100</x:v>
      </x:c>
      <x:c t="n">
        <x:v>2.0100</x:v>
      </x:c>
      <x:c t="str">
        <x:v>116101772</x:v>
      </x:c>
      <x:c t="str">
        <x:v>kiegészítők</x:v>
      </x:c>
      <x:c t="str">
        <x:v>kozmetikai tükör</x:v>
      </x:c>
      <x:c t="n">
        <x:v>0.0000</x:v>
      </x:c>
      <x:c t="n">
        <x:v>79200.0000</x:v>
      </x:c>
      <x:c t="str">
        <x:v/>
      </x:c>
    </x:row>
    <x:row>
      <x:c t="str">
        <x:v>XR016B</x:v>
      </x:c>
      <x:c t="str">
        <x:v>BEMETA Kozmetikai tükör, LED világítással, érintő kapcsolóval, átm.:200mm, fekete (116101770)</x:v>
      </x:c>
      <x:c t="str">
        <x:v>SAPHO</x:v>
      </x:c>
      <x:c t="str">
        <x:v>8592207023866</x:v>
      </x:c>
      <x:c t="str">
        <x:v>db        </x:v>
      </x:c>
      <x:c t="str">
        <x:v>70099100</x:v>
      </x:c>
      <x:c t="n">
        <x:v>2.0100</x:v>
      </x:c>
      <x:c t="str">
        <x:v>116101770</x:v>
      </x:c>
      <x:c t="str">
        <x:v>kiegészítők</x:v>
      </x:c>
      <x:c t="str">
        <x:v>kozmetikai tükör</x:v>
      </x:c>
      <x:c t="n">
        <x:v>0.0000</x:v>
      </x:c>
      <x:c t="n">
        <x:v>79200.0000</x:v>
      </x:c>
      <x:c t="str">
        <x:v/>
      </x:c>
    </x:row>
    <x:row>
      <x:c t="str">
        <x:v>XR100</x:v>
      </x:c>
      <x:c t="str">
        <x:v>BEMETA OMEGA Álló szappanadagoló, 80x160x80mm, 200ml, króm (138109161)</x:v>
      </x:c>
      <x:c t="str">
        <x:v>SAPHO</x:v>
      </x:c>
      <x:c t="str">
        <x:v>8592207007743</x:v>
      </x:c>
      <x:c t="str">
        <x:v>db        </x:v>
      </x:c>
      <x:c t="str">
        <x:v>84798997</x:v>
      </x:c>
      <x:c t="n">
        <x:v>0.5400</x:v>
      </x:c>
      <x:c t="str">
        <x:v>138109161</x:v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XR101</x:v>
      </x:c>
      <x:c t="str">
        <x:v>BEMETA OMEGA Szappanadagoló, 80x190x133mm, 230ml, króm (104109017)</x:v>
      </x:c>
      <x:c t="str">
        <x:v>SAPHO</x:v>
      </x:c>
      <x:c t="str">
        <x:v>8592207009167</x:v>
      </x:c>
      <x:c t="str">
        <x:v>db        </x:v>
      </x:c>
      <x:c t="str">
        <x:v>74182000</x:v>
      </x:c>
      <x:c t="n">
        <x:v>0.7180</x:v>
      </x:c>
      <x:c t="str">
        <x:v>104109017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XR101B</x:v>
      </x:c>
      <x:c t="str">
        <x:v>BEMETA DARK Szappanadagoló, 80x190x133mm, 230ml, fekete (104109010)</x:v>
      </x:c>
      <x:c t="str">
        <x:v>SAPHO</x:v>
      </x:c>
      <x:c t="str">
        <x:v>8592207015076</x:v>
      </x:c>
      <x:c t="str">
        <x:v>db        </x:v>
      </x:c>
      <x:c t="str">
        <x:v>73249000</x:v>
      </x:c>
      <x:c t="n">
        <x:v>0.7330</x:v>
      </x:c>
      <x:c t="str">
        <x:v>104109010</x:v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XR101W</x:v>
      </x:c>
      <x:c t="str">
        <x:v>BEMETA WHITE Szappanadagoló, 80x180x105mm, 230ml, fehér (104109014)</x:v>
      </x:c>
      <x:c t="str">
        <x:v>SAPHO</x:v>
      </x:c>
      <x:c t="str">
        <x:v>8592207021213</x:v>
      </x:c>
      <x:c t="str">
        <x:v>db        </x:v>
      </x:c>
      <x:c t="str">
        <x:v>73249000</x:v>
      </x:c>
      <x:c t="n">
        <x:v>0.7180</x:v>
      </x:c>
      <x:c t="str">
        <x:v>104109014</x:v>
      </x:c>
      <x:c t="str">
        <x:v>kiegészítők</x:v>
      </x:c>
      <x:c t="str">
        <x:v>szappanadagoló</x:v>
      </x:c>
      <x:c t="n">
        <x:v>0.0000</x:v>
      </x:c>
      <x:c t="n">
        <x:v>20700.0000</x:v>
      </x:c>
      <x:c t="str">
        <x:v/>
      </x:c>
    </x:row>
    <x:row>
      <x:c t="str">
        <x:v>XR102</x:v>
      </x:c>
      <x:c t="str">
        <x:v>BEMETA OMEGA Szappanadagoló, 70x230x110mm, 550ml, króm (104109032)</x:v>
      </x:c>
      <x:c t="str">
        <x:v>SAPHO</x:v>
      </x:c>
      <x:c t="str">
        <x:v>8592207004643</x:v>
      </x:c>
      <x:c t="str">
        <x:v>db        </x:v>
      </x:c>
      <x:c t="str">
        <x:v>74182000</x:v>
      </x:c>
      <x:c t="n">
        <x:v>1.0860</x:v>
      </x:c>
      <x:c t="str">
        <x:v>104109032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/>
      </x:c>
    </x:row>
    <x:row>
      <x:c t="str">
        <x:v>XR103</x:v>
      </x:c>
      <x:c t="str">
        <x:v>BEMETA OMEGA Szappanadagoló, MINI üveg, 75x145x100mm, 200ml, króm (104109102)</x:v>
      </x:c>
      <x:c t="str">
        <x:v>SAPHO</x:v>
      </x:c>
      <x:c t="str">
        <x:v>8592207009174</x:v>
      </x:c>
      <x:c t="str">
        <x:v>db        </x:v>
      </x:c>
      <x:c t="str">
        <x:v>74182000</x:v>
      </x:c>
      <x:c t="n">
        <x:v>0.5730</x:v>
      </x:c>
      <x:c t="str">
        <x:v>104109102</x:v>
      </x:c>
      <x:c t="str">
        <x:v>kiegészítők</x:v>
      </x:c>
      <x:c t="str">
        <x:v>szappanadagoló</x:v>
      </x:c>
      <x:c t="n">
        <x:v>0.0000</x:v>
      </x:c>
      <x:c t="n">
        <x:v>25000.0000</x:v>
      </x:c>
      <x:c t="str">
        <x:v/>
      </x:c>
    </x:row>
    <x:row>
      <x:c t="str">
        <x:v>XR103GB</x:v>
      </x:c>
      <x:c t="str">
        <x:v>BEMETA SABLO fali szappanadagoló, 200ml, 75x145x100, matt arany (160109102)</x:v>
      </x:c>
      <x:c t="str">
        <x:v>SAPHO</x:v>
      </x:c>
      <x:c t="str">
        <x:v>8592207032844</x:v>
      </x:c>
      <x:c t="str">
        <x:v>db        </x:v>
      </x:c>
      <x:c t="str">
        <x:v>74182000</x:v>
      </x:c>
      <x:c t="n">
        <x:v>0.5730</x:v>
      </x:c>
      <x:c t="str">
        <x:v>160109102</x:v>
      </x:c>
      <x:c t="str">
        <x:v>kiegészítők</x:v>
      </x:c>
      <x:c t="str">
        <x:v>szappanadagoló</x:v>
      </x:c>
      <x:c t="n">
        <x:v>0.0000</x:v>
      </x:c>
      <x:c t="n">
        <x:v>29200.0000</x:v>
      </x:c>
      <x:c t="str">
        <x:v/>
      </x:c>
    </x:row>
    <x:row>
      <x:c t="str">
        <x:v>XR103PG</x:v>
      </x:c>
      <x:c t="str">
        <x:v>BEMETA AMBER fali szappanadagoló, 75x145x100mm, 200ml</x:v>
      </x:c>
      <x:c t="str">
        <x:v>SAPHO</x:v>
      </x:c>
      <x:c t="str">
        <x:v>8592207025976</x:v>
      </x:c>
      <x:c t="str">
        <x:v>db        </x:v>
      </x:c>
      <x:c t="str">
        <x:v>84798997</x:v>
      </x:c>
      <x:c t="n">
        <x:v>0.5730</x:v>
      </x:c>
      <x:c t="str">
        <x:v>155109102</x:v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XR103W</x:v>
      </x:c>
      <x:c t="str">
        <x:v>BEMETA WHITE Szappanadagoló, 75x145x100mm, 200ml, fehér (104109104)</x:v>
      </x:c>
      <x:c t="str">
        <x:v>SAPHO</x:v>
      </x:c>
      <x:c t="str">
        <x:v>8592207021220</x:v>
      </x:c>
      <x:c t="str">
        <x:v>db        </x:v>
      </x:c>
      <x:c t="str">
        <x:v>73249000</x:v>
      </x:c>
      <x:c t="n">
        <x:v>0.5730</x:v>
      </x:c>
      <x:c t="str">
        <x:v>104109104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XR104</x:v>
      </x:c>
      <x:c t="str">
        <x:v>BEMETA OMEGA Szappanadagoló, 55x175x85mm, 150ml, króm (104109012)</x:v>
      </x:c>
      <x:c t="str">
        <x:v>SAPHO</x:v>
      </x:c>
      <x:c t="str">
        <x:v>8592207009136</x:v>
      </x:c>
      <x:c t="str">
        <x:v>db        </x:v>
      </x:c>
      <x:c t="str">
        <x:v>74182000</x:v>
      </x:c>
      <x:c t="n">
        <x:v>0.5280</x:v>
      </x:c>
      <x:c t="str">
        <x:v>104109012</x:v>
      </x:c>
      <x:c t="str">
        <x:v>kiegészítők</x:v>
      </x:c>
      <x:c t="str">
        <x:v>szappanadagoló</x:v>
      </x:c>
      <x:c t="n">
        <x:v>0.0000</x:v>
      </x:c>
      <x:c t="n">
        <x:v>21900.0000</x:v>
      </x:c>
      <x:c t="str">
        <x:v/>
      </x:c>
    </x:row>
    <x:row>
      <x:c t="str">
        <x:v>XR200</x:v>
      </x:c>
      <x:c t="str">
        <x:v>BEMETA OMEGA Dupla fogas, 84x60x66mm, króm (104206032)</x:v>
      </x:c>
      <x:c t="str">
        <x:v>SAPHO</x:v>
      </x:c>
      <x:c t="str">
        <x:v>8592207000706</x:v>
      </x:c>
      <x:c t="str">
        <x:v>db        </x:v>
      </x:c>
      <x:c t="str">
        <x:v>74182000</x:v>
      </x:c>
      <x:c t="n">
        <x:v>0.2300</x:v>
      </x:c>
      <x:c t="str">
        <x:v>104206032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XR201</x:v>
      </x:c>
      <x:c t="str">
        <x:v>BEMETA OMEGA Dupla fogas, 120x55x50mm, króm (104405202)</x:v>
      </x:c>
      <x:c t="str">
        <x:v>SAPHO</x:v>
      </x:c>
      <x:c t="str">
        <x:v>8592207011740</x:v>
      </x:c>
      <x:c t="str">
        <x:v>db        </x:v>
      </x:c>
      <x:c t="str">
        <x:v>83025000</x:v>
      </x:c>
      <x:c t="n">
        <x:v>0.3480</x:v>
      </x:c>
      <x:c t="str">
        <x:v>104405202</x:v>
      </x:c>
      <x:c t="str">
        <x:v>kiegészítők</x:v>
      </x:c>
      <x:c t="str">
        <x:v>fogas</x:v>
      </x:c>
      <x:c t="n">
        <x:v>0.0000</x:v>
      </x:c>
      <x:c t="n">
        <x:v>10600.0000</x:v>
      </x:c>
      <x:c t="str">
        <x:v/>
      </x:c>
    </x:row>
    <x:row>
      <x:c t="str">
        <x:v>XR202</x:v>
      </x:c>
      <x:c t="str">
        <x:v>BEMETA OMEGA Dupla fogas, 55x55x50mm, króm (104106032)</x:v>
      </x:c>
      <x:c t="str">
        <x:v>SAPHO</x:v>
      </x:c>
      <x:c t="str">
        <x:v>8592207009068</x:v>
      </x:c>
      <x:c t="str">
        <x:v>db        </x:v>
      </x:c>
      <x:c t="str">
        <x:v>74182000</x:v>
      </x:c>
      <x:c t="n">
        <x:v>0.1960</x:v>
      </x:c>
      <x:c t="str">
        <x:v>104106032</x:v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XR202B</x:v>
      </x:c>
      <x:c t="str">
        <x:v>BEMETA DARK Dupla fogas, 55x55x50mm, fekete (104106030)</x:v>
      </x:c>
      <x:c t="str">
        <x:v>SAPHO</x:v>
      </x:c>
      <x:c t="str">
        <x:v>8592207008528</x:v>
      </x:c>
      <x:c t="str">
        <x:v>db        </x:v>
      </x:c>
      <x:c t="str">
        <x:v>73249000</x:v>
      </x:c>
      <x:c t="n">
        <x:v>0.1890</x:v>
      </x:c>
      <x:c t="str">
        <x:v>104106030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XR202GB</x:v>
      </x:c>
      <x:c t="str">
        <x:v>BEMETA SABLO fali duplafogas, 55x55x50mm, matt arany (160106032)</x:v>
      </x:c>
      <x:c t="str">
        <x:v>SAPHO</x:v>
      </x:c>
      <x:c t="str">
        <x:v>8592207032530</x:v>
      </x:c>
      <x:c t="str">
        <x:v>db        </x:v>
      </x:c>
      <x:c t="str">
        <x:v>74182000</x:v>
      </x:c>
      <x:c t="n">
        <x:v>0.1960</x:v>
      </x:c>
      <x:c t="str">
        <x:v>160106032</x:v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XR202PG</x:v>
      </x:c>
      <x:c t="str">
        <x:v>BEMETA AMBER fali duplafogas, 55x55x50mm</x:v>
      </x:c>
      <x:c t="str">
        <x:v>SAPHO</x:v>
      </x:c>
      <x:c t="str">
        <x:v>8592207028892</x:v>
      </x:c>
      <x:c t="str">
        <x:v>db        </x:v>
      </x:c>
      <x:c t="str">
        <x:v>83025000</x:v>
      </x:c>
      <x:c t="n">
        <x:v>0.1960</x:v>
      </x:c>
      <x:c t="str">
        <x:v>155106032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XR202W</x:v>
      </x:c>
      <x:c t="str">
        <x:v>BEMETA WHITE Dupla fogas, 55x55x50mm, fehér (104106034)</x:v>
      </x:c>
      <x:c t="str">
        <x:v>SAPHO</x:v>
      </x:c>
      <x:c t="str">
        <x:v>8592207020766</x:v>
      </x:c>
      <x:c t="str">
        <x:v>db        </x:v>
      </x:c>
      <x:c t="str">
        <x:v>73249000</x:v>
      </x:c>
      <x:c t="n">
        <x:v>0.1890</x:v>
      </x:c>
      <x:c t="str">
        <x:v>104106034</x:v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XR203</x:v>
      </x:c>
      <x:c t="str">
        <x:v>BEMETA OMEGA Fogas, 55x55x55mm, króm (104106062)</x:v>
      </x:c>
      <x:c t="str">
        <x:v>SAPHO</x:v>
      </x:c>
      <x:c t="str">
        <x:v>8592207009082</x:v>
      </x:c>
      <x:c t="str">
        <x:v>db        </x:v>
      </x:c>
      <x:c t="str">
        <x:v>74182000</x:v>
      </x:c>
      <x:c t="n">
        <x:v>0.1600</x:v>
      </x:c>
      <x:c t="str">
        <x:v>104106062</x:v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/>
      </x:c>
    </x:row>
    <x:row>
      <x:c t="str">
        <x:v>XR203B</x:v>
      </x:c>
      <x:c t="str">
        <x:v>BEMETA DARK Fogas, 55x55x65mm, fekete (104106060)</x:v>
      </x:c>
      <x:c t="str">
        <x:v>SAPHO</x:v>
      </x:c>
      <x:c t="str">
        <x:v>8592207014529</x:v>
      </x:c>
      <x:c t="str">
        <x:v>db        </x:v>
      </x:c>
      <x:c t="str">
        <x:v>73249000</x:v>
      </x:c>
      <x:c t="n">
        <x:v>0.1400</x:v>
      </x:c>
      <x:c t="str">
        <x:v>104106060</x:v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XR204</x:v>
      </x:c>
      <x:c t="str">
        <x:v>BEMETA OMEGA Fogas, 270x25x40mm, króm (104606102)</x:v>
      </x:c>
      <x:c t="str">
        <x:v>SAPHO</x:v>
      </x:c>
      <x:c t="str">
        <x:v>8592207009488</x:v>
      </x:c>
      <x:c t="str">
        <x:v>db        </x:v>
      </x:c>
      <x:c t="str">
        <x:v>74182000</x:v>
      </x:c>
      <x:c t="n">
        <x:v>0.3370</x:v>
      </x:c>
      <x:c t="str">
        <x:v>104606102</x:v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XR204B</x:v>
      </x:c>
      <x:c t="str">
        <x:v>BEMETA DARK Fogas, 270x25x40mm, fekete (104606100)</x:v>
      </x:c>
      <x:c t="str">
        <x:v>SAPHO</x:v>
      </x:c>
      <x:c t="str">
        <x:v>8592207016035</x:v>
      </x:c>
      <x:c t="str">
        <x:v>db        </x:v>
      </x:c>
      <x:c t="str">
        <x:v>73249000</x:v>
      </x:c>
      <x:c t="n">
        <x:v>0.3500</x:v>
      </x:c>
      <x:c t="str">
        <x:v>104606100</x:v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XR205</x:v>
      </x:c>
      <x:c t="str">
        <x:v>BEMETA OMEGA fogas, 40x40x27mm, króm (104106022)</x:v>
      </x:c>
      <x:c t="str">
        <x:v>SAPHO</x:v>
      </x:c>
      <x:c t="str">
        <x:v>8592207009044</x:v>
      </x:c>
      <x:c t="str">
        <x:v>db        </x:v>
      </x:c>
      <x:c t="str">
        <x:v>74182000</x:v>
      </x:c>
      <x:c t="n">
        <x:v>0.1750</x:v>
      </x:c>
      <x:c t="str">
        <x:v>104106022</x:v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/>
      </x:c>
    </x:row>
    <x:row>
      <x:c t="str">
        <x:v>XR205B</x:v>
      </x:c>
      <x:c t="str">
        <x:v>BEMETA DARK Fogas, 55x55x50mm, fekete (104106020)</x:v>
      </x:c>
      <x:c t="str">
        <x:v>SAPHO</x:v>
      </x:c>
      <x:c t="str">
        <x:v>8592207015113</x:v>
      </x:c>
      <x:c t="str">
        <x:v>db        </x:v>
      </x:c>
      <x:c t="str">
        <x:v>73249000</x:v>
      </x:c>
      <x:c t="n">
        <x:v>0.1540</x:v>
      </x:c>
      <x:c t="str">
        <x:v>104106020</x:v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XR205GB</x:v>
      </x:c>
      <x:c t="str">
        <x:v>BEMETA SABLO fali fogas, 55x55x50mm, matt arany (160106020)</x:v>
      </x:c>
      <x:c t="str">
        <x:v>SAPHO</x:v>
      </x:c>
      <x:c t="str">
        <x:v>8592207030208</x:v>
      </x:c>
      <x:c t="str">
        <x:v>db        </x:v>
      </x:c>
      <x:c t="str">
        <x:v>73249000</x:v>
      </x:c>
      <x:c t="n">
        <x:v>0.1540</x:v>
      </x:c>
      <x:c t="str">
        <x:v>160106020</x:v>
      </x:c>
      <x:c t="str">
        <x:v>kiegészítők</x:v>
      </x:c>
      <x:c t="str">
        <x:v>fogas</x:v>
      </x:c>
      <x:c t="n">
        <x:v>0.0000</x:v>
      </x:c>
      <x:c t="n">
        <x:v>10600.0000</x:v>
      </x:c>
      <x:c t="str">
        <x:v/>
      </x:c>
    </x:row>
    <x:row>
      <x:c t="str">
        <x:v>XR205PG</x:v>
      </x:c>
      <x:c t="str">
        <x:v>BEMETA AMBER fali fogas, 55x55x50mm</x:v>
      </x:c>
      <x:c t="str">
        <x:v>SAPHO</x:v>
      </x:c>
      <x:c t="str">
        <x:v>8592207028915</x:v>
      </x:c>
      <x:c t="str">
        <x:v>db        </x:v>
      </x:c>
      <x:c t="str">
        <x:v>83025000</x:v>
      </x:c>
      <x:c t="n">
        <x:v>0.1660</x:v>
      </x:c>
      <x:c t="str">
        <x:v>155106022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XR205W</x:v>
      </x:c>
      <x:c t="str">
        <x:v>BEMETA WHITE Fogas, 55x55x50mm, fehér (104106024)</x:v>
      </x:c>
      <x:c t="str">
        <x:v>SAPHO</x:v>
      </x:c>
      <x:c t="str">
        <x:v>8592207020513</x:v>
      </x:c>
      <x:c t="str">
        <x:v>db        </x:v>
      </x:c>
      <x:c t="str">
        <x:v>73249000</x:v>
      </x:c>
      <x:c t="n">
        <x:v>0.1750</x:v>
      </x:c>
      <x:c t="str">
        <x:v>104106024</x:v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/>
      </x:c>
    </x:row>
    <x:row>
      <x:c t="str">
        <x:v>XR206</x:v>
      </x:c>
      <x:c t="str">
        <x:v>BEMETA OMEGA Fogas, 410x25x40mm, króm (104606112)</x:v>
      </x:c>
      <x:c t="str">
        <x:v>SAPHO</x:v>
      </x:c>
      <x:c t="str">
        <x:v>8592207001277</x:v>
      </x:c>
      <x:c t="str">
        <x:v>db        </x:v>
      </x:c>
      <x:c t="str">
        <x:v>74182000</x:v>
      </x:c>
      <x:c t="n">
        <x:v>0.5200</x:v>
      </x:c>
      <x:c t="str">
        <x:v>104606112</x:v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XR207</x:v>
      </x:c>
      <x:c t="str">
        <x:v>BEMETA OMEGA Fogas ajtóra, 20x70x40mm, inox/polírozott (104106152)</x:v>
      </x:c>
      <x:c t="str">
        <x:v>SAPHO</x:v>
      </x:c>
      <x:c t="str">
        <x:v>8592207003578</x:v>
      </x:c>
      <x:c t="str">
        <x:v>db        </x:v>
      </x:c>
      <x:c t="str">
        <x:v>83025000</x:v>
      </x:c>
      <x:c t="n">
        <x:v>0.0720</x:v>
      </x:c>
      <x:c t="str">
        <x:v>104106152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XR208</x:v>
      </x:c>
      <x:c t="str">
        <x:v>BEMETA OMEGA Fogas, 55x55x70mm, króm (104206022)</x:v>
      </x:c>
      <x:c t="str">
        <x:v>SAPHO</x:v>
      </x:c>
      <x:c t="str">
        <x:v>8592207000690</x:v>
      </x:c>
      <x:c t="str">
        <x:v>db        </x:v>
      </x:c>
      <x:c t="str">
        <x:v>74182000</x:v>
      </x:c>
      <x:c t="n">
        <x:v>0.1590</x:v>
      </x:c>
      <x:c t="str">
        <x:v>104206022</x:v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XR208B</x:v>
      </x:c>
      <x:c t="str">
        <x:v>BEMETA DARK Fogas, 55x55x65mm, fekete (104206020)</x:v>
      </x:c>
      <x:c t="str">
        <x:v>SAPHO</x:v>
      </x:c>
      <x:c t="str">
        <x:v>8592207015649</x:v>
      </x:c>
      <x:c t="str">
        <x:v>db        </x:v>
      </x:c>
      <x:c t="str">
        <x:v>73249000</x:v>
      </x:c>
      <x:c t="n">
        <x:v>0.1590</x:v>
      </x:c>
      <x:c t="str">
        <x:v>104206020</x:v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/>
      </x:c>
    </x:row>
    <x:row>
      <x:c t="str">
        <x:v>XR209</x:v>
      </x:c>
      <x:c t="str">
        <x:v>BEMETA OMEGA Mozgatható fogas, 55x85x95mm, króm (104106072)</x:v>
      </x:c>
      <x:c t="str">
        <x:v>SAPHO</x:v>
      </x:c>
      <x:c t="str">
        <x:v>8592207013256</x:v>
      </x:c>
      <x:c t="str">
        <x:v>db        </x:v>
      </x:c>
      <x:c t="str">
        <x:v>83025000</x:v>
      </x:c>
      <x:c t="n">
        <x:v>0.3290</x:v>
      </x:c>
      <x:c t="str">
        <x:v>104106072</x:v>
      </x:c>
      <x:c t="str">
        <x:v>kiegészítők</x:v>
      </x:c>
      <x:c t="str">
        <x:v>fogas</x:v>
      </x:c>
      <x:c t="n">
        <x:v>0.0000</x:v>
      </x:c>
      <x:c t="n">
        <x:v>14000.0000</x:v>
      </x:c>
      <x:c t="str">
        <x:v/>
      </x:c>
    </x:row>
    <x:row>
      <x:c t="str">
        <x:v>XR210</x:v>
      </x:c>
      <x:c t="str">
        <x:v>BEMETA OMEGA Fogas, 55x115x60mm, króm (104105252)</x:v>
      </x:c>
      <x:c t="str">
        <x:v>SAPHO</x:v>
      </x:c>
      <x:c t="str">
        <x:v>8592207011849</x:v>
      </x:c>
      <x:c t="str">
        <x:v>db        </x:v>
      </x:c>
      <x:c t="str">
        <x:v>83025000</x:v>
      </x:c>
      <x:c t="n">
        <x:v>0.2000</x:v>
      </x:c>
      <x:c t="str">
        <x:v>104105252</x:v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XR211</x:v>
      </x:c>
      <x:c t="str">
        <x:v>BEMETA OMEGA Mozgatható fogas, 55x190x135mm, króm (104206072)</x:v>
      </x:c>
      <x:c t="str">
        <x:v>SAPHO</x:v>
      </x:c>
      <x:c t="str">
        <x:v>8592207009389</x:v>
      </x:c>
      <x:c t="str">
        <x:v>db        </x:v>
      </x:c>
      <x:c t="str">
        <x:v>74182000</x:v>
      </x:c>
      <x:c t="n">
        <x:v>0.6500</x:v>
      </x:c>
      <x:c t="str">
        <x:v>104206072</x:v>
      </x:c>
      <x:c t="str">
        <x:v>kiegészítők</x:v>
      </x:c>
      <x:c t="str">
        <x:v>fogas</x:v>
      </x:c>
      <x:c t="n">
        <x:v>0.0000</x:v>
      </x:c>
      <x:c t="n">
        <x:v>15800.0000</x:v>
      </x:c>
      <x:c t="str">
        <x:v/>
      </x:c>
    </x:row>
    <x:row>
      <x:c t="str">
        <x:v>XR212</x:v>
      </x:c>
      <x:c t="str">
        <x:v>BEMETA OMEGA Fogas, átm:16x30mm, króm (104506092)</x:v>
      </x:c>
      <x:c t="str">
        <x:v>SAPHO</x:v>
      </x:c>
      <x:c t="str">
        <x:v>8592207024573</x:v>
      </x:c>
      <x:c t="str">
        <x:v>db        </x:v>
      </x:c>
      <x:c t="str">
        <x:v>74182000</x:v>
      </x:c>
      <x:c t="n">
        <x:v>0.0480</x:v>
      </x:c>
      <x:c t="str">
        <x:v>104506092</x:v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XR212PG</x:v>
      </x:c>
      <x:c t="str">
        <x:v>BEMETA AMBER fogas </x:v>
      </x:c>
      <x:c t="str">
        <x:v>SAPHO</x:v>
      </x:c>
      <x:c t="str">
        <x:v>8592207052149</x:v>
      </x:c>
      <x:c t="str">
        <x:v>db        </x:v>
      </x:c>
      <x:c t="str">
        <x:v/>
      </x:c>
      <x:c t="n">
        <x:v>0.0100</x:v>
      </x:c>
      <x:c t="str">
        <x:v>155506092</x:v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2025.04</x:v>
      </x:c>
    </x:row>
    <x:row>
      <x:c t="str">
        <x:v>XR213</x:v>
      </x:c>
      <x:c t="str">
        <x:v>BEMETA OMEGA Fogas, átm:16x55mm, króm (104506082)</x:v>
      </x:c>
      <x:c t="str">
        <x:v>SAPHO</x:v>
      </x:c>
      <x:c t="str">
        <x:v>8592207009440</x:v>
      </x:c>
      <x:c t="str">
        <x:v>db        </x:v>
      </x:c>
      <x:c t="str">
        <x:v>74182000</x:v>
      </x:c>
      <x:c t="n">
        <x:v>0.0850</x:v>
      </x:c>
      <x:c t="str">
        <x:v>104506082</x:v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XR213B</x:v>
      </x:c>
      <x:c t="str">
        <x:v>BEMETA DARK fali fogas, 16x16x55mm, fekete (104506080)</x:v>
      </x:c>
      <x:c t="str">
        <x:v>SAPHO</x:v>
      </x:c>
      <x:c t="str">
        <x:v>8592207005558</x:v>
      </x:c>
      <x:c t="str">
        <x:v>db        </x:v>
      </x:c>
      <x:c t="str">
        <x:v>73249000</x:v>
      </x:c>
      <x:c t="n">
        <x:v>0.0850</x:v>
      </x:c>
      <x:c t="str">
        <x:v>104506080</x:v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/>
      </x:c>
    </x:row>
    <x:row>
      <x:c t="str">
        <x:v>XR214</x:v>
      </x:c>
      <x:c t="str">
        <x:v>BEMETA OMEGA Fogas, 415x55x70mm, króm (104105112)</x:v>
      </x:c>
      <x:c t="str">
        <x:v>SAPHO</x:v>
      </x:c>
      <x:c t="str">
        <x:v>8592207009037</x:v>
      </x:c>
      <x:c t="str">
        <x:v>db        </x:v>
      </x:c>
      <x:c t="str">
        <x:v>74182000</x:v>
      </x:c>
      <x:c t="n">
        <x:v>0.5100</x:v>
      </x:c>
      <x:c t="str">
        <x:v>104105112</x:v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XR216</x:v>
      </x:c>
      <x:c t="str">
        <x:v>BEMETA OMEGA Fogas, 55x110x60mm, króm (104105242)</x:v>
      </x:c>
      <x:c t="str">
        <x:v>SAPHO</x:v>
      </x:c>
      <x:c t="str">
        <x:v>8592207011832</x:v>
      </x:c>
      <x:c t="str">
        <x:v>db        </x:v>
      </x:c>
      <x:c t="str">
        <x:v>83025000</x:v>
      </x:c>
      <x:c t="n">
        <x:v>0.1960</x:v>
      </x:c>
      <x:c t="str">
        <x:v>104105242</x:v>
      </x:c>
      <x:c t="str">
        <x:v>kiegészítők</x:v>
      </x:c>
      <x:c t="str">
        <x:v>fogas</x:v>
      </x:c>
      <x:c t="n">
        <x:v>0.0000</x:v>
      </x:c>
      <x:c t="n">
        <x:v>8800.0000</x:v>
      </x:c>
      <x:c t="str">
        <x:v/>
      </x:c>
    </x:row>
    <x:row>
      <x:c t="str">
        <x:v>XR217</x:v>
      </x:c>
      <x:c t="str">
        <x:v>BEMETA OMEGA Fogas, átm:15x35mm, króm (104206023)</x:v>
      </x:c>
      <x:c t="str">
        <x:v>SAPHO</x:v>
      </x:c>
      <x:c t="str">
        <x:v>8592207015793</x:v>
      </x:c>
      <x:c t="str">
        <x:v>db        </x:v>
      </x:c>
      <x:c t="str">
        <x:v>74182000</x:v>
      </x:c>
      <x:c t="n">
        <x:v>0.0400</x:v>
      </x:c>
      <x:c t="str">
        <x:v>104206023</x:v>
      </x:c>
      <x:c t="str">
        <x:v>kiegészítők</x:v>
      </x:c>
      <x:c t="str">
        <x:v>fogas</x:v>
      </x:c>
      <x:c t="n">
        <x:v>0.0000</x:v>
      </x:c>
      <x:c t="n">
        <x:v>1900.0000</x:v>
      </x:c>
      <x:c t="str">
        <x:v/>
      </x:c>
    </x:row>
    <x:row>
      <x:c t="str">
        <x:v>XR218</x:v>
      </x:c>
      <x:c t="str">
        <x:v>BEMETA OMEGA Fogas, átm:25x50mm, króm (104206024)</x:v>
      </x:c>
      <x:c t="str">
        <x:v>SAPHO</x:v>
      </x:c>
      <x:c t="str">
        <x:v>8592207015809</x:v>
      </x:c>
      <x:c t="str">
        <x:v>db        </x:v>
      </x:c>
      <x:c t="str">
        <x:v>74182000</x:v>
      </x:c>
      <x:c t="n">
        <x:v>0.0400</x:v>
      </x:c>
      <x:c t="str">
        <x:v>104206024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XR219</x:v>
      </x:c>
      <x:c t="str">
        <x:v>BEMETA EASY fogas, 45x45x31mm, fényes (163106361)</x:v>
      </x:c>
      <x:c t="str">
        <x:v>SAPHO</x:v>
      </x:c>
      <x:c t="str">
        <x:v>8592207038112</x:v>
      </x:c>
      <x:c t="str">
        <x:v>db        </x:v>
      </x:c>
      <x:c t="str">
        <x:v>74182000</x:v>
      </x:c>
      <x:c t="n">
        <x:v>0.2000</x:v>
      </x:c>
      <x:c t="str">
        <x:v>163106361</x:v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XR219B</x:v>
      </x:c>
      <x:c t="str">
        <x:v>BEMETA EASY fogas, 45x45x31mm, fekete (163106360)</x:v>
      </x:c>
      <x:c t="str">
        <x:v>SAPHO</x:v>
      </x:c>
      <x:c t="str">
        <x:v>8592207038136</x:v>
      </x:c>
      <x:c t="str">
        <x:v>db        </x:v>
      </x:c>
      <x:c t="str">
        <x:v>74182000</x:v>
      </x:c>
      <x:c t="n">
        <x:v>0.2000</x:v>
      </x:c>
      <x:c t="str">
        <x:v>163106360</x:v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/>
      </x:c>
    </x:row>
    <x:row>
      <x:c t="str">
        <x:v>XR220</x:v>
      </x:c>
      <x:c t="str">
        <x:v>BEMETA EASY duplafogas, 115x45x31mm, fényes (163106371)</x:v>
      </x:c>
      <x:c t="str">
        <x:v>SAPHO</x:v>
      </x:c>
      <x:c t="str">
        <x:v>8592207038143</x:v>
      </x:c>
      <x:c t="str">
        <x:v>db        </x:v>
      </x:c>
      <x:c t="str">
        <x:v>74182000</x:v>
      </x:c>
      <x:c t="n">
        <x:v>0.2000</x:v>
      </x:c>
      <x:c t="str">
        <x:v>163106371</x:v>
      </x:c>
      <x:c t="str">
        <x:v>kiegészítők</x:v>
      </x:c>
      <x:c t="str">
        <x:v>fogas</x:v>
      </x:c>
      <x:c t="n">
        <x:v>0.0000</x:v>
      </x:c>
      <x:c t="n">
        <x:v>7300.0000</x:v>
      </x:c>
      <x:c t="str">
        <x:v/>
      </x:c>
    </x:row>
    <x:row>
      <x:c t="str">
        <x:v>XR220B</x:v>
      </x:c>
      <x:c t="str">
        <x:v>BEMETA EASY duplafogas, 115x45x31mm, fekete (163106370)</x:v>
      </x:c>
      <x:c t="str">
        <x:v>SAPHO</x:v>
      </x:c>
      <x:c t="str">
        <x:v>8592207038167</x:v>
      </x:c>
      <x:c t="str">
        <x:v>db        </x:v>
      </x:c>
      <x:c t="str">
        <x:v>74182000</x:v>
      </x:c>
      <x:c t="n">
        <x:v>0.2000</x:v>
      </x:c>
      <x:c t="str">
        <x:v>163106370</x:v>
      </x:c>
      <x:c t="str">
        <x:v>kiegészítők</x:v>
      </x:c>
      <x:c t="str">
        <x:v>fogas</x:v>
      </x:c>
      <x:c t="n">
        <x:v>0.0000</x:v>
      </x:c>
      <x:c t="n">
        <x:v>7500.0000</x:v>
      </x:c>
      <x:c t="str">
        <x:v/>
      </x:c>
    </x:row>
    <x:row>
      <x:c t="str">
        <x:v>XR221</x:v>
      </x:c>
      <x:c t="str">
        <x:v>BEMETA EASY fogas, 4db, 255x45x31mm, fényes (163106391)</x:v>
      </x:c>
      <x:c t="str">
        <x:v>SAPHO</x:v>
      </x:c>
      <x:c t="str">
        <x:v>8592207038174</x:v>
      </x:c>
      <x:c t="str">
        <x:v>db        </x:v>
      </x:c>
      <x:c t="str">
        <x:v>74182000</x:v>
      </x:c>
      <x:c t="n">
        <x:v>0.2000</x:v>
      </x:c>
      <x:c t="str">
        <x:v>163106391</x:v>
      </x:c>
      <x:c t="str">
        <x:v>kiegészítők</x:v>
      </x:c>
      <x:c t="str">
        <x:v>fogas</x:v>
      </x:c>
      <x:c t="n">
        <x:v>0.0000</x:v>
      </x:c>
      <x:c t="n">
        <x:v>12900.0000</x:v>
      </x:c>
      <x:c t="str">
        <x:v/>
      </x:c>
    </x:row>
    <x:row>
      <x:c t="str">
        <x:v>XR221B</x:v>
      </x:c>
      <x:c t="str">
        <x:v>BEMETA EASY fogas, 4db, 255x45x31mm, fekete (163106390)</x:v>
      </x:c>
      <x:c t="str">
        <x:v>SAPHO</x:v>
      </x:c>
      <x:c t="str">
        <x:v>8592207038198</x:v>
      </x:c>
      <x:c t="str">
        <x:v>db        </x:v>
      </x:c>
      <x:c t="str">
        <x:v>74182000</x:v>
      </x:c>
      <x:c t="n">
        <x:v>0.2000</x:v>
      </x:c>
      <x:c t="str">
        <x:v>163106390</x:v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XR300</x:v>
      </x:c>
      <x:c t="str">
        <x:v>BEMETA OMEGA Fali WC kefetartó, üveg, fekete kefe, 95x370x140mm, króm (104113017)</x:v>
      </x:c>
      <x:c t="str">
        <x:v>SAPHO</x:v>
      </x:c>
      <x:c t="str">
        <x:v>8592207012006</x:v>
      </x:c>
      <x:c t="str">
        <x:v>db        </x:v>
      </x:c>
      <x:c t="str">
        <x:v>96039091</x:v>
      </x:c>
      <x:c t="n">
        <x:v>0.8900</x:v>
      </x:c>
      <x:c t="str">
        <x:v>104113017</x:v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XR301</x:v>
      </x:c>
      <x:c t="str">
        <x:v>BEMETA OMEGA WC kefetartó álló vagy falra szerelhető, fekete kefe, 95x380x105mm, króm (102313067)</x:v>
      </x:c>
      <x:c t="str">
        <x:v>SAPHO</x:v>
      </x:c>
      <x:c t="str">
        <x:v>8592207011993</x:v>
      </x:c>
      <x:c t="str">
        <x:v>db        </x:v>
      </x:c>
      <x:c t="str">
        <x:v>96039091</x:v>
      </x:c>
      <x:c t="n">
        <x:v>1.0000</x:v>
      </x:c>
      <x:c t="str">
        <x:v>102313067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XR302</x:v>
      </x:c>
      <x:c t="str">
        <x:v>BEMETA OMEGA Álló WC kefetartó, üveg, fehér kefe, 110x400x130mm, króm (104113102)</x:v>
      </x:c>
      <x:c t="str">
        <x:v>SAPHO</x:v>
      </x:c>
      <x:c t="str">
        <x:v>8592207009297</x:v>
      </x:c>
      <x:c t="str">
        <x:v>db        </x:v>
      </x:c>
      <x:c t="str">
        <x:v>74182000</x:v>
      </x:c>
      <x:c t="n">
        <x:v>0.8230</x:v>
      </x:c>
      <x:c t="str">
        <x:v>104113102</x:v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XR303</x:v>
      </x:c>
      <x:c t="str">
        <x:v>BEMETA OMEGA Fali WC kefetartó, üveg, fehér kefe, 95x370x140mm, króm (104113012)</x:v>
      </x:c>
      <x:c t="str">
        <x:v>SAPHO</x:v>
      </x:c>
      <x:c t="str">
        <x:v>8592207009273</x:v>
      </x:c>
      <x:c t="str">
        <x:v>db        </x:v>
      </x:c>
      <x:c t="str">
        <x:v>74182000</x:v>
      </x:c>
      <x:c t="n">
        <x:v>0.8730</x:v>
      </x:c>
      <x:c t="str">
        <x:v>104113012</x:v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XR303B</x:v>
      </x:c>
      <x:c t="str">
        <x:v>BEMETA DARK WC kefetartó, üveg, 95x370x140mm, fekete (104113010)</x:v>
      </x:c>
      <x:c t="str">
        <x:v>SAPHO</x:v>
      </x:c>
      <x:c t="str">
        <x:v>8592207015946</x:v>
      </x:c>
      <x:c t="str">
        <x:v>db        </x:v>
      </x:c>
      <x:c t="str">
        <x:v>73249000</x:v>
      </x:c>
      <x:c t="n">
        <x:v>1.0500</x:v>
      </x:c>
      <x:c t="str">
        <x:v>104113010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XR303GB</x:v>
      </x:c>
      <x:c t="str">
        <x:v>BEMETA SABLO fali WC-kefetartó, 95x360x140mm, matt arany (160113017)</x:v>
      </x:c>
      <x:c t="str">
        <x:v>SAPHO</x:v>
      </x:c>
      <x:c t="str">
        <x:v>8592207032622</x:v>
      </x:c>
      <x:c t="str">
        <x:v>db        </x:v>
      </x:c>
      <x:c t="str">
        <x:v>73249000</x:v>
      </x:c>
      <x:c t="n">
        <x:v>1.0500</x:v>
      </x:c>
      <x:c t="str">
        <x:v>160113017</x:v>
      </x:c>
      <x:c t="str">
        <x:v>kiegészítők</x:v>
      </x:c>
      <x:c t="str">
        <x:v>WC-kefe</x:v>
      </x:c>
      <x:c t="n">
        <x:v>0.0000</x:v>
      </x:c>
      <x:c t="n">
        <x:v>26600.0000</x:v>
      </x:c>
      <x:c t="str">
        <x:v/>
      </x:c>
    </x:row>
    <x:row>
      <x:c t="str">
        <x:v>XR303PG</x:v>
      </x:c>
      <x:c t="str">
        <x:v>BEMETA AMBER fali WC-kefetartó, 95x360x140mm</x:v>
      </x:c>
      <x:c t="str">
        <x:v>SAPHO</x:v>
      </x:c>
      <x:c t="str">
        <x:v>8592207028939</x:v>
      </x:c>
      <x:c t="str">
        <x:v>db        </x:v>
      </x:c>
      <x:c t="str">
        <x:v>96039091</x:v>
      </x:c>
      <x:c t="n">
        <x:v>0.8730</x:v>
      </x:c>
      <x:c t="str">
        <x:v>155113017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XR303W</x:v>
      </x:c>
      <x:c t="str">
        <x:v>BEMETA WHITE WC kefetartó, fehér kefével, 95x370x140mm, fehér (104113014)</x:v>
      </x:c>
      <x:c t="str">
        <x:v>SAPHO</x:v>
      </x:c>
      <x:c t="str">
        <x:v>8592207021183</x:v>
      </x:c>
      <x:c t="str">
        <x:v>db        </x:v>
      </x:c>
      <x:c t="str">
        <x:v>73249000</x:v>
      </x:c>
      <x:c t="n">
        <x:v>1.0500</x:v>
      </x:c>
      <x:c t="str">
        <x:v>104113014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XR304</x:v>
      </x:c>
      <x:c t="str">
        <x:v>BEMETA OMEGA WC kefetartó álló vagy falra szerelhető, fehér kefe, 95x380x105mm, króm (102313066)</x:v>
      </x:c>
      <x:c t="str">
        <x:v>SAPHO</x:v>
      </x:c>
      <x:c t="str">
        <x:v>8592207008900</x:v>
      </x:c>
      <x:c t="str">
        <x:v>db        </x:v>
      </x:c>
      <x:c t="str">
        <x:v>96039091</x:v>
      </x:c>
      <x:c t="n">
        <x:v>1.0000</x:v>
      </x:c>
      <x:c t="str">
        <x:v>102313066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XR305</x:v>
      </x:c>
      <x:c t="str">
        <x:v>BEMETA OMEGA Fali WC kefetartó, fekete kefe, 95x385x120mm, króm (104913117)</x:v>
      </x:c>
      <x:c t="str">
        <x:v>SAPHO</x:v>
      </x:c>
      <x:c t="str">
        <x:v>8592207012020</x:v>
      </x:c>
      <x:c t="str">
        <x:v>db        </x:v>
      </x:c>
      <x:c t="str">
        <x:v>74182000</x:v>
      </x:c>
      <x:c t="n">
        <x:v>0.8130</x:v>
      </x:c>
      <x:c t="str">
        <x:v>104913117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XR306B</x:v>
      </x:c>
      <x:c t="str">
        <x:v>BEMETA DARK Álló WC kefetartó, 90x385x90mm, fekete (104913090)</x:v>
      </x:c>
      <x:c t="str">
        <x:v>SAPHO</x:v>
      </x:c>
      <x:c t="str">
        <x:v>8592207012792</x:v>
      </x:c>
      <x:c t="str">
        <x:v>db        </x:v>
      </x:c>
      <x:c t="str">
        <x:v>73249000</x:v>
      </x:c>
      <x:c t="n">
        <x:v>0.8000</x:v>
      </x:c>
      <x:c t="str">
        <x:v>104913090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XR306W</x:v>
      </x:c>
      <x:c t="str">
        <x:v>BEMETA WHITE álló WC kefetartó, 90x385x90mm, fehér (104913094)</x:v>
      </x:c>
      <x:c t="str">
        <x:v>SAPHO</x:v>
      </x:c>
      <x:c t="str">
        <x:v>8592207021947</x:v>
      </x:c>
      <x:c t="str">
        <x:v>db        </x:v>
      </x:c>
      <x:c t="str">
        <x:v>73249000</x:v>
      </x:c>
      <x:c t="n">
        <x:v>0.8000</x:v>
      </x:c>
      <x:c t="str">
        <x:v>104913094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XR307</x:v>
      </x:c>
      <x:c t="str">
        <x:v>szabadonálló WC-kefe, króm</x:v>
      </x:c>
      <x:c t="str">
        <x:v>SAPHO</x:v>
      </x:c>
      <x:c t="str">
        <x:v>8590913970160</x:v>
      </x:c>
      <x:c t="str">
        <x:v>db        </x:v>
      </x:c>
      <x:c t="str">
        <x:v>73249000</x:v>
      </x:c>
      <x:c t="n">
        <x:v>0.6550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2024.09</x:v>
      </x:c>
    </x:row>
    <x:row>
      <x:c t="str">
        <x:v>XR323</x:v>
      </x:c>
      <x:c t="str">
        <x:v>WC-kefetartó, króm</x:v>
      </x:c>
      <x:c t="str">
        <x:v>SAPHO</x:v>
      </x:c>
      <x:c t="str">
        <x:v>8590913883927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XR323B</x:v>
      </x:c>
      <x:c t="str">
        <x:v>WC-kefetartó, fekete</x:v>
      </x:c>
      <x:c t="str">
        <x:v>SAPHO</x:v>
      </x:c>
      <x:c t="str">
        <x:v>8590913930379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/>
      </x:c>
    </x:row>
    <x:row>
      <x:c t="str">
        <x:v>XR400</x:v>
      </x:c>
      <x:c t="str">
        <x:v>BEMETA OMEGA Törölközőtartó, 355x55x65mm, króm (104204012)</x:v>
      </x:c>
      <x:c t="str">
        <x:v>SAPHO</x:v>
      </x:c>
      <x:c t="str">
        <x:v>8592207000621</x:v>
      </x:c>
      <x:c t="str">
        <x:v>db        </x:v>
      </x:c>
      <x:c t="str">
        <x:v>74182000</x:v>
      </x:c>
      <x:c t="n">
        <x:v>0.3900</x:v>
      </x:c>
      <x:c t="str">
        <x:v>104204012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XR400B</x:v>
      </x:c>
      <x:c t="str">
        <x:v>BEMETA DARK Törölközőtartó, 355x55x65mm, fekete (104204010)</x:v>
      </x:c>
      <x:c t="str">
        <x:v>SAPHO</x:v>
      </x:c>
      <x:c t="str">
        <x:v>8592207015816</x:v>
      </x:c>
      <x:c t="str">
        <x:v>db        </x:v>
      </x:c>
      <x:c t="str">
        <x:v>74182000</x:v>
      </x:c>
      <x:c t="n">
        <x:v>0.3500</x:v>
      </x:c>
      <x:c t="str">
        <x:v>104204010</x:v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XR400GB</x:v>
      </x:c>
      <x:c t="str">
        <x:v>BEMETA SABLO fali kádkapaszkodó, 350x50x75mm, matt arany (160307611)</x:v>
      </x:c>
      <x:c t="str">
        <x:v>SAPHO</x:v>
      </x:c>
      <x:c t="str">
        <x:v>8592207032721</x:v>
      </x:c>
      <x:c t="str">
        <x:v>db        </x:v>
      </x:c>
      <x:c t="str">
        <x:v>74182000</x:v>
      </x:c>
      <x:c t="n">
        <x:v>0.3500</x:v>
      </x:c>
      <x:c t="str">
        <x:v>160307611</x:v>
      </x:c>
      <x:c t="str">
        <x:v>kiegészítők</x:v>
      </x:c>
      <x:c t="str">
        <x:v>kapaszkodó</x:v>
      </x:c>
      <x:c t="n">
        <x:v>0.0000</x:v>
      </x:c>
      <x:c t="n">
        <x:v>30200.0000</x:v>
      </x:c>
      <x:c t="str">
        <x:v/>
      </x:c>
    </x:row>
    <x:row>
      <x:c t="str">
        <x:v>XR401</x:v>
      </x:c>
      <x:c t="str">
        <x:v>BEMETA OMEGA Törölközőtartó, 655x55x120mm, króm (104204052)</x:v>
      </x:c>
      <x:c t="str">
        <x:v>SAPHO</x:v>
      </x:c>
      <x:c t="str">
        <x:v>8592207000652</x:v>
      </x:c>
      <x:c t="str">
        <x:v>db        </x:v>
      </x:c>
      <x:c t="str">
        <x:v>74182000</x:v>
      </x:c>
      <x:c t="n">
        <x:v>0.6700</x:v>
      </x:c>
      <x:c t="str">
        <x:v>104204052</x:v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XR401B</x:v>
      </x:c>
      <x:c t="str">
        <x:v>BEMETA DARK Dupla törölközőtartó, 655x55x110mm, fekete (104204050)</x:v>
      </x:c>
      <x:c t="str">
        <x:v>SAPHO</x:v>
      </x:c>
      <x:c t="str">
        <x:v>8592207015052</x:v>
      </x:c>
      <x:c t="str">
        <x:v>db        </x:v>
      </x:c>
      <x:c t="str">
        <x:v>73249000</x:v>
      </x:c>
      <x:c t="n">
        <x:v>0.7390</x:v>
      </x:c>
      <x:c t="str">
        <x:v>104204050</x:v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XR401GB</x:v>
      </x:c>
      <x:c t="str">
        <x:v>BEMETA SABLO fali törölközőtartó, 655x55x120mm, matt arany (160204052)</x:v>
      </x:c>
      <x:c t="str">
        <x:v>SAPHO</x:v>
      </x:c>
      <x:c t="str">
        <x:v>8592207032707</x:v>
      </x:c>
      <x:c t="str">
        <x:v>db        </x:v>
      </x:c>
      <x:c t="str">
        <x:v>73249000</x:v>
      </x:c>
      <x:c t="n">
        <x:v>0.7390</x:v>
      </x:c>
      <x:c t="str">
        <x:v>160204052</x:v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XR402</x:v>
      </x:c>
      <x:c t="str">
        <x:v>BEMETA OMEGA Törölközőtartó, 505x55x65mm, króm (104204022)</x:v>
      </x:c>
      <x:c t="str">
        <x:v>SAPHO</x:v>
      </x:c>
      <x:c t="str">
        <x:v>8592207000638</x:v>
      </x:c>
      <x:c t="str">
        <x:v>db        </x:v>
      </x:c>
      <x:c t="str">
        <x:v>74182000</x:v>
      </x:c>
      <x:c t="n">
        <x:v>0.4600</x:v>
      </x:c>
      <x:c t="str">
        <x:v>104204022</x:v>
      </x:c>
      <x:c t="str">
        <x:v>kiegészítők</x:v>
      </x:c>
      <x:c t="str">
        <x:v>törölközőtartó</x:v>
      </x:c>
      <x:c t="n">
        <x:v>0.0000</x:v>
      </x:c>
      <x:c t="n">
        <x:v>15600.0000</x:v>
      </x:c>
      <x:c t="str">
        <x:v/>
      </x:c>
    </x:row>
    <x:row>
      <x:c t="str">
        <x:v>XR402B</x:v>
      </x:c>
      <x:c t="str">
        <x:v>BEMETA DARK Törölközőtartó, 505x55x65mm, fekete (104204020)</x:v>
      </x:c>
      <x:c t="str">
        <x:v>SAPHO</x:v>
      </x:c>
      <x:c t="str">
        <x:v>8592207015786</x:v>
      </x:c>
      <x:c t="str">
        <x:v>db        </x:v>
      </x:c>
      <x:c t="str">
        <x:v>74182000</x:v>
      </x:c>
      <x:c t="n">
        <x:v>0.4500</x:v>
      </x:c>
      <x:c t="str">
        <x:v>104204020</x:v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XR402GB</x:v>
      </x:c>
      <x:c t="str">
        <x:v>BEMETA SABLO fali törölközőtartó, 505x55x65mm, matt arany (160204020)</x:v>
      </x:c>
      <x:c t="str">
        <x:v>SAPHO</x:v>
      </x:c>
      <x:c t="str">
        <x:v>8592207030215</x:v>
      </x:c>
      <x:c t="str">
        <x:v>db        </x:v>
      </x:c>
      <x:c t="str">
        <x:v>74182000</x:v>
      </x:c>
      <x:c t="n">
        <x:v>0.4500</x:v>
      </x:c>
      <x:c t="str">
        <x:v>160204020</x:v>
      </x:c>
      <x:c t="str">
        <x:v>kiegészítők</x:v>
      </x:c>
      <x:c t="str">
        <x:v>törölközőtartó</x:v>
      </x:c>
      <x:c t="n">
        <x:v>0.0000</x:v>
      </x:c>
      <x:c t="n">
        <x:v>25200.0000</x:v>
      </x:c>
      <x:c t="str">
        <x:v/>
      </x:c>
    </x:row>
    <x:row>
      <x:c t="str">
        <x:v>XR402PG</x:v>
      </x:c>
      <x:c t="str">
        <x:v>BEMETA AMBER fali törölközőtartó, 505x55x65mm</x:v>
      </x:c>
      <x:c t="str">
        <x:v>SAPHO</x:v>
      </x:c>
      <x:c t="str">
        <x:v>8592207027512</x:v>
      </x:c>
      <x:c t="str">
        <x:v>db        </x:v>
      </x:c>
      <x:c t="str">
        <x:v>83025000</x:v>
      </x:c>
      <x:c t="n">
        <x:v>0.4800</x:v>
      </x:c>
      <x:c t="str">
        <x:v>155204022</x:v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XR403</x:v>
      </x:c>
      <x:c t="str">
        <x:v>BEMETA OMEGA Mozgatható törölközőtartó, 55x165x450mm, króm (104204102)</x:v>
      </x:c>
      <x:c t="str">
        <x:v>SAPHO</x:v>
      </x:c>
      <x:c t="str">
        <x:v>8592207009341</x:v>
      </x:c>
      <x:c t="str">
        <x:v>db        </x:v>
      </x:c>
      <x:c t="str">
        <x:v>74182000</x:v>
      </x:c>
      <x:c t="n">
        <x:v>0.7440</x:v>
      </x:c>
      <x:c t="str">
        <x:v>104204102</x:v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XR404</x:v>
      </x:c>
      <x:c t="str">
        <x:v>BEMETA OMEGA Törölközőtartó, 655x55x65mm, króm (104204042)</x:v>
      </x:c>
      <x:c t="str">
        <x:v>SAPHO</x:v>
      </x:c>
      <x:c t="str">
        <x:v>8592207000645</x:v>
      </x:c>
      <x:c t="str">
        <x:v>db        </x:v>
      </x:c>
      <x:c t="str">
        <x:v>74182000</x:v>
      </x:c>
      <x:c t="n">
        <x:v>0.5300</x:v>
      </x:c>
      <x:c t="str">
        <x:v>104204042</x:v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XR404B</x:v>
      </x:c>
      <x:c t="str">
        <x:v>BEMETA DARK Törölközőtartó, 655x55x65mm, fekete (104204040)</x:v>
      </x:c>
      <x:c t="str">
        <x:v>SAPHO</x:v>
      </x:c>
      <x:c t="str">
        <x:v>8592207014994</x:v>
      </x:c>
      <x:c t="str">
        <x:v>db        </x:v>
      </x:c>
      <x:c t="str">
        <x:v>73249000</x:v>
      </x:c>
      <x:c t="n">
        <x:v>0.5500</x:v>
      </x:c>
      <x:c t="str">
        <x:v>104204040</x:v>
      </x:c>
      <x:c t="str">
        <x:v>kiegészítők</x:v>
      </x:c>
      <x:c t="str">
        <x:v>törölközőtartó</x:v>
      </x:c>
      <x:c t="n">
        <x:v>0.0000</x:v>
      </x:c>
      <x:c t="n">
        <x:v>20600.0000</x:v>
      </x:c>
      <x:c t="str">
        <x:v/>
      </x:c>
    </x:row>
    <x:row>
      <x:c t="str">
        <x:v>XR404GB</x:v>
      </x:c>
      <x:c t="str">
        <x:v>BEMETA SABLO fali törölközőtartó, 655x55x65mm, matt arany (160204042)</x:v>
      </x:c>
      <x:c t="str">
        <x:v>SAPHO</x:v>
      </x:c>
      <x:c t="str">
        <x:v>8592207032660</x:v>
      </x:c>
      <x:c t="str">
        <x:v>db        </x:v>
      </x:c>
      <x:c t="str">
        <x:v>73249000</x:v>
      </x:c>
      <x:c t="n">
        <x:v>0.5500</x:v>
      </x:c>
      <x:c t="str">
        <x:v>160204042</x:v>
      </x:c>
      <x:c t="str">
        <x:v>kiegészítők</x:v>
      </x:c>
      <x:c t="str">
        <x:v>törölközőtartó</x:v>
      </x:c>
      <x:c t="n">
        <x:v>0.0000</x:v>
      </x:c>
      <x:c t="n">
        <x:v>30100.0000</x:v>
      </x:c>
      <x:c t="str">
        <x:v/>
      </x:c>
    </x:row>
    <x:row>
      <x:c t="str">
        <x:v>XR404PG</x:v>
      </x:c>
      <x:c t="str">
        <x:v>BEMETA AMBER fali törölközőtartó, 655x55x65mm</x:v>
      </x:c>
      <x:c t="str">
        <x:v>SAPHO</x:v>
      </x:c>
      <x:c t="str">
        <x:v>8592207028496</x:v>
      </x:c>
      <x:c t="str">
        <x:v>db        </x:v>
      </x:c>
      <x:c t="str">
        <x:v>83025000</x:v>
      </x:c>
      <x:c t="n">
        <x:v>0.5400</x:v>
      </x:c>
      <x:c t="str">
        <x:v>155204042</x:v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XR404W</x:v>
      </x:c>
      <x:c t="str">
        <x:v>BEMETA WHITE Törölközőtartó, 655x55x65mm, fehér (104204044)</x:v>
      </x:c>
      <x:c t="str">
        <x:v>SAPHO</x:v>
      </x:c>
      <x:c t="str">
        <x:v>8592207021206</x:v>
      </x:c>
      <x:c t="str">
        <x:v>db        </x:v>
      </x:c>
      <x:c t="str">
        <x:v>74182000</x:v>
      </x:c>
      <x:c t="n">
        <x:v>0.5500</x:v>
      </x:c>
      <x:c t="str">
        <x:v>104204044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XR405</x:v>
      </x:c>
      <x:c t="str">
        <x:v>BEMETA OMEGA Mozgatható törölközőtartó, 55x40x420mm, króm (104204191)</x:v>
      </x:c>
      <x:c t="str">
        <x:v>SAPHO</x:v>
      </x:c>
      <x:c t="str">
        <x:v>8592207009372</x:v>
      </x:c>
      <x:c t="str">
        <x:v>db        </x:v>
      </x:c>
      <x:c t="str">
        <x:v>73249000</x:v>
      </x:c>
      <x:c t="n">
        <x:v>0.5000</x:v>
      </x:c>
      <x:c t="str">
        <x:v>104204191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XR406</x:v>
      </x:c>
      <x:c t="str">
        <x:v>BEMETA OMEGA Törölközőtartó, 355x55x65mm, króm (104104012)</x:v>
      </x:c>
      <x:c t="str">
        <x:v>SAPHO</x:v>
      </x:c>
      <x:c t="str">
        <x:v>8592207008979</x:v>
      </x:c>
      <x:c t="str">
        <x:v>db        </x:v>
      </x:c>
      <x:c t="str">
        <x:v>74182000</x:v>
      </x:c>
      <x:c t="n">
        <x:v>0.4900</x:v>
      </x:c>
      <x:c t="str">
        <x:v>104104012</x:v>
      </x:c>
      <x:c t="str">
        <x:v>kiegészítők</x:v>
      </x:c>
      <x:c t="str">
        <x:v>törölközőtartó</x:v>
      </x:c>
      <x:c t="n">
        <x:v>0.0000</x:v>
      </x:c>
      <x:c t="n">
        <x:v>10700.0000</x:v>
      </x:c>
      <x:c t="str">
        <x:v/>
      </x:c>
    </x:row>
    <x:row>
      <x:c t="str">
        <x:v>XR407</x:v>
      </x:c>
      <x:c t="str">
        <x:v>BEMETA OMEGA Mozgatható törölközőtartó, 55x195x450mm, króm (104204112)</x:v>
      </x:c>
      <x:c t="str">
        <x:v>SAPHO</x:v>
      </x:c>
      <x:c t="str">
        <x:v>8592207000676</x:v>
      </x:c>
      <x:c t="str">
        <x:v>db        </x:v>
      </x:c>
      <x:c t="str">
        <x:v>74182000</x:v>
      </x:c>
      <x:c t="n">
        <x:v>0.8800</x:v>
      </x:c>
      <x:c t="str">
        <x:v>104204112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XR408</x:v>
      </x:c>
      <x:c t="str">
        <x:v>BEMETA OMEGA Törölközőtartó, 505x55x65mm, króm (104104022)</x:v>
      </x:c>
      <x:c t="str">
        <x:v>SAPHO</x:v>
      </x:c>
      <x:c t="str">
        <x:v>8592207008986</x:v>
      </x:c>
      <x:c t="str">
        <x:v>db        </x:v>
      </x:c>
      <x:c t="str">
        <x:v>74182000</x:v>
      </x:c>
      <x:c t="n">
        <x:v>0.5100</x:v>
      </x:c>
      <x:c t="str">
        <x:v>104104022</x:v>
      </x:c>
      <x:c t="str">
        <x:v>kiegészítők</x:v>
      </x:c>
      <x:c t="str">
        <x:v>törölközőtartó</x:v>
      </x:c>
      <x:c t="n">
        <x:v>0.0000</x:v>
      </x:c>
      <x:c t="n">
        <x:v>13200.0000</x:v>
      </x:c>
      <x:c t="str">
        <x:v/>
      </x:c>
    </x:row>
    <x:row>
      <x:c t="str">
        <x:v>XR409</x:v>
      </x:c>
      <x:c t="str">
        <x:v>BEMETA OMEGA Törölközőtartó, 160x165x65mm, króm (104204062)</x:v>
      </x:c>
      <x:c t="str">
        <x:v>SAPHO</x:v>
      </x:c>
      <x:c t="str">
        <x:v>8592207000683</x:v>
      </x:c>
      <x:c t="str">
        <x:v>db        </x:v>
      </x:c>
      <x:c t="str">
        <x:v>83025000</x:v>
      </x:c>
      <x:c t="n">
        <x:v>0.3200</x:v>
      </x:c>
      <x:c t="str">
        <x:v>104204062</x:v>
      </x:c>
      <x:c t="str">
        <x:v>kiegészítők</x:v>
      </x:c>
      <x:c t="str">
        <x:v>törölközőtartó</x:v>
      </x:c>
      <x:c t="n">
        <x:v>0.0000</x:v>
      </x:c>
      <x:c t="n">
        <x:v>11400.0000</x:v>
      </x:c>
      <x:c t="str">
        <x:v/>
      </x:c>
    </x:row>
    <x:row>
      <x:c t="str">
        <x:v>XR409B</x:v>
      </x:c>
      <x:c t="str">
        <x:v>BEMETA DARK Törölközőtartó, 160x175x65mm, fekete (104204060)</x:v>
      </x:c>
      <x:c t="str">
        <x:v>SAPHO</x:v>
      </x:c>
      <x:c t="str">
        <x:v>8592207015014</x:v>
      </x:c>
      <x:c t="str">
        <x:v>db        </x:v>
      </x:c>
      <x:c t="str">
        <x:v>83025000</x:v>
      </x:c>
      <x:c t="n">
        <x:v>0.2500</x:v>
      </x:c>
      <x:c t="str">
        <x:v>104204060</x:v>
      </x:c>
      <x:c t="str">
        <x:v>kiegészítők</x:v>
      </x:c>
      <x:c t="str">
        <x:v>törölközőtartó</x:v>
      </x:c>
      <x:c t="n">
        <x:v>0.0000</x:v>
      </x:c>
      <x:c t="n">
        <x:v>14200.0000</x:v>
      </x:c>
      <x:c t="str">
        <x:v/>
      </x:c>
    </x:row>
    <x:row>
      <x:c t="str">
        <x:v>XR410</x:v>
      </x:c>
      <x:c t="str">
        <x:v>BEMETA OMEGA Törölközőtartó, 655x55x65mm, króm (104104042)</x:v>
      </x:c>
      <x:c t="str">
        <x:v>SAPHO</x:v>
      </x:c>
      <x:c t="str">
        <x:v>8592207008993</x:v>
      </x:c>
      <x:c t="str">
        <x:v>db        </x:v>
      </x:c>
      <x:c t="str">
        <x:v>74182000</x:v>
      </x:c>
      <x:c t="n">
        <x:v>0.5400</x:v>
      </x:c>
      <x:c t="str">
        <x:v>104104042</x:v>
      </x:c>
      <x:c t="str">
        <x:v>kiegészítők</x:v>
      </x:c>
      <x:c t="str">
        <x:v>törölközőtartó</x:v>
      </x:c>
      <x:c t="n">
        <x:v>0.0000</x:v>
      </x:c>
      <x:c t="n">
        <x:v>14600.0000</x:v>
      </x:c>
      <x:c t="str">
        <x:v/>
      </x:c>
    </x:row>
    <x:row>
      <x:c t="str">
        <x:v>XR411</x:v>
      </x:c>
      <x:c t="str">
        <x:v>BEMETA OMEGA Törölközőtartó, 160x190x55mm, króm (104104062)</x:v>
      </x:c>
      <x:c t="str">
        <x:v>SAPHO</x:v>
      </x:c>
      <x:c t="str">
        <x:v>8592207009013</x:v>
      </x:c>
      <x:c t="str">
        <x:v>db        </x:v>
      </x:c>
      <x:c t="str">
        <x:v>74182000</x:v>
      </x:c>
      <x:c t="n">
        <x:v>0.2700</x:v>
      </x:c>
      <x:c t="str">
        <x:v>104104062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XR411B</x:v>
      </x:c>
      <x:c t="str">
        <x:v>BEMETA DARK Törölközőtartó, 170x195x55mm, fekete (104104060)</x:v>
      </x:c>
      <x:c t="str">
        <x:v>SAPHO</x:v>
      </x:c>
      <x:c t="str">
        <x:v>8592207015106</x:v>
      </x:c>
      <x:c t="str">
        <x:v>db        </x:v>
      </x:c>
      <x:c t="str">
        <x:v>73249000</x:v>
      </x:c>
      <x:c t="n">
        <x:v>0.3000</x:v>
      </x:c>
      <x:c t="str">
        <x:v>104104060</x:v>
      </x:c>
      <x:c t="str">
        <x:v>kiegészítők</x:v>
      </x:c>
      <x:c t="str">
        <x:v>törölközőtartó</x:v>
      </x:c>
      <x:c t="n">
        <x:v>0.0000</x:v>
      </x:c>
      <x:c t="n">
        <x:v>11400.0000</x:v>
      </x:c>
      <x:c t="str">
        <x:v/>
      </x:c>
    </x:row>
    <x:row>
      <x:c t="str">
        <x:v>XR411W</x:v>
      </x:c>
      <x:c t="str">
        <x:v>BEMETA WHITE Törölközőtartó, 170x195x55mm, fehér (104104064)</x:v>
      </x:c>
      <x:c t="str">
        <x:v>SAPHO</x:v>
      </x:c>
      <x:c t="str">
        <x:v>8592207020506</x:v>
      </x:c>
      <x:c t="str">
        <x:v>db        </x:v>
      </x:c>
      <x:c t="str">
        <x:v>73249000</x:v>
      </x:c>
      <x:c t="n">
        <x:v>0.2500</x:v>
      </x:c>
      <x:c t="str">
        <x:v>104104064</x:v>
      </x:c>
      <x:c t="str">
        <x:v>kiegészítők</x:v>
      </x:c>
      <x:c t="str">
        <x:v>törölközőtartó</x:v>
      </x:c>
      <x:c t="n">
        <x:v>0.0000</x:v>
      </x:c>
      <x:c t="n">
        <x:v>11600.0000</x:v>
      </x:c>
      <x:c t="str">
        <x:v/>
      </x:c>
    </x:row>
    <x:row>
      <x:c t="str">
        <x:v>XR412</x:v>
      </x:c>
      <x:c t="str">
        <x:v>BEMETA OMEGA Törölközőtartó polc, 655x55x200mm, króm (104105082)</x:v>
      </x:c>
      <x:c t="str">
        <x:v>SAPHO</x:v>
      </x:c>
      <x:c t="str">
        <x:v>8592207009020</x:v>
      </x:c>
      <x:c t="str">
        <x:v>db        </x:v>
      </x:c>
      <x:c t="str">
        <x:v>74182000</x:v>
      </x:c>
      <x:c t="n">
        <x:v>1.0000</x:v>
      </x:c>
      <x:c t="str">
        <x:v>104105082</x:v>
      </x:c>
      <x:c t="str">
        <x:v>kiegészítők</x:v>
      </x:c>
      <x:c t="str">
        <x:v>polc</x:v>
      </x:c>
      <x:c t="n">
        <x:v>0.0000</x:v>
      </x:c>
      <x:c t="n">
        <x:v>25500.0000</x:v>
      </x:c>
      <x:c t="str">
        <x:v/>
      </x:c>
    </x:row>
    <x:row>
      <x:c t="str">
        <x:v>XR413</x:v>
      </x:c>
      <x:c t="str">
        <x:v>BEMETA OMEGA Törölközőtartó polc, 655x55x215mm, króm (104205082)</x:v>
      </x:c>
      <x:c t="str">
        <x:v>SAPHO</x:v>
      </x:c>
      <x:c t="str">
        <x:v>8592207000591</x:v>
      </x:c>
      <x:c t="str">
        <x:v>db        </x:v>
      </x:c>
      <x:c t="str">
        <x:v>74182000</x:v>
      </x:c>
      <x:c t="n">
        <x:v>1.1000</x:v>
      </x:c>
      <x:c t="str">
        <x:v>104205082</x:v>
      </x:c>
      <x:c t="str">
        <x:v>kiegészítők</x:v>
      </x:c>
      <x:c t="str">
        <x:v>polc</x:v>
      </x:c>
      <x:c t="n">
        <x:v>0.0000</x:v>
      </x:c>
      <x:c t="n">
        <x:v>31000.0000</x:v>
      </x:c>
      <x:c t="str">
        <x:v/>
      </x:c>
    </x:row>
    <x:row>
      <x:c t="str">
        <x:v>XR414</x:v>
      </x:c>
      <x:c t="str">
        <x:v>BEMETA OMEGA törölközőtartó és szappanadagoló, 455x180x115mm, 230ml, króm (104019012)</x:v>
      </x:c>
      <x:c t="str">
        <x:v>SAPHO</x:v>
      </x:c>
      <x:c t="str">
        <x:v>8592207008726</x:v>
      </x:c>
      <x:c t="str">
        <x:v>db        </x:v>
      </x:c>
      <x:c t="str">
        <x:v>83025000</x:v>
      </x:c>
      <x:c t="n">
        <x:v>1.0000</x:v>
      </x:c>
      <x:c t="str">
        <x:v>104019012</x:v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XR415</x:v>
      </x:c>
      <x:c t="str">
        <x:v>BEMETA OMEGA Törölközőtartó polc, 655x110x200mm, króm (104105072)</x:v>
      </x:c>
      <x:c t="str">
        <x:v>SAPHO</x:v>
      </x:c>
      <x:c t="str">
        <x:v>8592207000409</x:v>
      </x:c>
      <x:c t="str">
        <x:v>db        </x:v>
      </x:c>
      <x:c t="str">
        <x:v>74182000</x:v>
      </x:c>
      <x:c t="n">
        <x:v>1.2000</x:v>
      </x:c>
      <x:c t="str">
        <x:v>104105072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XR416</x:v>
      </x:c>
      <x:c t="str">
        <x:v>BEMETA OMEGA Törölközőtartó polc, 655x160x225mm, króm (104205102)</x:v>
      </x:c>
      <x:c t="str">
        <x:v>SAPHO</x:v>
      </x:c>
      <x:c t="str">
        <x:v>8592207000614</x:v>
      </x:c>
      <x:c t="str">
        <x:v>db        </x:v>
      </x:c>
      <x:c t="str">
        <x:v>74182000</x:v>
      </x:c>
      <x:c t="n">
        <x:v>1.7500</x:v>
      </x:c>
      <x:c t="str">
        <x:v>104205102</x:v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/>
      </x:c>
    </x:row>
    <x:row>
      <x:c t="str">
        <x:v>XR417</x:v>
      </x:c>
      <x:c t="str">
        <x:v>BEMETA OMEGA Kád kapaszkodó, 350x50x75mm, króm (104307611)</x:v>
      </x:c>
      <x:c t="str">
        <x:v>SAPHO</x:v>
      </x:c>
      <x:c t="str">
        <x:v>8592207007200</x:v>
      </x:c>
      <x:c t="str">
        <x:v>db        </x:v>
      </x:c>
      <x:c t="str">
        <x:v>83024190</x:v>
      </x:c>
      <x:c t="n">
        <x:v>0.5680</x:v>
      </x:c>
      <x:c t="str">
        <x:v>104307611</x:v>
      </x:c>
      <x:c t="str">
        <x:v>kiegészítők</x:v>
      </x:c>
      <x:c t="str">
        <x:v>kapaszkodó</x:v>
      </x:c>
      <x:c t="n">
        <x:v>0.0000</x:v>
      </x:c>
      <x:c t="n">
        <x:v>20400.0000</x:v>
      </x:c>
      <x:c t="str">
        <x:v/>
      </x:c>
    </x:row>
    <x:row>
      <x:c t="str">
        <x:v>XR418</x:v>
      </x:c>
      <x:c t="str">
        <x:v>BEMETA OMEGA “U” típusú törölközőtartó polc, 655x155x270mm, króm (104205172)</x:v>
      </x:c>
      <x:c t="str">
        <x:v>SAPHO</x:v>
      </x:c>
      <x:c t="str">
        <x:v>8592207001185</x:v>
      </x:c>
      <x:c t="str">
        <x:v>db        </x:v>
      </x:c>
      <x:c t="str">
        <x:v>74182000</x:v>
      </x:c>
      <x:c t="n">
        <x:v>1.6600</x:v>
      </x:c>
      <x:c t="str">
        <x:v>104205172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XR419</x:v>
      </x:c>
      <x:c t="str">
        <x:v>BEMETA OMEGA Törölközőtartó polc, 655x110x215mm, króm (104205072)</x:v>
      </x:c>
      <x:c t="str">
        <x:v>SAPHO</x:v>
      </x:c>
      <x:c t="str">
        <x:v>8592207002243</x:v>
      </x:c>
      <x:c t="str">
        <x:v>db        </x:v>
      </x:c>
      <x:c t="str">
        <x:v>74182000</x:v>
      </x:c>
      <x:c t="n">
        <x:v>1.3210</x:v>
      </x:c>
      <x:c t="str">
        <x:v>104205072</x:v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/>
      </x:c>
    </x:row>
    <x:row>
      <x:c t="str">
        <x:v>XR420</x:v>
      </x:c>
      <x:c t="str">
        <x:v>BEMETA OMEGA Törölközőtartó polc, felnyitható, 655x55x270mm, króm (104205152)</x:v>
      </x:c>
      <x:c t="str">
        <x:v>SAPHO</x:v>
      </x:c>
      <x:c t="str">
        <x:v>8592207001192</x:v>
      </x:c>
      <x:c t="str">
        <x:v>db        </x:v>
      </x:c>
      <x:c t="str">
        <x:v>74182000</x:v>
      </x:c>
      <x:c t="n">
        <x:v>1.4900</x:v>
      </x:c>
      <x:c t="str">
        <x:v>104205152</x:v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XR421</x:v>
      </x:c>
      <x:c t="str">
        <x:v>BEMETA OMEGA Törölközőtartó polc, 550x120x265mm, króm (104219072)</x:v>
      </x:c>
      <x:c t="str">
        <x:v>SAPHO</x:v>
      </x:c>
      <x:c t="str">
        <x:v>8592207005879</x:v>
      </x:c>
      <x:c t="str">
        <x:v>db        </x:v>
      </x:c>
      <x:c t="str">
        <x:v>83025000</x:v>
      </x:c>
      <x:c t="n">
        <x:v>1.3400</x:v>
      </x:c>
      <x:c t="str">
        <x:v>104219072</x:v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XR421B</x:v>
      </x:c>
      <x:c t="str">
        <x:v>BEMETA DARK Törölközőtartó polc, 550x120x265mm, fekete (104219070)</x:v>
      </x:c>
      <x:c t="str">
        <x:v>SAPHO</x:v>
      </x:c>
      <x:c t="str">
        <x:v>8592207002113</x:v>
      </x:c>
      <x:c t="str">
        <x:v>db        </x:v>
      </x:c>
      <x:c t="str">
        <x:v>74182000</x:v>
      </x:c>
      <x:c t="n">
        <x:v>1.8000</x:v>
      </x:c>
      <x:c t="str">
        <x:v>104219070</x:v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XR421W</x:v>
      </x:c>
      <x:c t="str">
        <x:v>BEMETA WHITE Törölközőtartó polc, 550x120x265mm, fehér (104219074)</x:v>
      </x:c>
      <x:c t="str">
        <x:v>SAPHO</x:v>
      </x:c>
      <x:c t="str">
        <x:v>8592207024030</x:v>
      </x:c>
      <x:c t="str">
        <x:v>db        </x:v>
      </x:c>
      <x:c t="str">
        <x:v>74182000</x:v>
      </x:c>
      <x:c t="n">
        <x:v>1.8000</x:v>
      </x:c>
      <x:c t="str">
        <x:v>104219074</x:v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XR422</x:v>
      </x:c>
      <x:c t="str">
        <x:v>BEMETA OMEGA Törölközőtartó polc fogassal, felnyitható, 655x105x270mm, króm (104205162)</x:v>
      </x:c>
      <x:c t="str">
        <x:v>SAPHO</x:v>
      </x:c>
      <x:c t="str">
        <x:v>8592207001208</x:v>
      </x:c>
      <x:c t="str">
        <x:v>db        </x:v>
      </x:c>
      <x:c t="str">
        <x:v>74182000</x:v>
      </x:c>
      <x:c t="n">
        <x:v>1.9300</x:v>
      </x:c>
      <x:c t="str">
        <x:v>104205162</x:v>
      </x:c>
      <x:c t="str">
        <x:v>kiegészítők</x:v>
      </x:c>
      <x:c t="str">
        <x:v>polc</x:v>
      </x:c>
      <x:c t="n">
        <x:v>0.0000</x:v>
      </x:c>
      <x:c t="n">
        <x:v>49000.0000</x:v>
      </x:c>
      <x:c t="str">
        <x:v/>
      </x:c>
    </x:row>
    <x:row>
      <x:c t="str">
        <x:v>XR423</x:v>
      </x:c>
      <x:c t="str">
        <x:v>BEMETA OMEGA Törölközőtartó, 655x55x110mm, króm (104104052)</x:v>
      </x:c>
      <x:c t="str">
        <x:v>SAPHO</x:v>
      </x:c>
      <x:c t="str">
        <x:v>8592207009006</x:v>
      </x:c>
      <x:c t="str">
        <x:v>db        </x:v>
      </x:c>
      <x:c t="str">
        <x:v>74182000</x:v>
      </x:c>
      <x:c t="n">
        <x:v>0.6300</x:v>
      </x:c>
      <x:c t="str">
        <x:v>104104052</x:v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XR425</x:v>
      </x:c>
      <x:c t="str">
        <x:v>BEMETA OMEGA Törölközőtartó, 855x55x120mm, króm (104204272)</x:v>
      </x:c>
      <x:c t="str">
        <x:v>SAPHO</x:v>
      </x:c>
      <x:c t="str">
        <x:v>8592207014451</x:v>
      </x:c>
      <x:c t="str">
        <x:v>db        </x:v>
      </x:c>
      <x:c t="str">
        <x:v>74182000</x:v>
      </x:c>
      <x:c t="n">
        <x:v>0.6400</x:v>
      </x:c>
      <x:c t="str">
        <x:v>104204272</x:v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XR426</x:v>
      </x:c>
      <x:c t="str">
        <x:v>BEMETA OMEGA Törölközőtartó, 855x55x65mm, króm (104204262)</x:v>
      </x:c>
      <x:c t="str">
        <x:v>SAPHO</x:v>
      </x:c>
      <x:c t="str">
        <x:v>8592207019265</x:v>
      </x:c>
      <x:c t="str">
        <x:v>db        </x:v>
      </x:c>
      <x:c t="str">
        <x:v>74182000</x:v>
      </x:c>
      <x:c t="n">
        <x:v>0.6400</x:v>
      </x:c>
      <x:c t="str">
        <x:v>104204262</x:v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XR458</x:v>
      </x:c>
      <x:c t="str">
        <x:v>POLYSAN X-ROUND üvegpolc törölközőtartóval üvegre, króm</x:v>
      </x:c>
      <x:c t="str">
        <x:v>SAPHO</x:v>
      </x:c>
      <x:c t="str">
        <x:v>8590913925306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XR500</x:v>
      </x:c>
      <x:c t="str">
        <x:v>BEMETA OMEGA Kád kapaszkodó, 500x55x65mm, króm (102307052)</x:v>
      </x:c>
      <x:c t="str">
        <x:v>SAPHO</x:v>
      </x:c>
      <x:c t="str">
        <x:v>8592207000782</x:v>
      </x:c>
      <x:c t="str">
        <x:v>db        </x:v>
      </x:c>
      <x:c t="str">
        <x:v>74182000</x:v>
      </x:c>
      <x:c t="n">
        <x:v>0.6000</x:v>
      </x:c>
      <x:c t="str">
        <x:v>102307052</x:v>
      </x:c>
      <x:c t="str">
        <x:v>kiegészítők</x:v>
      </x:c>
      <x:c t="str">
        <x:v>kapaszkodó</x:v>
      </x:c>
      <x:c t="n">
        <x:v>0.0000</x:v>
      </x:c>
      <x:c t="n">
        <x:v>16000.0000</x:v>
      </x:c>
      <x:c t="str">
        <x:v/>
      </x:c>
    </x:row>
    <x:row>
      <x:c t="str">
        <x:v>XR501</x:v>
      </x:c>
      <x:c t="str">
        <x:v>BEMETA OMEGA Kád kapaszkodó, 355x55x75mm, króm (102307012)</x:v>
      </x:c>
      <x:c t="str">
        <x:v>SAPHO</x:v>
      </x:c>
      <x:c t="str">
        <x:v>8592207008849</x:v>
      </x:c>
      <x:c t="str">
        <x:v>db        </x:v>
      </x:c>
      <x:c t="str">
        <x:v>74182000</x:v>
      </x:c>
      <x:c t="n">
        <x:v>0.5220</x:v>
      </x:c>
      <x:c t="str">
        <x:v>102307012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XR502</x:v>
      </x:c>
      <x:c t="str">
        <x:v>BEMETA OMEGA Kád kapaszkodó, 460x250x80mm, króm (102307022)</x:v>
      </x:c>
      <x:c t="str">
        <x:v>SAPHO</x:v>
      </x:c>
      <x:c t="str">
        <x:v>8592207000799</x:v>
      </x:c>
      <x:c t="str">
        <x:v>db        </x:v>
      </x:c>
      <x:c t="str">
        <x:v>74182000</x:v>
      </x:c>
      <x:c t="n">
        <x:v>0.6110</x:v>
      </x:c>
      <x:c t="str">
        <x:v>102307022</x:v>
      </x:c>
      <x:c t="str">
        <x:v>kiegészítők</x:v>
      </x:c>
      <x:c t="str">
        <x:v>kapaszkodó</x:v>
      </x:c>
      <x:c t="n">
        <x:v>0.0000</x:v>
      </x:c>
      <x:c t="n">
        <x:v>30900.0000</x:v>
      </x:c>
      <x:c t="str">
        <x:v/>
      </x:c>
    </x:row>
    <x:row>
      <x:c t="str">
        <x:v>XR503</x:v>
      </x:c>
      <x:c t="str">
        <x:v>BEMETA OMEGA Kád kapaszkodó szappantartóval, 400x200x130mm, króm (102307032)</x:v>
      </x:c>
      <x:c t="str">
        <x:v>SAPHO</x:v>
      </x:c>
      <x:c t="str">
        <x:v>8592207000805</x:v>
      </x:c>
      <x:c t="str">
        <x:v>db        </x:v>
      </x:c>
      <x:c t="str">
        <x:v>83024190</x:v>
      </x:c>
      <x:c t="n">
        <x:v>0.9450</x:v>
      </x:c>
      <x:c t="str">
        <x:v>102307032</x:v>
      </x:c>
      <x:c t="str">
        <x:v>kiegészítők</x:v>
      </x:c>
      <x:c t="str">
        <x:v>kapaszkodó</x:v>
      </x:c>
      <x:c t="n">
        <x:v>0.0000</x:v>
      </x:c>
      <x:c t="n">
        <x:v>29000.0000</x:v>
      </x:c>
      <x:c t="str">
        <x:v/>
      </x:c>
    </x:row>
    <x:row>
      <x:c t="str">
        <x:v>XR504</x:v>
      </x:c>
      <x:c t="str">
        <x:v>BEMETA OMEGA Kapaszkodó, gumival, 355x50x80mm, króm (104507661)</x:v>
      </x:c>
      <x:c t="str">
        <x:v>SAPHO</x:v>
      </x:c>
      <x:c t="str">
        <x:v>8592207010156</x:v>
      </x:c>
      <x:c t="str">
        <x:v>db        </x:v>
      </x:c>
      <x:c t="str">
        <x:v>73249000</x:v>
      </x:c>
      <x:c t="n">
        <x:v>0.7600</x:v>
      </x:c>
      <x:c t="str">
        <x:v>104507661</x:v>
      </x:c>
      <x:c t="str">
        <x:v>kiegészítők</x:v>
      </x:c>
      <x:c t="str">
        <x:v>kapaszkodó</x:v>
      </x:c>
      <x:c t="n">
        <x:v>0.0000</x:v>
      </x:c>
      <x:c t="n">
        <x:v>15600.0000</x:v>
      </x:c>
      <x:c t="str">
        <x:v/>
      </x:c>
    </x:row>
    <x:row>
      <x:c t="str">
        <x:v>XR505</x:v>
      </x:c>
      <x:c t="str">
        <x:v>BEMETA OMEGA Kapaszkodó, gumival, 455x50x85mm, króm (104507675)</x:v>
      </x:c>
      <x:c t="str">
        <x:v>SAPHO</x:v>
      </x:c>
      <x:c t="str">
        <x:v>8592207010354</x:v>
      </x:c>
      <x:c t="str">
        <x:v>db        </x:v>
      </x:c>
      <x:c t="str">
        <x:v>73249000</x:v>
      </x:c>
      <x:c t="n">
        <x:v>0.8110</x:v>
      </x:c>
      <x:c t="str">
        <x:v>104507675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XR506</x:v>
      </x:c>
      <x:c t="str">
        <x:v>BEMETA OMEGA Kapaszkodó, gumival, 655x50x80mm, króm (104507681)</x:v>
      </x:c>
      <x:c t="str">
        <x:v>SAPHO</x:v>
      </x:c>
      <x:c t="str">
        <x:v>8592207010651</x:v>
      </x:c>
      <x:c t="str">
        <x:v>db        </x:v>
      </x:c>
      <x:c t="str">
        <x:v>73249000</x:v>
      </x:c>
      <x:c t="n">
        <x:v>0.9400</x:v>
      </x:c>
      <x:c t="str">
        <x:v>104507681</x:v>
      </x:c>
      <x:c t="str">
        <x:v>kiegészítők</x:v>
      </x:c>
      <x:c t="str">
        <x:v>kapaszkodó</x:v>
      </x:c>
      <x:c t="n">
        <x:v>0.0000</x:v>
      </x:c>
      <x:c t="n">
        <x:v>20600.0000</x:v>
      </x:c>
      <x:c t="str">
        <x:v/>
      </x:c>
    </x:row>
    <x:row>
      <x:c t="str">
        <x:v>XR507</x:v>
      </x:c>
      <x:c t="str">
        <x:v>BEMETA OMEGA Kapaszkodó 135°, gumival, jobbos, 717x325x80mm, króm (104507711)</x:v>
      </x:c>
      <x:c t="str">
        <x:v>SAPHO</x:v>
      </x:c>
      <x:c t="str">
        <x:v>8592207010729</x:v>
      </x:c>
      <x:c t="str">
        <x:v>db        </x:v>
      </x:c>
      <x:c t="str">
        <x:v>73249000</x:v>
      </x:c>
      <x:c t="n">
        <x:v>1.3160</x:v>
      </x:c>
      <x:c t="str">
        <x:v>104507711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XR508</x:v>
      </x:c>
      <x:c t="str">
        <x:v>BEMETA OMEGA Kapaszkodó 135°, gumival, balos, 717x325x80mm, króm (104507701)</x:v>
      </x:c>
      <x:c t="str">
        <x:v>SAPHO</x:v>
      </x:c>
      <x:c t="str">
        <x:v>8592207010712</x:v>
      </x:c>
      <x:c t="str">
        <x:v>db        </x:v>
      </x:c>
      <x:c t="str">
        <x:v>73249000</x:v>
      </x:c>
      <x:c t="n">
        <x:v>1.3160</x:v>
      </x:c>
      <x:c t="str">
        <x:v>104507701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XR509</x:v>
      </x:c>
      <x:c t="str">
        <x:v>BEMETA OMEGA Kapaszkodó 90°, gumival, jobbos, 420x420x80mm, króm (104507731)</x:v>
      </x:c>
      <x:c t="str">
        <x:v>SAPHO</x:v>
      </x:c>
      <x:c t="str">
        <x:v>8592207010743</x:v>
      </x:c>
      <x:c t="str">
        <x:v>db        </x:v>
      </x:c>
      <x:c t="str">
        <x:v>73249000</x:v>
      </x:c>
      <x:c t="n">
        <x:v>1.3500</x:v>
      </x:c>
      <x:c t="str">
        <x:v>104507731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>kifutott: 2025.11</x:v>
      </x:c>
    </x:row>
    <x:row>
      <x:c t="str">
        <x:v>XR510</x:v>
      </x:c>
      <x:c t="str">
        <x:v>BEMETA OMEGA Kapaszkodó 90°, gumival, balos, 420x420x80mm, króm (104507721)</x:v>
      </x:c>
      <x:c t="str">
        <x:v>SAPHO</x:v>
      </x:c>
      <x:c t="str">
        <x:v>8592207010750</x:v>
      </x:c>
      <x:c t="str">
        <x:v>db        </x:v>
      </x:c>
      <x:c t="str">
        <x:v>83024190</x:v>
      </x:c>
      <x:c t="n">
        <x:v>1.3500</x:v>
      </x:c>
      <x:c t="str">
        <x:v>104507721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>kifutott: 2025.08</x:v>
      </x:c>
    </x:row>
    <x:row>
      <x:c t="str">
        <x:v>XR600</x:v>
      </x:c>
      <x:c t="str">
        <x:v>BEMETA OMEGA Üvegpolc, 600x55x130mm, króm (104102212)</x:v>
      </x:c>
      <x:c t="str">
        <x:v>SAPHO</x:v>
      </x:c>
      <x:c t="str">
        <x:v>8592207008962</x:v>
      </x:c>
      <x:c t="str">
        <x:v>db        </x:v>
      </x:c>
      <x:c t="str">
        <x:v>74182000</x:v>
      </x:c>
      <x:c t="n">
        <x:v>1.9300</x:v>
      </x:c>
      <x:c t="str">
        <x:v>104102212</x:v>
      </x:c>
      <x:c t="str">
        <x:v>kiegészítők</x:v>
      </x:c>
      <x:c t="str">
        <x:v>polc</x:v>
      </x:c>
      <x:c t="n">
        <x:v>0.0000</x:v>
      </x:c>
      <x:c t="n">
        <x:v>26800.0000</x:v>
      </x:c>
      <x:c t="str">
        <x:v/>
      </x:c>
    </x:row>
    <x:row>
      <x:c t="str">
        <x:v>XR601</x:v>
      </x:c>
      <x:c t="str">
        <x:v>BEMETA OMEGA Üvegpolc, 300x55x130mm, króm (104122042)</x:v>
      </x:c>
      <x:c t="str">
        <x:v>SAPHO</x:v>
      </x:c>
      <x:c t="str">
        <x:v>8592207009310</x:v>
      </x:c>
      <x:c t="str">
        <x:v>db        </x:v>
      </x:c>
      <x:c t="str">
        <x:v>74182000</x:v>
      </x:c>
      <x:c t="n">
        <x:v>0.9500</x:v>
      </x:c>
      <x:c t="str">
        <x:v>104122042</x:v>
      </x:c>
      <x:c t="str">
        <x:v>kiegészítők</x:v>
      </x:c>
      <x:c t="str">
        <x:v>polc</x:v>
      </x:c>
      <x:c t="n">
        <x:v>0.0000</x:v>
      </x:c>
      <x:c t="n">
        <x:v>13400.0000</x:v>
      </x:c>
      <x:c t="str">
        <x:v/>
      </x:c>
    </x:row>
    <x:row>
      <x:c t="str">
        <x:v>XR602</x:v>
      </x:c>
      <x:c t="str">
        <x:v>BEMETA OMEGA Üvegpolc, 400x385x115mm, króm (104202122)</x:v>
      </x:c>
      <x:c t="str">
        <x:v>SAPHO</x:v>
      </x:c>
      <x:c t="str">
        <x:v>8592207001215</x:v>
      </x:c>
      <x:c t="str">
        <x:v>db        </x:v>
      </x:c>
      <x:c t="str">
        <x:v>74182000</x:v>
      </x:c>
      <x:c t="n">
        <x:v>2.3500</x:v>
      </x:c>
      <x:c t="str">
        <x:v>104202122</x:v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XR603</x:v>
      </x:c>
      <x:c t="str">
        <x:v>BEMETA OMEGA Sarok üvegpolc, 255x55x255mm, króm (104102012)</x:v>
      </x:c>
      <x:c t="str">
        <x:v>SAPHO</x:v>
      </x:c>
      <x:c t="str">
        <x:v>8592207008924</x:v>
      </x:c>
      <x:c t="str">
        <x:v>db        </x:v>
      </x:c>
      <x:c t="str">
        <x:v>74182000</x:v>
      </x:c>
      <x:c t="n">
        <x:v>1.2000</x:v>
      </x:c>
      <x:c t="str">
        <x:v>104102012</x:v>
      </x:c>
      <x:c t="str">
        <x:v>kiegészítők</x:v>
      </x:c>
      <x:c t="str">
        <x:v>polc</x:v>
      </x:c>
      <x:c t="n">
        <x:v>0.0000</x:v>
      </x:c>
      <x:c t="n">
        <x:v>15200.0000</x:v>
      </x:c>
      <x:c t="str">
        <x:v/>
      </x:c>
    </x:row>
    <x:row>
      <x:c t="str">
        <x:v>XR604</x:v>
      </x:c>
      <x:c t="str">
        <x:v>BEMETA OMEGA Sarok üvegpolc, 280x380x280mm, króm (104202142)</x:v>
      </x:c>
      <x:c t="str">
        <x:v>SAPHO</x:v>
      </x:c>
      <x:c t="str">
        <x:v>8592207009327</x:v>
      </x:c>
      <x:c t="str">
        <x:v>db        </x:v>
      </x:c>
      <x:c t="str">
        <x:v>74182000</x:v>
      </x:c>
      <x:c t="n">
        <x:v>2.8300</x:v>
      </x:c>
      <x:c t="str">
        <x:v>104202142</x:v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XR605</x:v>
      </x:c>
      <x:c t="str">
        <x:v>BEMETA OMEGA Sarok üvegpolc, 255x70x255mm, króm (104202162)</x:v>
      </x:c>
      <x:c t="str">
        <x:v>SAPHO</x:v>
      </x:c>
      <x:c t="str">
        <x:v>8592207001253</x:v>
      </x:c>
      <x:c t="str">
        <x:v>db        </x:v>
      </x:c>
      <x:c t="str">
        <x:v>74182000</x:v>
      </x:c>
      <x:c t="n">
        <x:v>1.0800</x:v>
      </x:c>
      <x:c t="str">
        <x:v>104202162</x:v>
      </x:c>
      <x:c t="str">
        <x:v>kiegészítők</x:v>
      </x:c>
      <x:c t="str">
        <x:v>polc</x:v>
      </x:c>
      <x:c t="n">
        <x:v>0.0000</x:v>
      </x:c>
      <x:c t="n">
        <x:v>19400.0000</x:v>
      </x:c>
      <x:c t="str">
        <x:v/>
      </x:c>
    </x:row>
    <x:row>
      <x:c t="str">
        <x:v>XR606</x:v>
      </x:c>
      <x:c t="str">
        <x:v>BEMETA OMEGA Sarok üvegpolc, 270x660x270mm, króm (104202152)</x:v>
      </x:c>
      <x:c t="str">
        <x:v>SAPHO</x:v>
      </x:c>
      <x:c t="str">
        <x:v>8592207001246</x:v>
      </x:c>
      <x:c t="str">
        <x:v>db        </x:v>
      </x:c>
      <x:c t="str">
        <x:v>74182000</x:v>
      </x:c>
      <x:c t="n">
        <x:v>4.0800</x:v>
      </x:c>
      <x:c t="str">
        <x:v>104202152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XR607</x:v>
      </x:c>
      <x:c t="str">
        <x:v>BEMETA OMEGA Üvegpolc, 300x55x130mm, króm (104102202)</x:v>
      </x:c>
      <x:c t="str">
        <x:v>SAPHO</x:v>
      </x:c>
      <x:c t="str">
        <x:v>8592207008955</x:v>
      </x:c>
      <x:c t="str">
        <x:v>db        </x:v>
      </x:c>
      <x:c t="str">
        <x:v>74182000</x:v>
      </x:c>
      <x:c t="n">
        <x:v>1.2000</x:v>
      </x:c>
      <x:c t="str">
        <x:v>104102202</x:v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XR608</x:v>
      </x:c>
      <x:c t="str">
        <x:v>BEMETA OMEGA Üvegpolc, 400x665x130mm, króm (104202132)</x:v>
      </x:c>
      <x:c t="str">
        <x:v>SAPHO</x:v>
      </x:c>
      <x:c t="str">
        <x:v>8592207001222</x:v>
      </x:c>
      <x:c t="str">
        <x:v>db        </x:v>
      </x:c>
      <x:c t="str">
        <x:v>74182000</x:v>
      </x:c>
      <x:c t="n">
        <x:v>4.0500</x:v>
      </x:c>
      <x:c t="str">
        <x:v>104202132</x:v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/>
      </x:c>
    </x:row>
    <x:row>
      <x:c t="str">
        <x:v>XR609</x:v>
      </x:c>
      <x:c t="str">
        <x:v>BEMETA OMEGA Üvegpolc, 600x55x130mm, króm (104102042)</x:v>
      </x:c>
      <x:c t="str">
        <x:v>SAPHO</x:v>
      </x:c>
      <x:c t="str">
        <x:v>8592207008931</x:v>
      </x:c>
      <x:c t="str">
        <x:v>db        </x:v>
      </x:c>
      <x:c t="str">
        <x:v>74182000</x:v>
      </x:c>
      <x:c t="n">
        <x:v>1.7400</x:v>
      </x:c>
      <x:c t="str">
        <x:v>104102042</x:v>
      </x:c>
      <x:c t="str">
        <x:v>kiegészítők</x:v>
      </x:c>
      <x:c t="str">
        <x:v>polc</x:v>
      </x:c>
      <x:c t="n">
        <x:v>0.0000</x:v>
      </x:c>
      <x:c t="n">
        <x:v>14600.0000</x:v>
      </x:c>
      <x:c t="str">
        <x:v/>
      </x:c>
    </x:row>
    <x:row>
      <x:c t="str">
        <x:v>XR609B</x:v>
      </x:c>
      <x:c t="str">
        <x:v>BEMETA DARK Üvegpolc, 600x55x130mm, fekete (104102040)</x:v>
      </x:c>
      <x:c t="str">
        <x:v>SAPHO</x:v>
      </x:c>
      <x:c t="str">
        <x:v>8592207015038</x:v>
      </x:c>
      <x:c t="str">
        <x:v>db        </x:v>
      </x:c>
      <x:c t="str">
        <x:v>73249000</x:v>
      </x:c>
      <x:c t="n">
        <x:v>1.8500</x:v>
      </x:c>
      <x:c t="str">
        <x:v>104102040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XR609W</x:v>
      </x:c>
      <x:c t="str">
        <x:v>BEMETA WHITE Üvegpolc, 600x55x130mm, fehér (104102044)</x:v>
      </x:c>
      <x:c t="str">
        <x:v>SAPHO</x:v>
      </x:c>
      <x:c t="str">
        <x:v>8592207020490</x:v>
      </x:c>
      <x:c t="str">
        <x:v>db        </x:v>
      </x:c>
      <x:c t="str">
        <x:v>73249000</x:v>
      </x:c>
      <x:c t="n">
        <x:v>1.5200</x:v>
      </x:c>
      <x:c t="str">
        <x:v>104102044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XR610</x:v>
      </x:c>
      <x:c t="str">
        <x:v>BEMETA OMEGA Üvegpolc, 600x65x130mm, króm (104202042)</x:v>
      </x:c>
      <x:c t="str">
        <x:v>SAPHO</x:v>
      </x:c>
      <x:c t="str">
        <x:v>8592207000744</x:v>
      </x:c>
      <x:c t="str">
        <x:v>db        </x:v>
      </x:c>
      <x:c t="str">
        <x:v>74182000</x:v>
      </x:c>
      <x:c t="n">
        <x:v>1.8000</x:v>
      </x:c>
      <x:c t="str">
        <x:v>104202042</x:v>
      </x:c>
      <x:c t="str">
        <x:v>kiegészítők</x:v>
      </x:c>
      <x:c t="str">
        <x:v>polc</x:v>
      </x:c>
      <x:c t="n">
        <x:v>0.0000</x:v>
      </x:c>
      <x:c t="n">
        <x:v>17800.0000</x:v>
      </x:c>
      <x:c t="str">
        <x:v/>
      </x:c>
    </x:row>
    <x:row>
      <x:c t="str">
        <x:v>XR700</x:v>
      </x:c>
      <x:c t="str">
        <x:v>BEMETA OMEGA Dupla WC papírtartó, 385x55x85mm, króm (104201072)</x:v>
      </x:c>
      <x:c t="str">
        <x:v>SAPHO</x:v>
      </x:c>
      <x:c t="str">
        <x:v>8592207004780</x:v>
      </x:c>
      <x:c t="str">
        <x:v>db        </x:v>
      </x:c>
      <x:c t="str">
        <x:v>74182000</x:v>
      </x:c>
      <x:c t="n">
        <x:v>0.3800</x:v>
      </x:c>
      <x:c t="str">
        <x:v>104201072</x:v>
      </x:c>
      <x:c t="str">
        <x:v>kiegészítők</x:v>
      </x:c>
      <x:c t="str">
        <x:v>WC-papírtartó</x:v>
      </x:c>
      <x:c t="n">
        <x:v>0.0000</x:v>
      </x:c>
      <x:c t="n">
        <x:v>19600.0000</x:v>
      </x:c>
      <x:c t="str">
        <x:v/>
      </x:c>
    </x:row>
    <x:row>
      <x:c t="str">
        <x:v>XR700B</x:v>
      </x:c>
      <x:c t="str">
        <x:v>BEMETA DARK Dupla WC papírtartó, 385x55x85mm, fekete (104201070)</x:v>
      </x:c>
      <x:c t="str">
        <x:v>SAPHO</x:v>
      </x:c>
      <x:c t="str">
        <x:v>8592207007491</x:v>
      </x:c>
      <x:c t="str">
        <x:v>db        </x:v>
      </x:c>
      <x:c t="str">
        <x:v>74182000</x:v>
      </x:c>
      <x:c t="n">
        <x:v>0.3800</x:v>
      </x:c>
      <x:c t="str">
        <x:v>104201070</x:v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/>
      </x:c>
    </x:row>
    <x:row>
      <x:c t="str">
        <x:v>XR700W</x:v>
      </x:c>
      <x:c t="str">
        <x:v>BEMETA WHITE Dupla WC papírtartó, 385x55x85mm (104201074)</x:v>
      </x:c>
      <x:c t="str">
        <x:v>SAPHO</x:v>
      </x:c>
      <x:c t="str">
        <x:v>8592207024566</x:v>
      </x:c>
      <x:c t="str">
        <x:v>db        </x:v>
      </x:c>
      <x:c t="str">
        <x:v>74182000</x:v>
      </x:c>
      <x:c t="n">
        <x:v>0.2930</x:v>
      </x:c>
      <x:c t="str">
        <x:v>104201074</x:v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>kifutott: 2025.11</x:v>
      </x:c>
    </x:row>
    <x:row>
      <x:c t="str">
        <x:v>XR701</x:v>
      </x:c>
      <x:c t="str">
        <x:v>BEMETA OMEGA Tartalék WC papírtartó, 55x165x65mm, króm (104112032)</x:v>
      </x:c>
      <x:c t="str">
        <x:v>SAPHO</x:v>
      </x:c>
      <x:c t="str">
        <x:v>8592207000560</x:v>
      </x:c>
      <x:c t="str">
        <x:v>db        </x:v>
      </x:c>
      <x:c t="str">
        <x:v>74182000</x:v>
      </x:c>
      <x:c t="n">
        <x:v>0.2000</x:v>
      </x:c>
      <x:c t="str">
        <x:v>104112032</x:v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/>
      </x:c>
    </x:row>
    <x:row>
      <x:c t="str">
        <x:v>XR701B</x:v>
      </x:c>
      <x:c t="str">
        <x:v>BEMETA DARK Tartalék WC papírtartó, 55x165x65mm, fekete (104112030)</x:v>
      </x:c>
      <x:c t="str">
        <x:v>SAPHO</x:v>
      </x:c>
      <x:c t="str">
        <x:v>8592207014963</x:v>
      </x:c>
      <x:c t="str">
        <x:v>db        </x:v>
      </x:c>
      <x:c t="str">
        <x:v>73249000</x:v>
      </x:c>
      <x:c t="n">
        <x:v>0.2200</x:v>
      </x:c>
      <x:c t="str">
        <x:v>104112030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XR701GB</x:v>
      </x:c>
      <x:c t="str">
        <x:v>BEMETA SABLO fali tartalék WC-papírtartó, 55x165x65mm, matt arany (160112030)</x:v>
      </x:c>
      <x:c t="str">
        <x:v>SAPHO</x:v>
      </x:c>
      <x:c t="str">
        <x:v>8592207029882</x:v>
      </x:c>
      <x:c t="str">
        <x:v>db        </x:v>
      </x:c>
      <x:c t="str">
        <x:v>73249000</x:v>
      </x:c>
      <x:c t="n">
        <x:v>0.2200</x:v>
      </x:c>
      <x:c t="str">
        <x:v>160112030</x:v>
      </x:c>
      <x:c t="str">
        <x:v>kiegészítők</x:v>
      </x:c>
      <x:c t="str">
        <x:v>WC-papírtartó</x:v>
      </x:c>
      <x:c t="n">
        <x:v>0.0000</x:v>
      </x:c>
      <x:c t="n">
        <x:v>16800.0000</x:v>
      </x:c>
      <x:c t="str">
        <x:v/>
      </x:c>
    </x:row>
    <x:row>
      <x:c t="str">
        <x:v>XR701PG</x:v>
      </x:c>
      <x:c t="str">
        <x:v>BEMETA AMBER fali tartalék WC-papírtartó, 55x165x65mm</x:v>
      </x:c>
      <x:c t="str">
        <x:v>SAPHO</x:v>
      </x:c>
      <x:c t="str">
        <x:v>8592207028762</x:v>
      </x:c>
      <x:c t="str">
        <x:v>db        </x:v>
      </x:c>
      <x:c t="str">
        <x:v>74182000</x:v>
      </x:c>
      <x:c t="n">
        <x:v>0.1600</x:v>
      </x:c>
      <x:c t="str">
        <x:v>155112032</x:v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XR701W</x:v>
      </x:c>
      <x:c t="str">
        <x:v>BEMETA WHITE Tartalék WC papírtartó, 55x165x65mm, fehér (104112034)</x:v>
      </x:c>
      <x:c t="str">
        <x:v>SAPHO</x:v>
      </x:c>
      <x:c t="str">
        <x:v>8592207021084</x:v>
      </x:c>
      <x:c t="str">
        <x:v>db        </x:v>
      </x:c>
      <x:c t="str">
        <x:v>74182000</x:v>
      </x:c>
      <x:c t="n">
        <x:v>0.2200</x:v>
      </x:c>
      <x:c t="str">
        <x:v>104112034</x:v>
      </x:c>
      <x:c t="str">
        <x:v>kiegészítők</x:v>
      </x:c>
      <x:c t="str">
        <x:v>WC-papírtartó</x:v>
      </x:c>
      <x:c t="n">
        <x:v>0.0000</x:v>
      </x:c>
      <x:c t="n">
        <x:v>11200.0000</x:v>
      </x:c>
      <x:c t="str">
        <x:v/>
      </x:c>
    </x:row>
    <x:row>
      <x:c t="str">
        <x:v>XR702</x:v>
      </x:c>
      <x:c t="str">
        <x:v>BEMETA OMEGA WC papírtartó, 142x170x90mm, króm (104212012)</x:v>
      </x:c>
      <x:c t="str">
        <x:v>SAPHO</x:v>
      </x:c>
      <x:c t="str">
        <x:v>8592207000720</x:v>
      </x:c>
      <x:c t="str">
        <x:v>db        </x:v>
      </x:c>
      <x:c t="str">
        <x:v>74182000</x:v>
      </x:c>
      <x:c t="n">
        <x:v>0.4700</x:v>
      </x:c>
      <x:c t="str">
        <x:v>104212012</x:v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XR703</x:v>
      </x:c>
      <x:c t="str">
        <x:v>BEMETA OMEGA WC papírtartó, jobbos, 170x55x70mm, króm (104212032)</x:v>
      </x:c>
      <x:c t="str">
        <x:v>SAPHO</x:v>
      </x:c>
      <x:c t="str">
        <x:v>8592207000737</x:v>
      </x:c>
      <x:c t="str">
        <x:v>db        </x:v>
      </x:c>
      <x:c t="str">
        <x:v>74182000</x:v>
      </x:c>
      <x:c t="n">
        <x:v>0.3600</x:v>
      </x:c>
      <x:c t="str">
        <x:v>104212032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XR703B</x:v>
      </x:c>
      <x:c t="str">
        <x:v>BEMETA DARK WC papírtartó, jobbos, 170x55x70mm, fekete (104212030)</x:v>
      </x:c>
      <x:c t="str">
        <x:v>SAPHO</x:v>
      </x:c>
      <x:c t="str">
        <x:v>8592207014956</x:v>
      </x:c>
      <x:c t="str">
        <x:v>db        </x:v>
      </x:c>
      <x:c t="str">
        <x:v>73249000</x:v>
      </x:c>
      <x:c t="n">
        <x:v>0.1490</x:v>
      </x:c>
      <x:c t="str">
        <x:v>104212030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XR703GB</x:v>
      </x:c>
      <x:c t="str">
        <x:v>BEMETA SABLO fali WC-papírtartó, 175x55x70mm, matt arany (160212030)</x:v>
      </x:c>
      <x:c t="str">
        <x:v>SAPHO</x:v>
      </x:c>
      <x:c t="str">
        <x:v>8592207029868</x:v>
      </x:c>
      <x:c t="str">
        <x:v>db        </x:v>
      </x:c>
      <x:c t="str">
        <x:v>74182000</x:v>
      </x:c>
      <x:c t="n">
        <x:v>0.3600</x:v>
      </x:c>
      <x:c t="str">
        <x:v>160212030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XR703PG</x:v>
      </x:c>
      <x:c t="str">
        <x:v>BEMETA AMBER fali tartalék WC-papírtartó, 55x165x65mm</x:v>
      </x:c>
      <x:c t="str">
        <x:v>SAPHO</x:v>
      </x:c>
      <x:c t="str">
        <x:v>8592207033933</x:v>
      </x:c>
      <x:c t="str">
        <x:v>db        </x:v>
      </x:c>
      <x:c t="str">
        <x:v>74182000</x:v>
      </x:c>
      <x:c t="n">
        <x:v>0.1600</x:v>
      </x:c>
      <x:c t="str">
        <x:v>155212032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XR703W</x:v>
      </x:c>
      <x:c t="str">
        <x:v>BEMETA WHITE WC papírtartó, balos, 175x55x70mm (104212034L)</x:v>
      </x:c>
      <x:c t="str">
        <x:v>SAPHO</x:v>
      </x:c>
      <x:c t="str">
        <x:v>8592207026645</x:v>
      </x:c>
      <x:c t="str">
        <x:v>db        </x:v>
      </x:c>
      <x:c t="str">
        <x:v>74182000</x:v>
      </x:c>
      <x:c t="n">
        <x:v>0.1900</x:v>
      </x:c>
      <x:c t="str">
        <x:v>104212034L</x:v>
      </x:c>
      <x:c t="str">
        <x:v>kiegészítők</x:v>
      </x:c>
      <x:c t="str">
        <x:v>WC-papírtartó</x:v>
      </x:c>
      <x:c t="n">
        <x:v>0.0000</x:v>
      </x:c>
      <x:c t="n">
        <x:v>11900.0000</x:v>
      </x:c>
      <x:c t="str">
        <x:v/>
      </x:c>
    </x:row>
    <x:row>
      <x:c t="str">
        <x:v>XR704</x:v>
      </x:c>
      <x:c t="str">
        <x:v>BEMETA OMEGA WC papírtartó, balos, 140x95x90mm, króm (104112042)</x:v>
      </x:c>
      <x:c t="str">
        <x:v>SAPHO</x:v>
      </x:c>
      <x:c t="str">
        <x:v>8592207009259</x:v>
      </x:c>
      <x:c t="str">
        <x:v>db        </x:v>
      </x:c>
      <x:c t="str">
        <x:v>74182000</x:v>
      </x:c>
      <x:c t="n">
        <x:v>0.2800</x:v>
      </x:c>
      <x:c t="str">
        <x:v>104112042</x:v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XR704B</x:v>
      </x:c>
      <x:c t="str">
        <x:v>BEMETA DARK WC papírtartó, 140x95x90mm, fekete (104112040)</x:v>
      </x:c>
      <x:c t="str">
        <x:v>SAPHO</x:v>
      </x:c>
      <x:c t="str">
        <x:v>8592207015090</x:v>
      </x:c>
      <x:c t="str">
        <x:v>db        </x:v>
      </x:c>
      <x:c t="str">
        <x:v>73249000</x:v>
      </x:c>
      <x:c t="n">
        <x:v>0.2800</x:v>
      </x:c>
      <x:c t="str">
        <x:v>104112040</x:v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XR704GB</x:v>
      </x:c>
      <x:c t="str">
        <x:v>BEMETA SABLO fali WC-papírtartó, 140x95x90mm, matt arany (160112042)</x:v>
      </x:c>
      <x:c t="str">
        <x:v>SAPHO</x:v>
      </x:c>
      <x:c t="str">
        <x:v>8592207032684</x:v>
      </x:c>
      <x:c t="str">
        <x:v>db        </x:v>
      </x:c>
      <x:c t="str">
        <x:v>73249000</x:v>
      </x:c>
      <x:c t="n">
        <x:v>0.2800</x:v>
      </x:c>
      <x:c t="str">
        <x:v>160112042</x:v>
      </x:c>
      <x:c t="str">
        <x:v>kiegészítők</x:v>
      </x:c>
      <x:c t="str">
        <x:v>WC-papírtartó</x:v>
      </x:c>
      <x:c t="n">
        <x:v>0.0000</x:v>
      </x:c>
      <x:c t="n">
        <x:v>21600.0000</x:v>
      </x:c>
      <x:c t="str">
        <x:v/>
      </x:c>
    </x:row>
    <x:row>
      <x:c t="str">
        <x:v>XR704W</x:v>
      </x:c>
      <x:c t="str">
        <x:v>BEMETA WHITE WC papírtartó, 140x95x90mm, fehér (104112044)</x:v>
      </x:c>
      <x:c t="str">
        <x:v>SAPHO</x:v>
      </x:c>
      <x:c t="str">
        <x:v>8592207021176</x:v>
      </x:c>
      <x:c t="str">
        <x:v>db        </x:v>
      </x:c>
      <x:c t="str">
        <x:v>73249000</x:v>
      </x:c>
      <x:c t="n">
        <x:v>0.2800</x:v>
      </x:c>
      <x:c t="str">
        <x:v>104112044</x:v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XR705</x:v>
      </x:c>
      <x:c t="str">
        <x:v>BEMETA OMEGA WC papírtartó, 140x155x80mm, króm (104112012)</x:v>
      </x:c>
      <x:c t="str">
        <x:v>SAPHO</x:v>
      </x:c>
      <x:c t="str">
        <x:v>8592207009235</x:v>
      </x:c>
      <x:c t="str">
        <x:v>db        </x:v>
      </x:c>
      <x:c t="str">
        <x:v>74182000</x:v>
      </x:c>
      <x:c t="n">
        <x:v>0.4470</x:v>
      </x:c>
      <x:c t="str">
        <x:v>104112012</x:v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XR706</x:v>
      </x:c>
      <x:c t="str">
        <x:v>BEMETA OMEGA WC papírtartó, balos, 170x55x70mm, króm (104212032L)</x:v>
      </x:c>
      <x:c t="str">
        <x:v>SAPHO</x:v>
      </x:c>
      <x:c t="str">
        <x:v>8592207012143</x:v>
      </x:c>
      <x:c t="str">
        <x:v>db        </x:v>
      </x:c>
      <x:c t="str">
        <x:v>74182000</x:v>
      </x:c>
      <x:c t="n">
        <x:v>0.1900</x:v>
      </x:c>
      <x:c t="str">
        <x:v>104212032L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XR707</x:v>
      </x:c>
      <x:c t="str">
        <x:v>BEMETA OMEGA tartalék WC-papírtartó 2 gurigának, 55x314x65mm (104112142)</x:v>
      </x:c>
      <x:c t="str">
        <x:v>SAPHO</x:v>
      </x:c>
      <x:c t="str">
        <x:v>8592207028373</x:v>
      </x:c>
      <x:c t="str">
        <x:v>db        </x:v>
      </x:c>
      <x:c t="str">
        <x:v>74182000</x:v>
      </x:c>
      <x:c t="n">
        <x:v>0.3000</x:v>
      </x:c>
      <x:c t="str">
        <x:v>104112142</x:v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XR723</x:v>
      </x:c>
      <x:c t="str">
        <x:v>tartalék WC-papírtartó, króm</x:v>
      </x:c>
      <x:c t="str">
        <x:v>SAPHO</x:v>
      </x:c>
      <x:c t="str">
        <x:v>8590913883880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/>
      </x:c>
    </x:row>
    <x:row>
      <x:c t="str">
        <x:v>XR723B</x:v>
      </x:c>
      <x:c t="str">
        <x:v>tartalék WC-papírtartó, fekete</x:v>
      </x:c>
      <x:c t="str">
        <x:v>SAPHO</x:v>
      </x:c>
      <x:c t="str">
        <x:v>8590913930386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9500.0000</x:v>
      </x:c>
      <x:c t="str">
        <x:v/>
      </x:c>
    </x:row>
    <x:row>
      <x:c t="str">
        <x:v>XR732</x:v>
      </x:c>
      <x:c t="str">
        <x:v>WC-papírtartó, króm</x:v>
      </x:c>
      <x:c t="str">
        <x:v>SAPHO</x:v>
      </x:c>
      <x:c t="str">
        <x:v>8590913883903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XR732B</x:v>
      </x:c>
      <x:c t="str">
        <x:v>WC-papírtartó, fekete</x:v>
      </x:c>
      <x:c t="str">
        <x:v>SAPHO</x:v>
      </x:c>
      <x:c t="str">
        <x:v>8590913929939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12800.0000</x:v>
      </x:c>
      <x:c t="str">
        <x:v/>
      </x:c>
    </x:row>
    <x:row>
      <x:c t="str">
        <x:v>XR732GB</x:v>
      </x:c>
      <x:c t="str">
        <x:v>BEMETA SABLO fali WC-papírtartó, 140x155x80mm, matt arany (160112010)</x:v>
      </x:c>
      <x:c t="str">
        <x:v>SAPHO</x:v>
      </x:c>
      <x:c t="str">
        <x:v>8592207030192</x:v>
      </x:c>
      <x:c t="str">
        <x:v>db        </x:v>
      </x:c>
      <x:c t="str">
        <x:v>73249000</x:v>
      </x:c>
      <x:c t="n">
        <x:v>0.4400</x:v>
      </x:c>
      <x:c t="str">
        <x:v>160112010</x:v>
      </x:c>
      <x:c t="str">
        <x:v>kiegészítők</x:v>
      </x:c>
      <x:c t="str">
        <x:v>WC-papírtartó</x:v>
      </x:c>
      <x:c t="n">
        <x:v>0.0000</x:v>
      </x:c>
      <x:c t="n">
        <x:v>27000.0000</x:v>
      </x:c>
      <x:c t="str">
        <x:v/>
      </x:c>
    </x:row>
    <x:row>
      <x:c t="str">
        <x:v>XR732PG</x:v>
      </x:c>
      <x:c t="str">
        <x:v>BEMETA AMBER fali WC-papírtartó, 140x155x80mm</x:v>
      </x:c>
      <x:c t="str">
        <x:v>SAPHO</x:v>
      </x:c>
      <x:c t="str">
        <x:v>8592207028786</x:v>
      </x:c>
      <x:c t="str">
        <x:v>db        </x:v>
      </x:c>
      <x:c t="str">
        <x:v>74182000</x:v>
      </x:c>
      <x:c t="n">
        <x:v>0.4600</x:v>
      </x:c>
      <x:c t="str">
        <x:v>155112012</x:v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/>
      </x:c>
    </x:row>
    <x:row>
      <x:c t="str">
        <x:v>XR732W</x:v>
      </x:c>
      <x:c t="str">
        <x:v>BEMETA WHITE WC papírtartó, 140x155x80mm, fehér (104112014)</x:v>
      </x:c>
      <x:c t="str">
        <x:v>SAPHO</x:v>
      </x:c>
      <x:c t="str">
        <x:v>8592207020926</x:v>
      </x:c>
      <x:c t="str">
        <x:v>db        </x:v>
      </x:c>
      <x:c t="str">
        <x:v>73249000</x:v>
      </x:c>
      <x:c t="n">
        <x:v>0.4400</x:v>
      </x:c>
      <x:c t="str">
        <x:v>104112014</x:v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XR800</x:v>
      </x:c>
      <x:c t="str">
        <x:v>BEMETA CYTRO Szappantartó polírozott felület, 270x40x110mm, króm (146102272)</x:v>
      </x:c>
      <x:c t="str">
        <x:v>SAPHO</x:v>
      </x:c>
      <x:c t="str">
        <x:v>8592207016042</x:v>
      </x:c>
      <x:c t="str">
        <x:v>db        </x:v>
      </x:c>
      <x:c t="str">
        <x:v>94032080</x:v>
      </x:c>
      <x:c t="n">
        <x:v>0.9130</x:v>
      </x:c>
      <x:c t="str">
        <x:v>146102272</x:v>
      </x:c>
      <x:c t="str">
        <x:v>kiegészítők</x:v>
      </x:c>
      <x:c t="str">
        <x:v>szappantartó</x:v>
      </x:c>
      <x:c t="n">
        <x:v>0.0000</x:v>
      </x:c>
      <x:c t="n">
        <x:v>26500.0000</x:v>
      </x:c>
      <x:c t="str">
        <x:v/>
      </x:c>
    </x:row>
    <x:row>
      <x:c t="str">
        <x:v>XR801</x:v>
      </x:c>
      <x:c t="str">
        <x:v>BEMETA OMEGA Szappantartó, 140x55x125mm, króm (104108162)</x:v>
      </x:c>
      <x:c t="str">
        <x:v>SAPHO</x:v>
      </x:c>
      <x:c t="str">
        <x:v>8592207009129</x:v>
      </x:c>
      <x:c t="str">
        <x:v>db        </x:v>
      </x:c>
      <x:c t="str">
        <x:v>74182000</x:v>
      </x:c>
      <x:c t="n">
        <x:v>0.2940</x:v>
      </x:c>
      <x:c t="str">
        <x:v>104108162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XR801B</x:v>
      </x:c>
      <x:c t="str">
        <x:v>BEMETA DARK Szappantartó, 140x55x125mm, fekete (104108160)</x:v>
      </x:c>
      <x:c t="str">
        <x:v>SAPHO</x:v>
      </x:c>
      <x:c t="str">
        <x:v>8592207014987</x:v>
      </x:c>
      <x:c t="str">
        <x:v>db        </x:v>
      </x:c>
      <x:c t="str">
        <x:v>73249000</x:v>
      </x:c>
      <x:c t="n">
        <x:v>0.2500</x:v>
      </x:c>
      <x:c t="str">
        <x:v>104108160</x:v>
      </x:c>
      <x:c t="str">
        <x:v>kiegészítők</x:v>
      </x:c>
      <x:c t="str">
        <x:v>szappantartó</x:v>
      </x:c>
      <x:c t="n">
        <x:v>0.0000</x:v>
      </x:c>
      <x:c t="n">
        <x:v>14400.0000</x:v>
      </x:c>
      <x:c t="str">
        <x:v/>
      </x:c>
    </x:row>
    <x:row>
      <x:c t="str">
        <x:v>XR802</x:v>
      </x:c>
      <x:c t="str">
        <x:v>BEMETA OMEGA Mágneses szappantartó, 55x55x70mm, króm (104108202)</x:v>
      </x:c>
      <x:c t="str">
        <x:v>SAPHO</x:v>
      </x:c>
      <x:c t="str">
        <x:v>8592207012921</x:v>
      </x:c>
      <x:c t="str">
        <x:v>db        </x:v>
      </x:c>
      <x:c t="str">
        <x:v>74182000</x:v>
      </x:c>
      <x:c t="n">
        <x:v>0.2000</x:v>
      </x:c>
      <x:c t="str">
        <x:v>104108202</x:v>
      </x:c>
      <x:c t="str">
        <x:v>kiegészítők</x:v>
      </x:c>
      <x:c t="str">
        <x:v>szappantartó</x:v>
      </x:c>
      <x:c t="n">
        <x:v>0.0000</x:v>
      </x:c>
      <x:c t="n">
        <x:v>10200.0000</x:v>
      </x:c>
      <x:c t="str">
        <x:v/>
      </x:c>
    </x:row>
    <x:row>
      <x:c t="str">
        <x:v>XR803</x:v>
      </x:c>
      <x:c t="str">
        <x:v>BEMETA OMEGA Szappantartó, 110x55x105mm, króm (104108042)</x:v>
      </x:c>
      <x:c t="str">
        <x:v>SAPHO</x:v>
      </x:c>
      <x:c t="str">
        <x:v>8592207009105</x:v>
      </x:c>
      <x:c t="str">
        <x:v>db        </x:v>
      </x:c>
      <x:c t="str">
        <x:v>74182000</x:v>
      </x:c>
      <x:c t="n">
        <x:v>0.4400</x:v>
      </x:c>
      <x:c t="str">
        <x:v>104108042</x:v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XR803B</x:v>
      </x:c>
      <x:c t="str">
        <x:v>BEMETA DARK Szappantartó, 110x55x129mm, fekete (104108040)</x:v>
      </x:c>
      <x:c t="str">
        <x:v>SAPHO</x:v>
      </x:c>
      <x:c t="str">
        <x:v>8592207015083</x:v>
      </x:c>
      <x:c t="str">
        <x:v>db        </x:v>
      </x:c>
      <x:c t="str">
        <x:v>73249000</x:v>
      </x:c>
      <x:c t="n">
        <x:v>0.5700</x:v>
      </x:c>
      <x:c t="str">
        <x:v>104108040</x:v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XR803GB</x:v>
      </x:c>
      <x:c t="str">
        <x:v>BEMETA SABLO fali szappantartó, 110x55x105mm, matt arany (160108042)</x:v>
      </x:c>
      <x:c t="str">
        <x:v>SAPHO</x:v>
      </x:c>
      <x:c t="str">
        <x:v>8592207032608</x:v>
      </x:c>
      <x:c t="str">
        <x:v>db        </x:v>
      </x:c>
      <x:c t="str">
        <x:v>73249000</x:v>
      </x:c>
      <x:c t="n">
        <x:v>0.5700</x:v>
      </x:c>
      <x:c t="str">
        <x:v>160108042</x:v>
      </x:c>
      <x:c t="str">
        <x:v>kiegészítők</x:v>
      </x:c>
      <x:c t="str">
        <x:v>szappantartó</x:v>
      </x:c>
      <x:c t="n">
        <x:v>0.0000</x:v>
      </x:c>
      <x:c t="n">
        <x:v>21000.0000</x:v>
      </x:c>
      <x:c t="str">
        <x:v/>
      </x:c>
    </x:row>
    <x:row>
      <x:c t="str">
        <x:v>XR803PG</x:v>
      </x:c>
      <x:c t="str">
        <x:v>BEMETA AMBER fali szappantartó, 110x55x105mm</x:v>
      </x:c>
      <x:c t="str">
        <x:v>SAPHO</x:v>
      </x:c>
      <x:c t="str">
        <x:v>8592207028878</x:v>
      </x:c>
      <x:c t="str">
        <x:v>db        </x:v>
      </x:c>
      <x:c t="str">
        <x:v>74182000</x:v>
      </x:c>
      <x:c t="n">
        <x:v>0.4400</x:v>
      </x:c>
      <x:c t="str">
        <x:v>155108042</x:v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XR803W</x:v>
      </x:c>
      <x:c t="str">
        <x:v>BEMETA WHITE Szappantartó, 110x55x105mm, fehér (104108044)</x:v>
      </x:c>
      <x:c t="str">
        <x:v>SAPHO</x:v>
      </x:c>
      <x:c t="str">
        <x:v>8592207020858</x:v>
      </x:c>
      <x:c t="str">
        <x:v>db        </x:v>
      </x:c>
      <x:c t="str">
        <x:v>74182000</x:v>
      </x:c>
      <x:c t="n">
        <x:v>0.5700</x:v>
      </x:c>
      <x:c t="str">
        <x:v>104108044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/>
      </x:c>
    </x:row>
    <x:row>
      <x:c t="str">
        <x:v>XR804</x:v>
      </x:c>
      <x:c t="str">
        <x:v>BEMETA OMEGA Szappantartó, 125x55x115mm, króm (104208082)</x:v>
      </x:c>
      <x:c t="str">
        <x:v>SAPHO</x:v>
      </x:c>
      <x:c t="str">
        <x:v>8592207009402</x:v>
      </x:c>
      <x:c t="str">
        <x:v>db        </x:v>
      </x:c>
      <x:c t="str">
        <x:v>74182000</x:v>
      </x:c>
      <x:c t="n">
        <x:v>0.2840</x:v>
      </x:c>
      <x:c t="str">
        <x:v>104208082</x:v>
      </x:c>
      <x:c t="str">
        <x:v>kiegészítők</x:v>
      </x:c>
      <x:c t="str">
        <x:v>szappantartó</x:v>
      </x:c>
      <x:c t="n">
        <x:v>0.0000</x:v>
      </x:c>
      <x:c t="n">
        <x:v>9800.0000</x:v>
      </x:c>
      <x:c t="str">
        <x:v/>
      </x:c>
    </x:row>
    <x:row>
      <x:c t="str">
        <x:v>XR805</x:v>
      </x:c>
      <x:c t="str">
        <x:v>BEMETA OMEGA Álló szappantartó, 110x60x110mm, króm (138108191)</x:v>
      </x:c>
      <x:c t="str">
        <x:v>SAPHO</x:v>
      </x:c>
      <x:c t="str">
        <x:v>8592207007736</x:v>
      </x:c>
      <x:c t="str">
        <x:v>db        </x:v>
      </x:c>
      <x:c t="str">
        <x:v>74182000</x:v>
      </x:c>
      <x:c t="n">
        <x:v>0.4500</x:v>
      </x:c>
      <x:c t="str">
        <x:v>138108191</x:v>
      </x:c>
      <x:c t="str">
        <x:v>kiegészítők</x:v>
      </x:c>
      <x:c t="str">
        <x:v>szappantartó</x:v>
      </x:c>
      <x:c t="n">
        <x:v>0.0000</x:v>
      </x:c>
      <x:c t="n">
        <x:v>9800.0000</x:v>
      </x:c>
      <x:c t="str">
        <x:v/>
      </x:c>
    </x:row>
    <x:row>
      <x:c t="str">
        <x:v>XR900</x:v>
      </x:c>
      <x:c t="str">
        <x:v>BEMETA OMEGA Dupla pohár és fogkefetartó, 190x95x125mm, króm (104110042)</x:v>
      </x:c>
      <x:c t="str">
        <x:v>SAPHO</x:v>
      </x:c>
      <x:c t="str">
        <x:v>8592207001390</x:v>
      </x:c>
      <x:c t="str">
        <x:v>db        </x:v>
      </x:c>
      <x:c t="str">
        <x:v>74182000</x:v>
      </x:c>
      <x:c t="n">
        <x:v>0.7200</x:v>
      </x:c>
      <x:c t="str">
        <x:v>104110042</x:v>
      </x:c>
      <x:c t="str">
        <x:v>kiegészítők</x:v>
      </x:c>
      <x:c t="str">
        <x:v>fogkefetartó</x:v>
      </x:c>
      <x:c t="n">
        <x:v>0.0000</x:v>
      </x:c>
      <x:c t="n">
        <x:v>21600.0000</x:v>
      </x:c>
      <x:c t="str">
        <x:v/>
      </x:c>
    </x:row>
    <x:row>
      <x:c t="str">
        <x:v>XR901</x:v>
      </x:c>
      <x:c t="str">
        <x:v>BEMETA OMEGA Fogkefetartó, 105x55x85mm, króm (104110032)</x:v>
      </x:c>
      <x:c t="str">
        <x:v>SAPHO</x:v>
      </x:c>
      <x:c t="str">
        <x:v>8592207009228</x:v>
      </x:c>
      <x:c t="str">
        <x:v>db        </x:v>
      </x:c>
      <x:c t="str">
        <x:v>74182000</x:v>
      </x:c>
      <x:c t="n">
        <x:v>0.1800</x:v>
      </x:c>
      <x:c t="str">
        <x:v>104110032</x:v>
      </x:c>
      <x:c t="str">
        <x:v>kiegészítők</x:v>
      </x:c>
      <x:c t="str">
        <x:v>fogkefetartó</x:v>
      </x:c>
      <x:c t="n">
        <x:v>0.0000</x:v>
      </x:c>
      <x:c t="n">
        <x:v>9400.0000</x:v>
      </x:c>
      <x:c t="str">
        <x:v/>
      </x:c>
    </x:row>
    <x:row>
      <x:c t="str">
        <x:v>XR901B</x:v>
      </x:c>
      <x:c t="str">
        <x:v>BEMETA DARK Fogkefetartó, 105x54x89mm, fekete (104110030)</x:v>
      </x:c>
      <x:c t="str">
        <x:v>SAPHO</x:v>
      </x:c>
      <x:c t="str">
        <x:v>8592207015755</x:v>
      </x:c>
      <x:c t="str">
        <x:v>db        </x:v>
      </x:c>
      <x:c t="str">
        <x:v>74182000</x:v>
      </x:c>
      <x:c t="n">
        <x:v>0.2000</x:v>
      </x:c>
      <x:c t="str">
        <x:v>104110030</x:v>
      </x:c>
      <x:c t="str">
        <x:v>kiegészítők</x:v>
      </x:c>
      <x:c t="str">
        <x:v>fogkefetartó</x:v>
      </x:c>
      <x:c t="n">
        <x:v>0.0000</x:v>
      </x:c>
      <x:c t="n">
        <x:v>11200.0000</x:v>
      </x:c>
      <x:c t="str">
        <x:v/>
      </x:c>
    </x:row>
    <x:row>
      <x:c t="str">
        <x:v>XR902</x:v>
      </x:c>
      <x:c t="str">
        <x:v>BEMETA OMEGA Dupla pohártartó, 160x95x90mm, króm (104110022)</x:v>
      </x:c>
      <x:c t="str">
        <x:v>SAPHO</x:v>
      </x:c>
      <x:c t="str">
        <x:v>8592207009211</x:v>
      </x:c>
      <x:c t="str">
        <x:v>db        </x:v>
      </x:c>
      <x:c t="str">
        <x:v>74182000</x:v>
      </x:c>
      <x:c t="n">
        <x:v>0.7300</x:v>
      </x:c>
      <x:c t="str">
        <x:v>104110022</x:v>
      </x:c>
      <x:c t="str">
        <x:v>kiegészítők</x:v>
      </x:c>
      <x:c t="str">
        <x:v>fogkefetartó</x:v>
      </x:c>
      <x:c t="n">
        <x:v>0.0000</x:v>
      </x:c>
      <x:c t="n">
        <x:v>16600.0000</x:v>
      </x:c>
      <x:c t="str">
        <x:v/>
      </x:c>
    </x:row>
    <x:row>
      <x:c t="str">
        <x:v>XR903</x:v>
      </x:c>
      <x:c t="str">
        <x:v>BEMETA OMEGA Pohártartó, 70x95x105mm, króm (104110012)</x:v>
      </x:c>
      <x:c t="str">
        <x:v>SAPHO</x:v>
      </x:c>
      <x:c t="str">
        <x:v>8592207009198</x:v>
      </x:c>
      <x:c t="str">
        <x:v>db        </x:v>
      </x:c>
      <x:c t="str">
        <x:v>74182000</x:v>
      </x:c>
      <x:c t="n">
        <x:v>0.4200</x:v>
      </x:c>
      <x:c t="str">
        <x:v>104110012</x:v>
      </x:c>
      <x:c t="str">
        <x:v>kiegészítők</x:v>
      </x:c>
      <x:c t="str">
        <x:v>fogkefetartó</x:v>
      </x:c>
      <x:c t="n">
        <x:v>0.0000</x:v>
      </x:c>
      <x:c t="n">
        <x:v>11000.0000</x:v>
      </x:c>
      <x:c t="str">
        <x:v/>
      </x:c>
    </x:row>
    <x:row>
      <x:c t="str">
        <x:v>XR903B</x:v>
      </x:c>
      <x:c t="str">
        <x:v>BEMETA DARK Pohártartó, 70x95x105mm, fekete (104110010)</x:v>
      </x:c>
      <x:c t="str">
        <x:v>SAPHO</x:v>
      </x:c>
      <x:c t="str">
        <x:v>8592207015021</x:v>
      </x:c>
      <x:c t="str">
        <x:v>db        </x:v>
      </x:c>
      <x:c t="str">
        <x:v>73249000</x:v>
      </x:c>
      <x:c t="n">
        <x:v>0.5700</x:v>
      </x:c>
      <x:c t="str">
        <x:v>104110010</x:v>
      </x:c>
      <x:c t="str">
        <x:v>kiegészítők</x:v>
      </x:c>
      <x:c t="str">
        <x:v>fogkefetartó</x:v>
      </x:c>
      <x:c t="n">
        <x:v>0.0000</x:v>
      </x:c>
      <x:c t="n">
        <x:v>14400.0000</x:v>
      </x:c>
      <x:c t="str">
        <x:v/>
      </x:c>
    </x:row>
    <x:row>
      <x:c t="str">
        <x:v>XR903GB</x:v>
      </x:c>
      <x:c t="str">
        <x:v>BEMETA SABLO fali fogkefetartó, 70x95x105mm, matt arany (160110012)</x:v>
      </x:c>
      <x:c t="str">
        <x:v>SAPHO</x:v>
      </x:c>
      <x:c t="str">
        <x:v>8592207032646</x:v>
      </x:c>
      <x:c t="str">
        <x:v>db        </x:v>
      </x:c>
      <x:c t="str">
        <x:v>73249000</x:v>
      </x:c>
      <x:c t="n">
        <x:v>0.5700</x:v>
      </x:c>
      <x:c t="str">
        <x:v>160110012</x:v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XR903PG</x:v>
      </x:c>
      <x:c t="str">
        <x:v>BEMETA AMBER fali fogkefetartó, 70x95x105mm</x:v>
      </x:c>
      <x:c t="str">
        <x:v>SAPHO</x:v>
      </x:c>
      <x:c t="str">
        <x:v>8592207026546</x:v>
      </x:c>
      <x:c t="str">
        <x:v>db        </x:v>
      </x:c>
      <x:c t="str">
        <x:v>74182000</x:v>
      </x:c>
      <x:c t="n">
        <x:v>0.4200</x:v>
      </x:c>
      <x:c t="str">
        <x:v>155110012</x:v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XR903W</x:v>
      </x:c>
      <x:c t="str">
        <x:v>BEMETA WHITE Fogkefetartó, 70x95x105mm, fehér (104110014)</x:v>
      </x:c>
      <x:c t="str">
        <x:v>SAPHO</x:v>
      </x:c>
      <x:c t="str">
        <x:v>8592207020896</x:v>
      </x:c>
      <x:c t="str">
        <x:v>db        </x:v>
      </x:c>
      <x:c t="str">
        <x:v>73249000</x:v>
      </x:c>
      <x:c t="n">
        <x:v>0.5700</x:v>
      </x:c>
      <x:c t="str">
        <x:v>104110014</x:v>
      </x:c>
      <x:c t="str">
        <x:v>kiegészítők</x:v>
      </x:c>
      <x:c t="str">
        <x:v>fogkefetartó</x:v>
      </x:c>
      <x:c t="n">
        <x:v>0.0000</x:v>
      </x:c>
      <x:c t="n">
        <x:v>12200.0000</x:v>
      </x:c>
      <x:c t="str">
        <x:v/>
      </x:c>
    </x:row>
    <x:row>
      <x:c t="str">
        <x:v>XR904</x:v>
      </x:c>
      <x:c t="str">
        <x:v>BEMETA OMEGA Álló pohártartó, 80x100x80mm, króm (138110061)</x:v>
      </x:c>
      <x:c t="str">
        <x:v>SAPHO</x:v>
      </x:c>
      <x:c t="str">
        <x:v>8592207007729</x:v>
      </x:c>
      <x:c t="str">
        <x:v>db        </x:v>
      </x:c>
      <x:c t="str">
        <x:v>74182000</x:v>
      </x:c>
      <x:c t="n">
        <x:v>0.4200</x:v>
      </x:c>
      <x:c t="str">
        <x:v>138110061</x:v>
      </x:c>
      <x:c t="str">
        <x:v>kiegészítők</x:v>
      </x:c>
      <x:c t="str">
        <x:v>fogkefetartó</x:v>
      </x:c>
      <x:c t="n">
        <x:v>0.0000</x:v>
      </x:c>
      <x:c t="n">
        <x:v>10200.0000</x:v>
      </x:c>
      <x:c t="str">
        <x:v/>
      </x:c>
    </x:row>
    <x:row>
      <x:c t="str">
        <x:v>XS100</x:v>
      </x:c>
      <x:c t="str">
        <x:v>BEMETA NEO Szappanadagoló, 55x175x85mm, 150ml, inox/matt (104109015)</x:v>
      </x:c>
      <x:c t="str">
        <x:v>SAPHO</x:v>
      </x:c>
      <x:c t="str">
        <x:v>8592207009143</x:v>
      </x:c>
      <x:c t="str">
        <x:v>db        </x:v>
      </x:c>
      <x:c t="str">
        <x:v>73249000</x:v>
      </x:c>
      <x:c t="n">
        <x:v>0.5580</x:v>
      </x:c>
      <x:c t="str">
        <x:v>104109015</x:v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/>
      </x:c>
    </x:row>
    <x:row>
      <x:c t="str">
        <x:v>XS101</x:v>
      </x:c>
      <x:c t="str">
        <x:v>BEMETA NEO Szappanadagoló, 80x190x133mm, 230ml, inox/matt (104109016)</x:v>
      </x:c>
      <x:c t="str">
        <x:v>SAPHO</x:v>
      </x:c>
      <x:c t="str">
        <x:v>8592207009150</x:v>
      </x:c>
      <x:c t="str">
        <x:v>db        </x:v>
      </x:c>
      <x:c t="str">
        <x:v>73249000</x:v>
      </x:c>
      <x:c t="n">
        <x:v>0.7140</x:v>
      </x:c>
      <x:c t="str">
        <x:v>104109016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XS102</x:v>
      </x:c>
      <x:c t="str">
        <x:v>BEMETA NEO Szappanadagoló JUMBO, 70x230x110mm, 550ml, inox/matt (104109035)</x:v>
      </x:c>
      <x:c t="str">
        <x:v>SAPHO</x:v>
      </x:c>
      <x:c t="str">
        <x:v>8592207001994</x:v>
      </x:c>
      <x:c t="str">
        <x:v>db        </x:v>
      </x:c>
      <x:c t="str">
        <x:v>84798997</x:v>
      </x:c>
      <x:c t="n">
        <x:v>1.0540</x:v>
      </x:c>
      <x:c t="str">
        <x:v>104109035</x:v>
      </x:c>
      <x:c t="str">
        <x:v>kiegészítők</x:v>
      </x:c>
      <x:c t="str">
        <x:v>szappanadagoló</x:v>
      </x:c>
      <x:c t="n">
        <x:v>0.0000</x:v>
      </x:c>
      <x:c t="n">
        <x:v>43000.0000</x:v>
      </x:c>
      <x:c t="str">
        <x:v/>
      </x:c>
    </x:row>
    <x:row>
      <x:c t="str">
        <x:v>XS103</x:v>
      </x:c>
      <x:c t="str">
        <x:v>BEMETA NEO Szappanadagoló, MINI üveg, 75x145x100mm, 200ml, inox/matt (104109115)</x:v>
      </x:c>
      <x:c t="str">
        <x:v>SAPHO</x:v>
      </x:c>
      <x:c t="str">
        <x:v>8592207009181</x:v>
      </x:c>
      <x:c t="str">
        <x:v>db        </x:v>
      </x:c>
      <x:c t="str">
        <x:v>84798997</x:v>
      </x:c>
      <x:c t="n">
        <x:v>0.5730</x:v>
      </x:c>
      <x:c t="str">
        <x:v>104109115</x:v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XS104B</x:v>
      </x:c>
      <x:c t="str">
        <x:v>BEMETA GAMMA fali szappanadagoló, 115x115x95mm, 200ml, króm/fekete</x:v>
      </x:c>
      <x:c t="str">
        <x:v>SAPHO</x:v>
      </x:c>
      <x:c t="str">
        <x:v>8592207028038</x:v>
      </x:c>
      <x:c t="str">
        <x:v>db        </x:v>
      </x:c>
      <x:c t="str">
        <x:v>73249000</x:v>
      </x:c>
      <x:c t="n">
        <x:v>0.7140</x:v>
      </x:c>
      <x:c t="str">
        <x:v>145409012</x:v>
      </x:c>
      <x:c t="str">
        <x:v>kiegészítők</x:v>
      </x:c>
      <x:c t="str">
        <x:v>szappanadagoló</x:v>
      </x:c>
      <x:c t="n">
        <x:v>0.0000</x:v>
      </x:c>
      <x:c t="n">
        <x:v>35000.0000</x:v>
      </x:c>
      <x:c t="str">
        <x:v/>
      </x:c>
    </x:row>
    <x:row>
      <x:c t="str">
        <x:v>XS104W</x:v>
      </x:c>
      <x:c t="str">
        <x:v>BEMETA GAMMA fali szappanadagoló, 115x115x95mm, 200ml, króm/fehér</x:v>
      </x:c>
      <x:c t="str">
        <x:v>SAPHO</x:v>
      </x:c>
      <x:c t="str">
        <x:v>8592207028021</x:v>
      </x:c>
      <x:c t="str">
        <x:v>db        </x:v>
      </x:c>
      <x:c t="str">
        <x:v>73249000</x:v>
      </x:c>
      <x:c t="n">
        <x:v>0.7140</x:v>
      </x:c>
      <x:c t="str">
        <x:v>145509012</x:v>
      </x:c>
      <x:c t="str">
        <x:v>kiegészítők</x:v>
      </x:c>
      <x:c t="str">
        <x:v>szappanadagoló</x:v>
      </x:c>
      <x:c t="n">
        <x:v>0.0000</x:v>
      </x:c>
      <x:c t="n">
        <x:v>35000.0000</x:v>
      </x:c>
      <x:c t="str">
        <x:v/>
      </x:c>
    </x:row>
    <x:row>
      <x:c t="str">
        <x:v>XS105B</x:v>
      </x:c>
      <x:c t="str">
        <x:v>BEMETA GAMMA fali fogkefetartó, 115x115x95mm, króm/fekete</x:v>
      </x:c>
      <x:c t="str">
        <x:v>SAPHO</x:v>
      </x:c>
      <x:c t="str">
        <x:v>8592207028052</x:v>
      </x:c>
      <x:c t="str">
        <x:v>db        </x:v>
      </x:c>
      <x:c t="str">
        <x:v>73249000</x:v>
      </x:c>
      <x:c t="n">
        <x:v>0.2360</x:v>
      </x:c>
      <x:c t="str">
        <x:v>145411012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XS105W</x:v>
      </x:c>
      <x:c t="str">
        <x:v>BEMETA GAMMA fali fogkefetartó, 115x115x95mm, króm/fehér</x:v>
      </x:c>
      <x:c t="str">
        <x:v>SAPHO</x:v>
      </x:c>
      <x:c t="str">
        <x:v>8592207028045</x:v>
      </x:c>
      <x:c t="str">
        <x:v>db        </x:v>
      </x:c>
      <x:c t="str">
        <x:v>73249000</x:v>
      </x:c>
      <x:c t="n">
        <x:v>0.2360</x:v>
      </x:c>
      <x:c t="str">
        <x:v>145511012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XS200</x:v>
      </x:c>
      <x:c t="str">
        <x:v>BEMETA NEO Dupla fogas, 55x55x50mm, inox/matt (104106035)</x:v>
      </x:c>
      <x:c t="str">
        <x:v>SAPHO</x:v>
      </x:c>
      <x:c t="str">
        <x:v>8592207009075</x:v>
      </x:c>
      <x:c t="str">
        <x:v>db        </x:v>
      </x:c>
      <x:c t="str">
        <x:v>73249000</x:v>
      </x:c>
      <x:c t="n">
        <x:v>0.2130</x:v>
      </x:c>
      <x:c t="str">
        <x:v>104106035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XS201</x:v>
      </x:c>
      <x:c t="str">
        <x:v>BEMETA NEO Fogas, 55x55x50mm, inox/matt (104106025)</x:v>
      </x:c>
      <x:c t="str">
        <x:v>SAPHO</x:v>
      </x:c>
      <x:c t="str">
        <x:v>8592207009051</x:v>
      </x:c>
      <x:c t="str">
        <x:v>db        </x:v>
      </x:c>
      <x:c t="str">
        <x:v>73249000</x:v>
      </x:c>
      <x:c t="n">
        <x:v>0.1990</x:v>
      </x:c>
      <x:c t="str">
        <x:v>104106025</x:v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XS202</x:v>
      </x:c>
      <x:c t="str">
        <x:v>BEMETA NEO Fogas, átm:16x30mm, inox/matt (104506095)</x:v>
      </x:c>
      <x:c t="str">
        <x:v>SAPHO</x:v>
      </x:c>
      <x:c t="str">
        <x:v>8592207009464</x:v>
      </x:c>
      <x:c t="str">
        <x:v>db        </x:v>
      </x:c>
      <x:c t="str">
        <x:v>73249000</x:v>
      </x:c>
      <x:c t="n">
        <x:v>0.0600</x:v>
      </x:c>
      <x:c t="str">
        <x:v>104506095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XS203</x:v>
      </x:c>
      <x:c t="str">
        <x:v>BEMETA NEO Fogas, átm:16x55mm, inox/matt (104106165)</x:v>
      </x:c>
      <x:c t="str">
        <x:v>SAPHO</x:v>
      </x:c>
      <x:c t="str">
        <x:v>8592207004940</x:v>
      </x:c>
      <x:c t="str">
        <x:v>db        </x:v>
      </x:c>
      <x:c t="str">
        <x:v>73249000</x:v>
      </x:c>
      <x:c t="n">
        <x:v>0.0850</x:v>
      </x:c>
      <x:c t="str">
        <x:v>104106165</x:v>
      </x:c>
      <x:c t="str">
        <x:v>kiegészítők</x:v>
      </x:c>
      <x:c t="str">
        <x:v>fogas</x:v>
      </x:c>
      <x:c t="n">
        <x:v>0.0000</x:v>
      </x:c>
      <x:c t="n">
        <x:v>3100.0000</x:v>
      </x:c>
      <x:c t="str">
        <x:v/>
      </x:c>
    </x:row>
    <x:row>
      <x:c t="str">
        <x:v>XS204</x:v>
      </x:c>
      <x:c t="str">
        <x:v>BEMETA NEO Fogas ajtóra, polírozott felület, 20x70x40mm, inox/matt (104106153)</x:v>
      </x:c>
      <x:c t="str">
        <x:v>SAPHO</x:v>
      </x:c>
      <x:c t="str">
        <x:v>8592207003585</x:v>
      </x:c>
      <x:c t="str">
        <x:v>db        </x:v>
      </x:c>
      <x:c t="str">
        <x:v>83025000</x:v>
      </x:c>
      <x:c t="n">
        <x:v>0.0720</x:v>
      </x:c>
      <x:c t="str">
        <x:v>104106153</x:v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/>
      </x:c>
    </x:row>
    <x:row>
      <x:c t="str">
        <x:v>XS205</x:v>
      </x:c>
      <x:c t="str">
        <x:v>BEMETA NEO Fogas, 270x28x40mm, inox/matt (104606105)</x:v>
      </x:c>
      <x:c t="str">
        <x:v>SAPHO</x:v>
      </x:c>
      <x:c t="str">
        <x:v>8592207013263</x:v>
      </x:c>
      <x:c t="str">
        <x:v>db        </x:v>
      </x:c>
      <x:c t="str">
        <x:v>83025000</x:v>
      </x:c>
      <x:c t="n">
        <x:v>0.3430</x:v>
      </x:c>
      <x:c t="str">
        <x:v>104606105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XS206</x:v>
      </x:c>
      <x:c t="str">
        <x:v>BEMETA NEO Fogas, 55x55x55mm, inox/matt (104106065)</x:v>
      </x:c>
      <x:c t="str">
        <x:v>SAPHO</x:v>
      </x:c>
      <x:c t="str">
        <x:v>8592207009099</x:v>
      </x:c>
      <x:c t="str">
        <x:v>db        </x:v>
      </x:c>
      <x:c t="str">
        <x:v>83025000</x:v>
      </x:c>
      <x:c t="n">
        <x:v>0.1460</x:v>
      </x:c>
      <x:c t="str">
        <x:v>104106065</x:v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XS207</x:v>
      </x:c>
      <x:c t="str">
        <x:v>BEMETA NEO Mozgatható fogas, 55x190x110mm, inox/matt (104206075)</x:v>
      </x:c>
      <x:c t="str">
        <x:v>SAPHO</x:v>
      </x:c>
      <x:c t="str">
        <x:v>8592207009396</x:v>
      </x:c>
      <x:c t="str">
        <x:v>db        </x:v>
      </x:c>
      <x:c t="str">
        <x:v>83025000</x:v>
      </x:c>
      <x:c t="n">
        <x:v>0.6500</x:v>
      </x:c>
      <x:c t="str">
        <x:v>104206075</x:v>
      </x:c>
      <x:c t="str">
        <x:v>kiegészítők</x:v>
      </x:c>
      <x:c t="str">
        <x:v>fogas</x:v>
      </x:c>
      <x:c t="n">
        <x:v>0.0000</x:v>
      </x:c>
      <x:c t="n">
        <x:v>19800.0000</x:v>
      </x:c>
      <x:c t="str">
        <x:v/>
      </x:c>
    </x:row>
    <x:row>
      <x:c t="str">
        <x:v>XS300</x:v>
      </x:c>
      <x:c t="str">
        <x:v>BEMETA NEO WC kefetartó álló vagy falra szerelhető, fekete kefe, 95x390x105mm, inox/matt (102313069)</x:v>
      </x:c>
      <x:c t="str">
        <x:v>SAPHO</x:v>
      </x:c>
      <x:c t="str">
        <x:v>8592207012051</x:v>
      </x:c>
      <x:c t="str">
        <x:v>db        </x:v>
      </x:c>
      <x:c t="str">
        <x:v>73249000</x:v>
      </x:c>
      <x:c t="n">
        <x:v>1.0000</x:v>
      </x:c>
      <x:c t="str">
        <x:v>102313069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XS301</x:v>
      </x:c>
      <x:c t="str">
        <x:v>BEMETA NEO Fali WC kefetartó, üveg, fehér kefe, 115x360x130mm, inox/matt (104113015)</x:v>
      </x:c>
      <x:c t="str">
        <x:v>SAPHO</x:v>
      </x:c>
      <x:c t="str">
        <x:v>8592207009280</x:v>
      </x:c>
      <x:c t="str">
        <x:v>db        </x:v>
      </x:c>
      <x:c t="str">
        <x:v>73249000</x:v>
      </x:c>
      <x:c t="n">
        <x:v>0.8000</x:v>
      </x:c>
      <x:c t="str">
        <x:v>104113015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XS302</x:v>
      </x:c>
      <x:c t="str">
        <x:v>BEMETA NEO WC kefetartó álló vagy falra szerelhető, fehér kefe, 95x390x105mm, inox/matt (102313065)</x:v>
      </x:c>
      <x:c t="str">
        <x:v>SAPHO</x:v>
      </x:c>
      <x:c t="str">
        <x:v>8592207008894</x:v>
      </x:c>
      <x:c t="str">
        <x:v>db        </x:v>
      </x:c>
      <x:c t="str">
        <x:v>96039091</x:v>
      </x:c>
      <x:c t="n">
        <x:v>0.9930</x:v>
      </x:c>
      <x:c t="str">
        <x:v>102313065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XS303</x:v>
      </x:c>
      <x:c t="str">
        <x:v>BEMETA NEO Fali WC kefetartó, fehér kefe, 90x380x115mm, inox/matt (102313075)</x:v>
      </x:c>
      <x:c t="str">
        <x:v>SAPHO</x:v>
      </x:c>
      <x:c t="str">
        <x:v>8592207008917</x:v>
      </x:c>
      <x:c t="str">
        <x:v>db        </x:v>
      </x:c>
      <x:c t="str">
        <x:v>96039091</x:v>
      </x:c>
      <x:c t="n">
        <x:v>0.6000</x:v>
      </x:c>
      <x:c t="str">
        <x:v>102313075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XS304</x:v>
      </x:c>
      <x:c t="str">
        <x:v>BEMETA NEO Fali WC kefetartó, üveg, fekete kefe, 115x360x130mm, inox/matt (104113019)</x:v>
      </x:c>
      <x:c t="str">
        <x:v>SAPHO</x:v>
      </x:c>
      <x:c t="str">
        <x:v>8592207012068</x:v>
      </x:c>
      <x:c t="str">
        <x:v>db        </x:v>
      </x:c>
      <x:c t="str">
        <x:v>96039091</x:v>
      </x:c>
      <x:c t="n">
        <x:v>0.8670</x:v>
      </x:c>
      <x:c t="str">
        <x:v>104113019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XS305</x:v>
      </x:c>
      <x:c t="str">
        <x:v>BEMETA NEO Fali WC kefetartó, fekete kefe, 90x380x115mm, inox/matt (102313079)</x:v>
      </x:c>
      <x:c t="str">
        <x:v>SAPHO</x:v>
      </x:c>
      <x:c t="str">
        <x:v>8592207012044</x:v>
      </x:c>
      <x:c t="str">
        <x:v>db        </x:v>
      </x:c>
      <x:c t="str">
        <x:v>73249000</x:v>
      </x:c>
      <x:c t="n">
        <x:v>0.7140</x:v>
      </x:c>
      <x:c t="str">
        <x:v>102313079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XS400</x:v>
      </x:c>
      <x:c t="str">
        <x:v>BEMETA NEO Törölközőtartó, 355x55x65mm, inox/matt (104204015)</x:v>
      </x:c>
      <x:c t="str">
        <x:v>SAPHO</x:v>
      </x:c>
      <x:c t="str">
        <x:v>8592207002045</x:v>
      </x:c>
      <x:c t="str">
        <x:v>db        </x:v>
      </x:c>
      <x:c t="str">
        <x:v>73249000</x:v>
      </x:c>
      <x:c t="n">
        <x:v>0.3560</x:v>
      </x:c>
      <x:c t="str">
        <x:v>104204015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XS401</x:v>
      </x:c>
      <x:c t="str">
        <x:v>BEMETA NEO Törölközőtartó, 505x55x65mm, inox/matt (104204125)</x:v>
      </x:c>
      <x:c t="str">
        <x:v>SAPHO</x:v>
      </x:c>
      <x:c t="str">
        <x:v>8592207009365</x:v>
      </x:c>
      <x:c t="str">
        <x:v>db        </x:v>
      </x:c>
      <x:c t="str">
        <x:v>73249000</x:v>
      </x:c>
      <x:c t="n">
        <x:v>0.7000</x:v>
      </x:c>
      <x:c t="str">
        <x:v>104204125</x:v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XS402</x:v>
      </x:c>
      <x:c t="str">
        <x:v>BEMETA NEO Törölközőtartó, 655x55x65mm, inox/matt (104204045)</x:v>
      </x:c>
      <x:c t="str">
        <x:v>SAPHO</x:v>
      </x:c>
      <x:c t="str">
        <x:v>8592207002052</x:v>
      </x:c>
      <x:c t="str">
        <x:v>db        </x:v>
      </x:c>
      <x:c t="str">
        <x:v>73249000</x:v>
      </x:c>
      <x:c t="n">
        <x:v>0.4700</x:v>
      </x:c>
      <x:c t="str">
        <x:v>104204045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XS403</x:v>
      </x:c>
      <x:c t="str">
        <x:v>BEMETA NEO Dupla törölközőtartó, 655x55x125mm, inox/matt (104204055)</x:v>
      </x:c>
      <x:c t="str">
        <x:v>SAPHO</x:v>
      </x:c>
      <x:c t="str">
        <x:v>8592207009334</x:v>
      </x:c>
      <x:c t="str">
        <x:v>db        </x:v>
      </x:c>
      <x:c t="str">
        <x:v>73249000</x:v>
      </x:c>
      <x:c t="n">
        <x:v>0.7300</x:v>
      </x:c>
      <x:c t="str">
        <x:v>104204055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XS404</x:v>
      </x:c>
      <x:c t="str">
        <x:v>BEMETA NEO Törölközőtartó, 160x190x50mm, inox/matt (104104065)</x:v>
      </x:c>
      <x:c t="str">
        <x:v>SAPHO</x:v>
      </x:c>
      <x:c t="str">
        <x:v>8592207001932</x:v>
      </x:c>
      <x:c t="str">
        <x:v>db        </x:v>
      </x:c>
      <x:c t="str">
        <x:v>83025000</x:v>
      </x:c>
      <x:c t="n">
        <x:v>0.2790</x:v>
      </x:c>
      <x:c t="str">
        <x:v>104104065</x:v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/>
      </x:c>
    </x:row>
    <x:row>
      <x:c t="str">
        <x:v>XS405</x:v>
      </x:c>
      <x:c t="str">
        <x:v>BEMETA NEO Mozgatható törölközőtartó, 55x165x440mm, inox/matt (104204105)</x:v>
      </x:c>
      <x:c t="str">
        <x:v>SAPHO</x:v>
      </x:c>
      <x:c t="str">
        <x:v>8592207009358</x:v>
      </x:c>
      <x:c t="str">
        <x:v>db        </x:v>
      </x:c>
      <x:c t="str">
        <x:v>73249000</x:v>
      </x:c>
      <x:c t="n">
        <x:v>0.2830</x:v>
      </x:c>
      <x:c t="str">
        <x:v>104204105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XS406</x:v>
      </x:c>
      <x:c t="str">
        <x:v>BEMETA NEO Törölközőtartó polc, 655x110x215mm, inox/matt (104205075)</x:v>
      </x:c>
      <x:c t="str">
        <x:v>SAPHO</x:v>
      </x:c>
      <x:c t="str">
        <x:v>8592207002090</x:v>
      </x:c>
      <x:c t="str">
        <x:v>db        </x:v>
      </x:c>
      <x:c t="str">
        <x:v>73249000</x:v>
      </x:c>
      <x:c t="n">
        <x:v>1.4370</x:v>
      </x:c>
      <x:c t="str">
        <x:v>104205075</x:v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XS500</x:v>
      </x:c>
      <x:c t="str">
        <x:v>BEMETA NEO Kád kapaszkodó, 355x55x75mm, inox/matt (102307015)</x:v>
      </x:c>
      <x:c t="str">
        <x:v>SAPHO</x:v>
      </x:c>
      <x:c t="str">
        <x:v>8592207008856</x:v>
      </x:c>
      <x:c t="str">
        <x:v>db        </x:v>
      </x:c>
      <x:c t="str">
        <x:v>83024190</x:v>
      </x:c>
      <x:c t="n">
        <x:v>0.4740</x:v>
      </x:c>
      <x:c t="str">
        <x:v>102307015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XS600</x:v>
      </x:c>
      <x:c t="str">
        <x:v>BEMETA NEO Sarok üvegpolc, 244x55x244mm, inox/matt (104102015)</x:v>
      </x:c>
      <x:c t="str">
        <x:v>SAPHO</x:v>
      </x:c>
      <x:c t="str">
        <x:v>8592207001918</x:v>
      </x:c>
      <x:c t="str">
        <x:v>db        </x:v>
      </x:c>
      <x:c t="str">
        <x:v>94038900</x:v>
      </x:c>
      <x:c t="n">
        <x:v>1.2200</x:v>
      </x:c>
      <x:c t="str">
        <x:v>104102015</x:v>
      </x:c>
      <x:c t="str">
        <x:v>kiegészítők</x:v>
      </x:c>
      <x:c t="str">
        <x:v>polc</x:v>
      </x:c>
      <x:c t="n">
        <x:v>0.0000</x:v>
      </x:c>
      <x:c t="n">
        <x:v>18200.0000</x:v>
      </x:c>
      <x:c t="str">
        <x:v/>
      </x:c>
    </x:row>
    <x:row>
      <x:c t="str">
        <x:v>XS601</x:v>
      </x:c>
      <x:c t="str">
        <x:v>BEMETA NEO Üvegpolc, 600x55x130mm, inox/matt (104102045)</x:v>
      </x:c>
      <x:c t="str">
        <x:v>SAPHO</x:v>
      </x:c>
      <x:c t="str">
        <x:v>8592207008948</x:v>
      </x:c>
      <x:c t="str">
        <x:v>db        </x:v>
      </x:c>
      <x:c t="str">
        <x:v>73249000</x:v>
      </x:c>
      <x:c t="n">
        <x:v>1.6970</x:v>
      </x:c>
      <x:c t="str">
        <x:v>104102045</x:v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XS603</x:v>
      </x:c>
      <x:c t="str">
        <x:v>BEMETA CYTRO Szappantartó, 270x40x110mm, matt (146102275)</x:v>
      </x:c>
      <x:c t="str">
        <x:v>SAPHO</x:v>
      </x:c>
      <x:c t="str">
        <x:v>8592207011948</x:v>
      </x:c>
      <x:c t="str">
        <x:v>db        </x:v>
      </x:c>
      <x:c t="str">
        <x:v>73249000</x:v>
      </x:c>
      <x:c t="n">
        <x:v>0.8510</x:v>
      </x:c>
      <x:c t="str">
        <x:v>146102275</x:v>
      </x:c>
      <x:c t="str">
        <x:v>kiegészítők</x:v>
      </x:c>
      <x:c t="str">
        <x:v>szappantartó</x:v>
      </x:c>
      <x:c t="n">
        <x:v>0.0000</x:v>
      </x:c>
      <x:c t="n">
        <x:v>26500.0000</x:v>
      </x:c>
      <x:c t="str">
        <x:v/>
      </x:c>
    </x:row>
    <x:row>
      <x:c t="str">
        <x:v>XS700</x:v>
      </x:c>
      <x:c t="str">
        <x:v>BEMETA NEO WC papírtartó, 175x55x70mm, inox/matt (104212035)</x:v>
      </x:c>
      <x:c t="str">
        <x:v>SAPHO</x:v>
      </x:c>
      <x:c t="str">
        <x:v>8592207002137</x:v>
      </x:c>
      <x:c t="str">
        <x:v>db        </x:v>
      </x:c>
      <x:c t="str">
        <x:v>73249000</x:v>
      </x:c>
      <x:c t="n">
        <x:v>0.2000</x:v>
      </x:c>
      <x:c t="str">
        <x:v>104212035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XS701</x:v>
      </x:c>
      <x:c t="str">
        <x:v>BEMETA NEO WC papírtartó, 55x190x110mm, inox/matt (104112015)</x:v>
      </x:c>
      <x:c t="str">
        <x:v>SAPHO</x:v>
      </x:c>
      <x:c t="str">
        <x:v>8592207009242</x:v>
      </x:c>
      <x:c t="str">
        <x:v>db        </x:v>
      </x:c>
      <x:c t="str">
        <x:v>73249000</x:v>
      </x:c>
      <x:c t="n">
        <x:v>0.4500</x:v>
      </x:c>
      <x:c t="str">
        <x:v>104112015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XS702</x:v>
      </x:c>
      <x:c t="str">
        <x:v>BEMETA NEO Álló WC papírtartó, 120x352x120mm, inox/matt (146203165)</x:v>
      </x:c>
      <x:c t="str">
        <x:v>SAPHO</x:v>
      </x:c>
      <x:c t="str">
        <x:v>8592207014840</x:v>
      </x:c>
      <x:c t="str">
        <x:v>db        </x:v>
      </x:c>
      <x:c t="str">
        <x:v>74182000</x:v>
      </x:c>
      <x:c t="n">
        <x:v>0.6310</x:v>
      </x:c>
      <x:c t="str">
        <x:v>146203165</x:v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XS703</x:v>
      </x:c>
      <x:c t="str">
        <x:v>BEMETA NEO WC papírtartó, 145x120x98mm, inox/matt (104112045)</x:v>
      </x:c>
      <x:c t="str">
        <x:v>SAPHO</x:v>
      </x:c>
      <x:c t="str">
        <x:v>8592207009266</x:v>
      </x:c>
      <x:c t="str">
        <x:v>db        </x:v>
      </x:c>
      <x:c t="str">
        <x:v>73249000</x:v>
      </x:c>
      <x:c t="n">
        <x:v>0.2700</x:v>
      </x:c>
      <x:c t="str">
        <x:v>104112045</x:v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XS704</x:v>
      </x:c>
      <x:c t="str">
        <x:v>BEMETA NEO Tartalék WC papírtartó, 55x165x65mm, inox/matt (104112035)</x:v>
      </x:c>
      <x:c t="str">
        <x:v>SAPHO</x:v>
      </x:c>
      <x:c t="str">
        <x:v>8592207002021</x:v>
      </x:c>
      <x:c t="str">
        <x:v>db        </x:v>
      </x:c>
      <x:c t="str">
        <x:v>73249000</x:v>
      </x:c>
      <x:c t="n">
        <x:v>0.2040</x:v>
      </x:c>
      <x:c t="str">
        <x:v>104112035</x:v>
      </x:c>
      <x:c t="str">
        <x:v>kiegészítők</x:v>
      </x:c>
      <x:c t="str">
        <x:v>WC-papírtartó</x:v>
      </x:c>
      <x:c t="n">
        <x:v>0.0000</x:v>
      </x:c>
      <x:c t="n">
        <x:v>9700.0000</x:v>
      </x:c>
      <x:c t="str">
        <x:v/>
      </x:c>
    </x:row>
    <x:row>
      <x:c t="str">
        <x:v>XS800</x:v>
      </x:c>
      <x:c t="str">
        <x:v>BEMETA CYTRO Sarok szappantartó, 220x35x130mm, matt (104308172)</x:v>
      </x:c>
      <x:c t="str">
        <x:v>SAPHO</x:v>
      </x:c>
      <x:c t="str">
        <x:v>8592207009433</x:v>
      </x:c>
      <x:c t="str">
        <x:v>db        </x:v>
      </x:c>
      <x:c t="str">
        <x:v>94032080</x:v>
      </x:c>
      <x:c t="n">
        <x:v>0.3800</x:v>
      </x:c>
      <x:c t="str">
        <x:v>104308172</x:v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XS801</x:v>
      </x:c>
      <x:c t="str">
        <x:v>BEMETA NEO Szappantartó, 125x55x115mm, inox/matt (104208085)</x:v>
      </x:c>
      <x:c t="str">
        <x:v>SAPHO</x:v>
      </x:c>
      <x:c t="str">
        <x:v>8592207009419</x:v>
      </x:c>
      <x:c t="str">
        <x:v>db        </x:v>
      </x:c>
      <x:c t="str">
        <x:v>73249000</x:v>
      </x:c>
      <x:c t="n">
        <x:v>0.2800</x:v>
      </x:c>
      <x:c t="str">
        <x:v>104208085</x:v>
      </x:c>
      <x:c t="str">
        <x:v>kiegészítők</x:v>
      </x:c>
      <x:c t="str">
        <x:v>szappantartó</x:v>
      </x:c>
      <x:c t="n">
        <x:v>0.0000</x:v>
      </x:c>
      <x:c t="n">
        <x:v>9900.0000</x:v>
      </x:c>
      <x:c t="str">
        <x:v/>
      </x:c>
    </x:row>
    <x:row>
      <x:c t="str">
        <x:v>XS802</x:v>
      </x:c>
      <x:c t="str">
        <x:v>BEMETA NEO Szappantartó, 110x55x125mm, inox/matt (104108045)</x:v>
      </x:c>
      <x:c t="str">
        <x:v>SAPHO</x:v>
      </x:c>
      <x:c t="str">
        <x:v>8592207009112</x:v>
      </x:c>
      <x:c t="str">
        <x:v>db        </x:v>
      </x:c>
      <x:c t="str">
        <x:v>73249000</x:v>
      </x:c>
      <x:c t="n">
        <x:v>0.4200</x:v>
      </x:c>
      <x:c t="str">
        <x:v>104108045</x:v>
      </x:c>
      <x:c t="str">
        <x:v>kiegészítők</x:v>
      </x:c>
      <x:c t="str">
        <x:v>szappantartó</x:v>
      </x:c>
      <x:c t="n">
        <x:v>0.0000</x:v>
      </x:c>
      <x:c t="n">
        <x:v>10400.0000</x:v>
      </x:c>
      <x:c t="str">
        <x:v/>
      </x:c>
    </x:row>
    <x:row>
      <x:c t="str">
        <x:v>XS900</x:v>
      </x:c>
      <x:c t="str">
        <x:v>BEMETA NEO Pohártartó, 70x95x105mm, inox/matt (104110015)</x:v>
      </x:c>
      <x:c t="str">
        <x:v>SAPHO</x:v>
      </x:c>
      <x:c t="str">
        <x:v>8592207009204</x:v>
      </x:c>
      <x:c t="str">
        <x:v>db        </x:v>
      </x:c>
      <x:c t="str">
        <x:v>73249000</x:v>
      </x:c>
      <x:c t="n">
        <x:v>0.2360</x:v>
      </x:c>
      <x:c t="str">
        <x:v>104110015</x:v>
      </x:c>
      <x:c t="str">
        <x:v>kiegészítők</x:v>
      </x:c>
      <x:c t="str">
        <x:v>fogkefetartó</x:v>
      </x:c>
      <x:c t="n">
        <x:v>0.0000</x:v>
      </x:c>
      <x:c t="n">
        <x:v>9700.0000</x:v>
      </x:c>
      <x:c t="str">
        <x:v/>
      </x:c>
    </x:row>
    <x:row>
      <x:c t="str">
        <x:v>YB93</x:v>
      </x:c>
      <x:c t="str">
        <x:v>AQUALINE AIGO íves zuhanybox, 900x900x2040mm, fehér profil, transzparent üveg</x:v>
      </x:c>
      <x:c t="str">
        <x:v>KOMPONENS</x:v>
      </x:c>
      <x:c t="str">
        <x:v>8590913835704</x:v>
      </x:c>
      <x:c t="str">
        <x:v>szett     </x:v>
      </x:c>
      <x:c t="str">
        <x:v>76109090</x:v>
      </x:c>
      <x:c t="n">
        <x:v>92.0000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232500.0000</x:v>
      </x:c>
      <x:c t="str">
        <x:v/>
      </x:c>
    </x:row>
    <x:row>
      <x:c t="str">
        <x:v>YB93-1</x:v>
      </x:c>
      <x:c t="str">
        <x:v>AQUALINE AIGO íves zuhanybox zuhanytálca </x:v>
      </x:c>
      <x:c t="str">
        <x:v>AQUALINE</x:v>
      </x:c>
      <x:c t="str">
        <x:v>8590913899461</x:v>
      </x:c>
      <x:c t="str">
        <x:v>db        </x:v>
      </x:c>
      <x:c t="str">
        <x:v>76109090</x:v>
      </x:c>
      <x:c t="n">
        <x:v>15.0000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49000.0000</x:v>
      </x:c>
      <x:c t="str">
        <x:v/>
      </x:c>
    </x:row>
    <x:row>
      <x:c t="str">
        <x:v>YB93-2</x:v>
      </x:c>
      <x:c t="str">
        <x:v>AQUALINE AIGO íves zuhanybox hátsó üvegpanel </x:v>
      </x:c>
      <x:c t="str">
        <x:v>AQUALINE</x:v>
      </x:c>
      <x:c t="str">
        <x:v>8590913899478</x:v>
      </x:c>
      <x:c t="str">
        <x:v>db        </x:v>
      </x:c>
      <x:c t="str">
        <x:v>76109090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49000.0000</x:v>
      </x:c>
      <x:c t="str">
        <x:v/>
      </x:c>
    </x:row>
    <x:row>
      <x:c t="str">
        <x:v>YB93-3</x:v>
      </x:c>
      <x:c t="str">
        <x:v>AQUALINE AIGO íves zuhanybox tolóajtó </x:v>
      </x:c>
      <x:c t="str">
        <x:v>AQUALINE</x:v>
      </x:c>
      <x:c t="str">
        <x:v>8590913899485</x:v>
      </x:c>
      <x:c t="str">
        <x:v>db        </x:v>
      </x:c>
      <x:c t="str">
        <x:v>76109090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74000.0000</x:v>
      </x:c>
      <x:c t="str">
        <x:v/>
      </x:c>
    </x:row>
    <x:row>
      <x:c t="str">
        <x:v>YB93-4</x:v>
      </x:c>
      <x:c t="str">
        <x:v>AQUALINE AIGO íves zuhanybox sarokprofilok </x:v>
      </x:c>
      <x:c t="str">
        <x:v>AQUALINE</x:v>
      </x:c>
      <x:c t="str">
        <x:v>8590913899492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49000.0000</x:v>
      </x:c>
      <x:c t="str">
        <x:v/>
      </x:c>
    </x:row>
    <x:row>
      <x:c t="str">
        <x:v>YL1102</x:v>
      </x:c>
      <x:c t="str">
        <x:v>YLENIA álló szappantartó, fehér</x:v>
      </x:c>
      <x:c t="str">
        <x:v>SAPHO</x:v>
      </x:c>
      <x:c t="str">
        <x:v>8003341356272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YL1107</x:v>
      </x:c>
      <x:c t="str">
        <x:v>YLENIA álló szappantartó, zöld</x:v>
      </x:c>
      <x:c t="str">
        <x:v>SAPHO</x:v>
      </x:c>
      <x:c t="str">
        <x:v>8003341356234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YL1110</x:v>
      </x:c>
      <x:c t="str">
        <x:v>YLENIA álló szappantartó, rózsaszín</x:v>
      </x:c>
      <x:c t="str">
        <x:v>SAPHO</x:v>
      </x:c>
      <x:c t="str">
        <x:v>8003341356357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YL1114</x:v>
      </x:c>
      <x:c t="str">
        <x:v>YLENIA álló szappantartó, fekete</x:v>
      </x:c>
      <x:c t="str">
        <x:v>SAPHO</x:v>
      </x:c>
      <x:c t="str">
        <x:v>8003341356319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YL1166</x:v>
      </x:c>
      <x:c t="str">
        <x:v>YLENIA álló szappantartó, tortora</x:v>
      </x:c>
      <x:c t="str">
        <x:v>SAPHO</x:v>
      </x:c>
      <x:c t="str">
        <x:v>8003341356197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YL3302</x:v>
      </x:c>
      <x:c t="str">
        <x:v>YLENIA WC-kefetartó, fehér</x:v>
      </x:c>
      <x:c t="str">
        <x:v>SAPHO</x:v>
      </x:c>
      <x:c t="str">
        <x:v>8003341356289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YL3307</x:v>
      </x:c>
      <x:c t="str">
        <x:v>YLENIA WC-kefetartó, zöld</x:v>
      </x:c>
      <x:c t="str">
        <x:v>SAPHO</x:v>
      </x:c>
      <x:c t="str">
        <x:v>8003341356241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YL3310</x:v>
      </x:c>
      <x:c t="str">
        <x:v>YLENIA WC-kefetartó, rózsaszín</x:v>
      </x:c>
      <x:c t="str">
        <x:v>SAPHO</x:v>
      </x:c>
      <x:c t="str">
        <x:v>8003341356364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YL3314</x:v>
      </x:c>
      <x:c t="str">
        <x:v>YLENIA WC-kefetartó, fekete</x:v>
      </x:c>
      <x:c t="str">
        <x:v>SAPHO</x:v>
      </x:c>
      <x:c t="str">
        <x:v>8003341356326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YL3366</x:v>
      </x:c>
      <x:c t="str">
        <x:v>YLENIA WC-kefetartó, tortora</x:v>
      </x:c>
      <x:c t="str">
        <x:v>SAPHO</x:v>
      </x:c>
      <x:c t="str">
        <x:v>8003341356203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YL8002</x:v>
      </x:c>
      <x:c t="str">
        <x:v>YLENIA álló szappanadagoló, fehér</x:v>
      </x:c>
      <x:c t="str">
        <x:v>SAPHO</x:v>
      </x:c>
      <x:c t="str">
        <x:v>8003341356265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YL8007</x:v>
      </x:c>
      <x:c t="str">
        <x:v>YLENIA álló szappanadagoló, zöld</x:v>
      </x:c>
      <x:c t="str">
        <x:v>SAPHO</x:v>
      </x:c>
      <x:c t="str">
        <x:v>8003341356227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YL8010</x:v>
      </x:c>
      <x:c t="str">
        <x:v>YLENIA álló szappanadagoló, rózsaszín</x:v>
      </x:c>
      <x:c t="str">
        <x:v>SAPHO</x:v>
      </x:c>
      <x:c t="str">
        <x:v>8003341356340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YL8014</x:v>
      </x:c>
      <x:c t="str">
        <x:v>YLENIA álló szappanadagoló, fekete</x:v>
      </x:c>
      <x:c t="str">
        <x:v>SAPHO</x:v>
      </x:c>
      <x:c t="str">
        <x:v>8003341356302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YL8066</x:v>
      </x:c>
      <x:c t="str">
        <x:v>YLENIA álló szappanadagoló, tortora</x:v>
      </x:c>
      <x:c t="str">
        <x:v>SAPHO</x:v>
      </x:c>
      <x:c t="str">
        <x:v>8003341356180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YL9802</x:v>
      </x:c>
      <x:c t="str">
        <x:v>YLENIA álló fogkefetartó, fehér</x:v>
      </x:c>
      <x:c t="str">
        <x:v>SAPHO</x:v>
      </x:c>
      <x:c t="str">
        <x:v>8003341356258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YL9807</x:v>
      </x:c>
      <x:c t="str">
        <x:v>YLENIA álló fogkefetartó, zöld</x:v>
      </x:c>
      <x:c t="str">
        <x:v>SAPHO</x:v>
      </x:c>
      <x:c t="str">
        <x:v>8003341356210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YL9810</x:v>
      </x:c>
      <x:c t="str">
        <x:v>YLENIA álló fogkefetartó, rózsaszín</x:v>
      </x:c>
      <x:c t="str">
        <x:v>SAPHO</x:v>
      </x:c>
      <x:c t="str">
        <x:v>8003341356333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YL9814</x:v>
      </x:c>
      <x:c t="str">
        <x:v>YLENIA álló fogkefetartó, fekete</x:v>
      </x:c>
      <x:c t="str">
        <x:v>SAPHO</x:v>
      </x:c>
      <x:c t="str">
        <x:v>8003341356296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YL9866</x:v>
      </x:c>
      <x:c t="str">
        <x:v>YLENIA álló fogkefetartó, tortora</x:v>
      </x:c>
      <x:c t="str">
        <x:v>SAPHO</x:v>
      </x:c>
      <x:c t="str">
        <x:v>8003341356173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YU050</x:v>
      </x:c>
      <x:c t="str">
        <x:v>YUKON öntöttmárvány mosdó, 50x45cm</x:v>
      </x:c>
      <x:c t="str">
        <x:v>SAPHO</x:v>
      </x:c>
      <x:c t="str">
        <x:v>8590913887154</x:v>
      </x:c>
      <x:c t="str">
        <x:v>db        </x:v>
      </x:c>
      <x:c t="str">
        <x:v>39221000</x:v>
      </x:c>
      <x:c t="n">
        <x:v>8.3000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54000.0000</x:v>
      </x:c>
      <x:c t="str">
        <x:v/>
      </x:c>
    </x:row>
    <x:row>
      <x:c t="str">
        <x:v>YU060</x:v>
      </x:c>
      <x:c t="str">
        <x:v>YUKON öntöttmárvány mosdó, 60x45cm</x:v>
      </x:c>
      <x:c t="str">
        <x:v>SAPHO</x:v>
      </x:c>
      <x:c t="str">
        <x:v>8590913887161</x:v>
      </x:c>
      <x:c t="str">
        <x:v>db        </x:v>
      </x:c>
      <x:c t="str">
        <x:v>39221000</x:v>
      </x:c>
      <x:c t="n">
        <x:v>10.0000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YU070</x:v>
      </x:c>
      <x:c t="str">
        <x:v>YUKON öntöttmárvány mosdó, 70x45cm</x:v>
      </x:c>
      <x:c t="str">
        <x:v>SAPHO</x:v>
      </x:c>
      <x:c t="str">
        <x:v>8590913832048</x:v>
      </x:c>
      <x:c t="str">
        <x:v>db        </x:v>
      </x:c>
      <x:c t="str">
        <x:v>39221000</x:v>
      </x:c>
      <x:c t="n">
        <x:v>12.8900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81000.0000</x:v>
      </x:c>
      <x:c t="str">
        <x:v/>
      </x:c>
    </x:row>
    <x:row>
      <x:c t="str">
        <x:v>YU080</x:v>
      </x:c>
      <x:c t="str">
        <x:v>YUKON öntöttmárvány mosdó, 80x45cm</x:v>
      </x:c>
      <x:c t="str">
        <x:v>SAPHO</x:v>
      </x:c>
      <x:c t="str">
        <x:v>8590913832055</x:v>
      </x:c>
      <x:c t="str">
        <x:v>db        </x:v>
      </x:c>
      <x:c t="str">
        <x:v>39221000</x:v>
      </x:c>
      <x:c t="n">
        <x:v>14.8600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84000.0000</x:v>
      </x:c>
      <x:c t="str">
        <x:v/>
      </x:c>
    </x:row>
    <x:row>
      <x:c t="str">
        <x:v>YU120</x:v>
      </x:c>
      <x:c t="str">
        <x:v>YUKON öntöttmárvány mosdó, 120x45cm</x:v>
      </x:c>
      <x:c t="str">
        <x:v>SAPHO</x:v>
      </x:c>
      <x:c t="str">
        <x:v>8590913832031</x:v>
      </x:c>
      <x:c t="str">
        <x:v>db        </x:v>
      </x:c>
      <x:c t="str">
        <x:v>39221000</x:v>
      </x:c>
      <x:c t="n">
        <x:v>23.3000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152000.0000</x:v>
      </x:c>
      <x:c t="str">
        <x:v/>
      </x:c>
    </x:row>
    <x:row>
      <x:c t="str">
        <x:v>YU121</x:v>
      </x:c>
      <x:c t="str">
        <x:v>YUKON öntöttmárvány mosdó, 120x45cm</x:v>
      </x:c>
      <x:c t="str">
        <x:v>SAPHO</x:v>
      </x:c>
      <x:c t="str">
        <x:v>8590913887178</x:v>
      </x:c>
      <x:c t="str">
        <x:v>db        </x:v>
      </x:c>
      <x:c t="str">
        <x:v>39221000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YU122</x:v>
      </x:c>
      <x:c t="str">
        <x:v>YUKON öntöttmárvány mosdó, 2 furattal, 120x45cm</x:v>
      </x:c>
      <x:c t="str">
        <x:v>SAPHO</x:v>
      </x:c>
      <x:c t="str">
        <x:v>8590913887185</x:v>
      </x:c>
      <x:c t="str">
        <x:v>db        </x:v>
      </x:c>
      <x:c t="str">
        <x:v>39221000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ZB006</x:v>
      </x:c>
      <x:c t="str">
        <x:v>ATENA magasított csaptelep, króm</x:v>
      </x:c>
      <x:c t="str">
        <x:v>SAPHO</x:v>
      </x:c>
      <x:c t="str">
        <x:v>8590913932199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ZB006BR</x:v>
      </x:c>
      <x:c t="str">
        <x:v>ATENA magasított csaptelep, bronz</x:v>
      </x:c>
      <x:c t="str">
        <x:v>SAPHO</x:v>
      </x:c>
      <x:c t="str">
        <x:v>8590913932205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kifutott: 2025.02</x:v>
      </x:c>
    </x:row>
    <x:row>
      <x:c t="str">
        <x:v>ZB402</x:v>
      </x:c>
      <x:c t="str">
        <x:v>ZORBA öntöttmárvány mosdó, jobbos, 40x22cm</x:v>
      </x:c>
      <x:c t="str">
        <x:v>SAPHO</x:v>
      </x:c>
      <x:c t="str">
        <x:v>8590913980015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2025.02</x:v>
      </x:c>
    </x:row>
    <x:row>
      <x:c t="str">
        <x:v>ZE001</x:v>
      </x:c>
      <x:c t="str">
        <x:v>AQUALINE ZERO fogas, 2 db, króm</x:v>
      </x:c>
      <x:c t="str">
        <x:v>AQUALINE</x:v>
      </x:c>
      <x:c t="str">
        <x:v>8003062096990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ZE002</x:v>
      </x:c>
      <x:c t="str">
        <x:v>AQUALINE ZERO szappantartó, ABS/króm</x:v>
      </x:c>
      <x:c t="str">
        <x:v>AQUALINE</x:v>
      </x:c>
      <x:c t="str">
        <x:v>8003062096938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/>
      </x:c>
    </x:row>
    <x:row>
      <x:c t="str">
        <x:v>ZE004</x:v>
      </x:c>
      <x:c t="str">
        <x:v>AQUALINE ZERO fogkefetartó, ABS/króm</x:v>
      </x:c>
      <x:c t="str">
        <x:v>AQUALINE</x:v>
      </x:c>
      <x:c t="str">
        <x:v>8003062096945</x:v>
      </x:c>
      <x:c t="str">
        <x:v>db        </x:v>
      </x:c>
      <x:c t="str">
        <x:v>74182000</x:v>
      </x:c>
      <x:c t="n">
        <x:v>0.2110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5200.0000</x:v>
      </x:c>
      <x:c t="str">
        <x:v/>
      </x:c>
    </x:row>
    <x:row>
      <x:c t="str">
        <x:v>ZE006</x:v>
      </x:c>
      <x:c t="str">
        <x:v>AQUALINE ZERO törölközőtartó, króm</x:v>
      </x:c>
      <x:c t="str">
        <x:v>AQUALINE</x:v>
      </x:c>
      <x:c t="str">
        <x:v>8003062096983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7200.0000</x:v>
      </x:c>
      <x:c t="str">
        <x:v/>
      </x:c>
    </x:row>
    <x:row>
      <x:c t="str">
        <x:v>ZE017</x:v>
      </x:c>
      <x:c t="str">
        <x:v>AQUALINE ZERO WC-papírtartó, króm</x:v>
      </x:c>
      <x:c t="str">
        <x:v>AQUALINE</x:v>
      </x:c>
      <x:c t="str">
        <x:v>8003062097003</x:v>
      </x:c>
      <x:c t="str">
        <x:v>db        </x:v>
      </x:c>
      <x:c t="str">
        <x:v>74182000</x:v>
      </x:c>
      <x:c t="n">
        <x:v>0.1650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6800.0000</x:v>
      </x:c>
      <x:c t="str">
        <x:v/>
      </x:c>
    </x:row>
    <x:row>
      <x:c t="str">
        <x:v>ZE070-3030</x:v>
      </x:c>
      <x:c t="str">
        <x:v>ZEUS Mosdótartó szekrény szifonnal, 60x26x45cm, fehér</x:v>
      </x:c>
      <x:c t="str">
        <x:v>SAPHO</x:v>
      </x:c>
      <x:c t="str">
        <x:v>8590913850462</x:v>
      </x:c>
      <x:c t="str">
        <x:v>db        </x:v>
      </x:c>
      <x:c t="str">
        <x:v>94036090</x:v>
      </x:c>
      <x:c t="n">
        <x:v>8.4400</x:v>
      </x:c>
      <x:c t="str">
        <x:v>ZE070</x:v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kifutott: 2024.11</x:v>
      </x:c>
    </x:row>
    <x:row>
      <x:c t="str">
        <x:v>ZE070-3535</x:v>
      </x:c>
      <x:c t="str">
        <x:v>ZEUS Mosdótartó szekrény szifonnal, 60x26x45cm, matt fekete</x:v>
      </x:c>
      <x:c t="str">
        <x:v>SAPHO</x:v>
      </x:c>
      <x:c t="str">
        <x:v>8590913892691</x:v>
      </x:c>
      <x:c t="str">
        <x:v>db        </x:v>
      </x:c>
      <x:c t="str">
        <x:v>94036090</x:v>
      </x:c>
      <x:c t="n">
        <x:v>8.4400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139000.0000</x:v>
      </x:c>
      <x:c t="str">
        <x:v>kifutott: 2024.11</x:v>
      </x:c>
    </x:row>
    <x:row>
      <x:c t="str">
        <x:v>ZE320</x:v>
      </x:c>
      <x:c t="str">
        <x:v>AQUALINE ZERO törölközőtartó, 330x55mm, króm</x:v>
      </x:c>
      <x:c t="str">
        <x:v>AQUALINE</x:v>
      </x:c>
      <x:c t="str">
        <x:v>8003062096969</x:v>
      </x:c>
      <x:c t="str">
        <x:v>db        </x:v>
      </x:c>
      <x:c t="str">
        <x:v>74182000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ZE33</x:v>
      </x:c>
      <x:c t="str">
        <x:v>AQUALINE ZENO szabadonálló WC-kefetartó, átm:122x376mm, ABS/fehér</x:v>
      </x:c>
      <x:c t="str">
        <x:v>AQUALINE</x:v>
      </x:c>
      <x:c t="str">
        <x:v>8003341069332</x:v>
      </x:c>
      <x:c t="str">
        <x:v>db        </x:v>
      </x:c>
      <x:c t="str">
        <x:v>39249000</x:v>
      </x:c>
      <x:c t="n">
        <x:v>0.1820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1300.0000</x:v>
      </x:c>
      <x:c t="str">
        <x:v/>
      </x:c>
    </x:row>
    <x:row>
      <x:c t="str">
        <x:v>ZE420</x:v>
      </x:c>
      <x:c t="str">
        <x:v>AQUALINE ZERO törölközőtartó, 480x55mm, króm</x:v>
      </x:c>
      <x:c t="str">
        <x:v>AQUALINE</x:v>
      </x:c>
      <x:c t="str">
        <x:v>8003062096976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ZG511</x:v>
      </x:c>
      <x:c t="str">
        <x:v>ZIG fürdőszobai radiátor, 500x1096mm, 406W, fehér</x:v>
      </x:c>
      <x:c t="str">
        <x:v>SAPHO</x:v>
      </x:c>
      <x:c t="str">
        <x:v>8590913879050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106000.0000</x:v>
      </x:c>
      <x:c t="str">
        <x:v/>
      </x:c>
    </x:row>
    <x:row>
      <x:c t="str">
        <x:v>ZG511A</x:v>
      </x:c>
      <x:c t="str">
        <x:v>ZIG fürdőszobai radiátor, 500x1096mm, 406W, struktúrált antracit</x:v>
      </x:c>
      <x:c t="str">
        <x:v>SAPHO</x:v>
      </x:c>
      <x:c t="str">
        <x:v>8590913879067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/>
      </x:c>
    </x:row>
    <x:row>
      <x:c t="str">
        <x:v>ZG513</x:v>
      </x:c>
      <x:c t="str">
        <x:v>ZIG fürdőszobai radiátor, 500x1334mm, 490W, fehér</x:v>
      </x:c>
      <x:c t="str">
        <x:v>SAPHO</x:v>
      </x:c>
      <x:c t="str">
        <x:v>8590913879074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120000.0000</x:v>
      </x:c>
      <x:c t="str">
        <x:v/>
      </x:c>
    </x:row>
    <x:row>
      <x:c t="str">
        <x:v>ZG513A</x:v>
      </x:c>
      <x:c t="str">
        <x:v>ZIG fürdőszobai radiátor, 500x1334mm, 490W, struktúrált antracit</x:v>
      </x:c>
      <x:c t="str">
        <x:v>SAPHO</x:v>
      </x:c>
      <x:c t="str">
        <x:v>8590913879081</x:v>
      </x:c>
      <x:c t="str">
        <x:v>db        </x:v>
      </x:c>
      <x:c t="str">
        <x:v>73221900</x:v>
      </x:c>
      <x:c t="n">
        <x:v>13.3880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</x:v>
      </x:c>
      <x:c t="str">
        <x:v>ZIG fürdőszobai radiátor, 500x1572mm, 582W, fehér</x:v>
      </x:c>
      <x:c t="str">
        <x:v>SAPHO</x:v>
      </x:c>
      <x:c t="str">
        <x:v>8590913879098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ZG516A</x:v>
      </x:c>
      <x:c t="str">
        <x:v>ZIG fürdőszobai radiátor, 500x1572mm, 582W, struktúrált antracit</x:v>
      </x:c>
      <x:c t="str">
        <x:v>SAPHO</x:v>
      </x:c>
      <x:c t="str">
        <x:v>8590913879104</x:v>
      </x:c>
      <x:c t="str">
        <x:v>db        </x:v>
      </x:c>
      <x:c t="str">
        <x:v>73221900</x:v>
      </x:c>
      <x:c t="n">
        <x:v>14.9280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ZG611B</x:v>
      </x:c>
      <x:c t="str">
        <x:v>ZIG fürdőszobai radiátor, 600x1096mm, 406W, matt fekete</x:v>
      </x:c>
      <x:c t="str">
        <x:v>SAPHO</x:v>
      </x:c>
      <x:c t="str">
        <x:v>8590913926310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/>
      </x:c>
    </x:row>
    <x:row>
      <x:c t="str">
        <x:v>ZG613B</x:v>
      </x:c>
      <x:c t="str">
        <x:v>ZIG fürdőszobai radiátor, 600x1334mm, 490W, matt fekete</x:v>
      </x:c>
      <x:c t="str">
        <x:v>SAPHO</x:v>
      </x:c>
      <x:c t="str">
        <x:v>8590913926327</x:v>
      </x:c>
      <x:c t="str">
        <x:v>db        </x:v>
      </x:c>
      <x:c t="str">
        <x:v>73221900</x:v>
      </x:c>
      <x:c t="n">
        <x:v>14.6800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ZG616B</x:v>
      </x:c>
      <x:c t="str">
        <x:v>ZIG fürdőszobai radiátor, 600x1572mm, 582W, matt fekete</x:v>
      </x:c>
      <x:c t="str">
        <x:v>SAPHO</x:v>
      </x:c>
      <x:c t="str">
        <x:v>8590913926334</x:v>
      </x:c>
      <x:c t="str">
        <x:v>db        </x:v>
      </x:c>
      <x:c t="str">
        <x:v>73221900</x:v>
      </x:c>
      <x:c t="n">
        <x:v>17.5900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ZG619B</x:v>
      </x:c>
      <x:c t="str">
        <x:v>ZIG fürdőszobai radiátor, 600x1810mm, 582W, matt fekete</x:v>
      </x:c>
      <x:c t="str">
        <x:v>SAPHO</x:v>
      </x:c>
      <x:c t="str">
        <x:v>8590913926341</x:v>
      </x:c>
      <x:c t="str">
        <x:v>db        </x:v>
      </x:c>
      <x:c t="str">
        <x:v>73221900</x:v>
      </x:c>
      <x:c t="n">
        <x:v>20.0900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ZL1210</x:v>
      </x:c>
      <x:c t="str">
        <x:v>POLYSAN ZOOM LINE nyílóajtó, 1000mm, transzparent üveg, króm</x:v>
      </x:c>
      <x:c t="str">
        <x:v>AKCIO</x:v>
      </x:c>
      <x:c t="str">
        <x:v>8590913885426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116000.0000</x:v>
      </x:c>
      <x:c t="n">
        <x:v>170000.0000</x:v>
      </x:c>
      <x:c t="str">
        <x:v/>
      </x:c>
    </x:row>
    <x:row>
      <x:c t="str">
        <x:v>ZL1270</x:v>
      </x:c>
      <x:c t="str">
        <x:v>POLYSAN ZOOM LINE nyílóajtó, 700mm, transzparent üveg, króm</x:v>
      </x:c>
      <x:c t="str">
        <x:v>AKCIO</x:v>
      </x:c>
      <x:c t="str">
        <x:v>8590913852466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nyíló ajtó</x:v>
      </x:c>
      <x:c t="n">
        <x:v>99000.0000</x:v>
      </x:c>
      <x:c t="n">
        <x:v>131000.0000</x:v>
      </x:c>
      <x:c t="str">
        <x:v/>
      </x:c>
    </x:row>
    <x:row>
      <x:c t="str">
        <x:v>ZL1280</x:v>
      </x:c>
      <x:c t="str">
        <x:v>POLYSAN ZOOM LINE nyílóajtó, 800mm, transzparent üveg, króm</x:v>
      </x:c>
      <x:c t="str">
        <x:v>AKCIO</x:v>
      </x:c>
      <x:c t="str">
        <x:v>8590913844140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105000.0000</x:v>
      </x:c>
      <x:c t="n">
        <x:v>139000.0000</x:v>
      </x:c>
      <x:c t="str">
        <x:v/>
      </x:c>
    </x:row>
    <x:row>
      <x:c t="str">
        <x:v>ZL1280B</x:v>
      </x:c>
      <x:c t="str">
        <x:v>POLYSAN ZOOM LINE BLACK nyílóajtó, 800mm, transzparent üveg, matt fekete profil</x:v>
      </x:c>
      <x:c t="str">
        <x:v>AKCIO</x:v>
      </x:c>
      <x:c t="str">
        <x:v>8590913856006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189000.0000</x:v>
      </x:c>
      <x:c t="str">
        <x:v/>
      </x:c>
    </x:row>
    <x:row>
      <x:c t="str">
        <x:v>ZL1290</x:v>
      </x:c>
      <x:c t="str">
        <x:v>POLYSAN ZOOM LINE nyílóajtó, 900mm, transzparent üveg, króm</x:v>
      </x:c>
      <x:c t="str">
        <x:v>AKCIO</x:v>
      </x:c>
      <x:c t="str">
        <x:v>8590913844157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146000.0000</x:v>
      </x:c>
      <x:c t="str">
        <x:v/>
      </x:c>
    </x:row>
    <x:row>
      <x:c t="str">
        <x:v>ZL1290B</x:v>
      </x:c>
      <x:c t="str">
        <x:v>POLYSAN ZOOM LINE BLACK nyílóajtó, 900mm, transzparent üveg, matt fekete profil</x:v>
      </x:c>
      <x:c t="str">
        <x:v>AKCIO</x:v>
      </x:c>
      <x:c t="str">
        <x:v>8590913856013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198000.0000</x:v>
      </x:c>
      <x:c t="str">
        <x:v/>
      </x:c>
    </x:row>
    <x:row>
      <x:c t="str">
        <x:v>ZL1310</x:v>
      </x:c>
      <x:c t="str">
        <x:v>POLYSAN ZOOM LINE nyílóajtó fix résszel, 1000mm, transzparent üveg, króm</x:v>
      </x:c>
      <x:c t="str">
        <x:v>AKCIO</x:v>
      </x:c>
      <x:c t="str">
        <x:v>8590913844164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129000.0000</x:v>
      </x:c>
      <x:c t="n">
        <x:v>169000.0000</x:v>
      </x:c>
      <x:c t="str">
        <x:v/>
      </x:c>
    </x:row>
    <x:row>
      <x:c t="str">
        <x:v>ZL1310B</x:v>
      </x:c>
      <x:c t="str">
        <x:v>POLYSAN ZOOM LINE BLACK nyílóajtó fix résszel, 1000mm, transzparent üveg, matt fekete profil</x:v>
      </x:c>
      <x:c t="str">
        <x:v>AKCIO</x:v>
      </x:c>
      <x:c t="str">
        <x:v>8590913856020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159000.0000</x:v>
      </x:c>
      <x:c t="n">
        <x:v>219000.0000</x:v>
      </x:c>
      <x:c t="str">
        <x:v/>
      </x:c>
    </x:row>
    <x:row>
      <x:c t="str">
        <x:v>ZL1311</x:v>
      </x:c>
      <x:c t="str">
        <x:v>POLYSAN ZOOM LINE nyílóajtó fix résszel, 1100mm, transzparent üveg, króm</x:v>
      </x:c>
      <x:c t="str">
        <x:v>AKCIO</x:v>
      </x:c>
      <x:c t="str">
        <x:v>8590913844171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176000.0000</x:v>
      </x:c>
      <x:c t="str">
        <x:v/>
      </x:c>
    </x:row>
    <x:row>
      <x:c t="str">
        <x:v>ZL1311B</x:v>
      </x:c>
      <x:c t="str">
        <x:v>POLYSAN ZOOM LINE BLACK nyílóajtó fix résszel, 1100mm, transzparent üveg, matt fekete profil</x:v>
      </x:c>
      <x:c t="str">
        <x:v>AKCIO</x:v>
      </x:c>
      <x:c t="str">
        <x:v>8590913856037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164000.0000</x:v>
      </x:c>
      <x:c t="n">
        <x:v>226000.0000</x:v>
      </x:c>
      <x:c t="str">
        <x:v/>
      </x:c>
    </x:row>
    <x:row>
      <x:c t="str">
        <x:v>ZL1312</x:v>
      </x:c>
      <x:c t="str">
        <x:v>POLYSAN ZOOM LINE nyílóajtó fix résszel, 1200mm, transzparent üveg, króm</x:v>
      </x:c>
      <x:c t="str">
        <x:v>AKCIO</x:v>
      </x:c>
      <x:c t="str">
        <x:v>8590913844188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184000.0000</x:v>
      </x:c>
      <x:c t="str">
        <x:v/>
      </x:c>
    </x:row>
    <x:row>
      <x:c t="str">
        <x:v>ZL1312B</x:v>
      </x:c>
      <x:c t="str">
        <x:v>POLYSAN ZOOM LINE BLACK nyílóajtó fix résszel, 1200mm, transzparent üveg, matt fekete profil</x:v>
      </x:c>
      <x:c t="str">
        <x:v>AKCIO</x:v>
      </x:c>
      <x:c t="str">
        <x:v>8590913856044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169000.0000</x:v>
      </x:c>
      <x:c t="n">
        <x:v>233000.0000</x:v>
      </x:c>
      <x:c t="str">
        <x:v/>
      </x:c>
    </x:row>
    <x:row>
      <x:c t="str">
        <x:v>ZL1313</x:v>
      </x:c>
      <x:c t="str">
        <x:v>POLYSAN ZOOM LINE nyílóajtó fix résszel, 1300mm, transzparent üveg, króm</x:v>
      </x:c>
      <x:c t="str">
        <x:v>AKCIO</x:v>
      </x:c>
      <x:c t="str">
        <x:v>8590913844195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190000.0000</x:v>
      </x:c>
      <x:c t="str">
        <x:v/>
      </x:c>
    </x:row>
    <x:row>
      <x:c t="str">
        <x:v>ZL1313B</x:v>
      </x:c>
      <x:c t="str">
        <x:v>POLYSAN ZOOM LINE BLACK nyílóajtó fix résszel, 1300mm, transzparent üveg, matt fekete profil</x:v>
      </x:c>
      <x:c t="str">
        <x:v>AKCIO</x:v>
      </x:c>
      <x:c t="str">
        <x:v>8590913856051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174000.0000</x:v>
      </x:c>
      <x:c t="n">
        <x:v>239000.0000</x:v>
      </x:c>
      <x:c t="str">
        <x:v/>
      </x:c>
    </x:row>
    <x:row>
      <x:c t="str">
        <x:v>ZL1314</x:v>
      </x:c>
      <x:c t="str">
        <x:v>POLYSAN ZOOM LINE nyílóajtó fix résszel, 1400mm, transzparent üveg, króm</x:v>
      </x:c>
      <x:c t="str">
        <x:v>AKCIO</x:v>
      </x:c>
      <x:c t="str">
        <x:v>8590913844201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196000.0000</x:v>
      </x:c>
      <x:c t="str">
        <x:v/>
      </x:c>
    </x:row>
    <x:row>
      <x:c t="str">
        <x:v>ZL1314B</x:v>
      </x:c>
      <x:c t="str">
        <x:v>POLYSAN ZOOM LINE BLACK nyílóajtó fix résszel, 1400mm, transzparent üveg, matt fekete profil</x:v>
      </x:c>
      <x:c t="str">
        <x:v>AKCIO</x:v>
      </x:c>
      <x:c t="str">
        <x:v>8590913856068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184000.0000</x:v>
      </x:c>
      <x:c t="n">
        <x:v>246000.0000</x:v>
      </x:c>
      <x:c t="str">
        <x:v/>
      </x:c>
    </x:row>
    <x:row>
      <x:c t="str">
        <x:v>ZL1315</x:v>
      </x:c>
      <x:c t="str">
        <x:v>POLYSAN ZOOM LINE nyílóajtó fix résszel, 1500mm, transzparent üveg, króm</x:v>
      </x:c>
      <x:c t="str">
        <x:v>AKCIO</x:v>
      </x:c>
      <x:c t="str">
        <x:v>8590913844218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157000.0000</x:v>
      </x:c>
      <x:c t="n">
        <x:v>204000.0000</x:v>
      </x:c>
      <x:c t="str">
        <x:v/>
      </x:c>
    </x:row>
    <x:row>
      <x:c t="str">
        <x:v>ZL1390</x:v>
      </x:c>
      <x:c t="str">
        <x:v>POLYSAN ZOOM LINE nyílóajtó fix résszel, 900mm, transzparent üveg, króm</x:v>
      </x:c>
      <x:c t="str">
        <x:v>AKCIO</x:v>
      </x:c>
      <x:c t="str">
        <x:v>8590913885433</x:v>
      </x:c>
      <x:c t="str">
        <x:v>db        </x:v>
      </x:c>
      <x:c t="str">
        <x:v>70200080</x:v>
      </x:c>
      <x:c t="n">
        <x:v>27.5000</x:v>
      </x:c>
      <x:c t="str">
        <x:v/>
      </x:c>
      <x:c t="str">
        <x:v>kabinok</x:v>
      </x:c>
      <x:c t="str">
        <x:v>nyíló ajtó</x:v>
      </x:c>
      <x:c t="n">
        <x:v>124000.0000</x:v>
      </x:c>
      <x:c t="n">
        <x:v>163000.0000</x:v>
      </x:c>
      <x:c t="str">
        <x:v/>
      </x:c>
    </x:row>
    <x:row>
      <x:c t="str">
        <x:v>ZL1416</x:v>
      </x:c>
      <x:c t="str">
        <x:v>POLYSAN ZOOM LINE duplaszárnyas nyílóajtó, 1600mm, transzparent üveg, króm</x:v>
      </x:c>
      <x:c t="str">
        <x:v>AKCIO</x:v>
      </x:c>
      <x:c t="str">
        <x:v>8590913844225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189000.0000</x:v>
      </x:c>
      <x:c t="n">
        <x:v>253000.0000</x:v>
      </x:c>
      <x:c t="str">
        <x:v/>
      </x:c>
    </x:row>
    <x:row>
      <x:c t="str">
        <x:v>ZL1417</x:v>
      </x:c>
      <x:c t="str">
        <x:v>POLYSAN ZOOM LINE duplaszárnyas nyílóajtó, 1800mm, transzparent üveg, króm</x:v>
      </x:c>
      <x:c t="str">
        <x:v>AKCIO</x:v>
      </x:c>
      <x:c t="str">
        <x:v>8590913844232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nyíló ajtó</x:v>
      </x:c>
      <x:c t="n">
        <x:v>199000.0000</x:v>
      </x:c>
      <x:c t="n">
        <x:v>266000.0000</x:v>
      </x:c>
      <x:c t="str">
        <x:v/>
      </x:c>
    </x:row>
    <x:row>
      <x:c t="str">
        <x:v>ZL1710</x:v>
      </x:c>
      <x:c t="str">
        <x:v>POLYSAN ZOOM LINE duplaszárnyas nyílóajtó, 1000mm, transzparent üveg, króm</x:v>
      </x:c>
      <x:c t="str">
        <x:v>AKCIO</x:v>
      </x:c>
      <x:c t="str">
        <x:v>8590913865640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144000.0000</x:v>
      </x:c>
      <x:c t="n">
        <x:v>193000.0000</x:v>
      </x:c>
      <x:c t="str">
        <x:v/>
      </x:c>
    </x:row>
    <x:row>
      <x:c t="str">
        <x:v>ZL1712</x:v>
      </x:c>
      <x:c t="str">
        <x:v>POLYSAN ZOOM LINE duplaszárnyas nyílóajtó, 1200mm, transzparent üveg, króm</x:v>
      </x:c>
      <x:c t="str">
        <x:v>AKCIO</x:v>
      </x:c>
      <x:c t="str">
        <x:v>8590913865657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154000.0000</x:v>
      </x:c>
      <x:c t="n">
        <x:v>200000.0000</x:v>
      </x:c>
      <x:c t="str">
        <x:v/>
      </x:c>
    </x:row>
    <x:row>
      <x:c t="str">
        <x:v>ZL1780</x:v>
      </x:c>
      <x:c t="str">
        <x:v>POLYSAN ZOOM LINE duplaszárnyas nyílóajtó, 800mm, transzparent üveg, króm</x:v>
      </x:c>
      <x:c t="str">
        <x:v>AKCIO</x:v>
      </x:c>
      <x:c t="str">
        <x:v>8590913865626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172000.0000</x:v>
      </x:c>
      <x:c t="str">
        <x:v/>
      </x:c>
    </x:row>
    <x:row>
      <x:c t="str">
        <x:v>ZL1790</x:v>
      </x:c>
      <x:c t="str">
        <x:v>POLYSAN ZOOM LINE duplaszárnyas nyílóajtó, 900mm, transzparent üveg, króm</x:v>
      </x:c>
      <x:c t="str">
        <x:v>AKCIO</x:v>
      </x:c>
      <x:c t="str">
        <x:v>8590913865633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136000.0000</x:v>
      </x:c>
      <x:c t="n">
        <x:v>178000.0000</x:v>
      </x:c>
      <x:c t="str">
        <x:v/>
      </x:c>
    </x:row>
    <x:row>
      <x:c t="str">
        <x:v>ZL2615BL</x:v>
      </x:c>
      <x:c t="str">
        <x:v>POLYSAN ZOOM LINE BLACK íves zuhanykabin, balos, 900x900mm, transzparent, matt fekete profil</x:v>
      </x:c>
      <x:c t="str">
        <x:v>AKCIO</x:v>
      </x:c>
      <x:c t="str">
        <x:v>8590913855962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ZL2615BR</x:v>
      </x:c>
      <x:c t="str">
        <x:v>POLYSAN ZOOM LINE BLACK íves zuhanykabin, jobbos, 900x900mm, transzparent, matt fekete profil</x:v>
      </x:c>
      <x:c t="str">
        <x:v>AKCIO</x:v>
      </x:c>
      <x:c t="str">
        <x:v>8590913855955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ZL2615L</x:v>
      </x:c>
      <x:c t="str">
        <x:v>POLYSAN ZOOM LINE íves zuhanykabin, balos, 900x900mm, transzparent, króm</x:v>
      </x:c>
      <x:c t="str">
        <x:v>AKCIO</x:v>
      </x:c>
      <x:c t="str">
        <x:v>8590913844119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ZL2615R</x:v>
      </x:c>
      <x:c t="str">
        <x:v>POLYSAN ZOOM LINE íves zuhanykabin, jobbos, 900x900mm, transzparent, króm</x:v>
      </x:c>
      <x:c t="str">
        <x:v>AKCIO</x:v>
      </x:c>
      <x:c t="str">
        <x:v>8590913844102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ZL3210</x:v>
      </x:c>
      <x:c t="str">
        <x:v>POLYSAN ZOOM LINE oldalfal, 1000mm, transzparent, króm</x:v>
      </x:c>
      <x:c t="str">
        <x:v>AKCIO</x:v>
      </x:c>
      <x:c t="str">
        <x:v>8590913844287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82000.0000</x:v>
      </x:c>
      <x:c t="n">
        <x:v>119000.0000</x:v>
      </x:c>
      <x:c t="str">
        <x:v/>
      </x:c>
    </x:row>
    <x:row>
      <x:c t="str">
        <x:v>ZL3210B</x:v>
      </x:c>
      <x:c t="str">
        <x:v>POLYSAN ZOOM LINE BLACK oldalfal, 1000mm, transzparent, matt fekete profil</x:v>
      </x:c>
      <x:c t="str">
        <x:v>AKCIO</x:v>
      </x:c>
      <x:c t="str">
        <x:v>8590913856150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97000.0000</x:v>
      </x:c>
      <x:c t="n">
        <x:v>126000.0000</x:v>
      </x:c>
      <x:c t="str">
        <x:v/>
      </x:c>
    </x:row>
    <x:row>
      <x:c t="str">
        <x:v>ZL3270</x:v>
      </x:c>
      <x:c t="str">
        <x:v>POLYSAN ZOOM LINE oldalfal, 700mm, transzparent, króm</x:v>
      </x:c>
      <x:c t="str">
        <x:v>AKCIO</x:v>
      </x:c>
      <x:c t="str">
        <x:v>8590913852473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92000.0000</x:v>
      </x:c>
      <x:c t="str">
        <x:v/>
      </x:c>
    </x:row>
    <x:row>
      <x:c t="str">
        <x:v>ZL3280</x:v>
      </x:c>
      <x:c t="str">
        <x:v>POLYSAN ZOOM LINE oldalfal, 800mm, transzparent, króm</x:v>
      </x:c>
      <x:c t="str">
        <x:v>AKCIO</x:v>
      </x:c>
      <x:c t="str">
        <x:v>8590913844263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70000.0000</x:v>
      </x:c>
      <x:c t="n">
        <x:v>101000.0000</x:v>
      </x:c>
      <x:c t="str">
        <x:v/>
      </x:c>
    </x:row>
    <x:row>
      <x:c t="str">
        <x:v>ZL3280B</x:v>
      </x:c>
      <x:c t="str">
        <x:v>POLYSAN ZOOM LINE BLACK oldalfal, 800mm, transzparent, matt fekete profil</x:v>
      </x:c>
      <x:c t="str">
        <x:v>AKCIO</x:v>
      </x:c>
      <x:c t="str">
        <x:v>8590913856136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oldalfal</x:v>
      </x:c>
      <x:c t="n">
        <x:v>85000.0000</x:v>
      </x:c>
      <x:c t="n">
        <x:v>112000.0000</x:v>
      </x:c>
      <x:c t="str">
        <x:v/>
      </x:c>
    </x:row>
    <x:row>
      <x:c t="str">
        <x:v>ZL3290</x:v>
      </x:c>
      <x:c t="str">
        <x:v>POLYSAN ZOOM LINE oldalfal, 900mm, transzparent, króm</x:v>
      </x:c>
      <x:c t="str">
        <x:v>AKCIO</x:v>
      </x:c>
      <x:c t="str">
        <x:v>8590913844270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76000.0000</x:v>
      </x:c>
      <x:c t="n">
        <x:v>110000.0000</x:v>
      </x:c>
      <x:c t="str">
        <x:v/>
      </x:c>
    </x:row>
    <x:row>
      <x:c t="str">
        <x:v>ZL3290B</x:v>
      </x:c>
      <x:c t="str">
        <x:v>POLYSAN ZOOM LINE BLACK oldalfal, 900mm, transzparent, matt fekete profil</x:v>
      </x:c>
      <x:c t="str">
        <x:v>AKCIO</x:v>
      </x:c>
      <x:c t="str">
        <x:v>8590913856143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91000.0000</x:v>
      </x:c>
      <x:c t="n">
        <x:v>118000.0000</x:v>
      </x:c>
      <x:c t="str">
        <x:v/>
      </x:c>
    </x:row>
    <x:row>
      <x:c t="str">
        <x:v>ZL4715BL</x:v>
      </x:c>
      <x:c t="str">
        <x:v>POLYSAN ZOOM LINE BLACK harmónikaajtó, balos 700mm, transzparent üveg, matt fekete profil</x:v>
      </x:c>
      <x:c t="str">
        <x:v>SAPHO</x:v>
      </x:c>
      <x:c t="str">
        <x:v>8590913961700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ZL4715BR</x:v>
      </x:c>
      <x:c t="str">
        <x:v>POLYSAN ZOOM LINE BLACK harmónikaajtó, jobbos 700mm, transzparent üveg, matt fekete profil</x:v>
      </x:c>
      <x:c t="str">
        <x:v>SAPHO</x:v>
      </x:c>
      <x:c t="str">
        <x:v>8590913961717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ZL4715L</x:v>
      </x:c>
      <x:c t="str">
        <x:v>POLYSAN ZOOM LINE harmónikaajtó, balos 700mm, transzparent üveg</x:v>
      </x:c>
      <x:c t="str">
        <x:v>SAPHO</x:v>
      </x:c>
      <x:c t="str">
        <x:v>8590913961571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ZL4715R</x:v>
      </x:c>
      <x:c t="str">
        <x:v>POLYSAN ZOOM LINE harmónikaajtó, jobbos 700mm, transzparent üveg</x:v>
      </x:c>
      <x:c t="str">
        <x:v>SAPHO</x:v>
      </x:c>
      <x:c t="str">
        <x:v>8590913961595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ZL4815BL</x:v>
      </x:c>
      <x:c t="str">
        <x:v>POLYSAN ZOOM LINE BLACK harmónikaajtó, balos 800mm, transzparent üveg, matt fekete profil</x:v>
      </x:c>
      <x:c t="str">
        <x:v>SAPHO</x:v>
      </x:c>
      <x:c t="str">
        <x:v>8590913961724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ZL4815BR</x:v>
      </x:c>
      <x:c t="str">
        <x:v>POLYSAN ZOOM LINE BLACK harmónikaajtó, jobbos 800mm, transzparent üveg, matt fekete profil</x:v>
      </x:c>
      <x:c t="str">
        <x:v>SAPHO</x:v>
      </x:c>
      <x:c t="str">
        <x:v>8590913961731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ZL4815L</x:v>
      </x:c>
      <x:c t="str">
        <x:v>POLYSAN ZOOM LINE harmónikaajtó, balos 800mm, transzparent üveg</x:v>
      </x:c>
      <x:c t="str">
        <x:v>SAPHO</x:v>
      </x:c>
      <x:c t="str">
        <x:v>8590913961601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ZL4815R</x:v>
      </x:c>
      <x:c t="str">
        <x:v>POLYSAN ZOOM LINE harmónikaajtó, jobbos 800mm, transzparent üveg</x:v>
      </x:c>
      <x:c t="str">
        <x:v>SAPHO</x:v>
      </x:c>
      <x:c t="str">
        <x:v>8590913961632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ZL4915BL</x:v>
      </x:c>
      <x:c t="str">
        <x:v>POLYSAN ZOOM LINE BLACK harmónikaajtó, balos 900mm, transzparent üveg, matt fekete profil</x:v>
      </x:c>
      <x:c t="str">
        <x:v>SAPHO</x:v>
      </x:c>
      <x:c t="str">
        <x:v>8590913961755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ZL4915BR</x:v>
      </x:c>
      <x:c t="str">
        <x:v>POLYSAN ZOOM LINE BLACK harmónikaajtó, jobbos 900mm, transzparent üveg, matt fekete profil</x:v>
      </x:c>
      <x:c t="str">
        <x:v>SAPHO</x:v>
      </x:c>
      <x:c t="str">
        <x:v>8590913961779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ZL4915L</x:v>
      </x:c>
      <x:c t="str">
        <x:v>POLYSAN ZOOM LINE harmónikaajtó, balos 900mm, transzparent üveg</x:v>
      </x:c>
      <x:c t="str">
        <x:v>SAPHO</x:v>
      </x:c>
      <x:c t="str">
        <x:v>8590913961649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ZL4915R</x:v>
      </x:c>
      <x:c t="str">
        <x:v>POLYSAN ZOOM LINE harmónikaajtó, jobbos 900mm, transzparent üveg</x:v>
      </x:c>
      <x:c t="str">
        <x:v>SAPHO</x:v>
      </x:c>
      <x:c t="str">
        <x:v>8590913961656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ZL4989</x:v>
      </x:c>
      <x:c t="str">
        <x:v>POLYSAN ZOOM LINE mágneses profil, króm</x:v>
      </x:c>
      <x:c t="str">
        <x:v>SAPHO</x:v>
      </x:c>
      <x:c t="str">
        <x:v>8590913961687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19800.0000</x:v>
      </x:c>
      <x:c t="str">
        <x:v>újdonság: 2024.06</x:v>
      </x:c>
    </x:row>
    <x:row>
      <x:c t="str">
        <x:v>ZL4989B</x:v>
      </x:c>
      <x:c t="str">
        <x:v>POLYSAN ZOOM LINE BLACK mágneses profil, matt fekete</x:v>
      </x:c>
      <x:c t="str">
        <x:v>SAPHO</x:v>
      </x:c>
      <x:c t="str">
        <x:v>8590913961793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24000.0000</x:v>
      </x:c>
      <x:c t="str">
        <x:v>újdonság: 2024.06</x:v>
      </x:c>
    </x:row>
    <x:row>
      <x:c t="str">
        <x:v>ZL5415</x:v>
      </x:c>
      <x:c t="str">
        <x:v>POLYSAN ZOOM LINE szögletes zuhanykabin, 900x900mm, transzparent, króm</x:v>
      </x:c>
      <x:c t="str">
        <x:v>AKCIO</x:v>
      </x:c>
      <x:c t="str">
        <x:v>8590913844249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209000.0000</x:v>
      </x:c>
      <x:c t="n">
        <x:v>274000.0000</x:v>
      </x:c>
      <x:c t="str">
        <x:v/>
      </x:c>
    </x:row>
    <x:row>
      <x:c t="str">
        <x:v>ZL5415B</x:v>
      </x:c>
      <x:c t="str">
        <x:v>POLYSAN ZOOM LINE BLACK szögletes zuhanykabin, 900x900 mm, transzparent, matt fekete profil</x:v>
      </x:c>
      <x:c t="str">
        <x:v>AKCIO</x:v>
      </x:c>
      <x:c t="str">
        <x:v>8590913856105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zuhanykabin</x:v>
      </x:c>
      <x:c t="n">
        <x:v>254000.0000</x:v>
      </x:c>
      <x:c t="n">
        <x:v>334000.0000</x:v>
      </x:c>
      <x:c t="str">
        <x:v/>
      </x:c>
    </x:row>
    <x:row>
      <x:c t="str">
        <x:v>ZL5416</x:v>
      </x:c>
      <x:c t="str">
        <x:v>POLYSAN ZOOM LINE szögletes zuhanykabin, 1000x1000mm, transzparent, króm</x:v>
      </x:c>
      <x:c t="str">
        <x:v>AKCIO</x:v>
      </x:c>
      <x:c t="str">
        <x:v>8590913844256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zuhanykabin</x:v>
      </x:c>
      <x:c t="n">
        <x:v>219000.0000</x:v>
      </x:c>
      <x:c t="n">
        <x:v>292000.0000</x:v>
      </x:c>
      <x:c t="str">
        <x:v/>
      </x:c>
    </x:row>
    <x:row>
      <x:c t="str">
        <x:v>ZL915</x:v>
      </x:c>
      <x:c t="str">
        <x:v>POLYSAN ZOOM LINE toldó profil, 15mm, króm</x:v>
      </x:c>
      <x:c t="str">
        <x:v>AKCIO</x:v>
      </x:c>
      <x:c t="str">
        <x:v>8590913864209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12700.0000</x:v>
      </x:c>
      <x:c t="n">
        <x:v>19600.0000</x:v>
      </x:c>
      <x:c t="str">
        <x:v/>
      </x:c>
    </x:row>
    <x:row>
      <x:c t="str">
        <x:v>ZL915B</x:v>
      </x:c>
      <x:c t="str">
        <x:v>POLYSAN ZOOM LINE toldó profil, 15mm, matt fekete</x:v>
      </x:c>
      <x:c t="str">
        <x:v>AKCIO</x:v>
      </x:c>
      <x:c t="str">
        <x:v>8590913864216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14500.0000</x:v>
      </x:c>
      <x:c t="n">
        <x:v>20500.0000</x:v>
      </x:c>
      <x:c t="str">
        <x:v/>
      </x:c>
    </x:row>
    <x:row>
      <x:c t="str">
        <x:v>ZL920</x:v>
      </x:c>
      <x:c t="str">
        <x:v>POLYSAN ZOOM LINE toldó profil, 20mm, króm</x:v>
      </x:c>
      <x:c t="str">
        <x:v>AKCIO</x:v>
      </x:c>
      <x:c t="str">
        <x:v>8590913877506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20100.0000</x:v>
      </x:c>
      <x:c t="n">
        <x:v>31000.0000</x:v>
      </x:c>
      <x:c t="str">
        <x:v/>
      </x:c>
    </x:row>
    <x:row>
      <x:c t="str">
        <x:v>ZL920B</x:v>
      </x:c>
      <x:c t="str">
        <x:v>POLYSAN ZOOM LINE BLACK toldóprofil, 20mm, matt fekete</x:v>
      </x:c>
      <x:c t="str">
        <x:v>SAPHO</x:v>
      </x:c>
      <x:c t="str">
        <x:v>8590913954047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28800.0000</x:v>
      </x:c>
      <x:c t="str">
        <x:v/>
      </x:c>
    </x:row>
    <x:row>
      <x:c t="str">
        <x:v>ZN6045B</x:v>
      </x:c>
      <x:c t="str">
        <x:v>ZENITH rozsdamentes mosogatótálca, 60x45cm, antracit</x:v>
      </x:c>
      <x:c t="str">
        <x:v>SAPHO</x:v>
      </x:c>
      <x:c t="str">
        <x:v>8590913964442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ZN6045PG</x:v>
      </x:c>
      <x:c t="str">
        <x:v>ZENITH rozsdamentes mosogatótálca, 60x45cm, matt réz</x:v>
      </x:c>
      <x:c t="str">
        <x:v>SAPHO</x:v>
      </x:c>
      <x:c t="str">
        <x:v>8590913964459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ZN6045Z</x:v>
      </x:c>
      <x:c t="str">
        <x:v>ZENITH rozsdamentes mosogatótálca, 60x45cm, matt arany</x:v>
      </x:c>
      <x:c t="str">
        <x:v>SAPHO</x:v>
      </x:c>
      <x:c t="str">
        <x:v>8590913964466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ZN7050B</x:v>
      </x:c>
      <x:c t="str">
        <x:v>AMERICAN mosogató tálca, 70x50cm, gun metal</x:v>
      </x:c>
      <x:c t="str">
        <x:v>SAPHO</x:v>
      </x:c>
      <x:c t="str">
        <x:v>8590913979798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164000.0000</x:v>
      </x:c>
      <x:c t="str">
        <x:v>újdonság: 2025.02</x:v>
      </x:c>
    </x:row>
    <x:row>
      <x:c t="str">
        <x:v>ZO1120</x:v>
      </x:c>
      <x:c t="str">
        <x:v>ZOE szappantartó, fehér</x:v>
      </x:c>
      <x:c t="str">
        <x:v>SAPHO</x:v>
      </x:c>
      <x:c t="str">
        <x:v>8003341306635</x:v>
      </x:c>
      <x:c t="str">
        <x:v>db        </x:v>
      </x:c>
      <x:c t="str">
        <x:v>39249000</x:v>
      </x:c>
      <x:c t="n">
        <x:v>0.3400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>kifutott: 2025.06</x:v>
      </x:c>
    </x:row>
    <x:row>
      <x:c t="str">
        <x:v>ZO3320</x:v>
      </x:c>
      <x:c t="str">
        <x:v>ZOE WC-kefe, fehér</x:v>
      </x:c>
      <x:c t="str">
        <x:v>SAPHO</x:v>
      </x:c>
      <x:c t="str">
        <x:v>8003341306642</x:v>
      </x:c>
      <x:c t="str">
        <x:v>db        </x:v>
      </x:c>
      <x:c t="str">
        <x:v>96039091</x:v>
      </x:c>
      <x:c t="n">
        <x:v>1.3450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13200.0000</x:v>
      </x:c>
      <x:c t="str">
        <x:v>kifutott: 2025.12</x:v>
      </x:c>
    </x:row>
    <x:row>
      <x:c t="str">
        <x:v>ZO8020</x:v>
      </x:c>
      <x:c t="str">
        <x:v>ZOE szappanadagoló, fehér</x:v>
      </x:c>
      <x:c t="str">
        <x:v>SAPHO</x:v>
      </x:c>
      <x:c t="str">
        <x:v>8003341306628</x:v>
      </x:c>
      <x:c t="str">
        <x:v>db        </x:v>
      </x:c>
      <x:c t="str">
        <x:v>84798997</x:v>
      </x:c>
      <x:c t="n">
        <x:v>0.6650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2025.03</x:v>
      </x:c>
    </x:row>
    <x:row>
      <x:c t="str">
        <x:v>ZO9820</x:v>
      </x:c>
      <x:c t="str">
        <x:v>ZOE fogkefetartó, fehér</x:v>
      </x:c>
      <x:c t="str">
        <x:v>SAPHO</x:v>
      </x:c>
      <x:c t="str">
        <x:v>8003341306611</x:v>
      </x:c>
      <x:c t="str">
        <x:v>db        </x:v>
      </x:c>
      <x:c t="str">
        <x:v>39249000</x:v>
      </x:c>
      <x:c t="n">
        <x:v>0.7060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5600.0000</x:v>
      </x:c>
      <x:c t="str">
        <x:v>kiárusítás: 2025.03</x:v>
      </x:c>
    </x:row>
    <x:row>
      <x:c t="str">
        <x:v>ZP001</x:v>
      </x:c>
      <x:c t="str">
        <x:v>AQUALINE zuhanyfüggöny, 180x200cm</x:v>
      </x:c>
      <x:c t="str">
        <x:v>AQUALINE</x:v>
      </x:c>
      <x:c t="str">
        <x:v>8590913842900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ZP003</x:v>
      </x:c>
      <x:c t="str">
        <x:v>AQUALINE zuhanyfüggöny, 180x200cm</x:v>
      </x:c>
      <x:c t="str">
        <x:v>AQUALINE</x:v>
      </x:c>
      <x:c t="str">
        <x:v>8590913842924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kiárusítás: 2025.10</x:v>
      </x:c>
    </x:row>
    <x:row>
      <x:c t="str">
        <x:v>ZP004</x:v>
      </x:c>
      <x:c t="str">
        <x:v>AQUALINE zuhanyfüggöny, 180x200cm</x:v>
      </x:c>
      <x:c t="str">
        <x:v>AQUALINE</x:v>
      </x:c>
      <x:c t="str">
        <x:v>8590913842931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ZP006</x:v>
      </x:c>
      <x:c t="str">
        <x:v>AQUALINE zuhanyfüggöny, 180x200cm</x:v>
      </x:c>
      <x:c t="str">
        <x:v>AQUALINE</x:v>
      </x:c>
      <x:c t="str">
        <x:v>8590913842955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kiárusítás: 2025.10</x:v>
      </x:c>
    </x:row>
    <x:row>
      <x:c t="str">
        <x:v>ZP007</x:v>
      </x:c>
      <x:c t="str">
        <x:v>AQUALINE zuhanyfüggöny, 180x200cm</x:v>
      </x:c>
      <x:c t="str">
        <x:v>AQUALINE</x:v>
      </x:c>
      <x:c t="str">
        <x:v>8590913842962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ZP008</x:v>
      </x:c>
      <x:c t="str">
        <x:v>AQUALINE zuhanyfüggöny, 180x200cm</x:v>
      </x:c>
      <x:c t="str">
        <x:v>AQUALINE</x:v>
      </x:c>
      <x:c t="str">
        <x:v>8590913842979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ZP009/180</x:v>
      </x:c>
      <x:c t="str">
        <x:v>AQUALINE zuhanyfüggöny, 180x180cm, fehér/zöld</x:v>
      </x:c>
      <x:c t="str">
        <x:v>AQUALINE</x:v>
      </x:c>
      <x:c t="str">
        <x:v>8590913855030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kiárusítás: 2025.10</x:v>
      </x:c>
    </x:row>
    <x:row>
      <x:c t="str">
        <x:v>ZP012</x:v>
      </x:c>
      <x:c t="str">
        <x:v>AQUALINE zuhanyfüggöny, 180x200cm, polyester, zöld növényes</x:v>
      </x:c>
      <x:c t="str">
        <x:v>AQUALINE</x:v>
      </x:c>
      <x:c t="str">
        <x:v>8590913969140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ZP014</x:v>
      </x:c>
      <x:c t="str">
        <x:v>AQUALINE zuhanyfüggöny, 180x180cm, növénymintás</x:v>
      </x:c>
      <x:c t="str">
        <x:v>AQUALINE</x:v>
      </x:c>
      <x:c t="str">
        <x:v>8590913969157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ZP015</x:v>
      </x:c>
      <x:c t="str">
        <x:v>AQUALINE zuhanyfüggöny, 180x180cm, eukaliptusz</x:v>
      </x:c>
      <x:c t="str">
        <x:v>AQUALINE</x:v>
      </x:c>
      <x:c t="str">
        <x:v>8590913969133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újdonság: 2024.05</x:v>
      </x:c>
    </x:row>
    <x:row>
      <x:c t="str">
        <x:v>ZP016</x:v>
      </x:c>
      <x:c t="str">
        <x:v>AQUALINE zuhanyfüggöny, 180x180cm, pálma</x:v>
      </x:c>
      <x:c t="str">
        <x:v>AQUALINE</x:v>
      </x:c>
      <x:c t="str">
        <x:v>8590913969126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ZP017</x:v>
      </x:c>
      <x:c t="str">
        <x:v>AQUALINE zuhanyfüggöny, 180x180cm, mákvirág</x:v>
      </x:c>
      <x:c t="str">
        <x:v>AQUALINE</x:v>
      </x:c>
      <x:c t="str">
        <x:v>8590913969782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kifutott: 2025.08</x:v>
      </x:c>
    </x:row>
    <x:row>
      <x:c t="str">
        <x:v>ZT009</x:v>
      </x:c>
      <x:c t="str">
        <x:v>KAISA magasított csaptelep, króm</x:v>
      </x:c>
      <x:c t="str">
        <x:v>SAPHO</x:v>
      </x:c>
      <x:c t="str">
        <x:v>8590913882920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67000.0000</x:v>
      </x:c>
      <x:c t="str">
        <x:v/>
      </x:c>
    </x:row>
    <x:row>
      <x:c t="str">
        <x:v>ZT091</x:v>
      </x:c>
      <x:c t="str">
        <x:v>KAISA magasított csaptelep, fekete/rózsa arany</x:v>
      </x:c>
      <x:c t="str">
        <x:v>SAPHO</x:v>
      </x:c>
      <x:c t="str">
        <x:v>8590913882937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ZT091-01</x:v>
      </x:c>
      <x:c t="str">
        <x:v>KAISA nyitógomb, fekete/matt réz</x:v>
      </x:c>
      <x:c t="str">
        <x:v>SAPHO</x:v>
      </x:c>
      <x:c t="str">
        <x:v>8590913982330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újdonság: 2024.07</x:v>
      </x:c>
    </x:row>
    <x:row>
      <x:c t="str">
        <x:v>ZT091-02</x:v>
      </x:c>
      <x:c t="str">
        <x:v>KAISA takarórozetta, matt réz</x:v>
      </x:c>
      <x:c t="str">
        <x:v>SAPHO</x:v>
      </x:c>
      <x:c t="str">
        <x:v>8590913982286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>újdonság: 2024.07</x:v>
      </x:c>
    </x:row>
    <x:row>
      <x:c t="str">
        <x:v>ZT092</x:v>
      </x:c>
      <x:c t="str">
        <x:v>KAISA magasított csaptelep, fekete/matt arany</x:v>
      </x:c>
      <x:c t="str">
        <x:v>SAPHO</x:v>
      </x:c>
      <x:c t="str">
        <x:v>8590913980176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2024.07</x:v>
      </x:c>
    </x:row>
    <x:row>
      <x:c t="str">
        <x:v>ZT095-01</x:v>
      </x:c>
      <x:c t="str">
        <x:v>KAISA nyitógomb, matt arany</x:v>
      </x:c>
      <x:c t="str">
        <x:v>SAPHO</x:v>
      </x:c>
      <x:c t="str">
        <x:v>8590913932243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kiárusítás: 2025.03</x:v>
      </x:c>
    </x:row>
    <x:row>
      <x:c t="str">
        <x:v>ZT095-02</x:v>
      </x:c>
      <x:c t="str">
        <x:v>KAISA takarórozetta, matt arany</x:v>
      </x:c>
      <x:c t="str">
        <x:v>SAPHO</x:v>
      </x:c>
      <x:c t="str">
        <x:v>8590913932267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1200.0000</x:v>
      </x:c>
      <x:c t="str">
        <x:v/>
      </x:c>
    </x:row>
    <x:row>
      <x:c t="str">
        <x:v>ZU420</x:v>
      </x:c>
      <x:c t="str">
        <x:v>SEMA térben álló kádtöltő csaptelep, 860mm, króm</x:v>
      </x:c>
      <x:c t="str">
        <x:v>SAPHO</x:v>
      </x:c>
      <x:c t="str">
        <x:v>8590913913372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165000.0000</x:v>
      </x:c>
      <x:c t="str">
        <x:v/>
      </x:c>
    </x:row>
    <x:row>
      <x:c t="str">
        <x:v>ZV010</x:v>
      </x:c>
      <x:c t="str">
        <x:v>AQUALINE zuhanyfüggöny, 180x180cm</x:v>
      </x:c>
      <x:c t="str">
        <x:v>AQUALINE</x:v>
      </x:c>
      <x:c t="str">
        <x:v>8590913842993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ZV011</x:v>
      </x:c>
      <x:c t="str">
        <x:v>AQUALINE zuhanyfüggöny, 180x180cm</x:v>
      </x:c>
      <x:c t="str">
        <x:v>AQUALINE</x:v>
      </x:c>
      <x:c t="str">
        <x:v>8590913843006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kiárusítás: 2025.10</x:v>
      </x:c>
    </x:row>
    <x:row>
      <x:c t="str">
        <x:v>ZV012</x:v>
      </x:c>
      <x:c t="str">
        <x:v>AQUALINE zuhanyfüggöny, 180x180cm</x:v>
      </x:c>
      <x:c t="str">
        <x:v>AQUALINE</x:v>
      </x:c>
      <x:c t="str">
        <x:v>8590913843013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kiárusítás: 2025.10</x:v>
      </x:c>
    </x:row>
    <x:row>
      <x:c t="str">
        <x:v>ZV013</x:v>
      </x:c>
      <x:c t="str">
        <x:v>AQUALINE zuhanyfüggöny, 180x180cm</x:v>
      </x:c>
      <x:c t="str">
        <x:v>AQUALINE</x:v>
      </x:c>
      <x:c t="str">
        <x:v>8590913843020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ZV014</x:v>
      </x:c>
      <x:c t="str">
        <x:v>AQUALINE zuhanyfüggöny, 180x200cm</x:v>
      </x:c>
      <x:c t="str">
        <x:v>AQUALINE</x:v>
      </x:c>
      <x:c t="str">
        <x:v>8590913843037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ZV015</x:v>
      </x:c>
      <x:c t="str">
        <x:v>AQUALINE zuhanyfüggöny, 180x200cm</x:v>
      </x:c>
      <x:c t="str">
        <x:v>AQUALINE</x:v>
      </x:c>
      <x:c t="str">
        <x:v>8590913843044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ZV016</x:v>
      </x:c>
      <x:c t="str">
        <x:v>AQUALINE zuhanyfüggöny, 180x200cm</x:v>
      </x:c>
      <x:c t="str">
        <x:v>AQUALINE</x:v>
      </x:c>
      <x:c t="str">
        <x:v>8590913843051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ZV019</x:v>
      </x:c>
      <x:c t="str">
        <x:v>AQUALINE zuhanyfüggöny, 180x200cm</x:v>
      </x:c>
      <x:c t="str">
        <x:v>AQUALINE</x:v>
      </x:c>
      <x:c t="str">
        <x:v>8590913843082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ZV020</x:v>
      </x:c>
      <x:c t="str">
        <x:v>AQUALINE zuhanyfüggöny, 180x200cm</x:v>
      </x:c>
      <x:c t="str">
        <x:v>AQUALINE</x:v>
      </x:c>
      <x:c t="str">
        <x:v>8590913843099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ZV022</x:v>
      </x:c>
      <x:c t="str">
        <x:v>AQUALINE zuhanyfüggöny, 180x180cm</x:v>
      </x:c>
      <x:c t="str">
        <x:v>AQUALINE</x:v>
      </x:c>
      <x:c t="str">
        <x:v>8590913874840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2300.0000</x:v>
      </x:c>
      <x:c t="str">
        <x:v>kifutott: 2025.06</x:v>
      </x:c>
    </x:row>
    <x:row>
      <x:c t="str">
        <x:v>ZV023</x:v>
      </x:c>
      <x:c t="str">
        <x:v>AQUALINE zuhanyfüggöny, 180x180cm</x:v>
      </x:c>
      <x:c t="str">
        <x:v>AQUALINE</x:v>
      </x:c>
      <x:c t="str">
        <x:v>8590913874857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>kiárusítás: 2025.10</x:v>
      </x:c>
    </x:row>
    <x:row>
      <x:c t="str">
        <x:v>ZV024</x:v>
      </x:c>
      <x:c t="str">
        <x:v>AQUALINE zuhanyfüggöny, 180x180cm</x:v>
      </x:c>
      <x:c t="str">
        <x:v>AQUALINE</x:v>
      </x:c>
      <x:c t="str">
        <x:v>8590913874864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>kifutott: 2026.02</x:v>
      </x:c>
    </x:row>
    <x:row>
      <x:c t="str">
        <x:v>ZV025</x:v>
      </x:c>
      <x:c t="str">
        <x:v>AQUALINE zuhanyfüggöny, 180x180cm</x:v>
      </x:c>
      <x:c t="str">
        <x:v>AQUALINE</x:v>
      </x:c>
      <x:c t="str">
        <x:v>8590913874871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kiárusítás: 2025.10</x:v>
      </x:c>
    </x:row>
    <x:row>
      <x:c t="str">
        <x:v>ZV026</x:v>
      </x:c>
      <x:c t="str">
        <x:v>AQUALINE zuhanyfüggöny, 180x200cm</x:v>
      </x:c>
      <x:c t="str">
        <x:v>AQUALINE</x:v>
      </x:c>
      <x:c t="str">
        <x:v>8590913874888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2024.09</x:v>
      </x:c>
    </x:row>
    <x:row>
      <x:c t="str">
        <x:v>ZV027</x:v>
      </x:c>
      <x:c t="str">
        <x:v>AQUALINE zuhanyfüggöny, 180x200cm, mintás</x:v>
      </x:c>
      <x:c t="str">
        <x:v>AQUALINE</x:v>
      </x:c>
      <x:c t="str">
        <x:v>8590913875694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ZV029</x:v>
      </x:c>
      <x:c t="str">
        <x:v>AQUALINE zuhanyfüggöny, 180x200cm</x:v>
      </x:c>
      <x:c t="str">
        <x:v>AQUALINE</x:v>
      </x:c>
      <x:c t="str">
        <x:v>8590913930249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ZV032</x:v>
      </x:c>
      <x:c t="str">
        <x:v>AQUALINE zuhanyfüggöny, 180x180cm</x:v>
      </x:c>
      <x:c t="str">
        <x:v>AQUALINE</x:v>
      </x:c>
      <x:c t="str">
        <x:v>8590913930270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ZV037</x:v>
      </x:c>
      <x:c t="str">
        <x:v>AQUALINE zuhanyfüggöny, 180x180cm</x:v>
      </x:c>
      <x:c t="str">
        <x:v>AQUALINE</x:v>
      </x:c>
      <x:c t="str">
        <x:v>8590913930324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ZV038</x:v>
      </x:c>
      <x:c t="str">
        <x:v>AQUALINE zuhanyfüggöny, 180x180cm</x:v>
      </x:c>
      <x:c t="str">
        <x:v>AQUALINE</x:v>
      </x:c>
      <x:c t="str">
        <x:v>8590913930331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ZV040</x:v>
      </x:c>
      <x:c t="str">
        <x:v>AQUALINE zuhanyfüggöny, 180x180cm, polyester, szürke</x:v>
      </x:c>
      <x:c t="str">
        <x:v>AQUALINE</x:v>
      </x:c>
      <x:c t="str">
        <x:v>8590913132131</x:v>
      </x:c>
      <x:c t="str">
        <x:v>db        </x:v>
      </x:c>
      <x:c t="str">
        <x:v>63031200</x:v>
      </x:c>
      <x:c t="n">
        <x:v>0.3810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újdonság: 2025.12</x:v>
      </x:c>
    </x:row>
    <x:row>
      <x:c t="str">
        <x:v>ZV041</x:v>
      </x:c>
      <x:c t="str">
        <x:v>AQUALINE zuhanyfüggöny, 180x180cm, polyester, márvány</x:v>
      </x:c>
      <x:c t="str">
        <x:v>AQUALINE</x:v>
      </x:c>
      <x:c t="str">
        <x:v>8590913132155</x:v>
      </x:c>
      <x:c t="str">
        <x:v>db        </x:v>
      </x:c>
      <x:c t="str">
        <x:v>63031200</x:v>
      </x:c>
      <x:c t="n">
        <x:v>0.3810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újdonság: 2025.12</x:v>
      </x:c>
    </x:row>
    <x:row>
      <x:c t="str">
        <x:v>ZV042</x:v>
      </x:c>
      <x:c t="str">
        <x:v>AQUALINE zuhanyfüggöny, 180x180cm, polyester, fehér, mintás</x:v>
      </x:c>
      <x:c t="str">
        <x:v>AQUALINE</x:v>
      </x:c>
      <x:c t="str">
        <x:v>8590913132162</x:v>
      </x:c>
      <x:c t="str">
        <x:v>db        </x:v>
      </x:c>
      <x:c t="str">
        <x:v>63031200</x:v>
      </x:c>
      <x:c t="n">
        <x:v>0.3810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újdonság: 2025.12</x:v>
      </x:c>
    </x:row>
    <x:row>
      <x:c t="str">
        <x:v>ZV044</x:v>
      </x:c>
      <x:c t="str">
        <x:v>AQUALINE zuhanyfüggöny, 180x200cm, polyester, szürke</x:v>
      </x:c>
      <x:c t="str">
        <x:v>AQUALINE</x:v>
      </x:c>
      <x:c t="str">
        <x:v>8590913132148</x:v>
      </x:c>
      <x:c t="str">
        <x:v>db        </x:v>
      </x:c>
      <x:c t="str">
        <x:v>63031200</x:v>
      </x:c>
      <x:c t="n">
        <x:v>0.4140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újdonság: 2025.12</x:v>
      </x:c>
    </x:row>
    <x:row>
      <x:c t="str">
        <x:v>ZV165</x:v>
      </x:c>
      <x:c t="str">
        <x:v>ZARZ burkolható szerelőajtó csempe alá, klik-klak nyitószerkezettel, 60x60cm</x:v>
      </x:c>
      <x:c t="str">
        <x:v>SAPHO</x:v>
      </x:c>
      <x:c t="str">
        <x:v>8590913880483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kifutott: 2025.07</x:v>
      </x:c>
    </x:row>
    <x:row>
      <x:c t="str">
        <x:v>ZV165K</x:v>
      </x:c>
      <x:c t="str">
        <x:v>ZARZ burkolható szerelőajtó csempe alá, klik-klak nyitószerkezettel, 60x60cm</x:v>
      </x:c>
      <x:c t="str">
        <x:v>SAPHO</x:v>
      </x:c>
      <x:c t="str">
        <x:v>8590913119279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újdonság: 2025.08</x:v>
      </x:c>
    </x:row>
    <x:row>
      <x:c t="str">
        <x:v>ZV172</x:v>
      </x:c>
      <x:c t="str">
        <x:v>ZARZ burkolható szerelőajtó csempe alá, klik-klak nyitószerkezettel, 40x60cm</x:v>
      </x:c>
      <x:c t="str">
        <x:v>SAPHO</x:v>
      </x:c>
      <x:c t="str">
        <x:v>8590913880490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119000.0000</x:v>
      </x:c>
      <x:c t="str">
        <x:v>kifutott: 2025.07</x:v>
      </x:c>
    </x:row>
    <x:row>
      <x:c t="str">
        <x:v>ZV172K</x:v>
      </x:c>
      <x:c t="str">
        <x:v>ZARZ burkolható szerelőajtó csempe alá, klik-klak nyitószerkezettel, 40x60cm</x:v>
      </x:c>
      <x:c t="str">
        <x:v>SAPHO</x:v>
      </x:c>
      <x:c t="str">
        <x:v>8590913119286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122000.0000</x:v>
      </x:c>
      <x:c t="str">
        <x:v>újdonság: 2025.08</x:v>
      </x:c>
    </x:row>
    <x:row>
      <x:c t="str">
        <x:v>ZV184</x:v>
      </x:c>
      <x:c t="str">
        <x:v>ZARZ burkolható szerelőajtó csempe alá, klik-klak nyitószerkezettel, 60x80cm</x:v>
      </x:c>
      <x:c t="str">
        <x:v>SAPHO</x:v>
      </x:c>
      <x:c t="str">
        <x:v>8590913880506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139000.0000</x:v>
      </x:c>
      <x:c t="str">
        <x:v>kifutott: 2026.02</x:v>
      </x:c>
    </x:row>
    <x:row>
      <x:c t="str">
        <x:v>ZV184K</x:v>
      </x:c>
      <x:c t="str">
        <x:v>ZARZ burkolható szerelőajtó csempe alá, klik-klak nyitószerkezettel, 60x80cm</x:v>
      </x:c>
      <x:c t="str">
        <x:v>SAPHO</x:v>
      </x:c>
      <x:c t="str">
        <x:v>8590913119316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146000.0000</x:v>
      </x:c>
      <x:c t="str">
        <x:v>újdonság: 2025.08</x:v>
      </x:c>
    </x:row>
    <x:row>
      <x:c t="str">
        <x:v>ZV191</x:v>
      </x:c>
      <x:c t="str">
        <x:v>ZARZ burkolható szerelőajtó csempe alá, klik-klak nyitószerkezettel, 60x90cm</x:v>
      </x:c>
      <x:c t="str">
        <x:v>SAPHO</x:v>
      </x:c>
      <x:c t="str">
        <x:v>8590913880513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149000.0000</x:v>
      </x:c>
      <x:c t="str">
        <x:v>kifutott: 2025.07</x:v>
      </x:c>
    </x:row>
    <x:row>
      <x:c t="str">
        <x:v>ZV191K</x:v>
      </x:c>
      <x:c t="str">
        <x:v>ZARZ burkolható szerelőajtó csempe alá, klik-klak nyitószerkezettel, 60x90cm</x:v>
      </x:c>
      <x:c t="str">
        <x:v>SAPHO</x:v>
      </x:c>
      <x:c t="str">
        <x:v>8590913119361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155000.0000</x:v>
      </x:c>
      <x:c t="str">
        <x:v>újdonság: 2025.08</x:v>
      </x:c>
    </x:row>
    <x:row>
      <x:c t="str">
        <x:v>ZV215</x:v>
      </x:c>
      <x:c t="str">
        <x:v>ZARZ burkolható szerelőajtó csempe alá, klik-klak nyitószerkezettel, 30x30cm</x:v>
      </x:c>
      <x:c t="str">
        <x:v>SAPHO</x:v>
      </x:c>
      <x:c t="str">
        <x:v>8590913915659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89000.0000</x:v>
      </x:c>
      <x:c t="str">
        <x:v>kifutott: 2026.02</x:v>
      </x:c>
    </x:row>
    <x:row>
      <x:c t="str">
        <x:v>ZV215K</x:v>
      </x:c>
      <x:c t="str">
        <x:v>ZARZ burkolható szerelőajtó csempe alá, klik-klak nyitószerkezettel, 30x30cm</x:v>
      </x:c>
      <x:c t="str">
        <x:v>SAPHO</x:v>
      </x:c>
      <x:c t="str">
        <x:v>8590913119378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93000.0000</x:v>
      </x:c>
      <x:c t="str">
        <x:v>újdonság: 2025.08</x:v>
      </x:c>
    </x:row>
    <x:row>
      <x:c t="str">
        <x:v>ZV222</x:v>
      </x:c>
      <x:c t="str">
        <x:v>ZARZ burkolható szerelőajtó csempe alá, klik-klak nyitószerkezettel, 40x40cm</x:v>
      </x:c>
      <x:c t="str">
        <x:v>SAPHO</x:v>
      </x:c>
      <x:c t="str">
        <x:v>8590913915666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99000.0000</x:v>
      </x:c>
      <x:c t="str">
        <x:v>kiárusítás: 2025.08</x:v>
      </x:c>
    </x:row>
    <x:row>
      <x:c t="str">
        <x:v>ZV222K</x:v>
      </x:c>
      <x:c t="str">
        <x:v>ZARZ burkolható szerelőajtó csempe alá, klik-klak nyitószerkezettel, 40x40cm</x:v>
      </x:c>
      <x:c t="str">
        <x:v>SAPHO</x:v>
      </x:c>
      <x:c t="str">
        <x:v>8590913119385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104000.0000</x:v>
      </x:c>
      <x:c t="str">
        <x:v>újdonság: 2025.08</x:v>
      </x:c>
    </x:row>
    <x:row>
      <x:c t="str">
        <x:v>ZV234</x:v>
      </x:c>
      <x:c t="str">
        <x:v>ZARZ burkolható szerelőajtó csempe alá, klik-klak nyitószerkezettel, 50x50cm</x:v>
      </x:c>
      <x:c t="str">
        <x:v>SAPHO</x:v>
      </x:c>
      <x:c t="str">
        <x:v>8590913915673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109000.0000</x:v>
      </x:c>
      <x:c t="str">
        <x:v>kifutott: 2025.12</x:v>
      </x:c>
    </x:row>
    <x:row>
      <x:c t="str">
        <x:v>ZV234K</x:v>
      </x:c>
      <x:c t="str">
        <x:v>ZARZ burkolható szerelőajtó csempe alá, klik-klak nyitószerkezettel, 50x50cm</x:v>
      </x:c>
      <x:c t="str">
        <x:v>SAPHO</x:v>
      </x:c>
      <x:c t="str">
        <x:v>8590913119392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112000.0000</x:v>
      </x:c>
      <x:c t="str">
        <x:v>újdonság: 2025.08</x:v>
      </x:c>
    </x:row>
    <x:row>
      <x:c t="str">
        <x:v>ZY12022</x:v>
      </x:c>
      <x:c t="str">
        <x:v>AQUALINE Önelzáró piszoár szelep, 1/2", króm</x:v>
      </x:c>
      <x:c t="str">
        <x:v>AQUALINE</x:v>
      </x:c>
      <x:c t="str">
        <x:v>8590913828867</x:v>
      </x:c>
      <x:c t="str">
        <x:v>db        </x:v>
      </x:c>
      <x:c t="str">
        <x:v>84818019</x:v>
      </x:c>
      <x:c t="n">
        <x:v>0.5610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12800.0000</x:v>
      </x:c>
      <x:c t="str">
        <x:v/>
      </x:c>
    </x:row>
    <x:row>
      <x:c t="str">
        <x:v>ZY12033</x:v>
      </x:c>
      <x:c t="str">
        <x:v>AQUALINE fali kifolyószelep, 1/2", króm</x:v>
      </x:c>
      <x:c t="str">
        <x:v>AQUALINE</x:v>
      </x:c>
      <x:c t="str">
        <x:v>8590913821769</x:v>
      </x:c>
      <x:c t="str">
        <x:v>db        </x:v>
      </x:c>
      <x:c t="str">
        <x:v>84818081</x:v>
      </x:c>
      <x:c t="n">
        <x:v>0.2270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6200.0000</x:v>
      </x:c>
      <x:c t="str">
        <x:v/>
      </x:c>
    </x:row>
    <x:row>
      <x:c t="str">
        <x:v>ZY12034</x:v>
      </x:c>
      <x:c t="str">
        <x:v>AQUALINE állószelep, 1/2", króm</x:v>
      </x:c>
      <x:c t="str">
        <x:v>AQUALINE</x:v>
      </x:c>
      <x:c t="str">
        <x:v>8590913821622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10400.0000</x:v>
      </x:c>
      <x:c t="str">
        <x:v/>
      </x:c>
    </x:row>
    <x:row>
      <x:c t="str">
        <x:v>ZY12045</x:v>
      </x:c>
      <x:c t="str">
        <x:v>AQUALINE állószelep, 1/2", króm</x:v>
      </x:c>
      <x:c t="str">
        <x:v>AQUALINE</x:v>
      </x:c>
      <x:c t="str">
        <x:v>8590913820366</x:v>
      </x:c>
      <x:c t="str">
        <x:v>db        </x:v>
      </x:c>
      <x:c t="str">
        <x:v>84818081</x:v>
      </x:c>
      <x:c t="n">
        <x:v>0.5640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23500.0000</x:v>
      </x:c>
      <x:c t="str">
        <x:v/>
      </x:c>
    </x:row>
    <x:row>
      <x:c t="str">
        <x:v>ZY12053</x:v>
      </x:c>
      <x:c t="str">
        <x:v>AQUALINE önelzáró állószelep, 1/2", króm</x:v>
      </x:c>
      <x:c t="str">
        <x:v>AQUALINE</x:v>
      </x:c>
      <x:c t="str">
        <x:v>8590913828874</x:v>
      </x:c>
      <x:c t="str">
        <x:v>db        </x:v>
      </x:c>
      <x:c t="str">
        <x:v>84818019</x:v>
      </x:c>
      <x:c t="n">
        <x:v>0.7210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14200.0000</x:v>
      </x:c>
      <x:c t="str">
        <x:v/>
      </x:c>
    </x:row>
    <x:row>
      <x:c t="str">
        <x:v>ZY12062</x:v>
      </x:c>
      <x:c t="str">
        <x:v>AQUALINE fali kifolyószelep, 1/2", króm</x:v>
      </x:c>
      <x:c t="str">
        <x:v>AQUALINE</x:v>
      </x:c>
      <x:c t="str">
        <x:v>8590913828775</x:v>
      </x:c>
      <x:c t="str">
        <x:v>db        </x:v>
      </x:c>
      <x:c t="str">
        <x:v>84818019</x:v>
      </x:c>
      <x:c t="n">
        <x:v>0.3850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8800.0000</x:v>
      </x:c>
      <x:c t="str">
        <x:v/>
      </x:c>
    </x:row>
    <x:row>
      <x:c t="str">
        <x:v>ZY1807</x:v>
      </x:c>
      <x:c t="str">
        <x:v>AQUALINE állószelep, 1/2", króm</x:v>
      </x:c>
      <x:c t="str">
        <x:v>AQUALINE</x:v>
      </x:c>
      <x:c t="str">
        <x:v>8590913807749</x:v>
      </x:c>
      <x:c t="str">
        <x:v>db        </x:v>
      </x:c>
      <x:c t="str">
        <x:v>84818019</x:v>
      </x:c>
      <x:c t="n">
        <x:v>0.4500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14400.0000</x:v>
      </x:c>
      <x:c t="str">
        <x:v/>
      </x:c>
    </x:row>
    <x:row>
      <x:c t="str">
        <x:v>ZY1812</x:v>
      </x:c>
      <x:c t="str">
        <x:v>AQUALINE Faliszelep kifolyóval, 1/2", króm</x:v>
      </x:c>
      <x:c t="str">
        <x:v>AQUALINE</x:v>
      </x:c>
      <x:c t="str">
        <x:v>8590913807756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11800.0000</x:v>
      </x:c>
      <x:c t="str">
        <x:v/>
      </x:c>
    </x:row>
    <x:row>
      <x:c t="str">
        <x:v>ZY1813</x:v>
      </x:c>
      <x:c t="str">
        <x:v>AQUALINE fali szelep, 1/2", króm</x:v>
      </x:c>
      <x:c t="str">
        <x:v>AQUALINE</x:v>
      </x:c>
      <x:c t="str">
        <x:v>8590913971099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13400.0000</x:v>
      </x:c>
      <x:c t="str">
        <x:v>újdonság: 2024.08</x:v>
      </x:c>
    </x:row>
    <x:row>
      <x:c t="str">
        <x:v>ZS123</x:v>
      </x:c>
      <x:c t="str">
        <x:v>Öntapadós tükörtartó, 80x120mm</x:v>
      </x:c>
      <x:c t="str">
        <x:v>SAPHO</x:v>
      </x:c>
      <x:c t="str">
        <x:v>8590913823794</x:v>
      </x:c>
      <x:c t="str">
        <x:v>db        </x:v>
      </x:c>
      <x:c t="str">
        <x:v>76152000</x:v>
      </x:c>
      <x:c t="n">
        <x:v>0.1050</x:v>
      </x:c>
      <x:c t="str">
        <x:v/>
      </x:c>
      <x:c t="str">
        <x:v>egyéb</x:v>
      </x:c>
      <x:c t="str">
        <x:v>tükörtartó</x:v>
      </x:c>
      <x:c t="n">
        <x:v>0.0000</x:v>
      </x:c>
      <x:c t="n">
        <x:v>1100.0000</x:v>
      </x:c>
      <x:c t="str">
        <x:v/>
      </x:c>
    </x:row>
  </x:sheetData>
</x:worksheet>
</file>