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e65a1da38c3248f1" /><Relationship Type="http://schemas.openxmlformats.org/package/2006/relationships/metadata/core-properties" Target="/package/services/metadata/core-properties/b6e69b0129414765a1abe90d71267632.psmdcp" Id="R7382c6e28814439d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9c886e7557674d9d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9c886e7557674d9d" /><Relationship Type="http://schemas.openxmlformats.org/officeDocument/2006/relationships/styles" Target="/xl/styles.xml" Id="Rdcf0592d4e874ffe" /></Relationships>
</file>

<file path=xl/worksheets/sheet1.xml><?xml version="1.0" encoding="utf-8"?>
<x:worksheet xmlns:x="http://schemas.openxmlformats.org/spreadsheetml/2006/main">
  <x:cols>
    <x:col min="1" max="1" width="18" bestFit="1" customWidth="1"/>
    <x:col min="2" max="2" width="126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6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22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>kifutott: 2025.02</x:v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4150.0000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6600.0000</x:v>
      </x:c>
      <x:c t="str">
        <x:v>kiárusítás: 2025.03</x:v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>kiárusítás: 2025.03</x:v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>kiárusítás: 2025.03</x:v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70099200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70099200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kifutott: 2025.02</x:v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>kifutott: 2025.02</x:v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kifutott: 2025.02</x:v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70099200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>kifutott: 2025.02</x:v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>kifutott: 2025.02</x:v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600x1530mm,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450x890mm,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1850.0000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2025.02</x:v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56000.0000</x:v>
      </x:c>
      <x:c t="str">
        <x:v>kiárusítás: 2025.03</x:v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 35,5x53cm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216250.0000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35,5x53cm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35,5x53cm,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tartállyal, nyomógombbal és soft close ülőkével, 35,5x53cm,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ülőkével, 35,5x53cm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192650.0000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tartállyal, nyomógombbal és soft close ülőkével 35,5x53cm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240650.0000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35,5x53cm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35,5x53cm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35,5x53cm,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35,5x53cm,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35,5x53cm,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35,5x53cm,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 35,5x53cm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205750.0000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59000.0000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10077B</x:v>
      </x:c>
      <x:c t="str">
        <x:v>AQUALINE ZOJA Állítható lábak, 10cm, fekete</x:v>
      </x:c>
      <x:c t="str">
        <x:v>AQUALINE</x:v>
      </x:c>
      <x:c t="str">
        <x:v>8590913979583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>újdonság: 2025.02</x:v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kiárusítás: 2025.03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8590913994333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1.0880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1.8350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2.3080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0.8600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1.6500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4.5150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2.4600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2.3400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0.3950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0.5220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0.8450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0.8800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2.7200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2.3350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2.1500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>73239300</x:v>
      </x:c>
      <x:c t="n">
        <x:v>3.4500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0.4800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6.2500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4.2700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4.3900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4.6900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101044065</x:v>
      </x:c>
      <x:c t="str">
        <x:v>BEMETA HOTEL fröccsenésgátló térelválasztó kézszárítóhoz, csiszolt</x:v>
      </x:c>
      <x:c t="str">
        <x:v>SAPHO</x:v>
      </x:c>
      <x:c t="str">
        <x:v>8592207050381</x:v>
      </x:c>
      <x:c t="str">
        <x:v>db        </x:v>
      </x:c>
      <x:c t="str">
        <x:v/>
      </x:c>
      <x:c t="n">
        <x:v>0.0100</x:v>
      </x:c>
      <x:c t="str">
        <x:v/>
      </x:c>
      <x:c t="str">
        <x:v/>
      </x:c>
      <x:c t="str">
        <x:v/>
      </x:c>
      <x:c t="n">
        <x:v>0.0000</x:v>
      </x:c>
      <x:c t="n">
        <x:v>31000.0000</x:v>
      </x:c>
      <x:c t="str">
        <x:v/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0.1360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3.1000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3.8000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0.0950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0.0650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0.3600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0.3850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0.4000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0.4150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0.2770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0.6120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162000.0000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álló WC alsó/hátsó kifolyású, 39x61cm,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10198</x:v>
      </x:c>
      <x:c t="str">
        <x:v>AKIRA fogantyú, 200/160mm, króm</x:v>
      </x:c>
      <x:c t="str">
        <x:v>AQUALINE</x:v>
      </x:c>
      <x:c t="str">
        <x:v>8590913980527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1200.0000</x:v>
      </x:c>
      <x:c t="str">
        <x:v>újdonság: 2025.03</x:v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154000.0000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223x65x105mm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1.1380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225x63x115mm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0.8100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19900.0000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8592207014802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0.1210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0.1980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>73249000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170x85x58cm,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41x30cm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41x30cm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41x30cm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>8592207041822</x:v>
      </x:c>
      <x:c t="str">
        <x:v>db        </x:v>
      </x:c>
      <x:c t="str">
        <x:v/>
      </x:c>
      <x:c t="n">
        <x:v>0.3000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8592207012075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8592207002106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8592207005565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170x255x170mm,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0.9170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7.8000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8592207011764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átm.:16x30mm</x:v>
      </x:c>
      <x:c t="str">
        <x:v>SAPHO</x:v>
      </x:c>
      <x:c t="str">
        <x:v>8592207037856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átm.:16x30mm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250x730x250mm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4.0800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100x320x110mm,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1.2000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170x72x63cm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0.0180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159000.0000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10AB02002</x:v>
      </x:c>
      <x:c t="str">
        <x:v>AQUALINE ABSOLUT RIMLESS fali WC, 34,7x50cm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 34,7x50cm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188750.0000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225250.0000</x:v>
      </x:c>
      <x:c t="str">
        <x:v/>
      </x:c>
    </x:row>
    <x:row>
      <x:c t="str">
        <x:v>10AR02012</x:v>
      </x:c>
      <x:c t="str">
        <x:v>ISVEA RIMLESS SENTIMENTI fali WC, 36,3x51cm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36,3x51cm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121000.0000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kiárusítás: 2025.03</x:v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2025.01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88000.0000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>újdonság: 2024.07</x:v>
      </x:c>
    </x:row>
    <x:row>
      <x:c t="str">
        <x:v>10NF65036</x:v>
      </x:c>
      <x:c t="str">
        <x:v>INFINITY ROUND kerámiamosdó, 36x12cm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10NF65036-2N</x:v>
      </x:c>
      <x:c t="str">
        <x:v>INFINITY ROUND kerámiamosdó, 36x12cm,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10NF65060</x:v>
      </x:c>
      <x:c t="str">
        <x:v>INFINITY OVAL kerámiamosdó, 60x40cm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kiárusítás: 2025.03</x:v>
      </x:c>
    </x:row>
    <x:row>
      <x:c t="str">
        <x:v>10NFS1001I</x:v>
      </x:c>
      <x:c t="str">
        <x:v>INFINITY fali WC bidé funkcióval, hidegvizes, Rimless, 36,5x53cm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49000.0000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36,3x52cm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50,7x50cm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60,5x50cm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159000.0000</x:v>
      </x:c>
      <x:c t="str">
        <x:v/>
      </x:c>
    </x:row>
    <x:row>
      <x:c t="str">
        <x:v>10TP60060</x:v>
      </x:c>
      <x:c t="str">
        <x:v>DISABLE kerámiamosdó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51x21,5cm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34,5x52cm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149000.0000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119000.0000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4200.0000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>kiárusítás: 2025.03</x:v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169300.0000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234000.0000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>kiárusítás: 2025.03</x:v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123000.0000</x:v>
      </x:c>
      <x:c t="str">
        <x:v/>
      </x:c>
    </x:row>
    <x:row>
      <x:c t="str">
        <x:v>1102-04C</x:v>
      </x:c>
      <x:c t="str">
        <x:v>LATUS magasított mosdócsaptelep leeresztő nélkül, króm</x:v>
      </x:c>
      <x:c t="str">
        <x:v>SAPHO</x:v>
      </x:c>
      <x:c t="str">
        <x:v>8590913987465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2025.02</x:v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319000.0000</x:v>
      </x:c>
      <x:c t="str">
        <x:v>kiárusítás: 2025.03</x:v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>kiárusítás: 2025.03</x:v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>kifutott: 2025.03</x:v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>kifutott: 2025.03</x:v>
      </x:c>
    </x:row>
    <x:row>
      <x:c t="str">
        <x:v>1102-32</x:v>
      </x:c>
      <x:c t="str">
        <x:v>LATUS Falbasüllyesztett termosztatikus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2024.12</x:v>
      </x:c>
    </x:row>
    <x:row>
      <x:c t="str">
        <x:v>1102-32B</x:v>
      </x:c>
      <x:c t="str">
        <x:v>LATUS Falbasüllyesztett termosztatikus zuhanycsaptelep, 2-irányú váltóval, matt fekete</x:v>
      </x:c>
      <x:c t="str">
        <x:v>SAPHO</x:v>
      </x:c>
      <x:c t="str">
        <x:v>8590913988936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2025.02</x:v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kiárusítás: 2025.03</x:v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75000.0000</x:v>
      </x:c>
      <x:c t="str">
        <x:v/>
      </x:c>
    </x:row>
    <x:row>
      <x:c t="str">
        <x:v>1102-42C</x:v>
      </x:c>
      <x:c t="str">
        <x:v>LATUS falba süllyesztett zuhanycsaptelep, 2-irányú váltóval, zuhanyszett nélkül, króm</x:v>
      </x:c>
      <x:c t="str">
        <x:v>SAPHO</x:v>
      </x:c>
      <x:c t="str">
        <x:v>8590913987496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>újdonság: 2025.02</x:v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>kifutott: 2025.03</x:v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251100.0000</x:v>
      </x:c>
      <x:c t="str">
        <x:v>kifutott: 2025.03</x:v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>kifutott: 2025.02</x:v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>kiárusítás: 2025.03</x:v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2025.02</x:v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>kiárusítás: 2025.03</x:v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106000.0000</x:v>
      </x:c>
      <x:c t="str">
        <x:v>kifutott: 2025.02</x:v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254500.0000</x:v>
      </x:c>
      <x:c t="str">
        <x:v>kifutott: 2025.03</x:v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121000.0000</x:v>
      </x:c>
      <x:c t="str">
        <x:v>kiárusítás: 2025.03</x:v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111000.0000</x:v>
      </x:c>
      <x:c t="str">
        <x:v>kiárusítás: 2025.03</x:v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1102-74</x:v>
      </x:c>
      <x:c t="str">
        <x:v>LATUS mosdócsaptelep leeresztő nélkül, 180mm, króm</x:v>
      </x:c>
      <x:c t="str">
        <x:v>SAPHO</x:v>
      </x:c>
      <x:c t="str">
        <x:v>8590913987472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1102-74B</x:v>
      </x:c>
      <x:c t="str">
        <x:v>LATUS mosdócsaptelep leeresztő nélkül, 180mm, matt fekete</x:v>
      </x:c>
      <x:c t="str">
        <x:v>SAPHO</x:v>
      </x:c>
      <x:c t="str">
        <x:v>8590913987489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2025.02</x:v>
      </x:c>
    </x:row>
    <x:row>
      <x:c t="str">
        <x:v>1102-75</x:v>
      </x:c>
      <x:c t="str">
        <x:v>LATUS térbenálló mosdócsaptelep, króm</x:v>
      </x:c>
      <x:c t="str">
        <x:v>SAPHO</x:v>
      </x:c>
      <x:c t="str">
        <x:v>8590913987458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359000.0000</x:v>
      </x:c>
      <x:c t="str">
        <x:v>újdonság: 2025.02</x:v>
      </x:c>
    </x:row>
    <x:row>
      <x:c t="str">
        <x:v>1102-75B</x:v>
      </x:c>
      <x:c t="str">
        <x:v>LATUS térbenálló mosdócsaptelep, matt fekete</x:v>
      </x:c>
      <x:c t="str">
        <x:v>SAPHO</x:v>
      </x:c>
      <x:c t="str">
        <x:v>8590913987526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499000.0000</x:v>
      </x:c>
      <x:c t="str">
        <x:v>újdonság: 2025.02</x:v>
      </x:c>
    </x:row>
    <x:row>
      <x:c t="str">
        <x:v>1102-76</x:v>
      </x:c>
      <x:c t="str">
        <x:v>LATUS falba süllyesztett zuhanycsaptelep, 1-irányú váltóval, zuhanyszett nélkül, króm</x:v>
      </x:c>
      <x:c t="str">
        <x:v>SAPHO</x:v>
      </x:c>
      <x:c t="str">
        <x:v>8590913987502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38000.0000</x:v>
      </x:c>
      <x:c t="str">
        <x:v>újdonság: 2025.02</x:v>
      </x:c>
    </x:row>
    <x:row>
      <x:c t="str">
        <x:v>1102-76B</x:v>
      </x:c>
      <x:c t="str">
        <x:v>LATUS falba süllyesztett zuhanycsaptelep, 1-irányú váltóval, zuhanyszett nélkül, matt fekete</x:v>
      </x:c>
      <x:c t="str">
        <x:v>SAPHO</x:v>
      </x:c>
      <x:c t="str">
        <x:v>8590913987519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>újdonság: 2025.02</x:v>
      </x:c>
    </x:row>
    <x:row>
      <x:c t="str">
        <x:v>1102-77</x:v>
      </x:c>
      <x:c t="str">
        <x:v>LATUS falba süllyesztett zuhanycsaptelep, 3-irányú váltóval, zuhanyszett nélkül, króm</x:v>
      </x:c>
      <x:c t="str">
        <x:v>SAPHO</x:v>
      </x:c>
      <x:c t="str">
        <x:v>8590913987533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>újdonság: 2025.02</x:v>
      </x:c>
    </x:row>
    <x:row>
      <x:c t="str">
        <x:v>1102-77B</x:v>
      </x:c>
      <x:c t="str">
        <x:v>LATUS falba süllyesztett zuhanycsaptelep, 3-irányú váltóval, zuhanyszett nélkül, matt fekete</x:v>
      </x:c>
      <x:c t="str">
        <x:v>SAPHO</x:v>
      </x:c>
      <x:c t="str">
        <x:v>8590913987540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>kiárusítás: 2025.03</x:v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119000.0000</x:v>
      </x:c>
      <x:c t="str">
        <x:v>újdonság: 2024.07</x:v>
      </x:c>
    </x:row>
    <x:row>
      <x:c t="str">
        <x:v>11054</x:v>
      </x:c>
      <x:c t="str">
        <x:v>LUXA kerámiamosdó, 55x30cm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19500.0000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20500.0000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73000.0000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15000.0000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39500.0000</x:v>
      </x:c>
      <x:c t="str">
        <x:v>kiárusítás: 2025.03</x:v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kiárusítás: 2025.03</x:v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>8592207039218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>8592207047817</x:v>
      </x:c>
      <x:c t="str">
        <x:v>db        </x:v>
      </x:c>
      <x:c t="str">
        <x:v>73249000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11123101</x:v>
      </x:c>
      <x:c t="str">
        <x:v>JUNDAH álló WC-kefe és WC-papírtartó állvány, fehér</x:v>
      </x:c>
      <x:c t="str">
        <x:v>SAPHO</x:v>
      </x:c>
      <x:c t="str">
        <x:v>4006956192284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11123110</x:v>
      </x:c>
      <x:c t="str">
        <x:v>JUNDAH álló WC-kefe és WC-papírtartó állvány, fekete</x:v>
      </x:c>
      <x:c t="str">
        <x:v>SAPHO</x:v>
      </x:c>
      <x:c t="str">
        <x:v>4006956192253</x:v>
      </x:c>
      <x:c t="str">
        <x:v>db        </x:v>
      </x:c>
      <x:c t="str">
        <x:v>73249000</x:v>
      </x:c>
      <x:c t="n">
        <x:v>2.5260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>újdonság: 2025.03</x:v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>kifutott: 2025.01</x:v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112101779</x:v>
      </x:c>
      <x:c t="str">
        <x:v>BEMETA KOZM.TÜKRÖK Kozmetikai tükör LED világítással, átm.: 200mm, 7X</x:v>
      </x:c>
      <x:c t="str">
        <x:v>SAPHO</x:v>
      </x:c>
      <x:c t="str">
        <x:v>8592207054488</x:v>
      </x:c>
      <x:c t="str">
        <x:v>db        </x:v>
      </x:c>
      <x:c t="str">
        <x:v/>
      </x:c>
      <x:c t="n">
        <x:v>0.0100</x:v>
      </x:c>
      <x:c t="str">
        <x:v/>
      </x:c>
      <x:c t="str">
        <x:v/>
      </x:c>
      <x:c t="str">
        <x:v/>
      </x:c>
      <x:c t="n">
        <x:v>0.0000</x:v>
      </x:c>
      <x:c t="n">
        <x:v>87000.0000</x:v>
      </x:c>
      <x:c t="str">
        <x:v/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232x385x150mm, átm.:200mm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1.0300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232x370x120mm, átm.:200mm</x:v>
      </x:c>
      <x:c t="str">
        <x:v>SAPHO</x:v>
      </x:c>
      <x:c t="str">
        <x:v>8592207042904</x:v>
      </x:c>
      <x:c t="str">
        <x:v>db        </x:v>
      </x:c>
      <x:c t="str">
        <x:v/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232x370x120mm, átm.:200mm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>kiárusítás: 2025.03</x:v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>kifutott: 2025.03</x:v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280x245x105mm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>8592207048579</x:v>
      </x:c>
      <x:c t="str">
        <x:v>db        </x:v>
      </x:c>
      <x:c t="str">
        <x:v>73249000</x:v>
      </x:c>
      <x:c t="n">
        <x:v>1.4400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7200.0000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18000.0000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>kiárusítás: 2025.03</x:v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115.340.5</x:v>
      </x:c>
      <x:c t="str">
        <x:v>OMP TEA rozetta, 90/32mm, 45mm, króm</x:v>
      </x:c>
      <x:c t="str">
        <x:v>SAPHO</x:v>
      </x:c>
      <x:c t="str">
        <x:v>8019952010625</x:v>
      </x:c>
      <x:c t="str">
        <x:v>db        </x:v>
      </x:c>
      <x:c t="str">
        <x:v>39249000</x:v>
      </x:c>
      <x:c t="n">
        <x:v>0.1010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3300.0000</x:v>
      </x:c>
      <x:c t="str">
        <x:v>újdonság: 2025.03</x:v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11611.1010</x:v>
      </x:c>
      <x:c t="str">
        <x:v>POLYSAN EVIA aszimmetrikus kád, balos, Active Hydro, 160x100x47cm, króm</x:v>
      </x:c>
      <x:c t="str">
        <x:v>SAPHO</x:v>
      </x:c>
      <x:c t="str">
        <x:v>8590729055112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11611.3010</x:v>
      </x:c>
      <x:c t="str">
        <x:v>POLYSAN EVIA aszimmetrikus kád, balos, Attraction Hydro, 160x100x47cm, króm</x:v>
      </x:c>
      <x:c t="str">
        <x:v>SAPHO</x:v>
      </x:c>
      <x:c t="str">
        <x:v>8590729055136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11611.5010</x:v>
      </x:c>
      <x:c t="str">
        <x:v>POLYSAN EVIA aszimmetrikus kád, balos, Highline Hydro, 160x100x47cm, króm</x:v>
      </x:c>
      <x:c t="str">
        <x:v>SAPHO</x:v>
      </x:c>
      <x:c t="str">
        <x:v>8590729055150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1.0010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9500.0000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>kiárusítás: 2025.03</x:v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47500.0000</x:v>
      </x:c>
      <x:c t="str">
        <x:v>kiárusítás: 2025.03</x:v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28000.0000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55000.0000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16500.0000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>kifutott: 2025.01</x:v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>kifutott: 2025.03</x:v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5200.0000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12600.0000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4800.0000</x:v>
      </x:c>
      <x:c t="n">
        <x:v>5800.0000</x:v>
      </x:c>
      <x:c t="str">
        <x:v>kifutott: 2025.02</x:v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6300.0000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8200.0000</x:v>
      </x:c>
      <x:c t="str">
        <x:v>újdonság: 2024.04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74182000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11900.0000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16500.0000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9700.0000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7100.0000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34000.0000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4700.0000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5600.0000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25500.0000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73249000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19500.0000</x:v>
      </x:c>
      <x:c t="str">
        <x:v>kiárusítás: 2025.03</x:v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1208-10GM</x:v>
      </x:c>
      <x:c t="str">
        <x:v>SOFTFLEX zuhany gégecső, 120cm, gun metal</x:v>
      </x:c>
      <x:c t="str">
        <x:v>SAPHO</x:v>
      </x:c>
      <x:c t="str">
        <x:v>8590913981661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>újdonság: 2025.02</x:v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39173300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84818019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14500.0000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46000.0000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76000.0000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62000.0000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9900.0000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>8592207032509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65x185x75mm,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>8592207003813</x:v>
      </x:c>
      <x:c t="str">
        <x:v>db        </x:v>
      </x:c>
      <x:c t="str">
        <x:v>73249000</x:v>
      </x:c>
      <x:c t="n">
        <x:v>0.7170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>kifutott: 2025.03</x:v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68000.0000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12611.1010</x:v>
      </x:c>
      <x:c t="str">
        <x:v>POLYSAN EVIA kád, jobbos, Active Hydro, 160x100x47cm, króm</x:v>
      </x:c>
      <x:c t="str">
        <x:v>SAPHO</x:v>
      </x:c>
      <x:c t="str">
        <x:v>8590729055235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929000.0000</x:v>
      </x:c>
      <x:c t="str">
        <x:v>újdonság: 2025.01</x:v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12611.3010</x:v>
      </x:c>
      <x:c t="str">
        <x:v>POLYSAN EVIA kád, jobbos, Attraction Hydro, 160x100x47cm, króm</x:v>
      </x:c>
      <x:c t="str">
        <x:v>SAPHO</x:v>
      </x:c>
      <x:c t="str">
        <x:v>8590729055259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12611.5010</x:v>
      </x:c>
      <x:c t="str">
        <x:v>POLYSAN EVIA kád, jobbos, Highline Hydro, 160x100x47cm, króm</x:v>
      </x:c>
      <x:c t="str">
        <x:v>SAPHO</x:v>
      </x:c>
      <x:c t="str">
        <x:v>8590729055273</x:v>
      </x:c>
      <x:c t="str">
        <x:v>db        </x:v>
      </x:c>
      <x:c t="str">
        <x:v>39221000</x:v>
      </x:c>
      <x:c t="n">
        <x:v>50.5800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1339000.0000</x:v>
      </x:c>
      <x:c t="str">
        <x:v>újdonság: 2025.01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>73239300</x:v>
      </x:c>
      <x:c t="n">
        <x:v>1.0600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>73239300</x:v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2.0680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0.0680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1301-60B</x:v>
      </x:c>
      <x:c t="str">
        <x:v>INSERTA burkolható WC-papírtartó, 600x170mm, gun metal</x:v>
      </x:c>
      <x:c t="str">
        <x:v>SAPHO</x:v>
      </x:c>
      <x:c t="str">
        <x:v>8590913982828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egyéb</x:v>
      </x:c>
      <x:c t="str">
        <x:v>egyéb</x:v>
      </x:c>
      <x:c t="n">
        <x:v>0.0000</x:v>
      </x:c>
      <x:c t="n">
        <x:v>89000.0000</x:v>
      </x:c>
      <x:c t="str">
        <x:v>újdonság: 2025.02</x:v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30,5x11cm,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35,5x13cm,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40,5x15cm,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13111.1010</x:v>
      </x:c>
      <x:c t="str">
        <x:v>POLYSAN CLEO kád, Active Hydro, 180x90x48cm, króm</x:v>
      </x:c>
      <x:c t="str">
        <x:v>SAPHO</x:v>
      </x:c>
      <x:c t="str">
        <x:v>8590729054870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1069000.0000</x:v>
      </x:c>
      <x:c t="str">
        <x:v>újdonság: 2025.01</x:v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13111.3010</x:v>
      </x:c>
      <x:c t="str">
        <x:v>POLYSAN CLEO kád, Attraction Hydro, 180x90x48cm, króm</x:v>
      </x:c>
      <x:c t="str">
        <x:v>SAPHO</x:v>
      </x:c>
      <x:c t="str">
        <x:v>8590729054894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13111.5010</x:v>
      </x:c>
      <x:c t="str">
        <x:v>POLYSAN CLEO kád, Highline Hydro, 180x90x48cm, króm</x:v>
      </x:c>
      <x:c t="str">
        <x:v>SAPHO</x:v>
      </x:c>
      <x:c t="str">
        <x:v>8590729054917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1504000.0000</x:v>
      </x:c>
      <x:c t="str">
        <x:v>újdonság: 2025.01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>kiárusítás: 2025.03</x:v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8592207027239</x:v>
      </x:c>
      <x:c t="str">
        <x:v>db        </x:v>
      </x:c>
      <x:c t="str">
        <x:v>84132000</x:v>
      </x:c>
      <x:c t="n">
        <x:v>0.0420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>8592207018541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8592207005961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0.1520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1.2000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>8592207030277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>8592207030284</x:v>
      </x:c>
      <x:c t="str">
        <x:v>db        </x:v>
      </x:c>
      <x:c t="str">
        <x:v>96039091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>8592207020865</x:v>
      </x:c>
      <x:c t="str">
        <x:v>db        </x:v>
      </x:c>
      <x:c t="str">
        <x:v>74182000</x:v>
      </x:c>
      <x:c t="n">
        <x:v>0.1950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>8592207032820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>8592207032837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0.0740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>8592207050541</x:v>
      </x:c>
      <x:c t="str">
        <x:v>db        </x:v>
      </x:c>
      <x:c t="str">
        <x:v/>
      </x:c>
      <x:c t="n">
        <x:v>0.6430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>8592207048715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>8592207049453</x:v>
      </x:c>
      <x:c t="str">
        <x:v>db        </x:v>
      </x:c>
      <x:c t="str">
        <x:v/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>8592207049460</x:v>
      </x:c>
      <x:c t="str">
        <x:v>db        </x:v>
      </x:c>
      <x:c t="str">
        <x:v/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>8592207049491</x:v>
      </x:c>
      <x:c t="str">
        <x:v>db        </x:v>
      </x:c>
      <x:c t="str">
        <x:v/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>8592207049538</x:v>
      </x:c>
      <x:c t="str">
        <x:v>db        </x:v>
      </x:c>
      <x:c t="str">
        <x:v/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>8592207050527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>8592207051142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kiárusítás: 2025.03</x:v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17000.0000</x:v>
      </x:c>
      <x:c t="str">
        <x:v>kiárusítás: 2025.03</x:v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>kiárusítás: 2025.03</x:v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>kiárusítás: 2025.03</x:v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>kifutott: 2025.03</x:v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2025.01</x:v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6400.0000</x:v>
      </x:c>
      <x:c t="n">
        <x:v>7000.0000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7800.0000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10500.0000</x:v>
      </x:c>
      <x:c t="n">
        <x:v>11400.0000</x:v>
      </x:c>
      <x:c t="str">
        <x:v>kiárusítás: 2025.03</x:v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10600.0000</x:v>
      </x:c>
      <x:c t="n">
        <x:v>11400.0000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7900.0000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8100.0000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9800.0000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13500.0000</x:v>
      </x:c>
      <x:c t="str">
        <x:v>kiárusítás: 2025.03</x:v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19800.0000</x:v>
      </x:c>
      <x:c t="str">
        <x:v>kiárusítás: 2025.03</x:v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>kiárusítás: 2025.03</x:v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>kifutott: 2025.01</x:v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kifutott: 2025.03</x:v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>8592207027086</x:v>
      </x:c>
      <x:c t="str">
        <x:v>db        </x:v>
      </x:c>
      <x:c t="str">
        <x:v/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20x1780x59mm</x:v>
      </x:c>
      <x:c t="str">
        <x:v>SAPHO</x:v>
      </x:c>
      <x:c t="str">
        <x:v>8592207049767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20x178x59mm</x:v>
      </x:c>
      <x:c t="str">
        <x:v>SAPHO</x:v>
      </x:c>
      <x:c t="str">
        <x:v>8592207049774</x:v>
      </x:c>
      <x:c t="str">
        <x:v>db        </x:v>
      </x:c>
      <x:c t="str">
        <x:v/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13611.1010</x:v>
      </x:c>
      <x:c t="str">
        <x:v>POLYSAN DUPLA kád, Active Hydro, 180x120x54cm, króm</x:v>
      </x:c>
      <x:c t="str">
        <x:v>SAPHO</x:v>
      </x:c>
      <x:c t="str">
        <x:v>8590729054993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13611.3010</x:v>
      </x:c>
      <x:c t="str">
        <x:v>POLYSAN DUPLA kád, Attraction Hydro, 180x120x54cm, króm</x:v>
      </x:c>
      <x:c t="str">
        <x:v>SAPHO</x:v>
      </x:c>
      <x:c t="str">
        <x:v>8590729055013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1739000.0000</x:v>
      </x:c>
      <x:c t="str">
        <x:v>újdonság: 2025.01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13611.5010</x:v>
      </x:c>
      <x:c t="str">
        <x:v>POLYSAN DUPLA kád, Highline Hydro, 180x120x54cm, króm</x:v>
      </x:c>
      <x:c t="str">
        <x:v>SAPHO</x:v>
      </x:c>
      <x:c t="str">
        <x:v>8590729055037</x:v>
      </x:c>
      <x:c t="str">
        <x:v>db        </x:v>
      </x:c>
      <x:c t="str">
        <x:v>39221000</x:v>
      </x:c>
      <x:c t="n">
        <x:v>69.0200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2164000.0000</x:v>
      </x:c>
      <x:c t="str">
        <x:v>újdonság: 2025.01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>kifutott: 2025.01</x:v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12.4000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>8592207041006</x:v>
      </x:c>
      <x:c t="str">
        <x:v>db        </x:v>
      </x:c>
      <x:c t="str">
        <x:v/>
      </x:c>
      <x:c t="n">
        <x:v>29.0000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1.0580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0.4310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10500.0000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>kifutott: 2025.03</x:v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14111.1010</x:v>
      </x:c>
      <x:c t="str">
        <x:v>POLYSAN GARDA kád, Active Hydro, 190x90x44cm, króm</x:v>
      </x:c>
      <x:c t="str">
        <x:v>SAPHO</x:v>
      </x:c>
      <x:c t="str">
        <x:v>8590729055419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944000.0000</x:v>
      </x:c>
      <x:c t="str">
        <x:v>újdonság: 2025.01</x:v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14111.3010</x:v>
      </x:c>
      <x:c t="str">
        <x:v>POLYSAN GARDA kád, Attraction Hydro, 190x90x44cm, króm</x:v>
      </x:c>
      <x:c t="str">
        <x:v>SAPHO</x:v>
      </x:c>
      <x:c t="str">
        <x:v>8590729055433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14111.5010</x:v>
      </x:c>
      <x:c t="str">
        <x:v>POLYSAN GARDA kád, Highline Hydro, 190x90x44cm, króm</x:v>
      </x:c>
      <x:c t="str">
        <x:v>SAPHO</x:v>
      </x:c>
      <x:c t="str">
        <x:v>8590729055457</x:v>
      </x:c>
      <x:c t="str">
        <x:v>db        </x:v>
      </x:c>
      <x:c t="str">
        <x:v>39221000</x:v>
      </x:c>
      <x:c t="n">
        <x:v>51.7200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5300.0000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3150.0000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14337</x:v>
      </x:c>
      <x:c t="str">
        <x:v>BANERA ROUND öntöttmárvány mosdó, átm:39cm</x:v>
      </x:c>
      <x:c t="str">
        <x:v>SAPHO</x:v>
      </x:c>
      <x:c t="str">
        <x:v>8590729019329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2025.02</x:v>
      </x:c>
    </x:row>
    <x:row>
      <x:c t="str">
        <x:v>14337.31</x:v>
      </x:c>
      <x:c t="str">
        <x:v>BANERA ROUND öntöttmárvány mosdó, átm:39cm, matt szürke</x:v>
      </x:c>
      <x:c t="str">
        <x:v>SAPHO</x:v>
      </x:c>
      <x:c t="str">
        <x:v>8590729007760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14337.32</x:v>
      </x:c>
      <x:c t="str">
        <x:v>BANERA ROUND öntöttmárvány mosdó, átm:39cm, fehér/matt szürke</x:v>
      </x:c>
      <x:c t="str">
        <x:v>SAPHO</x:v>
      </x:c>
      <x:c t="str">
        <x:v>8590729007777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14337.51</x:v>
      </x:c>
      <x:c t="str">
        <x:v>BANERA ROUND öntöttmárvány mosdó, átm:39cm, matt antracit</x:v>
      </x:c>
      <x:c t="str">
        <x:v>SAPHO</x:v>
      </x:c>
      <x:c t="str">
        <x:v>8590729007784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14337.52</x:v>
      </x:c>
      <x:c t="str">
        <x:v>BANERA ROUND öntöttmárvány mosdó, átm:39cm, fehér/matt antracit</x:v>
      </x:c>
      <x:c t="str">
        <x:v>SAPHO</x:v>
      </x:c>
      <x:c t="str">
        <x:v>8590729007791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14337.71</x:v>
      </x:c>
      <x:c t="str">
        <x:v>BANERA ROUND öntöttmárvány mosdó, átm:39cm, matt barna</x:v>
      </x:c>
      <x:c t="str">
        <x:v>SAPHO</x:v>
      </x:c>
      <x:c t="str">
        <x:v>8590729007807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14337.72</x:v>
      </x:c>
      <x:c t="str">
        <x:v>BANERA ROUND öntöttmárvány mosdó, átm.:39cm, fehér/matt barna</x:v>
      </x:c>
      <x:c t="str">
        <x:v>SAPHO</x:v>
      </x:c>
      <x:c t="str">
        <x:v>8590729007814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2024.10</x:v>
      </x:c>
    </x:row>
    <x:row>
      <x:c t="str">
        <x:v>14337.81</x:v>
      </x:c>
      <x:c t="str">
        <x:v>BANERA ROUND öntöttmárvány mosdó, átm:39cm, matt bézs</x:v>
      </x:c>
      <x:c t="str">
        <x:v>SAPHO</x:v>
      </x:c>
      <x:c t="str">
        <x:v>8590729007821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14337.82</x:v>
      </x:c>
      <x:c t="str">
        <x:v>BANERA ROUND öntöttmárvány mosdó, átm:39cm, fehér/matt bézs</x:v>
      </x:c>
      <x:c t="str">
        <x:v>SAPHO</x:v>
      </x:c>
      <x:c t="str">
        <x:v>8590729007838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14337MAT</x:v>
      </x:c>
      <x:c t="str">
        <x:v>BANERA ROUND öntöttmárvány mosdó, átm:39cm, matt fehér</x:v>
      </x:c>
      <x:c t="str">
        <x:v>SAPHO</x:v>
      </x:c>
      <x:c t="str">
        <x:v>8590729019343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2025.02</x:v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14397</x:v>
      </x:c>
      <x:c t="str">
        <x:v>BANERA OVAL öntöttmárvány mosdó, 60x40cm</x:v>
      </x:c>
      <x:c t="str">
        <x:v>SAPHO</x:v>
      </x:c>
      <x:c t="str">
        <x:v>8590729019350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2025.02</x:v>
      </x:c>
    </x:row>
    <x:row>
      <x:c t="str">
        <x:v>14397.31</x:v>
      </x:c>
      <x:c t="str">
        <x:v>BANERA OVAL öntöttmárvány mosdó, 60x40cm, matt szürke</x:v>
      </x:c>
      <x:c t="str">
        <x:v>SAPHO</x:v>
      </x:c>
      <x:c t="str">
        <x:v>8590729007845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14397.32</x:v>
      </x:c>
      <x:c t="str">
        <x:v>BANERA OVAL öntöttmárvány mosdó, 60x40cm, fehér/matt szürke</x:v>
      </x:c>
      <x:c t="str">
        <x:v>SAPHO</x:v>
      </x:c>
      <x:c t="str">
        <x:v>8590729007852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14397.51</x:v>
      </x:c>
      <x:c t="str">
        <x:v>BANERA OVAL öntöttmárvány mosdó, 60x40cm, matt antracit</x:v>
      </x:c>
      <x:c t="str">
        <x:v>SAPHO</x:v>
      </x:c>
      <x:c t="str">
        <x:v>8590729007869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14397.52</x:v>
      </x:c>
      <x:c t="str">
        <x:v>BANERA OVAL öntöttmárvány mosdó, 60x40cm, fehér/matt antracit</x:v>
      </x:c>
      <x:c t="str">
        <x:v>SAPHO</x:v>
      </x:c>
      <x:c t="str">
        <x:v>8590729007876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14397.71</x:v>
      </x:c>
      <x:c t="str">
        <x:v>BANERA OVAL öntöttmárvány mosdó, 60x40cm, matt barna</x:v>
      </x:c>
      <x:c t="str">
        <x:v>SAPHO</x:v>
      </x:c>
      <x:c t="str">
        <x:v>8590729007883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14397.72</x:v>
      </x:c>
      <x:c t="str">
        <x:v>BANERA OVAL öntöttmárvány mosdó, 60x40cm, fehér/matt barna</x:v>
      </x:c>
      <x:c t="str">
        <x:v>SAPHO</x:v>
      </x:c>
      <x:c t="str">
        <x:v>8590729007890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14397.81</x:v>
      </x:c>
      <x:c t="str">
        <x:v>BANERA OVAL öntöttmárvány mosdó, 60x40cm, matt bézs</x:v>
      </x:c>
      <x:c t="str">
        <x:v>SAPHO</x:v>
      </x:c>
      <x:c t="str">
        <x:v>8590729007906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14397.82</x:v>
      </x:c>
      <x:c t="str">
        <x:v>BANERA OVAL öntöttmárvány mosdó, 60x40cm, fehér/matt bézs</x:v>
      </x:c>
      <x:c t="str">
        <x:v>SAPHO</x:v>
      </x:c>
      <x:c t="str">
        <x:v>8590729007913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14397MAT</x:v>
      </x:c>
      <x:c t="str">
        <x:v>BANERA OVAL öntöttmárvány mosdó, 60x40cm, matt fehér</x:v>
      </x:c>
      <x:c t="str">
        <x:v>SAPHO</x:v>
      </x:c>
      <x:c t="str">
        <x:v>8590729019367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8592207010194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8592207010187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8592207010569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8592207010200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8592207010163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8592207010224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8592207010231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8592207010514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14596</x:v>
      </x:c>
      <x:c t="str">
        <x:v>POLYSAN BANERA SQUARE öntöttmárvány mosdó, 50x36cm</x:v>
      </x:c>
      <x:c t="str">
        <x:v>SAPHO</x:v>
      </x:c>
      <x:c t="str">
        <x:v>8590729016922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14596.31</x:v>
      </x:c>
      <x:c t="str">
        <x:v>POLYSAN BANERA SQUARE öntöttmárvány mosdó, 50x36cm, matt szürke</x:v>
      </x:c>
      <x:c t="str">
        <x:v>SAPHO</x:v>
      </x:c>
      <x:c t="str">
        <x:v>8590729016946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14596.32</x:v>
      </x:c>
      <x:c t="str">
        <x:v>POLYSAN BANERA SQUARE öntöttmárvány mosdó, 50x36cm, fehér/matt szürke</x:v>
      </x:c>
      <x:c t="str">
        <x:v>SAPHO</x:v>
      </x:c>
      <x:c t="str">
        <x:v>8590729016953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14596.51</x:v>
      </x:c>
      <x:c t="str">
        <x:v>POLYSAN BANERA SQUARE öntöttmárvány mosdó, 50x36cm, matt antracit</x:v>
      </x:c>
      <x:c t="str">
        <x:v>SAPHO</x:v>
      </x:c>
      <x:c t="str">
        <x:v>8590729016960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14596.52</x:v>
      </x:c>
      <x:c t="str">
        <x:v>POLYSAN BANERA SQUARE öntöttmárvány mosdó, 50x36cm, fehér/matt antracit</x:v>
      </x:c>
      <x:c t="str">
        <x:v>SAPHO</x:v>
      </x:c>
      <x:c t="str">
        <x:v>8590729016977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14596.71</x:v>
      </x:c>
      <x:c t="str">
        <x:v>POLYSAN BANERA SQUARE öntöttmárvány mosdó, 50x36cm, matt barna</x:v>
      </x:c>
      <x:c t="str">
        <x:v>SAPHO</x:v>
      </x:c>
      <x:c t="str">
        <x:v>8590729016984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14596.72</x:v>
      </x:c>
      <x:c t="str">
        <x:v>POLYSAN BANERA SQUARE öntöttmárvány mosdó, 50x36cm, fehér/matt barna</x:v>
      </x:c>
      <x:c t="str">
        <x:v>SAPHO</x:v>
      </x:c>
      <x:c t="str">
        <x:v>8590729016991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14596.81</x:v>
      </x:c>
      <x:c t="str">
        <x:v>POLYSAN BANERA SQUARE öntöttmárvány mosdó, 50x36cm, matt bézs</x:v>
      </x:c>
      <x:c t="str">
        <x:v>SAPHO</x:v>
      </x:c>
      <x:c t="str">
        <x:v>8590729017004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14596.82</x:v>
      </x:c>
      <x:c t="str">
        <x:v>POLYSAN BANERA SQUARE öntöttmárvány mosdó, 50x36cm, fehér/matt bézs</x:v>
      </x:c>
      <x:c t="str">
        <x:v>SAPHO</x:v>
      </x:c>
      <x:c t="str">
        <x:v>8590729017011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14596MAT</x:v>
      </x:c>
      <x:c t="str">
        <x:v>POLYSAN BANERA SQUARE öntöttmárvány mosdó, 50x36cm, matt fehér</x:v>
      </x:c>
      <x:c t="str">
        <x:v>SAPHO</x:v>
      </x:c>
      <x:c t="str">
        <x:v>8590729016939</x:v>
      </x:c>
      <x:c t="str">
        <x:v>db        </x:v>
      </x:c>
      <x:c t="str">
        <x:v>68109900</x:v>
      </x:c>
      <x:c t="n">
        <x:v>13.5900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2025.03</x:v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90x175x70,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90x175x70,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90x175x70,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90x175x70,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90x175x70,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90x175x70,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90x175x70,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90x175x70,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90x175x70,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90x175x70,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90x175x70,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90x175x70,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0.5590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90x175x70,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90x175x70,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90x175x70,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0.8340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90x175x70,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90x175x70,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90x175x70,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1.2360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1.4400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>8592207048562</x:v>
      </x:c>
      <x:c t="str">
        <x:v>db        </x:v>
      </x:c>
      <x:c t="str">
        <x:v/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39269097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39249000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151.033.0</x:v>
      </x:c>
      <x:c t="str">
        <x:v>BRUCKNER SQUID mosdószifon, 5/4", 32mm</x:v>
      </x:c>
      <x:c t="str">
        <x:v>SAPHO</x:v>
      </x:c>
      <x:c t="str">
        <x:v>8590913997013</x:v>
      </x:c>
      <x:c t="str">
        <x:v>db        </x:v>
      </x:c>
      <x:c t="str">
        <x:v>39249000</x:v>
      </x:c>
      <x:c t="n">
        <x:v>0.3200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8500.0000</x:v>
      </x:c>
      <x:c t="str">
        <x:v>újdonság: 2025.03</x:v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0.5520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>kifutott: 2024.09</x:v>
      </x:c>
    </x:row>
    <x:row>
      <x:c t="str">
        <x:v>151.134.6</x:v>
      </x:c>
      <x:c t="str">
        <x:v>BRUCKNER URBINO szifonfedél, matt fekete</x:v>
      </x:c>
      <x:c t="str">
        <x:v>SAPHO</x:v>
      </x:c>
      <x:c t="str">
        <x:v>8590913996832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>újdonság: 2025.03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151.197.0</x:v>
      </x:c>
      <x:c t="str">
        <x:v>BRUCKNER rozetta, 78/32mm, 34mm, ABS/fehér</x:v>
      </x:c>
      <x:c t="str">
        <x:v>SAPHO</x:v>
      </x:c>
      <x:c t="str">
        <x:v>8590913997044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151.198.0</x:v>
      </x:c>
      <x:c t="str">
        <x:v>BRUCKNER rozetta, 78/40mm, 34mm, ABS/fehér</x:v>
      </x:c>
      <x:c t="str">
        <x:v>SAPHO</x:v>
      </x:c>
      <x:c t="str">
        <x:v>8590913997020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2025.03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151.308.0</x:v>
      </x:c>
      <x:c t="str">
        <x:v>BRUCKNER klik-klak mosdólefolyó, túlfolyó nélküli, 5/4“, 4-45mm, ABS/fehér</x:v>
      </x:c>
      <x:c t="str">
        <x:v>SAPHO</x:v>
      </x:c>
      <x:c t="str">
        <x:v>8590913994685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4400.0000</x:v>
      </x:c>
      <x:c t="str">
        <x:v>újdonság: 2025.02</x:v>
      </x:c>
    </x:row>
    <x:row>
      <x:c t="str">
        <x:v>151.308.1</x:v>
      </x:c>
      <x:c t="str">
        <x:v>BRUCKNER klik-klak mosdólefolyó, túlfolyó nélküli, 5/4“, 4-45mm, ABS/króm</x:v>
      </x:c>
      <x:c t="str">
        <x:v>SAPHO</x:v>
      </x:c>
      <x:c t="str">
        <x:v>8590913994692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>újdonság: 2025.02</x:v>
      </x:c>
    </x:row>
    <x:row>
      <x:c t="str">
        <x:v>151.309.1</x:v>
      </x:c>
      <x:c t="str">
        <x:v>BRUCKNER klik-klak mosdólefolyó, 5/4“, 32-52mm, ABS/króm</x:v>
      </x:c>
      <x:c t="str">
        <x:v>SAPHO</x:v>
      </x:c>
      <x:c t="str">
        <x:v>8590913997006</x:v>
      </x:c>
      <x:c t="str">
        <x:v>db        </x:v>
      </x:c>
      <x:c t="str">
        <x:v>39249000</x:v>
      </x:c>
      <x:c t="n">
        <x:v>0.1260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2025.03</x:v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kiárusítás: 2025.03</x:v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0.3910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3350.0000</x:v>
      </x:c>
      <x:c t="str">
        <x:v/>
      </x:c>
    </x:row>
    <x:row>
      <x:c t="str">
        <x:v>155.188.0</x:v>
      </x:c>
      <x:c t="str">
        <x:v>BRUCKNER rozetta, 78/50mm, 34mm, ABS/fehér</x:v>
      </x:c>
      <x:c t="str">
        <x:v>SAPHO</x:v>
      </x:c>
      <x:c t="str">
        <x:v>8590913997051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>újdonság: 2025.03</x:v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155506092</x:v>
      </x:c>
      <x:c t="str">
        <x:v>BEMETA AMBER fogas </x:v>
      </x:c>
      <x:c t="str">
        <x:v>SAPHO</x:v>
      </x:c>
      <x:c t="str">
        <x:v>8592207052149</x:v>
      </x:c>
      <x:c t="str">
        <x:v>db        </x:v>
      </x:c>
      <x:c t="str">
        <x:v/>
      </x:c>
      <x:c t="n">
        <x:v>0.0100</x:v>
      </x:c>
      <x:c t="str">
        <x:v/>
      </x:c>
      <x:c t="str">
        <x:v/>
      </x:c>
      <x:c t="str">
        <x:v/>
      </x:c>
      <x:c t="n">
        <x:v>0.0000</x:v>
      </x:c>
      <x:c t="n">
        <x:v>2600.0000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140x95x90mm</x:v>
      </x:c>
      <x:c t="str">
        <x:v>SAPHO</x:v>
      </x:c>
      <x:c t="str">
        <x:v>8592207041815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16x16x30mm</x:v>
      </x:c>
      <x:c t="str">
        <x:v>SAPHO</x:v>
      </x:c>
      <x:c t="str">
        <x:v>8592207041884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0.0230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158506092</x:v>
      </x:c>
      <x:c t="str">
        <x:v>BEMETA CORAL fogas </x:v>
      </x:c>
      <x:c t="str">
        <x:v>SAPHO</x:v>
      </x:c>
      <x:c t="str">
        <x:v>8592207052156</x:v>
      </x:c>
      <x:c t="str">
        <x:v>db        </x:v>
      </x:c>
      <x:c t="str">
        <x:v/>
      </x:c>
      <x:c t="n">
        <x:v>0.0100</x:v>
      </x:c>
      <x:c t="str">
        <x:v/>
      </x:c>
      <x:c t="str">
        <x:v/>
      </x:c>
      <x:c t="str">
        <x:v/>
      </x:c>
      <x:c t="n">
        <x:v>0.0000</x:v>
      </x:c>
      <x:c t="n">
        <x:v>2600.0000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4350.0000</x:v>
      </x:c>
      <x:c t="str">
        <x:v>kiárusítás: 2025.03</x:v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84819000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84819000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84819000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6200.0000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84819000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84819000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84819000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84819000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84819000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160106060</x:v>
      </x:c>
      <x:c t="str">
        <x:v>BEMETA SABLO fogas </x:v>
      </x:c>
      <x:c t="str">
        <x:v>SAPHO</x:v>
      </x:c>
      <x:c t="str">
        <x:v>8592207029851</x:v>
      </x:c>
      <x:c t="str">
        <x:v>db        </x:v>
      </x:c>
      <x:c t="str">
        <x:v/>
      </x:c>
      <x:c t="n">
        <x:v>0.0100</x:v>
      </x:c>
      <x:c t="str">
        <x:v/>
      </x:c>
      <x:c t="str">
        <x:v/>
      </x:c>
      <x:c t="str">
        <x:v/>
      </x:c>
      <x:c t="n">
        <x:v>0.0000</x:v>
      </x:c>
      <x:c t="n">
        <x:v>7400.0000</x:v>
      </x:c>
      <x:c t="str">
        <x:v/>
      </x:c>
    </x:row>
    <x:row>
      <x:c t="str">
        <x:v>1601-100</x:v>
      </x:c>
      <x:c t="str">
        <x:v>SLIM kerámiamosdó, 101x46cm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121,5x46cm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151x46cm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40x40cm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1601-40S</x:v>
      </x:c>
      <x:c t="str">
        <x:v>AQUALINE ZERO kerámiamosdó, 40x40cm</x:v>
      </x:c>
      <x:c t="str">
        <x:v>AQUALINE</x:v>
      </x:c>
      <x:c t="str">
        <x:v>8590913991974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>újdonság: 2025.02</x:v>
      </x:c>
    </x:row>
    <x:row>
      <x:c t="str">
        <x:v>1601-60</x:v>
      </x:c>
      <x:c t="str">
        <x:v>SLIM kerámiamosdó, 61x46,5cm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71x46,5cm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51000.0000</x:v>
      </x:c>
      <x:c t="str">
        <x:v>újdonság: 2024.04</x:v>
      </x:c>
    </x:row>
    <x:row>
      <x:c t="str">
        <x:v>1601-75</x:v>
      </x:c>
      <x:c t="str">
        <x:v>SLIM kerámiamosdó, 76,5x47cm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81x46cm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91,5x46cm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16x16x30mm</x:v>
      </x:c>
      <x:c t="str">
        <x:v>SAPHO</x:v>
      </x:c>
      <x:c t="str">
        <x:v>8592207041686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>kiárusítás: 2025.03</x:v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>kiárusítás: 2025.03</x:v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>kiárusítás: 2025.03</x:v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>kiárusítás: 2025.03</x:v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16111.1010</x:v>
      </x:c>
      <x:c t="str">
        <x:v>POLYSAN DUO kád, Active Hydro, 200x120x45cm, króm</x:v>
      </x:c>
      <x:c t="str">
        <x:v>SAPHO</x:v>
      </x:c>
      <x:c t="str">
        <x:v>8590729054931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1574000.0000</x:v>
      </x:c>
      <x:c t="str">
        <x:v>újdonság: 2025.01</x:v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16111.3010</x:v>
      </x:c>
      <x:c t="str">
        <x:v>POLYSAN DUO kád, Attraction Hydro, 200x120x45cm, króm</x:v>
      </x:c>
      <x:c t="str">
        <x:v>SAPHO</x:v>
      </x:c>
      <x:c t="str">
        <x:v>8590729054955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1774000.0000</x:v>
      </x:c>
      <x:c t="str">
        <x:v>újdonság: 2025.01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16111.5010</x:v>
      </x:c>
      <x:c t="str">
        <x:v>POLYSAN DUO kád, Highline Hydro, 200x120x45cm, króm</x:v>
      </x:c>
      <x:c t="str">
        <x:v>SAPHO</x:v>
      </x:c>
      <x:c t="str">
        <x:v>8590729054979</x:v>
      </x:c>
      <x:c t="str">
        <x:v>db        </x:v>
      </x:c>
      <x:c t="str">
        <x:v>39221000</x:v>
      </x:c>
      <x:c t="n">
        <x:v>65.8400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2169000.0000</x:v>
      </x:c>
      <x:c t="str">
        <x:v>újdonság: 2025.01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kiárusítás: 2025.03</x:v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kifutott: 2025.02</x:v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>kiárusítás: 2025.03</x:v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5800.0000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645x72x74mm,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645x72x74mm,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645x72x74mm,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645x72x74mm,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645x72x74mm,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645x72x74mm,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45x45x38mm,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45x45x38mm,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45x45x38mm, matt</x:v>
      </x:c>
      <x:c t="str">
        <x:v>SAPHO</x:v>
      </x:c>
      <x:c t="str">
        <x:v>8592207038013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115x45x38mm, fekete</x:v>
      </x:c>
      <x:c t="str">
        <x:v>SAPHO</x:v>
      </x:c>
      <x:c t="str">
        <x:v>8592207038051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115x45x38mm,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115x45x38mm,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255x45x38mm,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255x45x38mm,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255x45x38mm,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45x45x31mm,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115x45x31mm,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255x45x31mm,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66x235x120mm,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66x235x120mm,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66x165x120mm,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66x165x120mm,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145x100x42mm,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145x100x42mm,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145x100x42mm,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45x180x74mm,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45x180x74mm,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45x180x74mm,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145x100x42mm,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145x100x42mm, fényes</x:v>
      </x:c>
      <x:c t="str">
        <x:v>SAPHO</x:v>
      </x:c>
      <x:c t="str">
        <x:v>8592207037924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145x100x42mm,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45x180x74mm,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45x180x74mm,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80x355x97mm, fekete</x:v>
      </x:c>
      <x:c t="str">
        <x:v>SAPHO</x:v>
      </x:c>
      <x:c t="str">
        <x:v>8592207038228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80x355x97mm,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80x355x97mm,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645x72x74mm,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645x72x74mm,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645x72x74mm,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0.4150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645x72x74mm,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645x72x74mm,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645x72x74mm,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0.4050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45x45x38mm,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45x45x38mm,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45x45x38mm,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115x45x38mm,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115x45x38mm,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115x45x38mm,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255x45x38mm,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255x45x38mm,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255x45x38mm,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45x45x31mm,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45x45x31mm,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45x45x31mm,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115x45x31mm,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115x45x31mm, fényes</x:v>
      </x:c>
      <x:c t="str">
        <x:v>SAPHO</x:v>
      </x:c>
      <x:c t="str">
        <x:v>8592207042362</x:v>
      </x:c>
      <x:c t="str">
        <x:v>db        </x:v>
      </x:c>
      <x:c t="str">
        <x:v>83025000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115x45x31mm,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255x45x31mm, fekete</x:v>
      </x:c>
      <x:c t="str">
        <x:v>SAPHO</x:v>
      </x:c>
      <x:c t="str">
        <x:v>8592207042348</x:v>
      </x:c>
      <x:c t="str">
        <x:v>db        </x:v>
      </x:c>
      <x:c t="str">
        <x:v>83025000</x:v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255x45x31mm,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255x45x31mm,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0.2800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145x100x42mm,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145x100x42mm, fényes</x:v>
      </x:c>
      <x:c t="str">
        <x:v>SAPHO</x:v>
      </x:c>
      <x:c t="str">
        <x:v>8592207042300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145x100x42mm,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45x180x74mm,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45x180x74mm,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45x180x74mm,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0.1400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145x100x42mm,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145x100x42mm,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145x100x42mm,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0.3750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45x180x74mm,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45x180x74mm,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45x180x74mm,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0.1440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80x355x97mm,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80x355x97mm, fényes</x:v>
      </x:c>
      <x:c t="str">
        <x:v>SAPHO</x:v>
      </x:c>
      <x:c t="str">
        <x:v>8592207042133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80x355x97mm,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kifutott: 2025.01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>kifutott: 2025.01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kiárusítás: 2025.03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8592207048104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0.3740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kiárusítás: 2025.03</x:v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16611.1010</x:v>
      </x:c>
      <x:c t="str">
        <x:v>POLYSAN IO kád, Active Hydro, 180x85x49cm, króm</x:v>
      </x:c>
      <x:c t="str">
        <x:v>SAPHO</x:v>
      </x:c>
      <x:c t="str">
        <x:v>8590729055471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16611.3010</x:v>
      </x:c>
      <x:c t="str">
        <x:v>POLYSAN IO kád, Attraction Hydro, 180x85x49cm, króm</x:v>
      </x:c>
      <x:c t="str">
        <x:v>SAPHO</x:v>
      </x:c>
      <x:c t="str">
        <x:v>8590729055495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16611.5010</x:v>
      </x:c>
      <x:c t="str">
        <x:v>POLYSAN IO kád, Highline Hydro, 180x85x49cm, króm</x:v>
      </x:c>
      <x:c t="str">
        <x:v>SAPHO</x:v>
      </x:c>
      <x:c t="str">
        <x:v>8590729055518</x:v>
      </x:c>
      <x:c t="str">
        <x:v>db        </x:v>
      </x:c>
      <x:c t="str">
        <x:v>39221000</x:v>
      </x:c>
      <x:c t="n">
        <x:v>50.0100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>kifutott: 2025.01</x:v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>kiárusítás: 2025.03</x:v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>kifutott: 2025.02</x:v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>kiárusítás: 2025.03</x:v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>8592207045097</x:v>
      </x:c>
      <x:c t="str">
        <x:v>db        </x:v>
      </x:c>
      <x:c t="str">
        <x:v>94038900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>8592207045110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>8592207045134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>8592207045202</x:v>
      </x:c>
      <x:c t="str">
        <x:v>db        </x:v>
      </x:c>
      <x:c t="str">
        <x:v>84798997</x:v>
      </x:c>
      <x:c t="n">
        <x:v>0.6450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>8592207045127</x:v>
      </x:c>
      <x:c t="str">
        <x:v>db        </x:v>
      </x:c>
      <x:c t="str">
        <x:v>96039091</x:v>
      </x:c>
      <x:c t="n">
        <x:v>0.5350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>8592207045141</x:v>
      </x:c>
      <x:c t="str">
        <x:v>db        </x:v>
      </x:c>
      <x:c t="str">
        <x:v>96039091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>8592207045219</x:v>
      </x:c>
      <x:c t="str">
        <x:v>db        </x:v>
      </x:c>
      <x:c t="str">
        <x:v>96039091</x:v>
      </x:c>
      <x:c t="n">
        <x:v>0.8800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>8592207045080</x:v>
      </x:c>
      <x:c t="str">
        <x:v>db        </x:v>
      </x:c>
      <x:c t="str">
        <x:v>83025000</x:v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199000.0000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249000.0000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0.5350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0.8900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0.4560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0.4610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0.1500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kifutott: 2025.01</x:v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60x45cm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70x45cm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85x45cm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98x45,5cm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>kiárusítás: 2025.03</x:v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120x45,5cm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57033999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>kiárusítás: 2025.03</x:v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>kiárusítás: 2025.03</x:v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230x300x430mm,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230x280x345mm,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400x1700mm,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5500.0000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>kifutott: 2025.02</x:v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>kiárusítás: 2025.03</x:v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kád lábszerkezettel, 170x80x47cm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2025.03</x:v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19611.1010</x:v>
      </x:c>
      <x:c t="str">
        <x:v>POLYSAN TRIANGL aszimmetrikus kád, balos, Active Hydro, 180x120x50cm, króm</x:v>
      </x:c>
      <x:c t="str">
        <x:v>SAPHO</x:v>
      </x:c>
      <x:c t="str">
        <x:v>8590729079590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19611.3010</x:v>
      </x:c>
      <x:c t="str">
        <x:v>POLYSAN TRIANGL aszimmetrikus kád, balos, Attraction Hydro, 180x120x50cm, króm</x:v>
      </x:c>
      <x:c t="str">
        <x:v>SAPHO</x:v>
      </x:c>
      <x:c t="str">
        <x:v>8590729079613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19611.5010</x:v>
      </x:c>
      <x:c t="str">
        <x:v>POLYSAN TRIANGL aszimmetrikus kád, balos, Highline Hydro, 180x120x50cm, króm</x:v>
      </x:c>
      <x:c t="str">
        <x:v>SAPHO</x:v>
      </x:c>
      <x:c t="str">
        <x:v>8590729079637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>8592207050626</x:v>
      </x:c>
      <x:c t="str">
        <x:v>db        </x:v>
      </x:c>
      <x:c t="str">
        <x:v>79070000</x:v>
      </x:c>
      <x:c t="n">
        <x:v>0.0120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37,5x28cm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36x52,5cm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kifutott: 2025.01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 38,5x62,5cm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36,9x52,5cm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160x80x44cm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20111.1010</x:v>
      </x:c>
      <x:c t="str">
        <x:v>POLYSAN PROJEKTA aszimmetrikus kád, balos, Active Hydro, 160x80x46cm, króm</x:v>
      </x:c>
      <x:c t="str">
        <x:v>SAPHO</x:v>
      </x:c>
      <x:c t="str">
        <x:v>8590729061137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20111.3010</x:v>
      </x:c>
      <x:c t="str">
        <x:v>POLYSAN PROJEKTA aszimmetrikus kád, balos, Attraction Hydro, 160x80x46cm, króm</x:v>
      </x:c>
      <x:c t="str">
        <x:v>SAPHO</x:v>
      </x:c>
      <x:c t="str">
        <x:v>8590729061151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20111.5010</x:v>
      </x:c>
      <x:c t="str">
        <x:v>POLYSAN PROJEKTA aszimmetrikus kád, balos, Highline Hydro, 160x80x46cm, króm</x:v>
      </x:c>
      <x:c t="str">
        <x:v>SAPHO</x:v>
      </x:c>
      <x:c t="str">
        <x:v>8590729061175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fekete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>kiárusítás: 2025.03</x:v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>8592207042577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>8592207024450</x:v>
      </x:c>
      <x:c t="str">
        <x:v>szett     </x:v>
      </x:c>
      <x:c t="str">
        <x:v>96039091</x:v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3.1100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20611.1010</x:v>
      </x:c>
      <x:c t="str">
        <x:v>POLYSAN TRIANGL aszimmetrikus kád, jobbos, Active Hydro, 180x120x50cm, króm</x:v>
      </x:c>
      <x:c t="str">
        <x:v>SAPHO</x:v>
      </x:c>
      <x:c t="str">
        <x:v>8590729079538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20611.3010</x:v>
      </x:c>
      <x:c t="str">
        <x:v>POLYSAN TRIANGL aszimmetrikus kád, jobbos, Attraction Hydro, 180x120x50cm, króm</x:v>
      </x:c>
      <x:c t="str">
        <x:v>SAPHO</x:v>
      </x:c>
      <x:c t="str">
        <x:v>8590729080671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20611.5010</x:v>
      </x:c>
      <x:c t="str">
        <x:v>POLYSAN TRIANGL aszimmetrikus kád, jobbos, Highline Hydro, 180x120x50cm, króm</x:v>
      </x:c>
      <x:c t="str">
        <x:v>SAPHO</x:v>
      </x:c>
      <x:c t="str">
        <x:v>8590729080695</x:v>
      </x:c>
      <x:c t="str">
        <x:v>db        </x:v>
      </x:c>
      <x:c t="str">
        <x:v>39221000</x:v>
      </x:c>
      <x:c t="n">
        <x:v>65.4100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1564000.0000</x:v>
      </x:c>
      <x:c t="str">
        <x:v>újdonság: 2025.01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kifutott: 2025.01</x:v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>újdonság: 2024.12</x:v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>újdonság: 2024.12</x:v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>újdonság: 2024.12</x:v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>újdonság: 2024.12</x:v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>újdonság: 2024.12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73249000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73249000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84798997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160x80x44cm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21111.1010</x:v>
      </x:c>
      <x:c t="str">
        <x:v>POLYSAN PROJEKTA aszimmetrikus kád, jobbos, Active Hydro, 160x80x46cm, króm</x:v>
      </x:c>
      <x:c t="str">
        <x:v>SAPHO</x:v>
      </x:c>
      <x:c t="str">
        <x:v>8590729061199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21111.3010</x:v>
      </x:c>
      <x:c t="str">
        <x:v>POLYSAN PROJEKTA aszimmetrikus kád, jobbos, Attraction Hydro, 160x80x46cm, króm</x:v>
      </x:c>
      <x:c t="str">
        <x:v>SAPHO</x:v>
      </x:c>
      <x:c t="str">
        <x:v>8590729061212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21111.5010</x:v>
      </x:c>
      <x:c t="str">
        <x:v>POLYSAN PROJEKTA aszimmetrikus kád, jobbos, Highline Hydro, 160x80x46cm, króm</x:v>
      </x:c>
      <x:c t="str">
        <x:v>SAPHO</x:v>
      </x:c>
      <x:c t="str">
        <x:v>8590729061236</x:v>
      </x:c>
      <x:c t="str">
        <x:v>db        </x:v>
      </x:c>
      <x:c t="str">
        <x:v>39221000</x:v>
      </x:c>
      <x:c t="n">
        <x:v>43.2900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>újdonság: 2024.12</x:v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>újdonság: 2024.12</x:v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>újdonság: 2024.12</x:v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>újdonság: 2024.12</x:v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>újdonság: 2024.12</x:v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>újdonság: 2024.12</x:v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>újdonság: 2024.12</x:v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>újdonság: 2024.12</x:v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>kiárusítás: 2025.03</x:v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21611.1010</x:v>
      </x:c>
      <x:c t="str">
        <x:v>POLYSAN EVIA aszimmetrikus kád, balos, Active Hydro, 170x100x47cm, króm</x:v>
      </x:c>
      <x:c t="str">
        <x:v>SAPHO</x:v>
      </x:c>
      <x:c t="str">
        <x:v>8590729055174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21611.3010</x:v>
      </x:c>
      <x:c t="str">
        <x:v>POLYSAN EVIA aszimmetrikus kád, balos, Attraction Hydro, 170x100x47cm, króm</x:v>
      </x:c>
      <x:c t="str">
        <x:v>SAPHO</x:v>
      </x:c>
      <x:c t="str">
        <x:v>8590729055198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21611.5010</x:v>
      </x:c>
      <x:c t="str">
        <x:v>POLYSAN EVIA aszimmetrikus kád, balos, Highline Hydro, 170x100x47cm, króm</x:v>
      </x:c>
      <x:c t="str">
        <x:v>SAPHO</x:v>
      </x:c>
      <x:c t="str">
        <x:v>8590729055211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69120089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69120089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96039091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2025.03</x:v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kiárusítás: 2025.03</x:v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2025.01</x:v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2025.01</x:v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kifutott: 2025.03</x:v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96039091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>kiárusítás: 2025.03</x:v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kifutott: 2025.03</x:v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96039091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84798997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68029100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68029100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96039091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84798997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68029100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>kifutott: 2025.02</x:v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2.3380</x:v>
      </x:c>
      <x:c t="str">
        <x:v/>
      </x:c>
      <x:c t="str">
        <x:v>tükör</x:v>
      </x:c>
      <x:c t="str">
        <x:v>tükör</x:v>
      </x:c>
      <x:c t="n">
        <x:v>0.0000</x:v>
      </x:c>
      <x:c t="n">
        <x:v>7500.0000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3.3320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5.7250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19000.0000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4.2020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1.0220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1.8020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3.5020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4.8210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4.5020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4.8020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6.4250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8.0320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9.6320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2.8740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4.4110</x:v>
      </x:c>
      <x:c t="str">
        <x:v/>
      </x:c>
      <x:c t="str">
        <x:v>tükör</x:v>
      </x:c>
      <x:c t="str">
        <x:v>tükör</x:v>
      </x:c>
      <x:c t="n">
        <x:v>0.0000</x:v>
      </x:c>
      <x:c t="n">
        <x:v>16500.0000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2300.0000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22611.1010</x:v>
      </x:c>
      <x:c t="str">
        <x:v>POLYSAN EVIA aszimmetrikus kád, jobbos, Active Hydro, 170x100x47cm, króm</x:v>
      </x:c>
      <x:c t="str">
        <x:v>SAPHO</x:v>
      </x:c>
      <x:c t="str">
        <x:v>8590729055297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22611.3010</x:v>
      </x:c>
      <x:c t="str">
        <x:v>POLYSAN EVIA aszimmetrikus kád, jobbos, Attraction Hydro, 170x100x47cm, króm</x:v>
      </x:c>
      <x:c t="str">
        <x:v>SAPHO</x:v>
      </x:c>
      <x:c t="str">
        <x:v>8590729055310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22611.5010</x:v>
      </x:c>
      <x:c t="str">
        <x:v>POLYSAN EVIA aszimmetrikus kád, jobbos, Highline Hydro, 170x100x47cm, króm</x:v>
      </x:c>
      <x:c t="str">
        <x:v>SAPHO</x:v>
      </x:c>
      <x:c t="str">
        <x:v>8590729055334</x:v>
      </x:c>
      <x:c t="str">
        <x:v>db        </x:v>
      </x:c>
      <x:c t="str">
        <x:v>39221000</x:v>
      </x:c>
      <x:c t="n">
        <x:v>52.2800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2025.01</x:v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>kifutott: 2025.01</x:v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2025.01</x:v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175x175x50cm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23611.1010</x:v>
      </x:c>
      <x:c t="str">
        <x:v>POLYSAN CAME kád, Active Hydro, 175x175cm, króm</x:v>
      </x:c>
      <x:c t="str">
        <x:v>SAPHO</x:v>
      </x:c>
      <x:c t="str">
        <x:v>8590729054450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2029000.0000</x:v>
      </x:c>
      <x:c t="str">
        <x:v>újdonság: 2025.01</x:v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23611.3010</x:v>
      </x:c>
      <x:c t="str">
        <x:v>POLYSAN CAME kád, Attraction Hydro, 175x175cm, króm</x:v>
      </x:c>
      <x:c t="str">
        <x:v>SAPHO</x:v>
      </x:c>
      <x:c t="str">
        <x:v>8590729054474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23611.5010</x:v>
      </x:c>
      <x:c t="str">
        <x:v>POLYSAN CAME kád, Highline Hydro, 175x175cm, króm</x:v>
      </x:c>
      <x:c t="str">
        <x:v>SAPHO</x:v>
      </x:c>
      <x:c t="str">
        <x:v>8590729054498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2679000.0000</x:v>
      </x:c>
      <x:c t="str">
        <x:v>újdonság: 2025.01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23611F</x:v>
      </x:c>
      <x:c t="str">
        <x:v>POLYSAN CAME kád, lábszerkezettel 175x175x50cm</x:v>
      </x:c>
      <x:c t="str">
        <x:v>SAPHO</x:v>
      </x:c>
      <x:c t="str">
        <x:v>8590729050803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1250000.0000</x:v>
      </x:c>
      <x:c t="str">
        <x:v>újdonság: 2025.02</x:v>
      </x:c>
    </x:row>
    <x:row>
      <x:c t="str">
        <x:v>23611F.1010</x:v>
      </x:c>
      <x:c t="str">
        <x:v>POLYSAN CAME FALLS kád, 175x175x50cm, Active Hydro, króm</x:v>
      </x:c>
      <x:c t="str">
        <x:v>SAPHO</x:v>
      </x:c>
      <x:c t="str">
        <x:v>8590729019909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2340000.0000</x:v>
      </x:c>
      <x:c t="str">
        <x:v>újdonság: 2025.02</x:v>
      </x:c>
    </x:row>
    <x:row>
      <x:c t="str">
        <x:v>23611F.2010</x:v>
      </x:c>
      <x:c t="str">
        <x:v>POLYSAN CAME FALLS kád, 175x175x50cm, Active Hydro-Air, chrom</x:v>
      </x:c>
      <x:c t="str">
        <x:v>SAPHO</x:v>
      </x:c>
      <x:c t="str">
        <x:v>8590729019916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23611F.3010</x:v>
      </x:c>
      <x:c t="str">
        <x:v>POLYSAN CAME FALLS kád, 175x175x50cm, Attraction Hydro, chrom</x:v>
      </x:c>
      <x:c t="str">
        <x:v>SAPHO</x:v>
      </x:c>
      <x:c t="str">
        <x:v>8590729019923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2540000.0000</x:v>
      </x:c>
      <x:c t="str">
        <x:v>újdonság: 2025.02</x:v>
      </x:c>
    </x:row>
    <x:row>
      <x:c t="str">
        <x:v>23611F.4010</x:v>
      </x:c>
      <x:c t="str">
        <x:v>POLYSAN CAME FALLS kád, 175x175x50cm, Attraction Hydro-Air, chrom</x:v>
      </x:c>
      <x:c t="str">
        <x:v>SAPHO</x:v>
      </x:c>
      <x:c t="str">
        <x:v>8590729019930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3390000.0000</x:v>
      </x:c>
      <x:c t="str">
        <x:v>újdonság: 2025.02</x:v>
      </x:c>
    </x:row>
    <x:row>
      <x:c t="str">
        <x:v>23611F.5010</x:v>
      </x:c>
      <x:c t="str">
        <x:v>POLYSAN CAME FALLS kád, 175x175x50cm, Highline Hydro, chrom</x:v>
      </x:c>
      <x:c t="str">
        <x:v>SAPHO</x:v>
      </x:c>
      <x:c t="str">
        <x:v>8590729019947</x:v>
      </x:c>
      <x:c t="str">
        <x:v>db        </x:v>
      </x:c>
      <x:c t="str">
        <x:v>39221000</x:v>
      </x:c>
      <x:c t="n">
        <x:v>82.1700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2990000.0000</x:v>
      </x:c>
      <x:c t="str">
        <x:v>újdonság: 2025.02</x:v>
      </x:c>
    </x:row>
    <x:row>
      <x:c t="str">
        <x:v>23611F.6010</x:v>
      </x:c>
      <x:c t="str">
        <x:v>POLYSAN CAME FALLS kád, 175x175x50cm, Highline Hydro-Air, chrom</x:v>
      </x:c>
      <x:c t="str">
        <x:v>SAPHO</x:v>
      </x:c>
      <x:c t="str">
        <x:v>8590729019954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4840000.0000</x:v>
      </x:c>
      <x:c t="str">
        <x:v>újdonság: 2025.02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24611.1010</x:v>
      </x:c>
      <x:c t="str">
        <x:v>POLYSAN LAURA kád, Active Hydro, 160x70x39cm, króm</x:v>
      </x:c>
      <x:c t="str">
        <x:v>SAPHO</x:v>
      </x:c>
      <x:c t="str">
        <x:v>8590729056720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819000.0000</x:v>
      </x:c>
      <x:c t="str">
        <x:v>újdonság: 2025.01</x:v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24611.3010</x:v>
      </x:c>
      <x:c t="str">
        <x:v>POLYSAN LAURA kád, Attraction Hydro, 160x70x39cm, króm</x:v>
      </x:c>
      <x:c t="str">
        <x:v>SAPHO</x:v>
      </x:c>
      <x:c t="str">
        <x:v>8590729056744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24611.5010</x:v>
      </x:c>
      <x:c t="str">
        <x:v>POLYSAN LAURA kád, Highline Hydro, 160x70x39cm, króm</x:v>
      </x:c>
      <x:c t="str">
        <x:v>SAPHO</x:v>
      </x:c>
      <x:c t="str">
        <x:v>8590729056768</x:v>
      </x:c>
      <x:c t="str">
        <x:v>db        </x:v>
      </x:c>
      <x:c t="str">
        <x:v>39221000</x:v>
      </x:c>
      <x:c t="n">
        <x:v>38.7400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kiárusítás: 2025.03</x:v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>kifutott: 2025.03</x:v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40000.0000</x:v>
      </x:c>
      <x:c t="str">
        <x:v/>
      </x:c>
    </x:row>
    <x:row>
      <x:c t="str">
        <x:v>2501-12</x:v>
      </x:c>
      <x:c t="str">
        <x:v>BEAUTY PURE üvegmosdó, ovális, 52x37,5cm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1.9600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25111.1010</x:v>
      </x:c>
      <x:c t="str">
        <x:v>POLYSAN LILY kád, Active Hydro, 120x70x39cm, króm</x:v>
      </x:c>
      <x:c t="str">
        <x:v>SAPHO</x:v>
      </x:c>
      <x:c t="str">
        <x:v>8590729057062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784000.0000</x:v>
      </x:c>
      <x:c t="str">
        <x:v>újdonság: 2025.01</x:v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25111.3010</x:v>
      </x:c>
      <x:c t="str">
        <x:v>POLYSAN LILY kád, Attraction Hydro, 120x70x39cm, króm</x:v>
      </x:c>
      <x:c t="str">
        <x:v>SAPHO</x:v>
      </x:c>
      <x:c t="str">
        <x:v>8590729057086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25111.5010</x:v>
      </x:c>
      <x:c t="str">
        <x:v>POLYSAN LILY kád, Highline Hydro, 120x70x39cm, króm</x:v>
      </x:c>
      <x:c t="str">
        <x:v>SAPHO</x:v>
      </x:c>
      <x:c t="str">
        <x:v>8590729057109</x:v>
      </x:c>
      <x:c t="str">
        <x:v>db        </x:v>
      </x:c>
      <x:c t="str">
        <x:v>39221000</x:v>
      </x:c>
      <x:c t="n">
        <x:v>32.8000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1.8700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1.7200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2.3660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1.2800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2.2300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0.6200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0.5800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>kiárusítás: 2025.03</x:v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>kifutott: 2025.03</x:v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26711.1010</x:v>
      </x:c>
      <x:c t="str">
        <x:v>POLYSAN EBRO kád, Active Hydro, 170x75x39cm, króm</x:v>
      </x:c>
      <x:c t="str">
        <x:v>SAPHO</x:v>
      </x:c>
      <x:c t="str">
        <x:v>8590729055051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829000.0000</x:v>
      </x:c>
      <x:c t="str">
        <x:v>újdonság: 2025.01</x:v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26711.3010</x:v>
      </x:c>
      <x:c t="str">
        <x:v>POLYSAN EBRO kád, Attraction Hydro, 170x75x39cm, króm</x:v>
      </x:c>
      <x:c t="str">
        <x:v>SAPHO</x:v>
      </x:c>
      <x:c t="str">
        <x:v>8590729055075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1004000.0000</x:v>
      </x:c>
      <x:c t="str">
        <x:v>újdonság: 2025.01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26711.5010</x:v>
      </x:c>
      <x:c t="str">
        <x:v>POLYSAN EBRO kád, Highline Hydro, 170x75x39cm, króm</x:v>
      </x:c>
      <x:c t="str">
        <x:v>SAPHO</x:v>
      </x:c>
      <x:c t="str">
        <x:v>8590729055099</x:v>
      </x:c>
      <x:c t="str">
        <x:v>db        </x:v>
      </x:c>
      <x:c t="str">
        <x:v>39221000</x:v>
      </x:c>
      <x:c t="n">
        <x:v>57.9200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1239000.0000</x:v>
      </x:c>
      <x:c t="str">
        <x:v>újdonság: 2025.01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73239300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73239300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160x95x44cm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27111.1010</x:v>
      </x:c>
      <x:c t="str">
        <x:v>POLYSAN MAMBA kád, balos, Active Hydro, 160x95x45cm, króm</x:v>
      </x:c>
      <x:c t="str">
        <x:v>SAPHO</x:v>
      </x:c>
      <x:c t="str">
        <x:v>8590729060055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27111.3010</x:v>
      </x:c>
      <x:c t="str">
        <x:v>POLYSAN MAMBA kád, balos, Attraction Hydro, 160x95x45cm, króm</x:v>
      </x:c>
      <x:c t="str">
        <x:v>SAPHO</x:v>
      </x:c>
      <x:c t="str">
        <x:v>8590729060079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27111.5010</x:v>
      </x:c>
      <x:c t="str">
        <x:v>POLYSAN MAMBA kád, balos, Highline Hydro, 160x95x45cm, króm</x:v>
      </x:c>
      <x:c t="str">
        <x:v>SAPHO</x:v>
      </x:c>
      <x:c t="str">
        <x:v>8590729060093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73239300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73239300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27611.1010</x:v>
      </x:c>
      <x:c t="str">
        <x:v>POLYSAN CLEO kád, Active Hydro, 150x75x48cm, króm</x:v>
      </x:c>
      <x:c t="str">
        <x:v>SAPHO</x:v>
      </x:c>
      <x:c t="str">
        <x:v>8590729054511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27611.3010</x:v>
      </x:c>
      <x:c t="str">
        <x:v>POLYSAN CLEO kád, Attraction Hydro, 150x75x48cm, króm</x:v>
      </x:c>
      <x:c t="str">
        <x:v>SAPHO</x:v>
      </x:c>
      <x:c t="str">
        <x:v>8590729054535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1039000.0000</x:v>
      </x:c>
      <x:c t="str">
        <x:v>újdonság: 2025.01</x:v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27611.5010</x:v>
      </x:c>
      <x:c t="str">
        <x:v>POLYSAN CLEO kád, Highline Hydro, 150x75x48cm, króm</x:v>
      </x:c>
      <x:c t="str">
        <x:v>SAPHO</x:v>
      </x:c>
      <x:c t="str">
        <x:v>8590729054559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1274000.0000</x:v>
      </x:c>
      <x:c t="str">
        <x:v>újdonság: 2025.01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>kifutott: 2025.01</x:v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>kifutott: 2025.01</x:v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73239300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160x95x44cm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28111.1010</x:v>
      </x:c>
      <x:c t="str">
        <x:v>POLYSAN MAMBA kád, jobbos, Active Hydro, 160x95x45cm, króm</x:v>
      </x:c>
      <x:c t="str">
        <x:v>SAPHO</x:v>
      </x:c>
      <x:c t="str">
        <x:v>8590729060178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28111.3010</x:v>
      </x:c>
      <x:c t="str">
        <x:v>POLYSAN MAMBA kád, jobbos, Attraction Hydro, 160x95x45cm, króm</x:v>
      </x:c>
      <x:c t="str">
        <x:v>SAPHO</x:v>
      </x:c>
      <x:c t="str">
        <x:v>8590729060192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28111.5010</x:v>
      </x:c>
      <x:c t="str">
        <x:v>POLYSAN MAMBA kád, jobbos, Highline Hydro, 160x95x45cm, króm</x:v>
      </x:c>
      <x:c t="str">
        <x:v>SAPHO</x:v>
      </x:c>
      <x:c t="str">
        <x:v>8590729060215</x:v>
      </x:c>
      <x:c t="str">
        <x:v>db        </x:v>
      </x:c>
      <x:c t="str">
        <x:v>39221000</x:v>
      </x:c>
      <x:c t="n">
        <x:v>48.1400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1.5180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>kifutott: 2025.01</x:v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2025.01</x:v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>kifutott: 2025.03</x:v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>kifutott: 2025.03</x:v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>kifutott: 2025.03</x:v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>kifutott: 2025.03</x:v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>kifutott: 2025.03</x:v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>kifutott: 2025.03</x:v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>kiárusítás: 2025.03</x:v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kifutott: 2025.01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0.6200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301100400</x:v>
      </x:c>
      <x:c t="str">
        <x:v>BEMETA HELP Kapaszkodó, 400mm, fekete</x:v>
      </x:c>
      <x:c t="str">
        <x:v>SAPHO</x:v>
      </x:c>
      <x:c t="str">
        <x:v/>
      </x:c>
      <x:c t="str">
        <x:v>db        </x:v>
      </x:c>
      <x:c t="str">
        <x:v>83024190</x:v>
      </x:c>
      <x:c t="n">
        <x:v>0.8250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>újdonság: 2025.04</x:v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8592207005589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8592207005732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3.7890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3.9800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4.1680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 6mm, króm</x:v>
      </x:c>
      <x:c t="str">
        <x:v>SAPHO</x:v>
      </x:c>
      <x:c t="str">
        <x:v>8592207014680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1.3900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3.1350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3.3390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3.6070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3.9020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4.3780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3.2950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3.3480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3.4710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transzparent üveg,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transzparent üveg, matt fekete profil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3100.0000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transzparent üveg, matt fekete profil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transzparent üveg, matt fehér profil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transzparent üveg, matt fekete profil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3000.0000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43x12,3cm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45x14,5x27,5cm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128000.0000</x:v>
      </x:c>
      <x:c t="str">
        <x:v>újdonság: 2024.07</x:v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2024.07</x:v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84819000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3075.103</x:v>
      </x:c>
      <x:c t="str">
        <x:v>NEOPERL perlátor, 5l/min, M24x1, króm</x:v>
      </x:c>
      <x:c t="str">
        <x:v>SAPHO</x:v>
      </x:c>
      <x:c t="str">
        <x:v>8590913112713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>újdonság: 2025.03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36x52cm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190000.0000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kifutott: 2025.03</x:v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11500.0000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32611.1010</x:v>
      </x:c>
      <x:c t="str">
        <x:v>POLYSAN ASTRA B kád, Active Hydro, 165x75x48cm, króm</x:v>
      </x:c>
      <x:c t="str">
        <x:v>SAPHO</x:v>
      </x:c>
      <x:c t="str">
        <x:v>8590729048732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32611.3010</x:v>
      </x:c>
      <x:c t="str">
        <x:v>POLYSAN ASTRA B kád, Attraction Hydro, 165x75x48cm, króm</x:v>
      </x:c>
      <x:c t="str">
        <x:v>SAPHO</x:v>
      </x:c>
      <x:c t="str">
        <x:v>8590729048756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1084000.0000</x:v>
      </x:c>
      <x:c t="str">
        <x:v>újdonság: 2025.01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32611.5010</x:v>
      </x:c>
      <x:c t="str">
        <x:v>POLYSAN ASTRA B kád, Highline Hydro, 165x75x48cm, króm</x:v>
      </x:c>
      <x:c t="str">
        <x:v>SAPHO</x:v>
      </x:c>
      <x:c t="str">
        <x:v>8590729048770</x:v>
      </x:c>
      <x:c t="str">
        <x:v>db        </x:v>
      </x:c>
      <x:c t="str">
        <x:v>39221000</x:v>
      </x:c>
      <x:c t="n">
        <x:v>43.4500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1319000.0000</x:v>
      </x:c>
      <x:c t="str">
        <x:v>újdonság: 2025.01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1050.0000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3600.0000</x:v>
      </x:c>
      <x:c t="str">
        <x:v>kiárusítás: 2025.03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1500.0000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4100.0000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>kifutott: 2025.03</x:v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>kifutott: 2025.03</x:v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>újdonság: 2024.07</x:v>
      </x:c>
    </x:row>
    <x:row>
      <x:c t="str">
        <x:v>33611</x:v>
      </x:c>
      <x:c t="str">
        <x:v>POLYSAN ASTRA L aszimmetrikus kád, balos, 165x80x48cm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33611.1010</x:v>
      </x:c>
      <x:c t="str">
        <x:v>POLYSAN ASTRA L aszimmetrikus kád, balos, Active Hydro, 165x80cm, króm</x:v>
      </x:c>
      <x:c t="str">
        <x:v>SAPHO</x:v>
      </x:c>
      <x:c t="str">
        <x:v>8590729003007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33611.3010</x:v>
      </x:c>
      <x:c t="str">
        <x:v>POLYSAN ASTRA L aszimmetrikus kád, balos, Attraction Hydro, 165x80cm, króm</x:v>
      </x:c>
      <x:c t="str">
        <x:v>SAPHO</x:v>
      </x:c>
      <x:c t="str">
        <x:v>8590729003021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33611.5010</x:v>
      </x:c>
      <x:c t="str">
        <x:v>POLYSAN ASTRA L aszimmetrikus kád, balos, Highline Hydro, 165x80cm, króm</x:v>
      </x:c>
      <x:c t="str">
        <x:v>SAPHO</x:v>
      </x:c>
      <x:c t="str">
        <x:v>8590729048657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2025.02</x:v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33611M.41</x:v>
      </x:c>
      <x:c t="str">
        <x:v>POLYSAN ASTRA L MONOLITH aszimmetrikus kád, 160x75x60cm, fehér/carina</x:v>
      </x:c>
      <x:c t="str">
        <x:v>SAPHO</x:v>
      </x:c>
      <x:c t="str">
        <x:v>8590729078401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33611M.42</x:v>
      </x:c>
      <x:c t="str">
        <x:v>POLYSAN ASTRA L MONOLITH aszimmetrikus kád, 160x75x60cm, fehér/siena</x:v>
      </x:c>
      <x:c t="str">
        <x:v>SAPHO</x:v>
      </x:c>
      <x:c t="str">
        <x:v>8590729078418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33611M.43</x:v>
      </x:c>
      <x:c t="str">
        <x:v>POLYSAN ASTRA L MONOLITH aszimmetrikus kád, 160x75x60cm, fehér/agila</x:v>
      </x:c>
      <x:c t="str">
        <x:v>SAPHO</x:v>
      </x:c>
      <x:c t="str">
        <x:v>8590729078425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33611M.44</x:v>
      </x:c>
      <x:c t="str">
        <x:v>POLYSAN ASTRA L MONOLITH aszimmetrikus kád, 160x75x60cm, fehér/verde</x:v>
      </x:c>
      <x:c t="str">
        <x:v>SAPHO</x:v>
      </x:c>
      <x:c t="str">
        <x:v>8590729078432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34611.1010</x:v>
      </x:c>
      <x:c t="str">
        <x:v>POLYSAN ASTRA R kád, jobbos, Active Hydro, 165x80x48cm, króm</x:v>
      </x:c>
      <x:c t="str">
        <x:v>SAPHO</x:v>
      </x:c>
      <x:c t="str">
        <x:v>8590729048671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34611.3010</x:v>
      </x:c>
      <x:c t="str">
        <x:v>POLYSAN ASTRA R kád, jobbos, Attraction Hydro, 165x80x48cm, króm</x:v>
      </x:c>
      <x:c t="str">
        <x:v>SAPHO</x:v>
      </x:c>
      <x:c t="str">
        <x:v>8590729048695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34611.5010</x:v>
      </x:c>
      <x:c t="str">
        <x:v>POLYSAN ASTRA R kád, jobbos, Highline Hydro, 165x80x48cm, króm</x:v>
      </x:c>
      <x:c t="str">
        <x:v>SAPHO</x:v>
      </x:c>
      <x:c t="str">
        <x:v>8590729048718</x:v>
      </x:c>
      <x:c t="str">
        <x:v>db        </x:v>
      </x:c>
      <x:c t="str">
        <x:v>39221000</x:v>
      </x:c>
      <x:c t="n">
        <x:v>44.8200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>kifutott: 2025.01</x:v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34611M.41</x:v>
      </x:c>
      <x:c t="str">
        <x:v>POLYSAN ASTRA R MONOLITH aszimmetrikus kád, 160x75x60cm, fehér/carina</x:v>
      </x:c>
      <x:c t="str">
        <x:v>SAPHO</x:v>
      </x:c>
      <x:c t="str">
        <x:v>8590729078449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34611M.42</x:v>
      </x:c>
      <x:c t="str">
        <x:v>POLYSAN ASTRA R MONOLITH aszimmetrikus kád, 160x75x60cm, fehér/siena</x:v>
      </x:c>
      <x:c t="str">
        <x:v>SAPHO</x:v>
      </x:c>
      <x:c t="str">
        <x:v>8590729078456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34611M.43</x:v>
      </x:c>
      <x:c t="str">
        <x:v>POLYSAN ASTRA R MONOLITH aszimmetrikus kád, 160x75x60cm, fehér/agila</x:v>
      </x:c>
      <x:c t="str">
        <x:v>SAPHO</x:v>
      </x:c>
      <x:c t="str">
        <x:v>8590729078463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34611M.44</x:v>
      </x:c>
      <x:c t="str">
        <x:v>POLYSAN ASTRA R MONOLITH aszimmetrikus kád, 160x75x60cm, fehér/verde</x:v>
      </x:c>
      <x:c t="str">
        <x:v>SAPHO</x:v>
      </x:c>
      <x:c t="str">
        <x:v>8590729078470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1299000.0000</x:v>
      </x:c>
      <x:c t="str">
        <x:v>újdonság: 2025.03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25x45cm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>kiárusítás: 2025.03</x:v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35611.1010</x:v>
      </x:c>
      <x:c t="str">
        <x:v>POLYSAN ASTRA O kád, Active Hydro, 165x75x48cm, króm</x:v>
      </x:c>
      <x:c t="str">
        <x:v>SAPHO</x:v>
      </x:c>
      <x:c t="str">
        <x:v>8590729048794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35611.3010</x:v>
      </x:c>
      <x:c t="str">
        <x:v>POLYSAN ASTRA O kád, Attraction Hydro, 165x75x48cm, króm</x:v>
      </x:c>
      <x:c t="str">
        <x:v>SAPHO</x:v>
      </x:c>
      <x:c t="str">
        <x:v>8590729054283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35611.5010</x:v>
      </x:c>
      <x:c t="str">
        <x:v>POLYSAN ASTRA O kád, Highline Hydro, 165x75x48cm, króm</x:v>
      </x:c>
      <x:c t="str">
        <x:v>SAPHO</x:v>
      </x:c>
      <x:c t="str">
        <x:v>8590729054306</x:v>
      </x:c>
      <x:c t="str">
        <x:v>db        </x:v>
      </x:c>
      <x:c t="str">
        <x:v>39221000</x:v>
      </x:c>
      <x:c t="n">
        <x:v>43.4000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158x76x71cm,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158x76x71cm,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transzparent üveg,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158x76x71cm,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170x70x56cm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188x83x69cm,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188x83x69cm,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188x83x69cm,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18000.0000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>kifutott: 2025.03</x:v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>kifutott: 2025.03</x:v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39x25cm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6.8000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40150</x:v>
      </x:c>
      <x:c t="str">
        <x:v>AQUALINE kerámiamosdó, átm.:40cm</x:v>
      </x:c>
      <x:c t="str">
        <x:v>AQUALINE</x:v>
      </x:c>
      <x:c t="str">
        <x:v>8590913992063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40155</x:v>
      </x:c>
      <x:c t="str">
        <x:v>AQUALINE kerámiamosdó, átm.:40cm</x:v>
      </x:c>
      <x:c t="str">
        <x:v>AQUALINE</x:v>
      </x:c>
      <x:c t="str">
        <x:v>8590913992070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23500.0000</x:v>
      </x:c>
      <x:c t="str">
        <x:v>újdonság: 2025.03</x:v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>kifutott: 2025.03</x:v>
      </x:c>
    </x:row>
    <x:row>
      <x:c t="str">
        <x:v>4045</x:v>
      </x:c>
      <x:c t="str">
        <x:v>AQUALINE ZORAN kerámiamosdó, 45x27,5cm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45x26cm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8200.0000</x:v>
      </x:c>
      <x:c t="str">
        <x:v/>
      </x:c>
    </x:row>
    <x:row>
      <x:c t="str">
        <x:v>4077</x:v>
      </x:c>
      <x:c t="str">
        <x:v>SMALL LITOS kerámiamosdó,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40D10200I</x:v>
      </x:c>
      <x:c t="str">
        <x:v>KAIRO SLIM WC-ülőke, Soft Close, Easy Take </x:v>
      </x:c>
      <x:c t="str">
        <x:v>SAPHO</x:v>
      </x:c>
      <x:c t="str">
        <x:v>8697687049617</x:v>
      </x:c>
      <x:c t="str">
        <x:v>db        </x:v>
      </x:c>
      <x:c t="str">
        <x:v>39222000</x:v>
      </x:c>
      <x:c t="n">
        <x:v>2.4000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>újdonság: 2025.03</x:v>
      </x:c>
    </x:row>
    <x:row>
      <x:c t="str">
        <x:v>40D10200I-S</x:v>
      </x:c>
      <x:c t="str">
        <x:v>ISVEA SENTIMENTI Slim WC-ülőke, Soft Close, Easy Take </x:v>
      </x:c>
      <x:c t="str">
        <x:v>SAPHO</x:v>
      </x:c>
      <x:c t="str">
        <x:v>8697687049624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újdonság: 2025.02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>kifutott: 2025.03</x:v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>kifutott: 2025.02</x:v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29000.0000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174000.0000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174000.0000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167,5x76x71cm,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167,5x76x71cm,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167,5x76x71cm,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19500.0000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61x46,5cm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71x46,5cm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81x46,5cm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101x46,5cm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>kifutott: 2025.02</x:v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>kifutott: 2025.02</x:v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84819000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84819000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84819000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27000.0000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84819000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>kiárusítás: 2025.03</x:v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46080704</x:v>
      </x:c>
      <x:c t="str">
        <x:v>GSI EXTRA FLAT zuhanytálca, 80x70x2cm, matt agave</x:v>
      </x:c>
      <x:c t="str">
        <x:v>SAPHO</x:v>
      </x:c>
      <x:c t="str">
        <x:v>8057729352844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46080708</x:v>
      </x:c>
      <x:c t="str">
        <x:v>GSI EXTRA FLAT zuhanytálca, 80x70x2cm, matt kréta</x:v>
      </x:c>
      <x:c t="str">
        <x:v>SAPHO</x:v>
      </x:c>
      <x:c t="str">
        <x:v>8057729352837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46080717</x:v>
      </x:c>
      <x:c t="str">
        <x:v>GSI EXTRA FLAT zuhanytálca, 80x70x2cm, matt cement</x:v>
      </x:c>
      <x:c t="str">
        <x:v>SAPHO</x:v>
      </x:c>
      <x:c t="str">
        <x:v>8057729352851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2025.03</x:v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46080804</x:v>
      </x:c>
      <x:c t="str">
        <x:v>GSI EXTRA FLAT zuhanytálca, 80x80x2cm, matt agave</x:v>
      </x:c>
      <x:c t="str">
        <x:v>SAPHO</x:v>
      </x:c>
      <x:c t="str">
        <x:v>8057729352875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46080808</x:v>
      </x:c>
      <x:c t="str">
        <x:v>GSI EXTRA FLAT zuhanytálca, 80x80x2cm, matt kréta</x:v>
      </x:c>
      <x:c t="str">
        <x:v>SAPHO</x:v>
      </x:c>
      <x:c t="str">
        <x:v>8057729352868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46080817</x:v>
      </x:c>
      <x:c t="str">
        <x:v>GSI EXTRA FLAT zuhanytálca, 80x80x2cm, matt cement</x:v>
      </x:c>
      <x:c t="str">
        <x:v>SAPHO</x:v>
      </x:c>
      <x:c t="str">
        <x:v>8057729352882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2025.03</x:v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2024.04</x:v>
      </x:c>
    </x:row>
    <x:row>
      <x:c t="str">
        <x:v>46090704</x:v>
      </x:c>
      <x:c t="str">
        <x:v>GSI EXTRA FLAT zuhanytálca, 90x70x2cm, matt agave</x:v>
      </x:c>
      <x:c t="str">
        <x:v>SAPHO</x:v>
      </x:c>
      <x:c t="str">
        <x:v>8057729352899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46090708</x:v>
      </x:c>
      <x:c t="str">
        <x:v>GSI EXTRA FLAT zuhanytálca, 90x70x2cm, matt kréta</x:v>
      </x:c>
      <x:c t="str">
        <x:v>SAPHO</x:v>
      </x:c>
      <x:c t="str">
        <x:v>8057729352905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46090717</x:v>
      </x:c>
      <x:c t="str">
        <x:v>GSI EXTRA FLAT zuhanytálca, 90x70x2cm, matt cement</x:v>
      </x:c>
      <x:c t="str">
        <x:v>SAPHO</x:v>
      </x:c>
      <x:c t="str">
        <x:v>8057729352912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2025.03</x:v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46090804</x:v>
      </x:c>
      <x:c t="str">
        <x:v>GSI EXTRA FLAT zuhanytálca, 90x80x2cm, matt agave</x:v>
      </x:c>
      <x:c t="str">
        <x:v>SAPHO</x:v>
      </x:c>
      <x:c t="str">
        <x:v>8057729352929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46090808</x:v>
      </x:c>
      <x:c t="str">
        <x:v>GSI EXTRA FLAT zuhanytálca, 90x80x2cm, matt kréta</x:v>
      </x:c>
      <x:c t="str">
        <x:v>SAPHO</x:v>
      </x:c>
      <x:c t="str">
        <x:v>8057729352936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46090817</x:v>
      </x:c>
      <x:c t="str">
        <x:v>GSI EXTRA FLAT zuhanytálca, 90x80x2cm, matt cement</x:v>
      </x:c>
      <x:c t="str">
        <x:v>SAPHO</x:v>
      </x:c>
      <x:c t="str">
        <x:v>8057729352943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2025.03</x:v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46090904</x:v>
      </x:c>
      <x:c t="str">
        <x:v>GSI EXTRA FLAT zuhanytálca, 90x90x2cm, matt agave</x:v>
      </x:c>
      <x:c t="str">
        <x:v>SAPHO</x:v>
      </x:c>
      <x:c t="str">
        <x:v>8057729352950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46090908</x:v>
      </x:c>
      <x:c t="str">
        <x:v>GSI EXTRA FLAT zuhanytálca, 90x90x2cm, matt kréta</x:v>
      </x:c>
      <x:c t="str">
        <x:v>SAPHO</x:v>
      </x:c>
      <x:c t="str">
        <x:v>8057729352967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46090917</x:v>
      </x:c>
      <x:c t="str">
        <x:v>GSI EXTRA FLAT zuhanytálca, 90x90x2cm, matt cement</x:v>
      </x:c>
      <x:c t="str">
        <x:v>SAPHO</x:v>
      </x:c>
      <x:c t="str">
        <x:v>8057729352974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2025.03</x:v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2024.04</x:v>
      </x:c>
    </x:row>
    <x:row>
      <x:c t="str">
        <x:v>46100704</x:v>
      </x:c>
      <x:c t="str">
        <x:v>GSI EXTRA FLAT zuhanytálca, 100x70x2cm, matt agave</x:v>
      </x:c>
      <x:c t="str">
        <x:v>SAPHO</x:v>
      </x:c>
      <x:c t="str">
        <x:v>8057729352981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46100708</x:v>
      </x:c>
      <x:c t="str">
        <x:v>GSI EXTRA FLAT zuhanytálca, 100x70x2cm, matt kréta</x:v>
      </x:c>
      <x:c t="str">
        <x:v>SAPHO</x:v>
      </x:c>
      <x:c t="str">
        <x:v>8057729352998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46100717</x:v>
      </x:c>
      <x:c t="str">
        <x:v>GSI EXTRA FLAT zuhanytálca, 100x70x2cm, matt cement</x:v>
      </x:c>
      <x:c t="str">
        <x:v>SAPHO</x:v>
      </x:c>
      <x:c t="str">
        <x:v>8057729353001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2025.03</x:v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46100804</x:v>
      </x:c>
      <x:c t="str">
        <x:v>GSI EXTRA FLAT zuhanytálca, 100x80x2cm, matt agave</x:v>
      </x:c>
      <x:c t="str">
        <x:v>SAPHO</x:v>
      </x:c>
      <x:c t="str">
        <x:v>8057729353018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46100808</x:v>
      </x:c>
      <x:c t="str">
        <x:v>GSI EXTRA FLAT zuhanytálca, 100x80x2cm, matt kréta</x:v>
      </x:c>
      <x:c t="str">
        <x:v>SAPHO</x:v>
      </x:c>
      <x:c t="str">
        <x:v>8057729353025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46100817</x:v>
      </x:c>
      <x:c t="str">
        <x:v>GSI EXTRA FLAT zuhanytálca, 100x80x2cm, matt cement</x:v>
      </x:c>
      <x:c t="str">
        <x:v>SAPHO</x:v>
      </x:c>
      <x:c t="str">
        <x:v>8057729353032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2025.03</x:v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46101004</x:v>
      </x:c>
      <x:c t="str">
        <x:v>GSI EXTRA FLAT zuhanytálca, 100x100x2cm, matt agave</x:v>
      </x:c>
      <x:c t="str">
        <x:v>SAPHO</x:v>
      </x:c>
      <x:c t="str">
        <x:v>8057729353049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46101008</x:v>
      </x:c>
      <x:c t="str">
        <x:v>GSI EXTRA FLAT zuhanytálca, 100x100x2cm, matt kréta</x:v>
      </x:c>
      <x:c t="str">
        <x:v>SAPHO</x:v>
      </x:c>
      <x:c t="str">
        <x:v>8057729353056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/>
      </x:c>
    </x:row>
    <x:row>
      <x:c t="str">
        <x:v>46101017</x:v>
      </x:c>
      <x:c t="str">
        <x:v>GSI EXTRA FLAT zuhanytálca, 100x100x2cm, matt cement</x:v>
      </x:c>
      <x:c t="str">
        <x:v>SAPHO</x:v>
      </x:c>
      <x:c t="str">
        <x:v>8057729353063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2025.03</x:v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369000.0000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>kifutott: 2025.03</x:v>
      </x:c>
    </x:row>
    <x:row>
      <x:c t="str">
        <x:v>46120704</x:v>
      </x:c>
      <x:c t="str">
        <x:v>GSI EXTRA FLAT zuhanytálca, 120x70x2cm, matt agave</x:v>
      </x:c>
      <x:c t="str">
        <x:v>SAPHO</x:v>
      </x:c>
      <x:c t="str">
        <x:v>8057729353070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46120708</x:v>
      </x:c>
      <x:c t="str">
        <x:v>GSI EXTRA FLAT zuhanytálca, 120x70x2cm, matt kréta</x:v>
      </x:c>
      <x:c t="str">
        <x:v>SAPHO</x:v>
      </x:c>
      <x:c t="str">
        <x:v>8057729353087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/>
      </x:c>
    </x:row>
    <x:row>
      <x:c t="str">
        <x:v>46120717</x:v>
      </x:c>
      <x:c t="str">
        <x:v>GSI EXTRA FLAT zuhanytálca, 120x70x2cm, matt cement</x:v>
      </x:c>
      <x:c t="str">
        <x:v>SAPHO</x:v>
      </x:c>
      <x:c t="str">
        <x:v>8057729353094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2025.03</x:v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314000.0000</x:v>
      </x:c>
      <x:c t="str">
        <x:v>újdonság: 2024.04</x:v>
      </x:c>
    </x:row>
    <x:row>
      <x:c t="str">
        <x:v>46120804</x:v>
      </x:c>
      <x:c t="str">
        <x:v>GSI EXTRA FLAT zuhanytálca, 120x80x2cm, matt agave</x:v>
      </x:c>
      <x:c t="str">
        <x:v>SAPHO</x:v>
      </x:c>
      <x:c t="str">
        <x:v>8057729353100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46120808</x:v>
      </x:c>
      <x:c t="str">
        <x:v>GSI EXTRA FLAT zuhanytálca, 120x80x2cm, matt kréta</x:v>
      </x:c>
      <x:c t="str">
        <x:v>SAPHO</x:v>
      </x:c>
      <x:c t="str">
        <x:v>8057729353117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46120817</x:v>
      </x:c>
      <x:c t="str">
        <x:v>GSI EXTRA FLAT zuhanytálca, 120x80x2cm, matt cement</x:v>
      </x:c>
      <x:c t="str">
        <x:v>SAPHO</x:v>
      </x:c>
      <x:c t="str">
        <x:v>8057729353124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>újdonság: 2025.03</x:v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354000.0000</x:v>
      </x:c>
      <x:c t="str">
        <x:v/>
      </x:c>
    </x:row>
    <x:row>
      <x:c t="str">
        <x:v>46120904</x:v>
      </x:c>
      <x:c t="str">
        <x:v>GSI EXTRA FLAT zuhanytálca, 120x90x2cm, matt agave</x:v>
      </x:c>
      <x:c t="str">
        <x:v>SAPHO</x:v>
      </x:c>
      <x:c t="str">
        <x:v>8057729353131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46120908</x:v>
      </x:c>
      <x:c t="str">
        <x:v>GSI EXTRA FLAT zuhanytálca, 120x90x2cm, matt kréta</x:v>
      </x:c>
      <x:c t="str">
        <x:v>SAPHO</x:v>
      </x:c>
      <x:c t="str">
        <x:v>8057729353148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/>
      </x:c>
    </x:row>
    <x:row>
      <x:c t="str">
        <x:v>46120917</x:v>
      </x:c>
      <x:c t="str">
        <x:v>GSI EXTRA FLAT zuhanytálca, 120x90x2cm, matt cement</x:v>
      </x:c>
      <x:c t="str">
        <x:v>SAPHO</x:v>
      </x:c>
      <x:c t="str">
        <x:v>8057729353155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2025.03</x:v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>újdonság: 2024.04</x:v>
      </x:c>
    </x:row>
    <x:row>
      <x:c t="str">
        <x:v>46140704</x:v>
      </x:c>
      <x:c t="str">
        <x:v>GSI EXTRA FLAT zuhanytálca, 140x70x2cm, matt agave</x:v>
      </x:c>
      <x:c t="str">
        <x:v>SAPHO</x:v>
      </x:c>
      <x:c t="str">
        <x:v>8057729353162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46140708</x:v>
      </x:c>
      <x:c t="str">
        <x:v>GSI EXTRA FLAT zuhanytálca, 140x70x2cm, matt kréta</x:v>
      </x:c>
      <x:c t="str">
        <x:v>SAPHO</x:v>
      </x:c>
      <x:c t="str">
        <x:v>8057729353179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304000.0000</x:v>
      </x:c>
      <x:c t="str">
        <x:v/>
      </x:c>
    </x:row>
    <x:row>
      <x:c t="str">
        <x:v>46140717</x:v>
      </x:c>
      <x:c t="str">
        <x:v>GSI EXTRA FLAT zuhanytálca, 140x70x2cm, matt cement</x:v>
      </x:c>
      <x:c t="str">
        <x:v>SAPHO</x:v>
      </x:c>
      <x:c t="str">
        <x:v>8057729353186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2025.03</x:v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46140804</x:v>
      </x:c>
      <x:c t="str">
        <x:v>GSI EXTRA FLAT zuhanytálca, 140x80x2cm, matt agave</x:v>
      </x:c>
      <x:c t="str">
        <x:v>SAPHO</x:v>
      </x:c>
      <x:c t="str">
        <x:v>8057729353193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46140808</x:v>
      </x:c>
      <x:c t="str">
        <x:v>GSI EXTRA FLAT zuhanytálca, 140x80x2cm, matt kréta</x:v>
      </x:c>
      <x:c t="str">
        <x:v>SAPHO</x:v>
      </x:c>
      <x:c t="str">
        <x:v>8057729353209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349000.0000</x:v>
      </x:c>
      <x:c t="str">
        <x:v/>
      </x:c>
    </x:row>
    <x:row>
      <x:c t="str">
        <x:v>46140817</x:v>
      </x:c>
      <x:c t="str">
        <x:v>GSI EXTRA FLAT zuhanytálca, 140x80x2cm, matt cement</x:v>
      </x:c>
      <x:c t="str">
        <x:v>SAPHO</x:v>
      </x:c>
      <x:c t="str">
        <x:v>8057729353216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2025.03</x:v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419000.0000</x:v>
      </x:c>
      <x:c t="str">
        <x:v>újdonság: 2024.04</x:v>
      </x:c>
    </x:row>
    <x:row>
      <x:c t="str">
        <x:v>46160704</x:v>
      </x:c>
      <x:c t="str">
        <x:v>GSI EXTRA FLAT zuhanytálca, 160x70x2cm, matt agave</x:v>
      </x:c>
      <x:c t="str">
        <x:v>SAPHO</x:v>
      </x:c>
      <x:c t="str">
        <x:v>8057729353230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46160708</x:v>
      </x:c>
      <x:c t="str">
        <x:v>GSI EXTRA FLAT zuhanytálca, 160x70x2cm, matt kréta</x:v>
      </x:c>
      <x:c t="str">
        <x:v>SAPHO</x:v>
      </x:c>
      <x:c t="str">
        <x:v>8057729353223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/>
      </x:c>
    </x:row>
    <x:row>
      <x:c t="str">
        <x:v>46160717</x:v>
      </x:c>
      <x:c t="str">
        <x:v>GSI EXTRA FLAT zuhanytálca, 160x70x2cm, matt cement</x:v>
      </x:c>
      <x:c t="str">
        <x:v>SAPHO</x:v>
      </x:c>
      <x:c t="str">
        <x:v>8057729353247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2025.03</x:v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494000.0000</x:v>
      </x:c>
      <x:c t="str">
        <x:v>újdonság: 2024.04</x:v>
      </x:c>
    </x:row>
    <x:row>
      <x:c t="str">
        <x:v>46160804</x:v>
      </x:c>
      <x:c t="str">
        <x:v>GSI EXTRA FLAT zuhanytálca, 160x80x2cm, matt agave</x:v>
      </x:c>
      <x:c t="str">
        <x:v>SAPHO</x:v>
      </x:c>
      <x:c t="str">
        <x:v>8057729353254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46160808</x:v>
      </x:c>
      <x:c t="str">
        <x:v>GSI EXTRA FLAT zuhanytálca, 160x80x2cm, matt kréta</x:v>
      </x:c>
      <x:c t="str">
        <x:v>SAPHO</x:v>
      </x:c>
      <x:c t="str">
        <x:v>8057729353261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464000.0000</x:v>
      </x:c>
      <x:c t="str">
        <x:v/>
      </x:c>
    </x:row>
    <x:row>
      <x:c t="str">
        <x:v>46160817</x:v>
      </x:c>
      <x:c t="str">
        <x:v>GSI EXTRA FLAT zuhanytálca, 160x80x2cm, matt cement</x:v>
      </x:c>
      <x:c t="str">
        <x:v>SAPHO</x:v>
      </x:c>
      <x:c t="str">
        <x:v>8057729353278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2025.03</x:v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559000.0000</x:v>
      </x:c>
      <x:c t="str">
        <x:v>újdonság: 2024.04</x:v>
      </x:c>
    </x:row>
    <x:row>
      <x:c t="str">
        <x:v>46170704</x:v>
      </x:c>
      <x:c t="str">
        <x:v>GSI EXTRA FLAT zuhanytálca, 170x70x2cm, matt agave</x:v>
      </x:c>
      <x:c t="str">
        <x:v>SAPHO</x:v>
      </x:c>
      <x:c t="str">
        <x:v>8057729353285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46170708</x:v>
      </x:c>
      <x:c t="str">
        <x:v>GSI EXTRA FLAT zuhanytálca, 170x70x2cm, matt kréta</x:v>
      </x:c>
      <x:c t="str">
        <x:v>SAPHO</x:v>
      </x:c>
      <x:c t="str">
        <x:v>8057729353292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434000.0000</x:v>
      </x:c>
      <x:c t="str">
        <x:v/>
      </x:c>
    </x:row>
    <x:row>
      <x:c t="str">
        <x:v>46170717</x:v>
      </x:c>
      <x:c t="str">
        <x:v>GSI EXTRA FLAT zuhanytálca, 170x70x2cm, matt cement</x:v>
      </x:c>
      <x:c t="str">
        <x:v>SAPHO</x:v>
      </x:c>
      <x:c t="str">
        <x:v>8057729353308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2025.03</x:v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519000.0000</x:v>
      </x:c>
      <x:c t="str">
        <x:v>újdonság: 2024.04</x:v>
      </x:c>
    </x:row>
    <x:row>
      <x:c t="str">
        <x:v>46170804</x:v>
      </x:c>
      <x:c t="str">
        <x:v>GSI EXTRA FLAT zuhanytálca, 170x80x2cm, matt agave</x:v>
      </x:c>
      <x:c t="str">
        <x:v>SAPHO</x:v>
      </x:c>
      <x:c t="str">
        <x:v>8057729353315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46170808</x:v>
      </x:c>
      <x:c t="str">
        <x:v>GSI EXTRA FLAT zuhanytálca, 170x80x2cm, matt kréta</x:v>
      </x:c>
      <x:c t="str">
        <x:v>SAPHO</x:v>
      </x:c>
      <x:c t="str">
        <x:v>8057729353322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489000.0000</x:v>
      </x:c>
      <x:c t="str">
        <x:v/>
      </x:c>
    </x:row>
    <x:row>
      <x:c t="str">
        <x:v>46170817</x:v>
      </x:c>
      <x:c t="str">
        <x:v>GSI EXTRA FLAT zuhanytálca, 170x80x2cm, matt cement</x:v>
      </x:c>
      <x:c t="str">
        <x:v>SAPHO</x:v>
      </x:c>
      <x:c t="str">
        <x:v>8057729353339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2025.03</x:v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589000.0000</x:v>
      </x:c>
      <x:c t="str">
        <x:v>újdonság: 2024.04</x:v>
      </x:c>
    </x:row>
    <x:row>
      <x:c t="str">
        <x:v>46180804</x:v>
      </x:c>
      <x:c t="str">
        <x:v>GSI EXTRA FLAT zuhanytálca, 180x80x2cm, matt agave</x:v>
      </x:c>
      <x:c t="str">
        <x:v>SAPHO</x:v>
      </x:c>
      <x:c t="str">
        <x:v>8057729353346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46180808</x:v>
      </x:c>
      <x:c t="str">
        <x:v>GSI EXTRA FLAT zuhanytálca, 180x80x2cm, matt kréta</x:v>
      </x:c>
      <x:c t="str">
        <x:v>SAPHO</x:v>
      </x:c>
      <x:c t="str">
        <x:v>8057729353353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539000.0000</x:v>
      </x:c>
      <x:c t="str">
        <x:v/>
      </x:c>
    </x:row>
    <x:row>
      <x:c t="str">
        <x:v>46180817</x:v>
      </x:c>
      <x:c t="str">
        <x:v>GSI EXTRA FLAT zuhanytálca, 180x80x2cm, matt cement</x:v>
      </x:c>
      <x:c t="str">
        <x:v>SAPHO</x:v>
      </x:c>
      <x:c t="str">
        <x:v>8057729353360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2025.03</x:v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649000.0000</x:v>
      </x:c>
      <x:c t="str">
        <x:v>újdonság: 2024.04</x:v>
      </x:c>
    </x:row>
    <x:row>
      <x:c t="str">
        <x:v>46180904</x:v>
      </x:c>
      <x:c t="str">
        <x:v>GSI EXTRA FLAT zuhanytálca, 180x90x2cm, matt agave</x:v>
      </x:c>
      <x:c t="str">
        <x:v>SAPHO</x:v>
      </x:c>
      <x:c t="str">
        <x:v>8057729353377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46180908</x:v>
      </x:c>
      <x:c t="str">
        <x:v>GSI EXTRA FLAT zuhanytálca, 180x90x2cm, matt kréta</x:v>
      </x:c>
      <x:c t="str">
        <x:v>SAPHO</x:v>
      </x:c>
      <x:c t="str">
        <x:v>8057729353384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/>
      </x:c>
    </x:row>
    <x:row>
      <x:c t="str">
        <x:v>46180917</x:v>
      </x:c>
      <x:c t="str">
        <x:v>GSI EXTRA FLAT zuhanytálca, 180x90x2cm, matt cement</x:v>
      </x:c>
      <x:c t="str">
        <x:v>SAPHO</x:v>
      </x:c>
      <x:c t="str">
        <x:v>8057729353391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2025.03</x:v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>újdonság: 2024.04</x:v>
      </x:c>
    </x:row>
    <x:row>
      <x:c t="str">
        <x:v>46200804</x:v>
      </x:c>
      <x:c t="str">
        <x:v>GSI EXTRA FLAT zuhanytálca, 200x80x2cm, matt agave</x:v>
      </x:c>
      <x:c t="str">
        <x:v>SAPHO</x:v>
      </x:c>
      <x:c t="str">
        <x:v>8057729353407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46200808</x:v>
      </x:c>
      <x:c t="str">
        <x:v>GSI EXTRA FLAT zuhanytálca, 200x80x2cm, matt kréta</x:v>
      </x:c>
      <x:c t="str">
        <x:v>SAPHO</x:v>
      </x:c>
      <x:c t="str">
        <x:v>8057729353414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629000.0000</x:v>
      </x:c>
      <x:c t="str">
        <x:v/>
      </x:c>
    </x:row>
    <x:row>
      <x:c t="str">
        <x:v>46200817</x:v>
      </x:c>
      <x:c t="str">
        <x:v>GSI EXTRA FLAT zuhanytálca, 200x80x2cm, matt cement</x:v>
      </x:c>
      <x:c t="str">
        <x:v>SAPHO</x:v>
      </x:c>
      <x:c t="str">
        <x:v>8057729353421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2025.03</x:v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754000.0000</x:v>
      </x:c>
      <x:c t="str">
        <x:v>újdonság: 2024.04</x:v>
      </x:c>
    </x:row>
    <x:row>
      <x:c t="str">
        <x:v>46200904</x:v>
      </x:c>
      <x:c t="str">
        <x:v>GSI EXTRA FLAT zuhanytálca, 200x90x2cm, matt agave</x:v>
      </x:c>
      <x:c t="str">
        <x:v>SAPHO</x:v>
      </x:c>
      <x:c t="str">
        <x:v>8057729353438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46200908</x:v>
      </x:c>
      <x:c t="str">
        <x:v>GSI EXTRA FLAT zuhanytálca, 200x90x2cm, matt kréta</x:v>
      </x:c>
      <x:c t="str">
        <x:v>SAPHO</x:v>
      </x:c>
      <x:c t="str">
        <x:v>8057729353445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694000.0000</x:v>
      </x:c>
      <x:c t="str">
        <x:v/>
      </x:c>
    </x:row>
    <x:row>
      <x:c t="str">
        <x:v>46200917</x:v>
      </x:c>
      <x:c t="str">
        <x:v>GSI EXTRA FLAT zuhanytálca, 200x90x2cm, matt cement</x:v>
      </x:c>
      <x:c t="str">
        <x:v>SAPHO</x:v>
      </x:c>
      <x:c t="str">
        <x:v>8057729353452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2025.03</x:v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834000.0000</x:v>
      </x:c>
      <x:c t="str">
        <x:v>újdonság: 2024.04</x:v>
      </x:c>
    </x:row>
    <x:row>
      <x:c t="str">
        <x:v>46201004</x:v>
      </x:c>
      <x:c t="str">
        <x:v>GSI EXTRA FLAT zuhanytálca, 200x100x2cm, matt agave</x:v>
      </x:c>
      <x:c t="str">
        <x:v>SAPHO</x:v>
      </x:c>
      <x:c t="str">
        <x:v>8057729353469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46201008</x:v>
      </x:c>
      <x:c t="str">
        <x:v>GSI EXTRA FLAT zuhanytálca, 200x100x2cm, matt kréta</x:v>
      </x:c>
      <x:c t="str">
        <x:v>SAPHO</x:v>
      </x:c>
      <x:c t="str">
        <x:v>8057729353476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784000.0000</x:v>
      </x:c>
      <x:c t="str">
        <x:v/>
      </x:c>
    </x:row>
    <x:row>
      <x:c t="str">
        <x:v>46201017</x:v>
      </x:c>
      <x:c t="str">
        <x:v>GSI EXTRA FLAT zuhanytálca, 200x100x2cm, matt cement</x:v>
      </x:c>
      <x:c t="str">
        <x:v>SAPHO</x:v>
      </x:c>
      <x:c t="str">
        <x:v>8057729353483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2025.03</x:v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939000.0000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20500.0000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49111.1010</x:v>
      </x:c>
      <x:c t="str">
        <x:v>POLYSAN SIRIUS sarokkád, Active Hydro, 130x130x43cm, króm</x:v>
      </x:c>
      <x:c t="str">
        <x:v>SAPHO</x:v>
      </x:c>
      <x:c t="str">
        <x:v>8590729061793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49111.3010</x:v>
      </x:c>
      <x:c t="str">
        <x:v>POLYSAN SIRIUS sarokkád, Attraction Hydro, 130x130x43cm, króm</x:v>
      </x:c>
      <x:c t="str">
        <x:v>SAPHO</x:v>
      </x:c>
      <x:c t="str">
        <x:v>8590729061816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49111.5010</x:v>
      </x:c>
      <x:c t="str">
        <x:v>POLYSAN SIRIUS sarokkád, Highline Hydro, 130x130x43cm, króm</x:v>
      </x:c>
      <x:c t="str">
        <x:v>SAPHO</x:v>
      </x:c>
      <x:c t="str">
        <x:v>8590729061830</x:v>
      </x:c>
      <x:c t="str">
        <x:v>db        </x:v>
      </x:c>
      <x:c t="str">
        <x:v>39221000</x:v>
      </x:c>
      <x:c t="n">
        <x:v>48.1300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1359000.0000</x:v>
      </x:c>
      <x:c t="str">
        <x:v>újdonság: 2025.01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>kiárusítás: 2025.03</x:v>
      </x:c>
    </x:row>
    <x:row>
      <x:c t="str">
        <x:v>49412</x:v>
      </x:c>
      <x:c t="str">
        <x:v>AQUALINE kerámiamosdó, 42x33,5cm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4943.204.8C</x:v>
      </x:c>
      <x:c t="str">
        <x:v>OMP TEA RENOVA ECO LINE padlóösszefolyó rozsdamentes acél ráccsal, L-800, DN40</x:v>
      </x:c>
      <x:c t="str">
        <x:v>SAPHO</x:v>
      </x:c>
      <x:c t="str">
        <x:v>8019952199269</x:v>
      </x:c>
      <x:c t="str">
        <x:v>db        </x:v>
      </x:c>
      <x:c t="str">
        <x:v>73249000</x:v>
      </x:c>
      <x:c t="n">
        <x:v>2.0430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57000.0000</x:v>
      </x:c>
      <x:c t="str">
        <x:v>újdonság: 2025.02</x:v>
      </x:c>
    </x:row>
    <x:row>
      <x:c t="str">
        <x:v>4943.304.8C</x:v>
      </x:c>
      <x:c t="str">
        <x:v>OMP TEA RENOVA ECO LINE padlóösszefolyó rozsdamentes acél ráccsal, L-900, DN40</x:v>
      </x:c>
      <x:c t="str">
        <x:v>SAPHO</x:v>
      </x:c>
      <x:c t="str">
        <x:v>8019952202129</x:v>
      </x:c>
      <x:c t="str">
        <x:v>db        </x:v>
      </x:c>
      <x:c t="str">
        <x:v>73249000</x:v>
      </x:c>
      <x:c t="n">
        <x:v>2.2430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>újdonság: 2025.02</x:v>
      </x:c>
    </x:row>
    <x:row>
      <x:c t="str">
        <x:v>4943.904.8C</x:v>
      </x:c>
      <x:c t="str">
        <x:v>OMP TEA RENOVA ECO LINE padlóösszefolyó rozsdamentes acél ráccsal, L-700, DN40</x:v>
      </x:c>
      <x:c t="str">
        <x:v>SAPHO</x:v>
      </x:c>
      <x:c t="str">
        <x:v>8019952194639</x:v>
      </x:c>
      <x:c t="str">
        <x:v>db        </x:v>
      </x:c>
      <x:c t="str">
        <x:v>73249000</x:v>
      </x:c>
      <x:c t="n">
        <x:v>1.8430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újdonság: 2025.02</x:v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60x48cm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52000.0000</x:v>
      </x:c>
      <x:c t="str">
        <x:v/>
      </x:c>
    </x:row>
    <x:row>
      <x:c t="str">
        <x:v>50081</x:v>
      </x:c>
      <x:c t="str">
        <x:v>LUCIOLA öntöttmárvány mosdó, 80x48cm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50093</x:v>
      </x:c>
      <x:c t="str">
        <x:v>LUCIOLA öntöttmárvány mosdó, balos, 90x48cm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90x48cm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>kifutott: 2025.03</x:v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120x48cm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55x36cm</x:v>
      </x:c>
      <x:c t="str">
        <x:v>SAPHO</x:v>
      </x:c>
      <x:c t="str">
        <x:v>8590913831652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150x48cm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>kiárusítás: 2025.03</x:v>
      </x:c>
    </x:row>
    <x:row>
      <x:c t="str">
        <x:v>50184</x:v>
      </x:c>
      <x:c t="str">
        <x:v>LUCIOLA öntöttmárvány duplamosdó, 180x48cm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54000.0000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54000.0000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50354</x:v>
      </x:c>
      <x:c t="str">
        <x:v>NUVO kerámiamosdó, 55x38cm</x:v>
      </x:c>
      <x:c t="str">
        <x:v>SAPHO</x:v>
      </x:c>
      <x:c t="str">
        <x:v>8590913998157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39500.0000</x:v>
      </x:c>
      <x:c t="str">
        <x:v>újdonság: 2025.02</x:v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36000.0000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>kiárusítás: 2025.03</x:v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>kifutott: 2025.02</x:v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kiárusítás: 2025.03</x:v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kifutott: 2025.01</x:v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43000.0000</x:v>
      </x:c>
      <x:c t="str">
        <x:v/>
      </x:c>
    </x:row>
    <x:row>
      <x:c t="str">
        <x:v>511401</x:v>
      </x:c>
      <x:c t="str">
        <x:v>KERASAN TRIBECA NORIM fali WC, 35x54cm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89000.0000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2025.02</x:v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>kifutott: 2025.02</x:v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17500.0000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12900.0000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16500.0000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>kifutott: 2025.01</x:v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23500.0000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25000.0000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21900.0000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18400.0000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21600.0000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36000.0000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3750.0000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4800.0000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2450.0000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3700.0000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4150.0000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>kiárusítás: 2025.03</x:v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kiárusítás: 2025.03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54331</x:v>
      </x:c>
      <x:c t="str">
        <x:v>AQUALINE kerámiamosdó, 54x33cm</x:v>
      </x:c>
      <x:c t="str">
        <x:v>AQUALINE</x:v>
      </x:c>
      <x:c t="str">
        <x:v>8590913992087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>újdonság: 2025.03</x:v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kifutott: 2025.03</x:v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2025.03</x:v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90x46cm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>kifutott: 2025.03</x:v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>kiárusítás: 2025.03</x:v>
      </x:c>
    </x:row>
    <x:row>
      <x:c t="str">
        <x:v>55227</x:v>
      </x:c>
      <x:c t="str">
        <x:v>AQUALINE pultba süllyeszthető kerámiamosdó, 51,5x45cm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>kifutott: 2025.02</x:v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55421</x:v>
      </x:c>
      <x:c t="str">
        <x:v>AQUALINE kerámiamosdó, 55x42cm</x:v>
      </x:c>
      <x:c t="str">
        <x:v>AQUALINE</x:v>
      </x:c>
      <x:c t="str">
        <x:v>8590913992094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>újdonság: 2025.03</x:v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1.8910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>kiárusítás: 2025.03</x:v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>kifutott: 2025.03</x:v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>kifutott: 2025.03</x:v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>kifutott: 2025.03</x:v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>kiárusítás: 2025.03</x:v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kifutott: 2025.03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>kiárusítás: 2025.03</x:v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2025.03</x:v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>kiárusítás: 2025.03</x:v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kiárusítás: 2025.03</x:v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kiárusítás: 2025.03</x:v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kiárusítás: 2025.03</x:v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>kiárusítás: 2025.03</x:v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>kifutott: 2025.02</x:v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kifutott: 2025.01</x:v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39229000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kiárusítás: 2025.03</x:v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37000.0000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33000.0000</x:v>
      </x:c>
      <x:c t="str">
        <x:v>kiárusítás: 2025.03</x:v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kiárusítás: 2025.03</x:v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>kifutott: 2025.03</x:v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falba süllyesztett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falba süllyesztett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30500.0000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63119.1010</x:v>
      </x:c>
      <x:c t="str">
        <x:v>POLYSAN ROSANA sarokkád, Active Hydro, 150x150x49cm, króm</x:v>
      </x:c>
      <x:c t="str">
        <x:v>SAPHO</x:v>
      </x:c>
      <x:c t="str">
        <x:v>8590729061434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63119.3010</x:v>
      </x:c>
      <x:c t="str">
        <x:v>POLYSAN ROSANA sarokkád, Attraction Hydro, 150x150x49cm, króm</x:v>
      </x:c>
      <x:c t="str">
        <x:v>SAPHO</x:v>
      </x:c>
      <x:c t="str">
        <x:v>8590729061458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1219000.0000</x:v>
      </x:c>
      <x:c t="str">
        <x:v>újdonság: 2025.01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63119.5010</x:v>
      </x:c>
      <x:c t="str">
        <x:v>POLYSAN ROSANA sarokkád, Highline Hydro, 150x150x49cm, króm</x:v>
      </x:c>
      <x:c t="str">
        <x:v>SAPHO</x:v>
      </x:c>
      <x:c t="str">
        <x:v>8590729061472</x:v>
      </x:c>
      <x:c t="str">
        <x:v>db        </x:v>
      </x:c>
      <x:c t="str">
        <x:v>39221000</x:v>
      </x:c>
      <x:c t="n">
        <x:v>63.2200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1454000.0000</x:v>
      </x:c>
      <x:c t="str">
        <x:v>újdonság: 2025.01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64119.1010</x:v>
      </x:c>
      <x:c t="str">
        <x:v>POLYSAN ROSANA sarokkád, Active Hydro, 140x140x49cm, króm</x:v>
      </x:c>
      <x:c t="str">
        <x:v>SAPHO</x:v>
      </x:c>
      <x:c t="str">
        <x:v>8590729061373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64119.3010</x:v>
      </x:c>
      <x:c t="str">
        <x:v>POLYSAN ROSANA sarokkád, Attraction Hydro, 140x140x49cm, króm</x:v>
      </x:c>
      <x:c t="str">
        <x:v>SAPHO</x:v>
      </x:c>
      <x:c t="str">
        <x:v>8590729061397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64119.5010</x:v>
      </x:c>
      <x:c t="str">
        <x:v>POLYSAN ROSANA sarokkád, Highline Hydro, 140x140x49cm, króm</x:v>
      </x:c>
      <x:c t="str">
        <x:v>SAPHO</x:v>
      </x:c>
      <x:c t="str">
        <x:v>8590729061410</x:v>
      </x:c>
      <x:c t="str">
        <x:v>db        </x:v>
      </x:c>
      <x:c t="str">
        <x:v>39221000</x:v>
      </x:c>
      <x:c t="n">
        <x:v>57.6000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65119.1010</x:v>
      </x:c>
      <x:c t="str">
        <x:v>POLYSAN TANYA aszimmetrikus kád, balos, Active Hydro, 160x120x49cm, króm</x:v>
      </x:c>
      <x:c t="str">
        <x:v>SAPHO</x:v>
      </x:c>
      <x:c t="str">
        <x:v>8590729062035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65119.3010</x:v>
      </x:c>
      <x:c t="str">
        <x:v>POLYSAN TANYA aszimmetrikus kád, balos, Attraction Hydro, 160x120x49cm, króm</x:v>
      </x:c>
      <x:c t="str">
        <x:v>SAPHO</x:v>
      </x:c>
      <x:c t="str">
        <x:v>8590729062059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65119.5010</x:v>
      </x:c>
      <x:c t="str">
        <x:v>POLYSAN TANYA aszimmetrikus kád, balos, Highline Hydro, 160x120x49cm, króm</x:v>
      </x:c>
      <x:c t="str">
        <x:v>SAPHO</x:v>
      </x:c>
      <x:c t="str">
        <x:v>8590729062073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falba süllyesztett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6573</x:v>
      </x:c>
      <x:c t="str">
        <x:v>HAAS zajszigetelő fali WC-hez </x:v>
      </x:c>
      <x:c t="str">
        <x:v>SAPHO</x:v>
      </x:c>
      <x:c t="str">
        <x:v>4002545065731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újdonság: 2025.02</x:v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66119.1010</x:v>
      </x:c>
      <x:c t="str">
        <x:v>POLYSAN TANYA aszimmetrikus kád, jobbos, Active Hydro, 160x120x49cm, króm</x:v>
      </x:c>
      <x:c t="str">
        <x:v>SAPHO</x:v>
      </x:c>
      <x:c t="str">
        <x:v>8590729062097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1049000.0000</x:v>
      </x:c>
      <x:c t="str">
        <x:v>újdonság: 2025.01</x:v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66119.3010</x:v>
      </x:c>
      <x:c t="str">
        <x:v>POLYSAN TANYA aszimmetrikus kád, jobbos, Attraction Hydro, 160x120x49cm, króm</x:v>
      </x:c>
      <x:c t="str">
        <x:v>SAPHO</x:v>
      </x:c>
      <x:c t="str">
        <x:v>8590729062110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66119.5010</x:v>
      </x:c>
      <x:c t="str">
        <x:v>POLYSAN TANYA aszimmetrikus kád, jobbos, Highline Hydro, 160x120x49cm, króm</x:v>
      </x:c>
      <x:c t="str">
        <x:v>SAPHO</x:v>
      </x:c>
      <x:c t="str">
        <x:v>8590729062134</x:v>
      </x:c>
      <x:c t="str">
        <x:v>db        </x:v>
      </x:c>
      <x:c t="str">
        <x:v>39221000</x:v>
      </x:c>
      <x:c t="n">
        <x:v>59.9000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1459000.0000</x:v>
      </x:c>
      <x:c t="str">
        <x:v>újdonság: 2025.01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170x75x64cm,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170x75x64cm,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170x75x64cm,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falba süllyesztett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40169100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414000.0000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429000.0000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8003341281628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8003341282571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8003341281604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8003341281581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8003341203811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8003341281611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168x72x49cm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170x84x47cm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70119.1010</x:v>
      </x:c>
      <x:c t="str">
        <x:v>POLYSAN VIVA aszimmetrikus kád, balos, Active Hydro, 175x80x47cm, króm</x:v>
      </x:c>
      <x:c t="str">
        <x:v>SAPHO</x:v>
      </x:c>
      <x:c t="str">
        <x:v>8590729079279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70119.3010</x:v>
      </x:c>
      <x:c t="str">
        <x:v>POLYSAN VIVA aszimmetrikus kád, balos, Attraction Hydro, 175x80x47cm, króm</x:v>
      </x:c>
      <x:c t="str">
        <x:v>SAPHO</x:v>
      </x:c>
      <x:c t="str">
        <x:v>8590729079125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70119.5010</x:v>
      </x:c>
      <x:c t="str">
        <x:v>POLYSAN VIVA aszimmetrikus kád, balos, Highline Hydro, 175x80x47cm, króm</x:v>
      </x:c>
      <x:c t="str">
        <x:v>SAPHO</x:v>
      </x:c>
      <x:c t="str">
        <x:v>8590729079149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70119M.41</x:v>
      </x:c>
      <x:c t="str">
        <x:v>POLYSAN VIVA L MONOLITH aszimmetrikus kád, 170x75x60cm, fehér/carina</x:v>
      </x:c>
      <x:c t="str">
        <x:v>SAPHO</x:v>
      </x:c>
      <x:c t="str">
        <x:v>8590729078319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70119M.42</x:v>
      </x:c>
      <x:c t="str">
        <x:v>POLYSAN VIVA L MONOLITH aszimmetrikus kád, 170x75x60cm, fehér/siena</x:v>
      </x:c>
      <x:c t="str">
        <x:v>SAPHO</x:v>
      </x:c>
      <x:c t="str">
        <x:v>8590729078326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70119M.43</x:v>
      </x:c>
      <x:c t="str">
        <x:v>POLYSAN VIVA L MONOLITH aszimmetrikus kád, 170x75x60cm, fehér/agila</x:v>
      </x:c>
      <x:c t="str">
        <x:v>SAPHO</x:v>
      </x:c>
      <x:c t="str">
        <x:v>8590729078333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70119M.44</x:v>
      </x:c>
      <x:c t="str">
        <x:v>POLYSAN VIVA L MONOLITH aszimmetrikus kád, 170x75x60cm, fehér/verde</x:v>
      </x:c>
      <x:c t="str">
        <x:v>SAPHO</x:v>
      </x:c>
      <x:c t="str">
        <x:v>8590729078340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57033999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8900.0000</x:v>
      </x:c>
      <x:c t="str">
        <x:v>kiárusítás: 2025.03</x:v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>8592207049408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>8592207049392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>8592207049415</x:v>
      </x:c>
      <x:c t="str">
        <x:v>db        </x:v>
      </x:c>
      <x:c t="str">
        <x:v/>
      </x:c>
      <x:c t="n">
        <x:v>2.8500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>8592207049217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>8592207049231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>8592207049224</x:v>
      </x:c>
      <x:c t="str">
        <x:v>db        </x:v>
      </x:c>
      <x:c t="str">
        <x:v/>
      </x:c>
      <x:c t="n">
        <x:v>4.4500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>8592207049248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>8592207049262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>8592207049255</x:v>
      </x:c>
      <x:c t="str">
        <x:v>db        </x:v>
      </x:c>
      <x:c t="str">
        <x:v/>
      </x:c>
      <x:c t="n">
        <x:v>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>8592207049279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>8592207049293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>8592207049286</x:v>
      </x:c>
      <x:c t="str">
        <x:v>db        </x:v>
      </x:c>
      <x:c t="str">
        <x:v/>
      </x:c>
      <x:c t="n">
        <x:v>8.2000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50,5x26,5cm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170x84x47cm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16800.0000</x:v>
      </x:c>
      <x:c t="str">
        <x:v>kifutott: 2025.02</x:v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>kifutott: 2025.02</x:v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57033999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57033999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>kifutott: 2025.02</x:v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12800.0000</x:v>
      </x:c>
      <x:c t="str">
        <x:v>kifutott: 2025.03</x:v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71546.31</x:v>
      </x:c>
      <x:c t="str">
        <x:v>POLYSAN FLEXIA öntöttmárvány zuhanytálca, 90x90cm, matt szürke</x:v>
      </x:c>
      <x:c t="str">
        <x:v>SAPHO</x:v>
      </x:c>
      <x:c t="str">
        <x:v>8590729013549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71546.51</x:v>
      </x:c>
      <x:c t="str">
        <x:v>POLYSAN FLEXIA öntöttmárvány zuhanytálca, 90x90cm, matt antracit</x:v>
      </x:c>
      <x:c t="str">
        <x:v>SAPHO</x:v>
      </x:c>
      <x:c t="str">
        <x:v>8590729013556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71546.71</x:v>
      </x:c>
      <x:c t="str">
        <x:v>POLYSAN FLEXIA öntöttmárvány zuhanytálca, 90x90cm, matt barna</x:v>
      </x:c>
      <x:c t="str">
        <x:v>SAPHO</x:v>
      </x:c>
      <x:c t="str">
        <x:v>8590729013570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71546.81</x:v>
      </x:c>
      <x:c t="str">
        <x:v>POLYSAN FLEXIA öntöttmárvány zuhanytálca, 90x90cm, matt bézs</x:v>
      </x:c>
      <x:c t="str">
        <x:v>SAPHO</x:v>
      </x:c>
      <x:c t="str">
        <x:v>8590729013587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>újdonság: 2025.02</x:v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71552.31</x:v>
      </x:c>
      <x:c t="str">
        <x:v>POLYSAN FLEXIA öntöttmárvány zuhanytálca, 100x100cm, matt szürke</x:v>
      </x:c>
      <x:c t="str">
        <x:v>SAPHO</x:v>
      </x:c>
      <x:c t="str">
        <x:v>8590729013594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71552.51</x:v>
      </x:c>
      <x:c t="str">
        <x:v>POLYSAN FLEXIA öntöttmárvány zuhanytálca, 100x100cm, matt antracit</x:v>
      </x:c>
      <x:c t="str">
        <x:v>SAPHO</x:v>
      </x:c>
      <x:c t="str">
        <x:v>8590729013600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71552.71</x:v>
      </x:c>
      <x:c t="str">
        <x:v>POLYSAN FLEXIA öntöttmárvány zuhanytálca, 100x100cm, matt barna</x:v>
      </x:c>
      <x:c t="str">
        <x:v>SAPHO</x:v>
      </x:c>
      <x:c t="str">
        <x:v>8590729013617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71552.81</x:v>
      </x:c>
      <x:c t="str">
        <x:v>POLYSAN FLEXIA öntöttmárvány zuhanytálca, 100x100cm, matt bézs</x:v>
      </x:c>
      <x:c t="str">
        <x:v>SAPHO</x:v>
      </x:c>
      <x:c t="str">
        <x:v>8590729013624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2025.02</x:v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71563.31</x:v>
      </x:c>
      <x:c t="str">
        <x:v>POLYSAN FLEXIA öntöttmárvány zuhanytálca, 120x100cm, matt szürke</x:v>
      </x:c>
      <x:c t="str">
        <x:v>SAPHO</x:v>
      </x:c>
      <x:c t="str">
        <x:v>8590729015703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71563.51</x:v>
      </x:c>
      <x:c t="str">
        <x:v>POLYSAN FLEXIA öntöttmárvány zuhanytálca, 120x100cm, matt antracit</x:v>
      </x:c>
      <x:c t="str">
        <x:v>SAPHO</x:v>
      </x:c>
      <x:c t="str">
        <x:v>8590729015710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71563.71</x:v>
      </x:c>
      <x:c t="str">
        <x:v>POLYSAN FLEXIA öntöttmárvány zuhanytálca, 120x100x3cm matt barna</x:v>
      </x:c>
      <x:c t="str">
        <x:v>SAPHO</x:v>
      </x:c>
      <x:c t="str">
        <x:v>8590729015727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2024.10</x:v>
      </x:c>
    </x:row>
    <x:row>
      <x:c t="str">
        <x:v>71563.81</x:v>
      </x:c>
      <x:c t="str">
        <x:v>POLYSAN FLEXIA öntöttmárvány zuhanytálca, 120x100cm, matt bézs</x:v>
      </x:c>
      <x:c t="str">
        <x:v>SAPHO</x:v>
      </x:c>
      <x:c t="str">
        <x:v>8590729015734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71563MAT</x:v>
      </x:c>
      <x:c t="str">
        <x:v>POLYSAN FLEXIA öntöttmárvány zuhanytálca, 120x100cm, matt fehér</x:v>
      </x:c>
      <x:c t="str">
        <x:v>SAPHO</x:v>
      </x:c>
      <x:c t="str">
        <x:v>8590729019190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71607.1010</x:v>
      </x:c>
      <x:c t="str">
        <x:v>POLYSAN MARLENE kád, Active Hydro, 190x90x48cm, króm</x:v>
      </x:c>
      <x:c t="str">
        <x:v>SAPHO</x:v>
      </x:c>
      <x:c t="str">
        <x:v>8590729060413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1089000.0000</x:v>
      </x:c>
      <x:c t="str">
        <x:v>újdonság: 2025.01</x:v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71607.3010</x:v>
      </x:c>
      <x:c t="str">
        <x:v>POLYSAN MARLENE kád, Attraction Hydro, 190x90x48cm, króm</x:v>
      </x:c>
      <x:c t="str">
        <x:v>SAPHO</x:v>
      </x:c>
      <x:c t="str">
        <x:v>8590729060437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71607.5010</x:v>
      </x:c>
      <x:c t="str">
        <x:v>POLYSAN MARLENE kád, Highline Hydro, 190x90x48cm, króm</x:v>
      </x:c>
      <x:c t="str">
        <x:v>SAPHO</x:v>
      </x:c>
      <x:c t="str">
        <x:v>8590729060451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1524000.0000</x:v>
      </x:c>
      <x:c t="str">
        <x:v>újdonság: 2025.01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>kifutott: 2025.01</x:v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>kiárusítás: 2025.03</x:v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>kiárusítás: 2025.03</x:v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>kifutott: 2025.03</x:v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>kifutott: 2025.03</x:v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>kiárusítás: 2025.03</x:v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>kifutott: 2025.03</x:v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>kiárusítás: 2025.03</x:v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kiárusítás: 2025.03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kiárusítás: 2025.03</x:v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>kiárusítás: 2025.03</x:v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kifutott: 2025.03</x:v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>kiárusítás: 2025.03</x:v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kiárusítás: 2025.03</x:v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>kiárusítás: 2025.03</x:v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kiárusítás: 2025.03</x:v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kiárusítás: 2025.03</x:v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160x70x39cm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71707.1010</x:v>
      </x:c>
      <x:c t="str">
        <x:v>POLYSAN NOEMI akril kád, Active Hydro, 160x70x42cm, króm</x:v>
      </x:c>
      <x:c t="str">
        <x:v>SAPHO</x:v>
      </x:c>
      <x:c t="str">
        <x:v>8590729060895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834000.0000</x:v>
      </x:c>
      <x:c t="str">
        <x:v>újdonság: 2025.01</x:v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71707.3010</x:v>
      </x:c>
      <x:c t="str">
        <x:v>POLYSAN NOEMI akril kád, Attraction Hydro, 160x70x42cm, króm</x:v>
      </x:c>
      <x:c t="str">
        <x:v>SAPHO</x:v>
      </x:c>
      <x:c t="str">
        <x:v>8590729060918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71707.5010</x:v>
      </x:c>
      <x:c t="str">
        <x:v>POLYSAN NOEMI akril kád, Highline Hydro, 160x70x42cm, króm</x:v>
      </x:c>
      <x:c t="str">
        <x:v>SAPHO</x:v>
      </x:c>
      <x:c t="str">
        <x:v>8590729060932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170x70x39cm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71708.1010</x:v>
      </x:c>
      <x:c t="str">
        <x:v>POLYSAN NOEMI akril kád, Active Hydro, 170x70x42cm, króm</x:v>
      </x:c>
      <x:c t="str">
        <x:v>SAPHO</x:v>
      </x:c>
      <x:c t="str">
        <x:v>8590729061014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849000.0000</x:v>
      </x:c>
      <x:c t="str">
        <x:v>újdonság: 2025.01</x:v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71708.3010</x:v>
      </x:c>
      <x:c t="str">
        <x:v>POLYSAN NOEMI akril kád, Attraction Hydro, 170x70x42cm, króm</x:v>
      </x:c>
      <x:c t="str">
        <x:v>SAPHO</x:v>
      </x:c>
      <x:c t="str">
        <x:v>8590729061038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71708.5010</x:v>
      </x:c>
      <x:c t="str">
        <x:v>POLYSAN NOEMI akril kád, Highline Hydro, 170x70x42cm, króm</x:v>
      </x:c>
      <x:c t="str">
        <x:v>SAPHO</x:v>
      </x:c>
      <x:c t="str">
        <x:v>8590729061052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170x75x39cm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71709.1010</x:v>
      </x:c>
      <x:c t="str">
        <x:v>POLYSAN MIMOA akril kád, Active Hydro, 170x75x42cm, króm</x:v>
      </x:c>
      <x:c t="str">
        <x:v>SAPHO</x:v>
      </x:c>
      <x:c t="str">
        <x:v>8590729060536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71709.3010</x:v>
      </x:c>
      <x:c t="str">
        <x:v>POLYSAN MIMOA akril kád, Attraction Hydro, 170x75x42cm, króm</x:v>
      </x:c>
      <x:c t="str">
        <x:v>SAPHO</x:v>
      </x:c>
      <x:c t="str">
        <x:v>8590729060550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71709.5010</x:v>
      </x:c>
      <x:c t="str">
        <x:v>POLYSAN MIMOA akril kád, Highline Hydro, 170x75x42cm, króm</x:v>
      </x:c>
      <x:c t="str">
        <x:v>SAPHO</x:v>
      </x:c>
      <x:c t="str">
        <x:v>8590729060574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1264000.0000</x:v>
      </x:c>
      <x:c t="str">
        <x:v>újdonság: 2025.01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180x80x39cm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71710.1010</x:v>
      </x:c>
      <x:c t="str">
        <x:v>POLYSAN KRYSTA akril kád, Active Hydro, 180x80x42cm, króm</x:v>
      </x:c>
      <x:c t="str">
        <x:v>SAPHO</x:v>
      </x:c>
      <x:c t="str">
        <x:v>8590729055716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894000.0000</x:v>
      </x:c>
      <x:c t="str">
        <x:v>újdonság: 2025.01</x:v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71710.3010</x:v>
      </x:c>
      <x:c t="str">
        <x:v>POLYSAN KRYSTA akril kád, Attraction Hydro, 180x80x42cm, króm</x:v>
      </x:c>
      <x:c t="str">
        <x:v>SAPHO</x:v>
      </x:c>
      <x:c t="str">
        <x:v>8590729055730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71710.5010</x:v>
      </x:c>
      <x:c t="str">
        <x:v>POLYSAN KRYSTA akril kád, Highline Hydro, 180x80x42cm, króm</x:v>
      </x:c>
      <x:c t="str">
        <x:v>SAPHO</x:v>
      </x:c>
      <x:c t="str">
        <x:v>8590729055754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189000.0000</x:v>
      </x:c>
      <x:c t="str">
        <x:v>újdonság: 2024.05</x:v>
      </x:c>
    </x:row>
    <x:row>
      <x:c t="str">
        <x:v>71713.1010</x:v>
      </x:c>
      <x:c t="str">
        <x:v>POLYSAN MIMOA akril kád, Active Hydro, 170x80x39cm, króm</x:v>
      </x:c>
      <x:c t="str">
        <x:v>SAPHO</x:v>
      </x:c>
      <x:c t="str">
        <x:v>8590729060598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2024.05</x:v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2024.05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71713.3010</x:v>
      </x:c>
      <x:c t="str">
        <x:v>POLYSAN MIMOA akril kád, Attraction Hydro, 170x80x39cm, króm</x:v>
      </x:c>
      <x:c t="str">
        <x:v>SAPHO</x:v>
      </x:c>
      <x:c t="str">
        <x:v>8590729060611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újdonság: 2024.05</x:v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71713.5010</x:v>
      </x:c>
      <x:c t="str">
        <x:v>POLYSAN MIMOA akril kád, Highline Hydro, 170x80x39cm, króm</x:v>
      </x:c>
      <x:c t="str">
        <x:v>SAPHO</x:v>
      </x:c>
      <x:c t="str">
        <x:v>8590729060635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71722.1010</x:v>
      </x:c>
      <x:c t="str">
        <x:v>POLYSAN NOEMI akril kád, Active Hydro, 160x80x39cm, króm</x:v>
      </x:c>
      <x:c t="str">
        <x:v>SAPHO</x:v>
      </x:c>
      <x:c t="str">
        <x:v>8590729060956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844000.0000</x:v>
      </x:c>
      <x:c t="str">
        <x:v>újdonság: 2025.01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71722.3010</x:v>
      </x:c>
      <x:c t="str">
        <x:v>POLYSAN NOEMI akril kád, Attraction Hydro, 160x80x39cm, króm</x:v>
      </x:c>
      <x:c t="str">
        <x:v>SAPHO</x:v>
      </x:c>
      <x:c t="str">
        <x:v>8590729060970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1019000.0000</x:v>
      </x:c>
      <x:c t="str">
        <x:v>újdonság: 2025.01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71722.5010</x:v>
      </x:c>
      <x:c t="str">
        <x:v>POLYSAN NOEMI akril kád, Highline Hydro, 160x80x39cm, króm</x:v>
      </x:c>
      <x:c t="str">
        <x:v>SAPHO</x:v>
      </x:c>
      <x:c t="str">
        <x:v>8590729060994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71727.1010</x:v>
      </x:c>
      <x:c t="str">
        <x:v>POLYSAN NOEMI akril kád, Active Hydro, 150x80x39cm, króm</x:v>
      </x:c>
      <x:c t="str">
        <x:v>SAPHO</x:v>
      </x:c>
      <x:c t="str">
        <x:v>8590729060833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71727.3010</x:v>
      </x:c>
      <x:c t="str">
        <x:v>POLYSAN NOEMI akril kád, Attraction Hydro, 150x80x39cm, króm</x:v>
      </x:c>
      <x:c t="str">
        <x:v>SAPHO</x:v>
      </x:c>
      <x:c t="str">
        <x:v>8590729060857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71727.5010</x:v>
      </x:c>
      <x:c t="str">
        <x:v>POLYSAN NOEMI akril kád, Highline Hydro, 150x80x39cm, króm</x:v>
      </x:c>
      <x:c t="str">
        <x:v>SAPHO</x:v>
      </x:c>
      <x:c t="str">
        <x:v>8590729060871</x:v>
      </x:c>
      <x:c t="str">
        <x:v>db        </x:v>
      </x:c>
      <x:c t="str">
        <x:v>39221000</x:v>
      </x:c>
      <x:c t="n">
        <x:v>38.5000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1229000.0000</x:v>
      </x:c>
      <x:c t="str">
        <x:v>újdonság: 2025.01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214000.0000</x:v>
      </x:c>
      <x:c t="str">
        <x:v>újdonság: 2024.07</x:v>
      </x:c>
    </x:row>
    <x:row>
      <x:c t="str">
        <x:v>71745.1010</x:v>
      </x:c>
      <x:c t="str">
        <x:v>POLYSAN LEVANA akril kád, Active Hydro, 170x80x39cm, króm</x:v>
      </x:c>
      <x:c t="str">
        <x:v>SAPHO</x:v>
      </x:c>
      <x:c t="str">
        <x:v>8590729012160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71745.3010</x:v>
      </x:c>
      <x:c t="str">
        <x:v>POLYSAN LEVANA akril kád, Attraction Hydro, 170x80x39cm, króm</x:v>
      </x:c>
      <x:c t="str">
        <x:v>SAPHO</x:v>
      </x:c>
      <x:c t="str">
        <x:v>8590729012184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71745.5010</x:v>
      </x:c>
      <x:c t="str">
        <x:v>POLYSAN LEVANA akril kád, Highline Hydro, 170x80x39cm, króm</x:v>
      </x:c>
      <x:c t="str">
        <x:v>SAPHO</x:v>
      </x:c>
      <x:c t="str">
        <x:v>8590729012207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71842.31</x:v>
      </x:c>
      <x:c t="str">
        <x:v>POLYSAN REDUTA öntöttmárvány szabadonálló kád, 171x81x58cm, matt szürke</x:v>
      </x:c>
      <x:c t="str">
        <x:v>SAPHO</x:v>
      </x:c>
      <x:c t="str">
        <x:v>8590729013389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71842.32</x:v>
      </x:c>
      <x:c t="str">
        <x:v>POLYSAN REDUTA öntöttmárvány szabadonálló kád, 171x81x58cm, fehér/matt szürke</x:v>
      </x:c>
      <x:c t="str">
        <x:v>SAPHO</x:v>
      </x:c>
      <x:c t="str">
        <x:v>8590729013396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71842.51</x:v>
      </x:c>
      <x:c t="str">
        <x:v>POLYSAN REDUTA öntöttmárvány szabadonálló kád, 171x81x58cm, matt antracit</x:v>
      </x:c>
      <x:c t="str">
        <x:v>SAPHO</x:v>
      </x:c>
      <x:c t="str">
        <x:v>8590729013402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71842.52</x:v>
      </x:c>
      <x:c t="str">
        <x:v>POLYSAN REDUTA öntöttmárvány szabadonálló kád, 171x81x58cm, fehér/matt antracit</x:v>
      </x:c>
      <x:c t="str">
        <x:v>SAPHO</x:v>
      </x:c>
      <x:c t="str">
        <x:v>8590729013419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71842.71</x:v>
      </x:c>
      <x:c t="str">
        <x:v>POLYSAN REDUTA öntöttmárvány szabadonálló kád, 171x81x58cm, matt barna</x:v>
      </x:c>
      <x:c t="str">
        <x:v>SAPHO</x:v>
      </x:c>
      <x:c t="str">
        <x:v>8590729013426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71842.72</x:v>
      </x:c>
      <x:c t="str">
        <x:v>POLYSAN REDUTA öntöttmárvány szabadonálló kád, 171x81x58cm, fehér/matt barna</x:v>
      </x:c>
      <x:c t="str">
        <x:v>SAPHO</x:v>
      </x:c>
      <x:c t="str">
        <x:v>8590729013433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71842.81</x:v>
      </x:c>
      <x:c t="str">
        <x:v>POLYSAN REDUTA öntöttmárvány szabadonálló kád, 171x81x58cm, matt bézs</x:v>
      </x:c>
      <x:c t="str">
        <x:v>SAPHO</x:v>
      </x:c>
      <x:c t="str">
        <x:v>8590729013440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71842.82</x:v>
      </x:c>
      <x:c t="str">
        <x:v>POLYSAN REDUTA öntöttmárvány szabadonálló kád, 171x81x58cm, fehér/matt bézs</x:v>
      </x:c>
      <x:c t="str">
        <x:v>SAPHO</x:v>
      </x:c>
      <x:c t="str">
        <x:v>8590729013457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1049000.0000</x:v>
      </x:c>
      <x:c t="str">
        <x:v>újdonság: 2025.02</x:v>
      </x:c>
    </x:row>
    <x:row>
      <x:c t="str">
        <x:v>71842MAT</x:v>
      </x:c>
      <x:c t="str">
        <x:v>POLYSAN REDUTA öntöttmárvány szabadonálló kád, 171x81x58cm, matt fehér</x:v>
      </x:c>
      <x:c t="str">
        <x:v>SAPHO</x:v>
      </x:c>
      <x:c t="str">
        <x:v>8590729019305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>újdonság: 2025.02</x:v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71843.31</x:v>
      </x:c>
      <x:c t="str">
        <x:v>POLYSAN REDUTA öntöttmárvány szabadonálló kád, 150x75x58cm, matt szürke</x:v>
      </x:c>
      <x:c t="str">
        <x:v>SAPHO</x:v>
      </x:c>
      <x:c t="str">
        <x:v>8590729013464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71843.32</x:v>
      </x:c>
      <x:c t="str">
        <x:v>POLYSAN REDUTA öntöttmárvány szabadonálló kád, 150x75x58cm, fehér/matt szürke</x:v>
      </x:c>
      <x:c t="str">
        <x:v>SAPHO</x:v>
      </x:c>
      <x:c t="str">
        <x:v>8590729013471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71843.51</x:v>
      </x:c>
      <x:c t="str">
        <x:v>POLYSAN REDUTA öntöttmárvány szabadonálló kád, 150x75x58cm, matt antracit</x:v>
      </x:c>
      <x:c t="str">
        <x:v>SAPHO</x:v>
      </x:c>
      <x:c t="str">
        <x:v>8590729013488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71843.52</x:v>
      </x:c>
      <x:c t="str">
        <x:v>POLYSAN REDUTA öntöttmárvány szabadonálló kád, 150x75x58cm, fehér/matt antracit</x:v>
      </x:c>
      <x:c t="str">
        <x:v>SAPHO</x:v>
      </x:c>
      <x:c t="str">
        <x:v>8590729013495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71843.71</x:v>
      </x:c>
      <x:c t="str">
        <x:v>POLYSAN REDUTA öntöttmárvány szabadonálló kád, 150x75x58cm, matt barna</x:v>
      </x:c>
      <x:c t="str">
        <x:v>SAPHO</x:v>
      </x:c>
      <x:c t="str">
        <x:v>8590729013501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71843.72</x:v>
      </x:c>
      <x:c t="str">
        <x:v>POLYSAN REDUTA öntöttmárvány szabadonálló kád, 150x75x58cm, fehér/matt barna</x:v>
      </x:c>
      <x:c t="str">
        <x:v>SAPHO</x:v>
      </x:c>
      <x:c t="str">
        <x:v>8590729013518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71843.81</x:v>
      </x:c>
      <x:c t="str">
        <x:v>POLYSAN REDUTA öntöttmárvány szabadonálló kád, 150x75x58cm, matt bézs</x:v>
      </x:c>
      <x:c t="str">
        <x:v>SAPHO</x:v>
      </x:c>
      <x:c t="str">
        <x:v>8590729013525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71843.82</x:v>
      </x:c>
      <x:c t="str">
        <x:v>POLYSAN REDUTA öntöttmárvány szabadonálló kád, 150x75x58cm, fehér/matt bézs</x:v>
      </x:c>
      <x:c t="str">
        <x:v>SAPHO</x:v>
      </x:c>
      <x:c t="str">
        <x:v>8590729013532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2025.02</x:v>
      </x:c>
    </x:row>
    <x:row>
      <x:c t="str">
        <x:v>71843MAT</x:v>
      </x:c>
      <x:c t="str">
        <x:v>POLYSAN REDUTA öntöttmárvány szabadonálló kád, 150x75x58cm, matt fehér</x:v>
      </x:c>
      <x:c t="str">
        <x:v>SAPHO</x:v>
      </x:c>
      <x:c t="str">
        <x:v>8590729019312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1094000.0000</x:v>
      </x:c>
      <x:c t="str">
        <x:v>újdonság: 2025.02</x:v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33000.0000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98000.0000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106000.0000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91000.0000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100000.0000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108000.0000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111000.0000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36000.0000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43000.0000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114000.0000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26000.0000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kifutott: 2025.03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71968.1010</x:v>
      </x:c>
      <x:c t="str">
        <x:v>POLYSAN VIVA B kád, Active Hydro, 185x80x47cm, króm</x:v>
      </x:c>
      <x:c t="str">
        <x:v>SAPHO</x:v>
      </x:c>
      <x:c t="str">
        <x:v>8590729079217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71968.3010</x:v>
      </x:c>
      <x:c t="str">
        <x:v>POLYSAN VIVA B kád, Attraction Hydro, 185x80x47cm, króm</x:v>
      </x:c>
      <x:c t="str">
        <x:v>SAPHO</x:v>
      </x:c>
      <x:c t="str">
        <x:v>8590729079231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71968.5010</x:v>
      </x:c>
      <x:c t="str">
        <x:v>POLYSAN VIVA B kád, Highline Hydro, 185x80x47cm, króm</x:v>
      </x:c>
      <x:c t="str">
        <x:v>SAPHO</x:v>
      </x:c>
      <x:c t="str">
        <x:v>8590729079255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>kifutott: 2025.01</x:v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>kifutott: 2025.01</x:v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72034.1010</x:v>
      </x:c>
      <x:c t="str">
        <x:v>POLYSAN MARLENE kád, Active Hydro, 180x80x48cm, króm</x:v>
      </x:c>
      <x:c t="str">
        <x:v>SAPHO</x:v>
      </x:c>
      <x:c t="str">
        <x:v>8590729060352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72034.3010</x:v>
      </x:c>
      <x:c t="str">
        <x:v>POLYSAN MARLENE kád, Attraction Hydro, 180x80x48cm, króm</x:v>
      </x:c>
      <x:c t="str">
        <x:v>SAPHO</x:v>
      </x:c>
      <x:c t="str">
        <x:v>8590729060376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72034.5010</x:v>
      </x:c>
      <x:c t="str">
        <x:v>POLYSAN MARLENE kád, Highline Hydro, 180x80x48cm, króm</x:v>
      </x:c>
      <x:c t="str">
        <x:v>SAPHO</x:v>
      </x:c>
      <x:c t="str">
        <x:v>8590729060390</x:v>
      </x:c>
      <x:c t="str">
        <x:v>db        </x:v>
      </x:c>
      <x:c t="str">
        <x:v>39221000</x:v>
      </x:c>
      <x:c t="n">
        <x:v>51.5000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>kifutott: 2025.01</x:v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72099.1010</x:v>
      </x:c>
      <x:c t="str">
        <x:v>POLYSAN VIVA L 185 kád, balos, Active Hydro, 185x80x47cm, króm</x:v>
      </x:c>
      <x:c t="str">
        <x:v>SAPHO</x:v>
      </x:c>
      <x:c t="str">
        <x:v>8590729079163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72099.3010</x:v>
      </x:c>
      <x:c t="str">
        <x:v>POLYSAN VIVA L 185 kád, balos, Attraction Hydro, 185x80x47cm, króm</x:v>
      </x:c>
      <x:c t="str">
        <x:v>SAPHO</x:v>
      </x:c>
      <x:c t="str">
        <x:v>8590729079187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72099.5010</x:v>
      </x:c>
      <x:c t="str">
        <x:v>POLYSAN VIVA L 185 kád, balos, Highline Hydro, 185x80x47cm, króm</x:v>
      </x:c>
      <x:c t="str">
        <x:v>SAPHO</x:v>
      </x:c>
      <x:c t="str">
        <x:v>8590729079033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72099M.41</x:v>
      </x:c>
      <x:c t="str">
        <x:v>POLYSAN VIVA L MONOLITH aszimmetrikus kád, 180x75x60cm, fehér/carina</x:v>
      </x:c>
      <x:c t="str">
        <x:v>SAPHO</x:v>
      </x:c>
      <x:c t="str">
        <x:v>8590729078227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72099M.42</x:v>
      </x:c>
      <x:c t="str">
        <x:v>POLYSAN VIVA L MONOLITH aszimmetrikus kád, 180x75x60cm, fehér/siena</x:v>
      </x:c>
      <x:c t="str">
        <x:v>SAPHO</x:v>
      </x:c>
      <x:c t="str">
        <x:v>8590729078234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72099M.43</x:v>
      </x:c>
      <x:c t="str">
        <x:v>POLYSAN VIVA L MONOLITH aszimmetrikus kád, 180x75x60cm, fehér/agila</x:v>
      </x:c>
      <x:c t="str">
        <x:v>SAPHO</x:v>
      </x:c>
      <x:c t="str">
        <x:v>8590729078241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72099M.44</x:v>
      </x:c>
      <x:c t="str">
        <x:v>POLYSAN VIVA L MONOLITH aszimmetrikus kád, 180x75x60cm, fehér/verde</x:v>
      </x:c>
      <x:c t="str">
        <x:v>SAPHO</x:v>
      </x:c>
      <x:c t="str">
        <x:v>8590729078258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72129.1010</x:v>
      </x:c>
      <x:c t="str">
        <x:v>POLYSAN VIVA R 185 kád, jobbos, Active Hydro, 185x80x47cm, króm</x:v>
      </x:c>
      <x:c t="str">
        <x:v>SAPHO</x:v>
      </x:c>
      <x:c t="str">
        <x:v>8590729078890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989000.0000</x:v>
      </x:c>
      <x:c t="str">
        <x:v>újdonság: 2025.01</x:v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72129.3010</x:v>
      </x:c>
      <x:c t="str">
        <x:v>POLYSAN VIVA R 185 kád, jobbos, Attraction Hydro, 185x80x47cm, króm</x:v>
      </x:c>
      <x:c t="str">
        <x:v>SAPHO</x:v>
      </x:c>
      <x:c t="str">
        <x:v>8590729078913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1164000.0000</x:v>
      </x:c>
      <x:c t="str">
        <x:v>újdonság: 2025.01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72129.5010</x:v>
      </x:c>
      <x:c t="str">
        <x:v>POLYSAN VIVA R 185 kád, jobbos, Highline Hydro, 185x80x47cm, króm</x:v>
      </x:c>
      <x:c t="str">
        <x:v>SAPHO</x:v>
      </x:c>
      <x:c t="str">
        <x:v>8590729078821</x:v>
      </x:c>
      <x:c t="str">
        <x:v>db        </x:v>
      </x:c>
      <x:c t="str">
        <x:v>39221000</x:v>
      </x:c>
      <x:c t="n">
        <x:v>49.2100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72129M.41</x:v>
      </x:c>
      <x:c t="str">
        <x:v>POLYSAN VIVA R MONOLITH aszimmetrikus kád, 180x75x60cm, fehér/carina</x:v>
      </x:c>
      <x:c t="str">
        <x:v>SAPHO</x:v>
      </x:c>
      <x:c t="str">
        <x:v>8590729078265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72129M.42</x:v>
      </x:c>
      <x:c t="str">
        <x:v>POLYSAN VIVA R MONOLITH aszimmetrikus kád, 180x75x60cm, fehér/siena</x:v>
      </x:c>
      <x:c t="str">
        <x:v>SAPHO</x:v>
      </x:c>
      <x:c t="str">
        <x:v>8590729078272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72129M.43</x:v>
      </x:c>
      <x:c t="str">
        <x:v>POLYSAN VIVA R MONOLITH aszimmetrikus kád, 180x75x60cm, fehér/agila</x:v>
      </x:c>
      <x:c t="str">
        <x:v>SAPHO</x:v>
      </x:c>
      <x:c t="str">
        <x:v>8590729078289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72129M.44</x:v>
      </x:c>
      <x:c t="str">
        <x:v>POLYSAN VIVA R MONOLITH aszimmetrikus kád, 180x75x60cm, fehér/verde</x:v>
      </x:c>
      <x:c t="str">
        <x:v>SAPHO</x:v>
      </x:c>
      <x:c t="str">
        <x:v>8590729078296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2025.03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72179.1010</x:v>
      </x:c>
      <x:c t="str">
        <x:v>POLYSAN VIVA O kád, Active Hydro, 185x80x47cm, króm</x:v>
      </x:c>
      <x:c t="str">
        <x:v>SAPHO</x:v>
      </x:c>
      <x:c t="str">
        <x:v>8590729078944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72179.3010</x:v>
      </x:c>
      <x:c t="str">
        <x:v>POLYSAN VIVA O kád, Attraction Hydro, 185x80x47cm, króm</x:v>
      </x:c>
      <x:c t="str">
        <x:v>SAPHO</x:v>
      </x:c>
      <x:c t="str">
        <x:v>8590729078968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1184000.0000</x:v>
      </x:c>
      <x:c t="str">
        <x:v>újdonság: 2025.01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72179.5010</x:v>
      </x:c>
      <x:c t="str">
        <x:v>POLYSAN VIVA O kád, Highline Hydro, 185x80x47cm, króm</x:v>
      </x:c>
      <x:c t="str">
        <x:v>SAPHO</x:v>
      </x:c>
      <x:c t="str">
        <x:v>8590729078982</x:v>
      </x:c>
      <x:c t="str">
        <x:v>db        </x:v>
      </x:c>
      <x:c t="str">
        <x:v>39221000</x:v>
      </x:c>
      <x:c t="n">
        <x:v>48.2100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38x58,5cm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72201.1010</x:v>
      </x:c>
      <x:c t="str">
        <x:v>POLYSAN LILY kád, Active Hydro, 140x70x39cm, króm</x:v>
      </x:c>
      <x:c t="str">
        <x:v>SAPHO</x:v>
      </x:c>
      <x:c t="str">
        <x:v>8590729057208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809000.0000</x:v>
      </x:c>
      <x:c t="str">
        <x:v>újdonság: 2025.01</x:v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72201.3010</x:v>
      </x:c>
      <x:c t="str">
        <x:v>POLYSAN LILY kád, Attraction Hydro, 140x70x39cm, króm</x:v>
      </x:c>
      <x:c t="str">
        <x:v>SAPHO</x:v>
      </x:c>
      <x:c t="str">
        <x:v>8590729057222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72201.5010</x:v>
      </x:c>
      <x:c t="str">
        <x:v>POLYSAN LILY kád, Highline Hydro, 140x70x39cm, króm</x:v>
      </x:c>
      <x:c t="str">
        <x:v>SAPHO</x:v>
      </x:c>
      <x:c t="str">
        <x:v>8590729058908</x:v>
      </x:c>
      <x:c t="str">
        <x:v>db        </x:v>
      </x:c>
      <x:c t="str">
        <x:v>39221000</x:v>
      </x:c>
      <x:c t="n">
        <x:v>35.4700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1199000.0000</x:v>
      </x:c>
      <x:c t="str">
        <x:v>újdonság: 2025.01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72230.1010</x:v>
      </x:c>
      <x:c t="str">
        <x:v>POLYSAN LILY kád, Active Hydro, 170x70x39cm, króm</x:v>
      </x:c>
      <x:c t="str">
        <x:v>SAPHO</x:v>
      </x:c>
      <x:c t="str">
        <x:v>8590729059813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904000.0000</x:v>
      </x:c>
      <x:c t="str">
        <x:v>újdonság: 2025.01</x:v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72230.3010</x:v>
      </x:c>
      <x:c t="str">
        <x:v>POLYSAN LILY kád, Attraction Hydro, 170x70x39cm, króm</x:v>
      </x:c>
      <x:c t="str">
        <x:v>SAPHO</x:v>
      </x:c>
      <x:c t="str">
        <x:v>8590729059837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72230.5010</x:v>
      </x:c>
      <x:c t="str">
        <x:v>POLYSAN LILY kád, Highline Hydro, 170x70x39cm, króm</x:v>
      </x:c>
      <x:c t="str">
        <x:v>SAPHO</x:v>
      </x:c>
      <x:c t="str">
        <x:v>8590729059851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19.5000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72273.1010</x:v>
      </x:c>
      <x:c t="str">
        <x:v>POLYSAN LILY kád, Active Hydro, 150x70x39cm, króm</x:v>
      </x:c>
      <x:c t="str">
        <x:v>SAPHO</x:v>
      </x:c>
      <x:c t="str">
        <x:v>8590729058922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72273.3010</x:v>
      </x:c>
      <x:c t="str">
        <x:v>POLYSAN LILY kád, Attraction Hydro, 150x70x39cm, króm</x:v>
      </x:c>
      <x:c t="str">
        <x:v>SAPHO</x:v>
      </x:c>
      <x:c t="str">
        <x:v>8590729059776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1029000.0000</x:v>
      </x:c>
      <x:c t="str">
        <x:v>újdonság: 2025.01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72273.5010</x:v>
      </x:c>
      <x:c t="str">
        <x:v>POLYSAN LILY kád, Highline Hydro, 150x70x39cm, króm</x:v>
      </x:c>
      <x:c t="str">
        <x:v>SAPHO</x:v>
      </x:c>
      <x:c t="str">
        <x:v>8590729059790</x:v>
      </x:c>
      <x:c t="str">
        <x:v>db        </x:v>
      </x:c>
      <x:c t="str">
        <x:v>39221000</x:v>
      </x:c>
      <x:c t="n">
        <x:v>36.4700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72403.1010</x:v>
      </x:c>
      <x:c t="str">
        <x:v>POLYSAN MARLENE kád, Active Hydro, 170x80x48cm, króm</x:v>
      </x:c>
      <x:c t="str">
        <x:v>SAPHO</x:v>
      </x:c>
      <x:c t="str">
        <x:v>8590729060291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72403.3010</x:v>
      </x:c>
      <x:c t="str">
        <x:v>POLYSAN MARLENE kád, Attraction Hydro, 170x80x48cm, króm</x:v>
      </x:c>
      <x:c t="str">
        <x:v>SAPHO</x:v>
      </x:c>
      <x:c t="str">
        <x:v>8590729060314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72403.5010</x:v>
      </x:c>
      <x:c t="str">
        <x:v>POLYSAN MARLENE kád, Highline Hydro, 170x80x48cm, króm</x:v>
      </x:c>
      <x:c t="str">
        <x:v>SAPHO</x:v>
      </x:c>
      <x:c t="str">
        <x:v>8590729060338</x:v>
      </x:c>
      <x:c t="str">
        <x:v>db        </x:v>
      </x:c>
      <x:c t="str">
        <x:v>39221000</x:v>
      </x:c>
      <x:c t="n">
        <x:v>50.8000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>kifutott: 2025.01</x:v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POLYSAN SKYLLA öntöttmárvány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2024.11</x:v>
      </x:c>
    </x:row>
    <x:row>
      <x:c t="str">
        <x:v>72430.31</x:v>
      </x:c>
      <x:c t="str">
        <x:v>POLYSAN SKYLLA öntöttmárvány kád, 169x75x60cm, matt szürke</x:v>
      </x:c>
      <x:c t="str">
        <x:v>SAPHO</x:v>
      </x:c>
      <x:c t="str">
        <x:v>8590729075585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72430.32</x:v>
      </x:c>
      <x:c t="str">
        <x:v>POLYSAN SKYLLA öntöttmárvány kád, 169x75x60cm, fehér/matt szürke</x:v>
      </x:c>
      <x:c t="str">
        <x:v>SAPHO</x:v>
      </x:c>
      <x:c t="str">
        <x:v>8590729075592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72430.51</x:v>
      </x:c>
      <x:c t="str">
        <x:v>POLYSAN SKYLLA öntöttmárvány kád, 169x75x60cm, matt antracit</x:v>
      </x:c>
      <x:c t="str">
        <x:v>SAPHO</x:v>
      </x:c>
      <x:c t="str">
        <x:v>8590729075608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72430.52</x:v>
      </x:c>
      <x:c t="str">
        <x:v>POLYSAN SKYLLA öntöttmárvány kád, 169x75x60cm, fehér/matt antracit</x:v>
      </x:c>
      <x:c t="str">
        <x:v>SAPHO</x:v>
      </x:c>
      <x:c t="str">
        <x:v>8590729075615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72430.71</x:v>
      </x:c>
      <x:c t="str">
        <x:v>POLYSAN SKYLLA öntöttmárvány kád, 169x75x60cm, matt barna</x:v>
      </x:c>
      <x:c t="str">
        <x:v>SAPHO</x:v>
      </x:c>
      <x:c t="str">
        <x:v>8590729075622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72430.81</x:v>
      </x:c>
      <x:c t="str">
        <x:v>POLYSAN SKYLLA öntöttmárvány kád, 169x75x60cm, matt bézs</x:v>
      </x:c>
      <x:c t="str">
        <x:v>SAPHO</x:v>
      </x:c>
      <x:c t="str">
        <x:v>8590729075646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72430.82</x:v>
      </x:c>
      <x:c t="str">
        <x:v>POLYSAN SKYLLA öntöttmárvány kád, 169x75x60cm, fehér/matt bézs</x:v>
      </x:c>
      <x:c t="str">
        <x:v>SAPHO</x:v>
      </x:c>
      <x:c t="str">
        <x:v>8590729075653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>újdonság: 2025.02</x:v>
      </x:c>
    </x:row>
    <x:row>
      <x:c t="str">
        <x:v>72430MAT</x:v>
      </x:c>
      <x:c t="str">
        <x:v>POLYSAN SKYLLA öntöttmárvány kád, 169x75x60cm, matt fehér</x:v>
      </x:c>
      <x:c t="str">
        <x:v>SAPHO</x:v>
      </x:c>
      <x:c t="str">
        <x:v>8590729019213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2025.02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1650.0000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72730</x:v>
      </x:c>
      <x:c t="str">
        <x:v>POLYSAN MIRAI zuhanytálcaszifon, 90mm, DN40, INOX fedő</x:v>
      </x:c>
      <x:c t="str">
        <x:v>SAPHO</x:v>
      </x:c>
      <x:c t="str">
        <x:v>8590729078531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>újdonság: 2025.03</x:v>
      </x:c>
    </x:row>
    <x:row>
      <x:c t="str">
        <x:v>72730B</x:v>
      </x:c>
      <x:c t="str">
        <x:v>POLYSAN MIRAI zuhanytálcaszifon, 90mm, DN40, matt fekete fedő</x:v>
      </x:c>
      <x:c t="str">
        <x:v>SAPHO</x:v>
      </x:c>
      <x:c t="str">
        <x:v>8590729078555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72730GB</x:v>
      </x:c>
      <x:c t="str">
        <x:v>POLYSAN MIRAI zuhanytálcaszifon, 90mm, DN40, matt arany fedő</x:v>
      </x:c>
      <x:c t="str">
        <x:v>SAPHO</x:v>
      </x:c>
      <x:c t="str">
        <x:v>8590729078562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72730W</x:v>
      </x:c>
      <x:c t="str">
        <x:v>POLYSAN MIRAI zuhanytálcaszifon, 90mm, DN40, fehér fedő</x:v>
      </x:c>
      <x:c t="str">
        <x:v>SAPHO</x:v>
      </x:c>
      <x:c t="str">
        <x:v>8590729078548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>újdonság: 2025.03</x:v>
      </x:c>
    </x:row>
    <x:row>
      <x:c t="str">
        <x:v>72731</x:v>
      </x:c>
      <x:c t="str">
        <x:v>MIRAI szifontakaró fedél, inox</x:v>
      </x:c>
      <x:c t="str">
        <x:v>SAPHO</x:v>
      </x:c>
      <x:c t="str">
        <x:v>8590729078586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72731B</x:v>
      </x:c>
      <x:c t="str">
        <x:v>MIRAI szifontakaró fedél, matt fekete</x:v>
      </x:c>
      <x:c t="str">
        <x:v>SAPHO</x:v>
      </x:c>
      <x:c t="str">
        <x:v>8590729078609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72731GB</x:v>
      </x:c>
      <x:c t="str">
        <x:v>MIRAI szifontakaró fedél, matt arany</x:v>
      </x:c>
      <x:c t="str">
        <x:v>SAPHO</x:v>
      </x:c>
      <x:c t="str">
        <x:v>8590729078616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72731W</x:v>
      </x:c>
      <x:c t="str">
        <x:v>MIRAI szifontakaró fedél, fehér</x:v>
      </x:c>
      <x:c t="str">
        <x:v>SAPHO</x:v>
      </x:c>
      <x:c t="str">
        <x:v>8590729078593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2025.02</x:v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kifutott: 2025.03</x:v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>kiárusítás: 2025.03</x:v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>kifutott: 2025.03</x:v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>kifutott: 2025.03</x:v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>kiárusítás: 2025.03</x:v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>kiárusítás: 2025.03</x:v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72840.1010</x:v>
      </x:c>
      <x:c t="str">
        <x:v>POLYSAN OBLO kör kád lábszerkezettel, le-túlfolyó nélkül, Active Hydro, 165x48cm, króm</x:v>
      </x:c>
      <x:c t="str">
        <x:v>SAPHO</x:v>
      </x:c>
      <x:c t="str">
        <x:v>8590729061076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1314000.0000</x:v>
      </x:c>
      <x:c t="str">
        <x:v>újdonság: 2025.01</x:v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1695000.0000</x:v>
      </x:c>
      <x:c t="str">
        <x:v>újdonság: 2024.11</x:v>
      </x:c>
    </x:row>
    <x:row>
      <x:c t="str">
        <x:v>72840.3010</x:v>
      </x:c>
      <x:c t="str">
        <x:v>POLYSAN OBLO kör kád lábszerkezettel, le-túlfolyó nélkül, Attraction Hydro, 165x48cm, króm</x:v>
      </x:c>
      <x:c t="str">
        <x:v>SAPHO</x:v>
      </x:c>
      <x:c t="str">
        <x:v>8590729061090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1489000.0000</x:v>
      </x:c>
      <x:c t="str">
        <x:v>újdonság: 2025.01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2041000.0000</x:v>
      </x:c>
      <x:c t="str">
        <x:v>újdonság: 2024.11</x:v>
      </x:c>
    </x:row>
    <x:row>
      <x:c t="str">
        <x:v>72840.5010</x:v>
      </x:c>
      <x:c t="str">
        <x:v>POLYSAN OBLO kör kád lábszerkezettel, le-túlfolyó nélkül, Highline Hydro, 165x48cm, króm</x:v>
      </x:c>
      <x:c t="str">
        <x:v>SAPHO</x:v>
      </x:c>
      <x:c t="str">
        <x:v>8590729061113</x:v>
      </x:c>
      <x:c t="str">
        <x:v>db        </x:v>
      </x:c>
      <x:c t="str">
        <x:v>39221000</x:v>
      </x:c>
      <x:c t="n">
        <x:v>67.2300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1749000.0000</x:v>
      </x:c>
      <x:c t="str">
        <x:v>újdonság: 2025.01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>kifutott: 2025.01</x:v>
      </x:c>
    </x:row>
    <x:row>
      <x:c t="str">
        <x:v>72842</x:v>
      </x:c>
      <x:c t="str">
        <x:v>POLYSAN REDUTA szabadonálló kád, 171x81x46cm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150x75x46cm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72872.1010</x:v>
      </x:c>
      <x:c t="str">
        <x:v>POLYSAN ANDRA L aszimmetrikus kád, balos, Active Hydro, 180x90x45cm, króm</x:v>
      </x:c>
      <x:c t="str">
        <x:v>SAPHO</x:v>
      </x:c>
      <x:c t="str">
        <x:v>8590729002871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72872.3010</x:v>
      </x:c>
      <x:c t="str">
        <x:v>POLYSAN ANDRA L aszimmetrikus kád, balos, Attraction Hydro, 180x90x45cm, króm</x:v>
      </x:c>
      <x:c t="str">
        <x:v>SAPHO</x:v>
      </x:c>
      <x:c t="str">
        <x:v>8590729002895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72872.5010</x:v>
      </x:c>
      <x:c t="str">
        <x:v>POLYSAN ANDRA L aszimmetrikus kád, balos, Highline Hydro, 180x90x45cm, króm</x:v>
      </x:c>
      <x:c t="str">
        <x:v>SAPHO</x:v>
      </x:c>
      <x:c t="str">
        <x:v>8590729002918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72896.31</x:v>
      </x:c>
      <x:c t="str">
        <x:v>POLYSAN FLEXIA öntöttmárvány zuhanytálca, 130x90cm, matt szürke</x:v>
      </x:c>
      <x:c t="str">
        <x:v>SAPHO</x:v>
      </x:c>
      <x:c t="str">
        <x:v>8590729015789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72896.51</x:v>
      </x:c>
      <x:c t="str">
        <x:v>POLYSAN FLEXIA öntöttmárvány zuhanytálca, 130x90cm, matt antracit</x:v>
      </x:c>
      <x:c t="str">
        <x:v>SAPHO</x:v>
      </x:c>
      <x:c t="str">
        <x:v>8590729015802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72896.71</x:v>
      </x:c>
      <x:c t="str">
        <x:v>POLYSAN FLEXIA öntöttmárvány zuhanytálca, 130x90cm, matt barna</x:v>
      </x:c>
      <x:c t="str">
        <x:v>SAPHO</x:v>
      </x:c>
      <x:c t="str">
        <x:v>8590729015819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72896.81</x:v>
      </x:c>
      <x:c t="str">
        <x:v>POLYSAN FLEXIA öntöttmárvány zuhanytálca, 130x90cm, matt bézs</x:v>
      </x:c>
      <x:c t="str">
        <x:v>SAPHO</x:v>
      </x:c>
      <x:c t="str">
        <x:v>8590729015826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72898.31</x:v>
      </x:c>
      <x:c t="str">
        <x:v>POLYSAN FLEXIA öntöttmárvány zuhanytálca, 150x90cm, matt szürke</x:v>
      </x:c>
      <x:c t="str">
        <x:v>SAPHO</x:v>
      </x:c>
      <x:c t="str">
        <x:v>8590729015871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72898.51</x:v>
      </x:c>
      <x:c t="str">
        <x:v>POLYSAN FLEXIA öntöttmárvány zuhanytálca, 150x90cm, matt antracit</x:v>
      </x:c>
      <x:c t="str">
        <x:v>SAPHO</x:v>
      </x:c>
      <x:c t="str">
        <x:v>8590729015888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72898.71</x:v>
      </x:c>
      <x:c t="str">
        <x:v>POLYSAN FLEXIA öntöttmárvány zuhanytálca, 150x90cm, matt barna</x:v>
      </x:c>
      <x:c t="str">
        <x:v>SAPHO</x:v>
      </x:c>
      <x:c t="str">
        <x:v>8590729016540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72898.81</x:v>
      </x:c>
      <x:c t="str">
        <x:v>POLYSAN FLEXIA öntöttmárvány zuhanytálca, 150x90cm, matt bézs</x:v>
      </x:c>
      <x:c t="str">
        <x:v>SAPHO</x:v>
      </x:c>
      <x:c t="str">
        <x:v>8590729016557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>újdonság: 2025.02</x:v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72899.31</x:v>
      </x:c>
      <x:c t="str">
        <x:v>POLYSAN FLEXIA öntöttmárvány zuhanytálca, 130x80cm, matt szürke</x:v>
      </x:c>
      <x:c t="str">
        <x:v>SAPHO</x:v>
      </x:c>
      <x:c t="str">
        <x:v>8590729015741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72899.51</x:v>
      </x:c>
      <x:c t="str">
        <x:v>POLYSAN FLEXIA öntöttmárvány zuhanytálca, 130x80cm, matt antracit</x:v>
      </x:c>
      <x:c t="str">
        <x:v>SAPHO</x:v>
      </x:c>
      <x:c t="str">
        <x:v>8590729015758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72899.71</x:v>
      </x:c>
      <x:c t="str">
        <x:v>POLYSAN FLEXIA öntöttmárvány zuhanytálca, 130x80cm, matt barna</x:v>
      </x:c>
      <x:c t="str">
        <x:v>SAPHO</x:v>
      </x:c>
      <x:c t="str">
        <x:v>8590729015765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72899.81</x:v>
      </x:c>
      <x:c t="str">
        <x:v>POLYSAN FLEXIA öntöttmárvány zuhanytálca, 130x80cm, matt bézs</x:v>
      </x:c>
      <x:c t="str">
        <x:v>SAPHO</x:v>
      </x:c>
      <x:c t="str">
        <x:v>8590729015772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>újdonság: 2025.02</x:v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72901.31</x:v>
      </x:c>
      <x:c t="str">
        <x:v>POLYSAN FLEXIA öntöttmárvány zuhanytálca, 150x80cm, matt szürke</x:v>
      </x:c>
      <x:c t="str">
        <x:v>SAPHO</x:v>
      </x:c>
      <x:c t="str">
        <x:v>8590729015833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72901.51</x:v>
      </x:c>
      <x:c t="str">
        <x:v>POLYSAN FLEXIA öntöttmárvány zuhanytálca, 150x80cm, matt antracit</x:v>
      </x:c>
      <x:c t="str">
        <x:v>SAPHO</x:v>
      </x:c>
      <x:c t="str">
        <x:v>8590729015840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72901.71</x:v>
      </x:c>
      <x:c t="str">
        <x:v>POLYSAN FLEXIA öntöttmárvány zuhanytálca, 150x80cm, matt barna</x:v>
      </x:c>
      <x:c t="str">
        <x:v>SAPHO</x:v>
      </x:c>
      <x:c t="str">
        <x:v>8590729015857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72901.81</x:v>
      </x:c>
      <x:c t="str">
        <x:v>POLYSAN FLEXIA öntöttmárvány zuhanytálca, 150x80cm, matt bézs</x:v>
      </x:c>
      <x:c t="str">
        <x:v>SAPHO</x:v>
      </x:c>
      <x:c t="str">
        <x:v>8590729015864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>újdonság: 2025.02</x:v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72906.1010</x:v>
      </x:c>
      <x:c t="str">
        <x:v>POLYSAN KRYSTA akril kád, Active Hydro, 180x70x39cm, króm</x:v>
      </x:c>
      <x:c t="str">
        <x:v>SAPHO</x:v>
      </x:c>
      <x:c t="str">
        <x:v>8590729055655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879000.0000</x:v>
      </x:c>
      <x:c t="str">
        <x:v>újdonság: 2025.01</x:v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72906.3010</x:v>
      </x:c>
      <x:c t="str">
        <x:v>POLYSAN KRYSTA akril kád, Attraction Hydro, 180x70x39cm, króm</x:v>
      </x:c>
      <x:c t="str">
        <x:v>SAPHO</x:v>
      </x:c>
      <x:c t="str">
        <x:v>8590729055679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1054000.0000</x:v>
      </x:c>
      <x:c t="str">
        <x:v>újdonság: 2025.01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72906.5010</x:v>
      </x:c>
      <x:c t="str">
        <x:v>POLYSAN KRYSTA akril kád, Highline Hydro, 180x70x39cm, króm</x:v>
      </x:c>
      <x:c t="str">
        <x:v>SAPHO</x:v>
      </x:c>
      <x:c t="str">
        <x:v>8590729055693</x:v>
      </x:c>
      <x:c t="str">
        <x:v>db        </x:v>
      </x:c>
      <x:c t="str">
        <x:v>39221000</x:v>
      </x:c>
      <x:c t="n">
        <x:v>42.9000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1289000.0000</x:v>
      </x:c>
      <x:c t="str">
        <x:v>újdonság: 2025.01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120x75x39cm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transzparent üveg,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72922.31</x:v>
      </x:c>
      <x:c t="str">
        <x:v>POLYSAN FLEXIA öntöttmárvány zuhanytálca, 110x100cm, matt szürke</x:v>
      </x:c>
      <x:c t="str">
        <x:v>SAPHO</x:v>
      </x:c>
      <x:c t="str">
        <x:v>8590729015628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72922.51</x:v>
      </x:c>
      <x:c t="str">
        <x:v>POLYSAN FLEXIA öntöttmárvány zuhanytálca, 110x100cm, matt antracit</x:v>
      </x:c>
      <x:c t="str">
        <x:v>SAPHO</x:v>
      </x:c>
      <x:c t="str">
        <x:v>8590729015635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72922.71</x:v>
      </x:c>
      <x:c t="str">
        <x:v>POLYSAN FLEXIA öntöttmárvány zuhanytálca, 110x100cm, matt barna</x:v>
      </x:c>
      <x:c t="str">
        <x:v>SAPHO</x:v>
      </x:c>
      <x:c t="str">
        <x:v>8590729015642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72922.81</x:v>
      </x:c>
      <x:c t="str">
        <x:v>POLYSAN FLEXIA öntöttmárvány zuhanytálca, 110x100cm, matt bézs</x:v>
      </x:c>
      <x:c t="str">
        <x:v>SAPHO</x:v>
      </x:c>
      <x:c t="str">
        <x:v>8590729015659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72922MAT</x:v>
      </x:c>
      <x:c t="str">
        <x:v>POLYSAN FLEXIA öntöttmárvány zuhanytálca, 110x100cm, matt fehér</x:v>
      </x:c>
      <x:c t="str">
        <x:v>SAPHO</x:v>
      </x:c>
      <x:c t="str">
        <x:v>8590729019176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2025.02</x:v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72925.31</x:v>
      </x:c>
      <x:c t="str">
        <x:v>POLYSAN FLEXIA öntöttmárvány zuhanytálca, 100x90cm, matt szürke</x:v>
      </x:c>
      <x:c t="str">
        <x:v>SAPHO</x:v>
      </x:c>
      <x:c t="str">
        <x:v>8590729013631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72925.51</x:v>
      </x:c>
      <x:c t="str">
        <x:v>POLYSAN FLEXIA öntöttmárvány zuhanytálca, 100x90cm, matt antracit</x:v>
      </x:c>
      <x:c t="str">
        <x:v>SAPHO</x:v>
      </x:c>
      <x:c t="str">
        <x:v>8590729013648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72925.71</x:v>
      </x:c>
      <x:c t="str">
        <x:v>POLYSAN FLEXIA öntöttmárvány zuhanytálca, 100x90cm, matt barna</x:v>
      </x:c>
      <x:c t="str">
        <x:v>SAPHO</x:v>
      </x:c>
      <x:c t="str">
        <x:v>8590729013655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72925.81</x:v>
      </x:c>
      <x:c t="str">
        <x:v>POLYSAN FLEXIA öntöttmárvány zuhanytálca, 100x90cm, matt bézs</x:v>
      </x:c>
      <x:c t="str">
        <x:v>SAPHO</x:v>
      </x:c>
      <x:c t="str">
        <x:v>8590729015611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72925MAT</x:v>
      </x:c>
      <x:c t="str">
        <x:v>POLYSAN FLEXIA öntöttmárvány zuhanytálca, 100x90cm, matt fehér</x:v>
      </x:c>
      <x:c t="str">
        <x:v>SAPHO</x:v>
      </x:c>
      <x:c t="str">
        <x:v>8590729019169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2025.02</x:v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72928.1010</x:v>
      </x:c>
      <x:c t="str">
        <x:v>POLYSAN TIGRA L aszimmetrikus kád, balos, Active Hydro, 150x75x46cm, króm</x:v>
      </x:c>
      <x:c t="str">
        <x:v>SAPHO</x:v>
      </x:c>
      <x:c t="str">
        <x:v>8590729062158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72928.3010</x:v>
      </x:c>
      <x:c t="str">
        <x:v>POLYSAN TIGRA L aszimmetrikus kád, balos, Attraction Hydro, 150x75x46cm, króm</x:v>
      </x:c>
      <x:c t="str">
        <x:v>SAPHO</x:v>
      </x:c>
      <x:c t="str">
        <x:v>8590729062172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72928.5010</x:v>
      </x:c>
      <x:c t="str">
        <x:v>POLYSAN TIGRA L aszimmetrikus kád, balos, Highline Hydro, 150x75x46cm, króm</x:v>
      </x:c>
      <x:c t="str">
        <x:v>SAPHO</x:v>
      </x:c>
      <x:c t="str">
        <x:v>8590729062196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57033999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72933.1010</x:v>
      </x:c>
      <x:c t="str">
        <x:v>POLYSAN TIGRA R aszimmetrikus kád, jobbos, Active Hydro, 150x75x46 cm, króm</x:v>
      </x:c>
      <x:c t="str">
        <x:v>SAPHO</x:v>
      </x:c>
      <x:c t="str">
        <x:v>8590729064350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859000.0000</x:v>
      </x:c>
      <x:c t="str">
        <x:v>újdonság: 2025.01</x:v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72933.3010</x:v>
      </x:c>
      <x:c t="str">
        <x:v>POLYSAN TIGRA R aszimmetrikus kád, jobbos, Attraction Hydro, 150x75x46 cm, króm</x:v>
      </x:c>
      <x:c t="str">
        <x:v>SAPHO</x:v>
      </x:c>
      <x:c t="str">
        <x:v>8590729064374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1034000.0000</x:v>
      </x:c>
      <x:c t="str">
        <x:v>újdonság: 2025.01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72933.5010</x:v>
      </x:c>
      <x:c t="str">
        <x:v>POLYSAN TIGRA R aszimmetrikus kád, jobbos, Highline Hydro, 150x75x46 cm, króm</x:v>
      </x:c>
      <x:c t="str">
        <x:v>SAPHO</x:v>
      </x:c>
      <x:c t="str">
        <x:v>8590729064398</x:v>
      </x:c>
      <x:c t="str">
        <x:v>db        </x:v>
      </x:c>
      <x:c t="str">
        <x:v>39221000</x:v>
      </x:c>
      <x:c t="n">
        <x:v>40.5600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1269000.0000</x:v>
      </x:c>
      <x:c t="str">
        <x:v>újdonság: 2025.01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188x83x69cm,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188x83x69cm,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188x83x69cm,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167,5x76x71cm,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167,5x76x71cm,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167,5x76x71cm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158x76x71cm,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158x76x71cm,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158x76x71cm,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171x81x46cm,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150x75x46cm,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170x85x58cm,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72976.31</x:v>
      </x:c>
      <x:c t="str">
        <x:v>POLYSAN PAGODA szabadonálló kád, 170x85x58cm, matt szürke</x:v>
      </x:c>
      <x:c t="str">
        <x:v>SAPHO</x:v>
      </x:c>
      <x:c t="str">
        <x:v>8590729013303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72976.32</x:v>
      </x:c>
      <x:c t="str">
        <x:v>POLYSAN PAGODA szabadonálló kád, 170x85x58cm, fehér/matt szürke</x:v>
      </x:c>
      <x:c t="str">
        <x:v>SAPHO</x:v>
      </x:c>
      <x:c t="str">
        <x:v>8590729013310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72976.51</x:v>
      </x:c>
      <x:c t="str">
        <x:v>POLYSAN PAGODA szabadonálló kád, 170x85x58cm, matt antracit</x:v>
      </x:c>
      <x:c t="str">
        <x:v>SAPHO</x:v>
      </x:c>
      <x:c t="str">
        <x:v>8590729013327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72976.52</x:v>
      </x:c>
      <x:c t="str">
        <x:v>POLYSAN PAGODA szabadonálló kád, 170x85x58cm, fehér/matt antracit</x:v>
      </x:c>
      <x:c t="str">
        <x:v>SAPHO</x:v>
      </x:c>
      <x:c t="str">
        <x:v>8590729013334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72976.71</x:v>
      </x:c>
      <x:c t="str">
        <x:v>POLYSAN PAGODA szabadonálló kád, 170x85x58cm, matt barna</x:v>
      </x:c>
      <x:c t="str">
        <x:v>SAPHO</x:v>
      </x:c>
      <x:c t="str">
        <x:v>8590729013341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72976.72</x:v>
      </x:c>
      <x:c t="str">
        <x:v>POLYSAN PAGODA szabadonálló kád, 170x85x58cm, fehér/matt barna</x:v>
      </x:c>
      <x:c t="str">
        <x:v>SAPHO</x:v>
      </x:c>
      <x:c t="str">
        <x:v>8590729013358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72976.81</x:v>
      </x:c>
      <x:c t="str">
        <x:v>POLYSAN PAGODA szabadonálló kád, 170x85x58cm, matt bézs</x:v>
      </x:c>
      <x:c t="str">
        <x:v>SAPHO</x:v>
      </x:c>
      <x:c t="str">
        <x:v>8590729013365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72976.82</x:v>
      </x:c>
      <x:c t="str">
        <x:v>POLYSAN PAGODA szabadonálló kád, 170x85x58cm, fehér/matt bézs</x:v>
      </x:c>
      <x:c t="str">
        <x:v>SAPHO</x:v>
      </x:c>
      <x:c t="str">
        <x:v>8590729013372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1090000.0000</x:v>
      </x:c>
      <x:c t="str">
        <x:v>újdonság: 2025.02</x:v>
      </x:c>
    </x:row>
    <x:row>
      <x:c t="str">
        <x:v>72976MAT</x:v>
      </x:c>
      <x:c t="str">
        <x:v>POLYSAN PAGODA szabadonálló kád, 170x85x58cm, matt fehér</x:v>
      </x:c>
      <x:c t="str">
        <x:v>SAPHO</x:v>
      </x:c>
      <x:c t="str">
        <x:v>8590729019275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1190000.0000</x:v>
      </x:c>
      <x:c t="str">
        <x:v>újdonság: 2025.02</x:v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57033999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73211.1010</x:v>
      </x:c>
      <x:c t="str">
        <x:v>POLYSAN ROYAL kör alakú kád, Active Hydro, 172x49cm, króm</x:v>
      </x:c>
      <x:c t="str">
        <x:v>SAPHO</x:v>
      </x:c>
      <x:c t="str">
        <x:v>8590729061557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1234000.0000</x:v>
      </x:c>
      <x:c t="str">
        <x:v>újdonság: 2025.01</x:v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73211.3010</x:v>
      </x:c>
      <x:c t="str">
        <x:v>POLYSAN ROYAL kör alakú kád, Attraction Hydro, 172x49cm, króm</x:v>
      </x:c>
      <x:c t="str">
        <x:v>SAPHO</x:v>
      </x:c>
      <x:c t="str">
        <x:v>8590729061571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1414000.0000</x:v>
      </x:c>
      <x:c t="str">
        <x:v>újdonság: 2025.01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73211.5010</x:v>
      </x:c>
      <x:c t="str">
        <x:v>POLYSAN ROYAL kör alakú kád, Highline Hydro, 172x49cm, króm</x:v>
      </x:c>
      <x:c t="str">
        <x:v>SAPHO</x:v>
      </x:c>
      <x:c t="str">
        <x:v>8590729061595</x:v>
      </x:c>
      <x:c t="str">
        <x:v>db        </x:v>
      </x:c>
      <x:c t="str">
        <x:v>39221000</x:v>
      </x:c>
      <x:c t="n">
        <x:v>78.2300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1669000.0000</x:v>
      </x:c>
      <x:c t="str">
        <x:v>újdonság: 2025.01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20500.0000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kifutott: 2025.02</x:v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>kiárusítás: 2025.03</x:v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73611.1010</x:v>
      </x:c>
      <x:c t="str">
        <x:v>POLYSAN CLEO kád, Active Hydro, 160x70x48cm, króm</x:v>
      </x:c>
      <x:c t="str">
        <x:v>SAPHO</x:v>
      </x:c>
      <x:c t="str">
        <x:v>8590729054573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864000.0000</x:v>
      </x:c>
      <x:c t="str">
        <x:v>újdonság: 2025.01</x:v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73611.3010</x:v>
      </x:c>
      <x:c t="str">
        <x:v>POLYSAN CLEO kád, Attraction Hydro, 160x70x48cm, króm</x:v>
      </x:c>
      <x:c t="str">
        <x:v>SAPHO</x:v>
      </x:c>
      <x:c t="str">
        <x:v>8590729054597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73611.5010</x:v>
      </x:c>
      <x:c t="str">
        <x:v>POLYSAN CLEO kád, Highline Hydro, 160x70x48cm, króm</x:v>
      </x:c>
      <x:c t="str">
        <x:v>SAPHO</x:v>
      </x:c>
      <x:c t="str">
        <x:v>8590729054610</x:v>
      </x:c>
      <x:c t="str">
        <x:v>db        </x:v>
      </x:c>
      <x:c t="str">
        <x:v>39221000</x:v>
      </x:c>
      <x:c t="n">
        <x:v>41.5900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1279000.0000</x:v>
      </x:c>
      <x:c t="str">
        <x:v>újdonság: 2025.01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46000.0000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45000.0000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7418K08</x:v>
      </x:c>
      <x:c t="str">
        <x:v>GSI WCLEAN fali WC integrált bidéfunkcióval, dual matt kréta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7418K09</x:v>
      </x:c>
      <x:c t="str">
        <x:v>GSI WCLEAN fali WC integrált bidéfunkcióval, dual matt fehér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7418K11</x:v>
      </x:c>
      <x:c t="str">
        <x:v>GSI WCLEAN fali WC integrált bidéfunkcióval, Extraglaze</x:v>
      </x:c>
      <x:c t="str">
        <x:v>SAPHO</x:v>
      </x:c>
      <x:c t="str">
        <x:v>8057729350512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1490000.0000</x:v>
      </x:c>
      <x:c t="str">
        <x:v>újdonság: 2025.02</x:v>
      </x:c>
    </x:row>
    <x:row>
      <x:c t="str">
        <x:v>7418K17</x:v>
      </x:c>
      <x:c t="str">
        <x:v>GSI WCLEAN fali WC integrált bidéfunkcióval, dual matt szürke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7418K26</x:v>
      </x:c>
      <x:c t="str">
        <x:v>GSI WCLEAN fali WC integrált bidéfunkcióval, dual matt fekete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2240000.0000</x:v>
      </x:c>
      <x:c t="str">
        <x:v>újdonság: 2025.02</x:v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74211.1010</x:v>
      </x:c>
      <x:c t="str">
        <x:v>POLYSAN ROYAL sarok kád, Active Hydro, 173x173x49cm, króm</x:v>
      </x:c>
      <x:c t="str">
        <x:v>SAPHO</x:v>
      </x:c>
      <x:c t="str">
        <x:v>8590729061496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74211.3010</x:v>
      </x:c>
      <x:c t="str">
        <x:v>POLYSAN ROYAL sarok kád, Attraction Hydro, 173x173x49cm, króm</x:v>
      </x:c>
      <x:c t="str">
        <x:v>SAPHO</x:v>
      </x:c>
      <x:c t="str">
        <x:v>8590729061519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1434000.0000</x:v>
      </x:c>
      <x:c t="str">
        <x:v>újdonság: 2025.01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74211.5010</x:v>
      </x:c>
      <x:c t="str">
        <x:v>POLYSAN ROYAL sarok kád, Highline Hydro, 173x173x49cm, króm</x:v>
      </x:c>
      <x:c t="str">
        <x:v>SAPHO</x:v>
      </x:c>
      <x:c t="str">
        <x:v>8590729061533</x:v>
      </x:c>
      <x:c t="str">
        <x:v>db        </x:v>
      </x:c>
      <x:c t="str">
        <x:v>39221000</x:v>
      </x:c>
      <x:c t="n">
        <x:v>77.9700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1689000.0000</x:v>
      </x:c>
      <x:c t="str">
        <x:v>újdonság: 2025.01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1450.0000</x:v>
      </x:c>
      <x:c t="str">
        <x:v>kifutott: 2025.03</x:v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kifutott: 2025.03</x:v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74611.1010</x:v>
      </x:c>
      <x:c t="str">
        <x:v>POLYSAN CLEO kád, Active Hydro, 170x70x48cm, króm</x:v>
      </x:c>
      <x:c t="str">
        <x:v>SAPHO</x:v>
      </x:c>
      <x:c t="str">
        <x:v>8590729054696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899000.0000</x:v>
      </x:c>
      <x:c t="str">
        <x:v>újdonság: 2025.01</x:v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74611.3010</x:v>
      </x:c>
      <x:c t="str">
        <x:v>POLYSAN CLEO kád, Attraction Hydro, 170x70x48cm, króm</x:v>
      </x:c>
      <x:c t="str">
        <x:v>SAPHO</x:v>
      </x:c>
      <x:c t="str">
        <x:v>8590729054719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1074000.0000</x:v>
      </x:c>
      <x:c t="str">
        <x:v>újdonság: 2025.01</x:v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74611.5010</x:v>
      </x:c>
      <x:c t="str">
        <x:v>POLYSAN CLEO kád, Highline Hydro, 170x70x48cm, króm</x:v>
      </x:c>
      <x:c t="str">
        <x:v>SAPHO</x:v>
      </x:c>
      <x:c t="str">
        <x:v>8590729054733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1309000.0000</x:v>
      </x:c>
      <x:c t="str">
        <x:v>újdonság: 2025.01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800mm, transzparent üveg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900mm, transzparent üveg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1000mm, transzparent üveg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1100mm, transzparent üveg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1200mm, transzparent üveg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36000.0000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43500.0000</x:v>
      </x:c>
      <x:c t="str">
        <x:v/>
      </x:c>
    </x:row>
    <x:row>
      <x:c t="str">
        <x:v>7532.310.5</x:v>
      </x:c>
      <x:c t="str">
        <x:v>OMP TEA klik-klak mosdólefolyó, 5/4“, 10-45mm, króm</x:v>
      </x:c>
      <x:c t="str">
        <x:v>SAPHO</x:v>
      </x:c>
      <x:c t="str">
        <x:v>8019952189710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>újdonság: 2025.03</x:v>
      </x:c>
    </x:row>
    <x:row>
      <x:c t="str">
        <x:v>7532.310.5X</x:v>
      </x:c>
      <x:c t="str">
        <x:v>OMP TEA klik-klak mosdólefolyó, 5/4“, 10-45mm, matt fekete</x:v>
      </x:c>
      <x:c t="str">
        <x:v>SAPHO</x:v>
      </x:c>
      <x:c t="str">
        <x:v>8019952189727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7532.310.5XD</x:v>
      </x:c>
      <x:c t="str">
        <x:v>OMP TEA klik-klak mosdólefolyó, 5/4“, 10-45mm, matt fehér</x:v>
      </x:c>
      <x:c t="str">
        <x:v>SAPHO</x:v>
      </x:c>
      <x:c t="str">
        <x:v>8019952189734</x:v>
      </x:c>
      <x:c t="str">
        <x:v>db        </x:v>
      </x:c>
      <x:c t="str">
        <x:v>74182000</x:v>
      </x:c>
      <x:c t="n">
        <x:v>0.3060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14400.0000</x:v>
      </x:c>
      <x:c t="str">
        <x:v>újdonság: 2025.03</x:v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19500.0000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170x100x44cm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76111.1010</x:v>
      </x:c>
      <x:c t="str">
        <x:v>POLYSAN MAMBA kád, balos, Active Hydro, 170x100x45cm, króm</x:v>
      </x:c>
      <x:c t="str">
        <x:v>SAPHO</x:v>
      </x:c>
      <x:c t="str">
        <x:v>8590729060116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76111.3010</x:v>
      </x:c>
      <x:c t="str">
        <x:v>POLYSAN MAMBA kád, balos, Attraction Hydro, 170x100x45cm, króm</x:v>
      </x:c>
      <x:c t="str">
        <x:v>SAPHO</x:v>
      </x:c>
      <x:c t="str">
        <x:v>8590729060130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76111.5010</x:v>
      </x:c>
      <x:c t="str">
        <x:v>POLYSAN MAMBA kád, balos, Highline Hydro, 170x100x45cm, króm</x:v>
      </x:c>
      <x:c t="str">
        <x:v>SAPHO</x:v>
      </x:c>
      <x:c t="str">
        <x:v>8590729060154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SWIRLFLUSH COMMUNITY fali WC, Swirlflush, 36x70cm,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SWIRLFLUSH COMMUNITY fali WC, 36x70cm, dual-matt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>kifutott: 2025.02</x:v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sarokmerevítő, króm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329000.0000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170x100x44cm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77111.1010</x:v>
      </x:c>
      <x:c t="str">
        <x:v>POLYSAN MAMBA kád, jobbos, Active Hydro, 170x100x45cm, króm</x:v>
      </x:c>
      <x:c t="str">
        <x:v>SAPHO</x:v>
      </x:c>
      <x:c t="str">
        <x:v>8590729060239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77111.3010</x:v>
      </x:c>
      <x:c t="str">
        <x:v>POLYSAN MAMBA kád, jobbos, Attraction Hydro, 170x100x45cm, króm</x:v>
      </x:c>
      <x:c t="str">
        <x:v>SAPHO</x:v>
      </x:c>
      <x:c t="str">
        <x:v>8590729060253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77111.5010</x:v>
      </x:c>
      <x:c t="str">
        <x:v>POLYSAN MAMBA kád, jobbos, Highline Hydro, 170x100x45cm, króm</x:v>
      </x:c>
      <x:c t="str">
        <x:v>SAPHO</x:v>
      </x:c>
      <x:c t="str">
        <x:v>8590729060277</x:v>
      </x:c>
      <x:c t="str">
        <x:v>db        </x:v>
      </x:c>
      <x:c t="str">
        <x:v>39221000</x:v>
      </x:c>
      <x:c t="n">
        <x:v>52.0600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16.5000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77511.1010</x:v>
      </x:c>
      <x:c t="str">
        <x:v>POLYSAN LILY kád, Active Hydro, 130x70x39cm, króm</x:v>
      </x:c>
      <x:c t="str">
        <x:v>SAPHO</x:v>
      </x:c>
      <x:c t="str">
        <x:v>8590729057123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799000.0000</x:v>
      </x:c>
      <x:c t="str">
        <x:v>újdonság: 2025.01</x:v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77511.3010</x:v>
      </x:c>
      <x:c t="str">
        <x:v>POLYSAN LILY kád, Attraction Hydro, 130x70x39cm, króm</x:v>
      </x:c>
      <x:c t="str">
        <x:v>SAPHO</x:v>
      </x:c>
      <x:c t="str">
        <x:v>8590729057161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77511.5010</x:v>
      </x:c>
      <x:c t="str">
        <x:v>POLYSAN LILY kád, Highline Hydro, 130x70x39cm, króm</x:v>
      </x:c>
      <x:c t="str">
        <x:v>SAPHO</x:v>
      </x:c>
      <x:c t="str">
        <x:v>8590729057185</x:v>
      </x:c>
      <x:c t="str">
        <x:v>db        </x:v>
      </x:c>
      <x:c t="str">
        <x:v>39221000</x:v>
      </x:c>
      <x:c t="n">
        <x:v>33.4100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1189000.0000</x:v>
      </x:c>
      <x:c t="str">
        <x:v>újdonság: 2025.01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15.5000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77922.31</x:v>
      </x:c>
      <x:c t="str">
        <x:v>POLYSAN FLEXIA öntöttmárvány zuhanytálca, 120x80cm, matt szürke</x:v>
      </x:c>
      <x:c t="str">
        <x:v>SAPHO</x:v>
      </x:c>
      <x:c t="str">
        <x:v>8590729015666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77922.51</x:v>
      </x:c>
      <x:c t="str">
        <x:v>POLYSAN FLEXIA öntöttmárvány zuhanytálca, 120x80cm, matt antracit</x:v>
      </x:c>
      <x:c t="str">
        <x:v>SAPHO</x:v>
      </x:c>
      <x:c t="str">
        <x:v>8590729015673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77922.71</x:v>
      </x:c>
      <x:c t="str">
        <x:v>POLYSAN FLEXIA öntöttmárvány zuhanytálca, 120x80cm, matt barna</x:v>
      </x:c>
      <x:c t="str">
        <x:v>SAPHO</x:v>
      </x:c>
      <x:c t="str">
        <x:v>8590729015680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77922.81</x:v>
      </x:c>
      <x:c t="str">
        <x:v>POLYSAN FLEXIA öntöttmárvány zuhanytálca, 120x80cm, matt bézs</x:v>
      </x:c>
      <x:c t="str">
        <x:v>SAPHO</x:v>
      </x:c>
      <x:c t="str">
        <x:v>8590729015697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77922MAT</x:v>
      </x:c>
      <x:c t="str">
        <x:v>POLYSAN FLEXIA öntöttmárvány zuhanytálca, 120x80cm, matt fehér</x:v>
      </x:c>
      <x:c t="str">
        <x:v>SAPHO</x:v>
      </x:c>
      <x:c t="str">
        <x:v>8590729019183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>újdonság: 2025.02</x:v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78119.1010</x:v>
      </x:c>
      <x:c t="str">
        <x:v>POLYSAN VIVA aszimmetrikus kád, jobbos, Active Hydro, 175x80x47cm, króm</x:v>
      </x:c>
      <x:c t="str">
        <x:v>SAPHO</x:v>
      </x:c>
      <x:c t="str">
        <x:v>8590729079002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954000.0000</x:v>
      </x:c>
      <x:c t="str">
        <x:v>újdonság: 2025.01</x:v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78119.3010</x:v>
      </x:c>
      <x:c t="str">
        <x:v>POLYSAN VIVA aszimmetrikus kád, jobbos, Attraction Hydro, 175x80x47cm, króm</x:v>
      </x:c>
      <x:c t="str">
        <x:v>SAPHO</x:v>
      </x:c>
      <x:c t="str">
        <x:v>8590729078852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1129000.0000</x:v>
      </x:c>
      <x:c t="str">
        <x:v>újdonság: 2025.01</x:v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78119.5010</x:v>
      </x:c>
      <x:c t="str">
        <x:v>POLYSAN VIVA aszimmetrikus kád, jobbos, Highline Hydro, 175x80x47cm, króm</x:v>
      </x:c>
      <x:c t="str">
        <x:v>SAPHO</x:v>
      </x:c>
      <x:c t="str">
        <x:v>8590729078876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1364000.0000</x:v>
      </x:c>
      <x:c t="str">
        <x:v>újdonság: 2025.01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>kifutott: 2025.01</x:v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>kifutott: 2025.01</x:v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78119M.41</x:v>
      </x:c>
      <x:c t="str">
        <x:v>POLYSAN VIVA R MONOLITH aszimmetrikus kád, 170x75x60cm, fehér/carina</x:v>
      </x:c>
      <x:c t="str">
        <x:v>SAPHO</x:v>
      </x:c>
      <x:c t="str">
        <x:v>8590729078357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78119M.42</x:v>
      </x:c>
      <x:c t="str">
        <x:v>POLYSAN VIVA R MONOLITH aszimmetrikus kád, 170x75x60cm, fehér/siena</x:v>
      </x:c>
      <x:c t="str">
        <x:v>SAPHO</x:v>
      </x:c>
      <x:c t="str">
        <x:v>8590729078364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78119M.43</x:v>
      </x:c>
      <x:c t="str">
        <x:v>POLYSAN VIVA R MONOLITH aszimmetrikus kád, 170x75x60cm, fehér/agila</x:v>
      </x:c>
      <x:c t="str">
        <x:v>SAPHO</x:v>
      </x:c>
      <x:c t="str">
        <x:v>8590729078371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78119M.44</x:v>
      </x:c>
      <x:c t="str">
        <x:v>POLYSAN VIVA R MONOLITH aszimmetrikus kád, 170x75x60cm, fehér/verde</x:v>
      </x:c>
      <x:c t="str">
        <x:v>SAPHO</x:v>
      </x:c>
      <x:c t="str">
        <x:v>8590729078388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1344000.0000</x:v>
      </x:c>
      <x:c t="str">
        <x:v>újdonság: 2025.03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78511.1010</x:v>
      </x:c>
      <x:c t="str">
        <x:v>POLYSAN QUEST egyenes kád, Active Hydro, 180x100x49cm, króm</x:v>
      </x:c>
      <x:c t="str">
        <x:v>SAPHO</x:v>
      </x:c>
      <x:c t="str">
        <x:v>8590729061250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1079000.0000</x:v>
      </x:c>
      <x:c t="str">
        <x:v>újdonság: 2025.01</x:v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78511.3010</x:v>
      </x:c>
      <x:c t="str">
        <x:v>POLYSAN QUEST egyenes kád, Attraction Hydro, 180x100x49cm, króm</x:v>
      </x:c>
      <x:c t="str">
        <x:v>SAPHO</x:v>
      </x:c>
      <x:c t="str">
        <x:v>8590729061274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1254000.0000</x:v>
      </x:c>
      <x:c t="str">
        <x:v>újdonság: 2025.01</x:v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78511.5010</x:v>
      </x:c>
      <x:c t="str">
        <x:v>POLYSAN QUEST egyenes kád, Highline Hydro, 180x100x49cm, króm</x:v>
      </x:c>
      <x:c t="str">
        <x:v>SAPHO</x:v>
      </x:c>
      <x:c t="str">
        <x:v>8590729061298</x:v>
      </x:c>
      <x:c t="str">
        <x:v>db        </x:v>
      </x:c>
      <x:c t="str">
        <x:v>39221000</x:v>
      </x:c>
      <x:c t="n">
        <x:v>44.2900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1514000.0000</x:v>
      </x:c>
      <x:c t="str">
        <x:v>újdonság: 2025.01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>kifutott: 2025.01</x:v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újdonság: 2024.05</x:v>
      </x:c>
    </x:row>
    <x:row>
      <x:c t="str">
        <x:v>78531.1010</x:v>
      </x:c>
      <x:c t="str">
        <x:v>POLYSAN QUEST egyenes kád, Active Hydro, 190x100x49cm, króm</x:v>
      </x:c>
      <x:c t="str">
        <x:v>SAPHO</x:v>
      </x:c>
      <x:c t="str">
        <x:v>8590729061311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1104000.0000</x:v>
      </x:c>
      <x:c t="str">
        <x:v>újdonság: 2025.01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újdonság: 2024.05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újdonság: 2024.05</x:v>
      </x:c>
    </x:row>
    <x:row>
      <x:c t="str">
        <x:v>78531.3010</x:v>
      </x:c>
      <x:c t="str">
        <x:v>POLYSAN QUEST egyenes kád, Attraction Hydro, 190x100x49cm, króm</x:v>
      </x:c>
      <x:c t="str">
        <x:v>SAPHO</x:v>
      </x:c>
      <x:c t="str">
        <x:v>8590729061335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78531.5010</x:v>
      </x:c>
      <x:c t="str">
        <x:v>POLYSAN QUEST egyenes kád, Highline Hydro, 190x100x49cm, króm</x:v>
      </x:c>
      <x:c t="str">
        <x:v>SAPHO</x:v>
      </x:c>
      <x:c t="str">
        <x:v>8590729061359</x:v>
      </x:c>
      <x:c t="str">
        <x:v>db        </x:v>
      </x:c>
      <x:c t="str">
        <x:v>39221000</x:v>
      </x:c>
      <x:c t="n">
        <x:v>64.5000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1539000.0000</x:v>
      </x:c>
      <x:c t="str">
        <x:v>újdonság: 2025.01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78731.1010</x:v>
      </x:c>
      <x:c t="str">
        <x:v>POLYSAN MARLENE kád, Active Hydro, 200x90x48cm, króm</x:v>
      </x:c>
      <x:c t="str">
        <x:v>SAPHO</x:v>
      </x:c>
      <x:c t="str">
        <x:v>8590729060475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78731.3010</x:v>
      </x:c>
      <x:c t="str">
        <x:v>POLYSAN MARLENE kád, Attraction Hydro, 200x90x48cm, króm</x:v>
      </x:c>
      <x:c t="str">
        <x:v>SAPHO</x:v>
      </x:c>
      <x:c t="str">
        <x:v>8590729060499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1284000.0000</x:v>
      </x:c>
      <x:c t="str">
        <x:v>újdonság: 2025.01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78731.5010</x:v>
      </x:c>
      <x:c t="str">
        <x:v>POLYSAN MARLENE kád, Highline Hydro, 200x90x48cm, króm</x:v>
      </x:c>
      <x:c t="str">
        <x:v>SAPHO</x:v>
      </x:c>
      <x:c t="str">
        <x:v>8590729060512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1544000.0000</x:v>
      </x:c>
      <x:c t="str">
        <x:v>újdonság: 2025.01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>kifutott: 2025.01</x:v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78771.1010</x:v>
      </x:c>
      <x:c t="str">
        <x:v>POLYSAN ANDRA R aszimmetrikus kád, jobbos, Active Hydro, 180x90x45cm, króm</x:v>
      </x:c>
      <x:c t="str">
        <x:v>SAPHO</x:v>
      </x:c>
      <x:c t="str">
        <x:v>8590729002932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78771.3010</x:v>
      </x:c>
      <x:c t="str">
        <x:v>POLYSAN ANDRA R aszimmetrikus kád, jobbos, Attraction Hydro, 180x90x45cm, króm</x:v>
      </x:c>
      <x:c t="str">
        <x:v>SAPHO</x:v>
      </x:c>
      <x:c t="str">
        <x:v>8590729002963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78771.5010</x:v>
      </x:c>
      <x:c t="str">
        <x:v>POLYSAN ANDRA R aszimmetrikus kád, jobbos, Highline Hydro, 180x90x45cm, króm</x:v>
      </x:c>
      <x:c t="str">
        <x:v>SAPHO</x:v>
      </x:c>
      <x:c t="str">
        <x:v>8590729002987</x:v>
      </x:c>
      <x:c t="str">
        <x:v>db        </x:v>
      </x:c>
      <x:c t="str">
        <x:v>39221000</x:v>
      </x:c>
      <x:c t="n">
        <x:v>56.6900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1439000.0000</x:v>
      </x:c>
      <x:c t="str">
        <x:v>újdonság: 2025.01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>kifutott: 2025.01</x:v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79119.1010</x:v>
      </x:c>
      <x:c t="str">
        <x:v>POLYSAN VIVA O kád, Active Hydro, 175x80x47cm, króm</x:v>
      </x:c>
      <x:c t="str">
        <x:v>SAPHO</x:v>
      </x:c>
      <x:c t="str">
        <x:v>8590729079057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974000.0000</x:v>
      </x:c>
      <x:c t="str">
        <x:v>újdonság: 2025.01</x:v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79119.3010</x:v>
      </x:c>
      <x:c t="str">
        <x:v>POLYSAN VIVA O kád, Attraction Hydro, 175x80x47cm, króm</x:v>
      </x:c>
      <x:c t="str">
        <x:v>SAPHO</x:v>
      </x:c>
      <x:c t="str">
        <x:v>8590729079071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1149000.0000</x:v>
      </x:c>
      <x:c t="str">
        <x:v>újdonság: 2025.01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79119.5010</x:v>
      </x:c>
      <x:c t="str">
        <x:v>POLYSAN VIVA O kád, Highline Hydro, 175x80x47cm, króm</x:v>
      </x:c>
      <x:c t="str">
        <x:v>SAPHO</x:v>
      </x:c>
      <x:c t="str">
        <x:v>8590729079095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1384000.0000</x:v>
      </x:c>
      <x:c t="str">
        <x:v>újdonság: 2025.01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8590913115202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159,5x70,5x49,5cm,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159,5x70,5x50cm,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26000.0000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81111.1010</x:v>
      </x:c>
      <x:c t="str">
        <x:v>POLYSAN ANDRA L asszimetrikus kád, balos, Active Hydro, 170x90x45cm, króm</x:v>
      </x:c>
      <x:c t="str">
        <x:v>SAPHO</x:v>
      </x:c>
      <x:c t="str">
        <x:v>8590729002703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81111.3010</x:v>
      </x:c>
      <x:c t="str">
        <x:v>POLYSAN ANDRA L asszimetrikus kád, balos, Attraction Hydro, 170x90x45cm, króm</x:v>
      </x:c>
      <x:c t="str">
        <x:v>SAPHO</x:v>
      </x:c>
      <x:c t="str">
        <x:v>8590729002727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81111.5010</x:v>
      </x:c>
      <x:c t="str">
        <x:v>POLYSAN ANDRA L asszimetrikus kád, balos, Highline Hydro, 170x90x45cm, króm</x:v>
      </x:c>
      <x:c t="str">
        <x:v>SAPHO</x:v>
      </x:c>
      <x:c t="str">
        <x:v>8590729002772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81511.1010</x:v>
      </x:c>
      <x:c t="str">
        <x:v>POLYSAN ANDRA R asszimetrikus kád, jobbos, Active Hydro, 170x90x45cm, króm</x:v>
      </x:c>
      <x:c t="str">
        <x:v>SAPHO</x:v>
      </x:c>
      <x:c t="str">
        <x:v>8590729002796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984000.0000</x:v>
      </x:c>
      <x:c t="str">
        <x:v>újdonság: 2025.01</x:v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81511.3010</x:v>
      </x:c>
      <x:c t="str">
        <x:v>POLYSAN ANDRA R asszimetrikus kád, jobbos, Attraction Hydro, 170x90x45cm, króm</x:v>
      </x:c>
      <x:c t="str">
        <x:v>SAPHO</x:v>
      </x:c>
      <x:c t="str">
        <x:v>8590729002826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1159000.0000</x:v>
      </x:c>
      <x:c t="str">
        <x:v>újdonság: 2025.01</x:v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81511.5010</x:v>
      </x:c>
      <x:c t="str">
        <x:v>POLYSAN ANDRA R asszimetrikus kád, jobbos, Highline Hydro, 170x90x45cm, króm</x:v>
      </x:c>
      <x:c t="str">
        <x:v>SAPHO</x:v>
      </x:c>
      <x:c t="str">
        <x:v>8590729002840</x:v>
      </x:c>
      <x:c t="str">
        <x:v>db        </x:v>
      </x:c>
      <x:c t="str">
        <x:v>39221000</x:v>
      </x:c>
      <x:c t="n">
        <x:v>54.6900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1419000.0000</x:v>
      </x:c>
      <x:c t="str">
        <x:v>újdonság: 2025.01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>kifutott: 2025.01</x:v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>kifutott: 2025.01</x:v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81521.1010</x:v>
      </x:c>
      <x:c t="str">
        <x:v>POLYSAN ANDRA L aszimmetrikus kád, balos, Active Hydro, 160x90x45cm, króm</x:v>
      </x:c>
      <x:c t="str">
        <x:v>SAPHO</x:v>
      </x:c>
      <x:c t="str">
        <x:v>8590729002574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81521.2010</x:v>
      </x:c>
      <x:c t="str">
        <x:v>POLYSAN ANDRA L aszimmetrikus kád, balos, Active Hydro, 160x90x45cm, króm</x:v>
      </x:c>
      <x:c t="str">
        <x:v>SAPHO</x:v>
      </x:c>
      <x:c t="str">
        <x:v>8590729002581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81521.3010</x:v>
      </x:c>
      <x:c t="str">
        <x:v>POLYSAN ANDRA L aszimmetrikus kád, balos, Attraction Hydro, 160x90x45cm, króm</x:v>
      </x:c>
      <x:c t="str">
        <x:v>SAPHO</x:v>
      </x:c>
      <x:c t="str">
        <x:v>8590729002598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81521.4010</x:v>
      </x:c>
      <x:c t="str">
        <x:v>POLYSAN ANDRA L aszimmetrikus kád, balos, Active Hydro, 160x90x45cm, króm</x:v>
      </x:c>
      <x:c t="str">
        <x:v>SAPHO</x:v>
      </x:c>
      <x:c t="str">
        <x:v>8590729002604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1764000.0000</x:v>
      </x:c>
      <x:c t="str">
        <x:v>újdonság: 2025.01</x:v>
      </x:c>
    </x:row>
    <x:row>
      <x:c t="str">
        <x:v>81521.5010</x:v>
      </x:c>
      <x:c t="str">
        <x:v>POLYSAN ANDRA L aszimmetrikus kád, balos, Highline Hydro, 160x90x45cm, króm</x:v>
      </x:c>
      <x:c t="str">
        <x:v>SAPHO</x:v>
      </x:c>
      <x:c t="str">
        <x:v>8590729002611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81521.6010</x:v>
      </x:c>
      <x:c t="str">
        <x:v>POLYSAN ANDRA L aszimmetrikus kád, balos, Active Hydro, 160x90x45cm, króm</x:v>
      </x:c>
      <x:c t="str">
        <x:v>SAPHO</x:v>
      </x:c>
      <x:c t="str">
        <x:v>8590729002628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2214000.0000</x:v>
      </x:c>
      <x:c t="str">
        <x:v>újdonság: 2025.01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újra elérhető: 2025.03</x:v>
      </x:c>
    </x:row>
    <x:row>
      <x:c t="str">
        <x:v>81541.1010</x:v>
      </x:c>
      <x:c t="str">
        <x:v>POLYSAN ANDRA R aszimmetrikus kád, jobbos Active Hydro, 160x90x45cm, króm</x:v>
      </x:c>
      <x:c t="str">
        <x:v>SAPHO</x:v>
      </x:c>
      <x:c t="str">
        <x:v>8590729002635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969000.0000</x:v>
      </x:c>
      <x:c t="str">
        <x:v>újdonság: 2025.01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újra elérhető: 2025.03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81541.3010</x:v>
      </x:c>
      <x:c t="str">
        <x:v>POLYSAN ANDRA R aszimmetrikus kád, jobbos Attraction Hydro, 160x90x45cm, króm</x:v>
      </x:c>
      <x:c t="str">
        <x:v>SAPHO</x:v>
      </x:c>
      <x:c t="str">
        <x:v>8590729002666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1144000.0000</x:v>
      </x:c>
      <x:c t="str">
        <x:v>újdonság: 2025.01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újra elérhető: 2025.03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81541.5010</x:v>
      </x:c>
      <x:c t="str">
        <x:v>POLYSAN ANDRA R aszimmetrikus kád, jobbos Highline Hydro, 160x90x45cm, króm</x:v>
      </x:c>
      <x:c t="str">
        <x:v>SAPHO</x:v>
      </x:c>
      <x:c t="str">
        <x:v>8590729002680</x:v>
      </x:c>
      <x:c t="str">
        <x:v>db        </x:v>
      </x:c>
      <x:c t="str">
        <x:v>39221000</x:v>
      </x:c>
      <x:c t="n">
        <x:v>52.6900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1399000.0000</x:v>
      </x:c>
      <x:c t="str">
        <x:v>újdonság: 2025.01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82111.1010</x:v>
      </x:c>
      <x:c t="str">
        <x:v>POLYSAN STADIUM ovális kád állvánnyal, Active Hydro, 190x950x46cm, króm</x:v>
      </x:c>
      <x:c t="str">
        <x:v>SAPHO</x:v>
      </x:c>
      <x:c t="str">
        <x:v>8590729061854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999000.0000</x:v>
      </x:c>
      <x:c t="str">
        <x:v>újdonság: 2025.01</x:v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82111.3010</x:v>
      </x:c>
      <x:c t="str">
        <x:v>POLYSAN STADIUM ovális kád állvánnyal, Attraction Hydro, 190x950x46cm, króm</x:v>
      </x:c>
      <x:c t="str">
        <x:v>SAPHO</x:v>
      </x:c>
      <x:c t="str">
        <x:v>8590729061878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1174000.0000</x:v>
      </x:c>
      <x:c t="str">
        <x:v>újdonság: 2025.01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82111.5010</x:v>
      </x:c>
      <x:c t="str">
        <x:v>POLYSAN STADIUM ovális kád állvánnyal, Highline Hydro, 190x950x46cm, króm</x:v>
      </x:c>
      <x:c t="str">
        <x:v>SAPHO</x:v>
      </x:c>
      <x:c t="str">
        <x:v>8590729061892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1409000.0000</x:v>
      </x:c>
      <x:c t="str">
        <x:v>újdonság: 2025.01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30500.0000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85111.1010</x:v>
      </x:c>
      <x:c t="str">
        <x:v>POLYSAN LISA kád, Active Hydro, 150x70x47cm, króm</x:v>
      </x:c>
      <x:c t="str">
        <x:v>SAPHO</x:v>
      </x:c>
      <x:c t="str">
        <x:v>8590729059875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839000.0000</x:v>
      </x:c>
      <x:c t="str">
        <x:v>újdonság: 2025.01</x:v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85111.3010</x:v>
      </x:c>
      <x:c t="str">
        <x:v>POLYSAN LISA kád, Attraction Hydro, 150x70x47cm, króm</x:v>
      </x:c>
      <x:c t="str">
        <x:v>SAPHO</x:v>
      </x:c>
      <x:c t="str">
        <x:v>8590729059899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1009000.0000</x:v>
      </x:c>
      <x:c t="str">
        <x:v>újdonság: 2025.01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85111.5010</x:v>
      </x:c>
      <x:c t="str">
        <x:v>POLYSAN LISA kád, Highline Hydro, 150x70x47cm, króm</x:v>
      </x:c>
      <x:c t="str">
        <x:v>SAPHO</x:v>
      </x:c>
      <x:c t="str">
        <x:v>8590729059912</x:v>
      </x:c>
      <x:c t="str">
        <x:v>db        </x:v>
      </x:c>
      <x:c t="str">
        <x:v>39221000</x:v>
      </x:c>
      <x:c t="n">
        <x:v>40.2800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1224000.0000</x:v>
      </x:c>
      <x:c t="str">
        <x:v>újdonság: 2025.01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15000.0000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86111.1010</x:v>
      </x:c>
      <x:c t="str">
        <x:v>POLYSAN LISA kád, Active Hydro, 160x70x47cm, króm</x:v>
      </x:c>
      <x:c t="str">
        <x:v>SAPHO</x:v>
      </x:c>
      <x:c t="str">
        <x:v>8590729059936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854000.0000</x:v>
      </x:c>
      <x:c t="str">
        <x:v>újdonság: 2025.01</x:v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86111.3010</x:v>
      </x:c>
      <x:c t="str">
        <x:v>POLYSAN LISA kád, Attraction Hydro, 160x70x47cm, króm</x:v>
      </x:c>
      <x:c t="str">
        <x:v>SAPHO</x:v>
      </x:c>
      <x:c t="str">
        <x:v>8590729059950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1024000.0000</x:v>
      </x:c>
      <x:c t="str">
        <x:v>újdonság: 2025.01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86111.5010</x:v>
      </x:c>
      <x:c t="str">
        <x:v>POLYSAN LISA kád, Highline Hydro, 160x70x47cm, króm</x:v>
      </x:c>
      <x:c t="str">
        <x:v>SAPHO</x:v>
      </x:c>
      <x:c t="str">
        <x:v>8590729059974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1244000.0000</x:v>
      </x:c>
      <x:c t="str">
        <x:v>újdonság: 2025.01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36x55cm, ExtraGlaze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36x50cm, ExtraGlaze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8626111</x:v>
      </x:c>
      <x:c t="str">
        <x:v>GSI NORM kerámiamosdó, 120x50cm, ExtraGlaze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8626211</x:v>
      </x:c>
      <x:c t="str">
        <x:v>GSI NORM kerámiamosdó, 120x50cm, 2 furattal, ExtraGlaze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234000.0000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8634011</x:v>
      </x:c>
      <x:c t="str">
        <x:v>GSI NORM kerámiamosdó, 80x50cm, furat nélkül, ExtraGlaze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80000.0000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2024.05</x:v>
      </x:c>
    </x:row>
    <x:row>
      <x:c t="str">
        <x:v>8644011</x:v>
      </x:c>
      <x:c t="str">
        <x:v>GSI NORM kerámiamosdó, 80x50cm, furat nélkül, ExtraGlaze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59000.0000</x:v>
      </x:c>
      <x:c t="str">
        <x:v>újdonság: 2024.05</x:v>
      </x:c>
    </x:row>
    <x:row>
      <x:c t="str">
        <x:v>8685011</x:v>
      </x:c>
      <x:c t="str">
        <x:v>GSI NORM kerámiamosdó, 42x34cm, furat nélkül, ExtraGlaze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124000.0000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87111.1010</x:v>
      </x:c>
      <x:c t="str">
        <x:v>POLYSAN LISA kád, Active Hydro, 170x70x47cm, króm</x:v>
      </x:c>
      <x:c t="str">
        <x:v>SAPHO</x:v>
      </x:c>
      <x:c t="str">
        <x:v>8590729059998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874000.0000</x:v>
      </x:c>
      <x:c t="str">
        <x:v>újdonság: 2025.01</x:v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87111.3010</x:v>
      </x:c>
      <x:c t="str">
        <x:v>POLYSAN LISA kád, Attraction Hydro, 170x70x47cm, króm</x:v>
      </x:c>
      <x:c t="str">
        <x:v>SAPHO</x:v>
      </x:c>
      <x:c t="str">
        <x:v>8590729060017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1044000.0000</x:v>
      </x:c>
      <x:c t="str">
        <x:v>újdonság: 2025.01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87111.5010</x:v>
      </x:c>
      <x:c t="str">
        <x:v>POLYSAN LISA kád, Highline Hydro, 170x70x47cm, króm</x:v>
      </x:c>
      <x:c t="str">
        <x:v>SAPHO</x:v>
      </x:c>
      <x:c t="str">
        <x:v>8590729060031</x:v>
      </x:c>
      <x:c t="str">
        <x:v>db        </x:v>
      </x:c>
      <x:c t="str">
        <x:v>39221000</x:v>
      </x:c>
      <x:c t="n">
        <x:v>43.1500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1259000.0000</x:v>
      </x:c>
      <x:c t="str">
        <x:v>újdonság: 2025.01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37x55cm, ExtraGlaze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kerámiamosdó,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124000.0000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kerámiamosdó,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8788011</x:v>
      </x:c>
      <x:c t="str">
        <x:v>GSI CLASSIC kerámiamosdó,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dual-matt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880211</x:v>
      </x:c>
      <x:c t="str">
        <x:v>GSI SWIRLFLUSH PURA fali WC, 35x46cm,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880226</x:v>
      </x:c>
      <x:c t="str">
        <x:v>GSI PURA fali WC, Swirlflush, 35x46cm, dual-matt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880304</x:v>
      </x:c>
      <x:c t="str">
        <x:v>GSI PURA SWIRLFLUSH álló WC, alsó/hátsó kifolyású, 36x55cm, dual-matt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SWIRLFLUSH álló WC, alsó/hátsó kifolyású, 36x55cm, dual-matt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SWIRLFLUSH álló WC, alsó/hátsó kifolyású, 36x55cm, dual-matt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SWIRLFLUSH álló WC, alsó/hátsó kifolyású, 36x55cm, dual-matt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SWIRLFLUSH álló WC, alsó/hátsó kifolyású, 36x55cm,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>újdonság: 2024.05</x:v>
      </x:c>
    </x:row>
    <x:row>
      <x:c t="str">
        <x:v>880315</x:v>
      </x:c>
      <x:c t="str">
        <x:v>GSI PURA SWIRLFLUSH álló WC, alsó/hátsó kifolyású, 36x55cm, dual-matt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>kifutott: 2024.09</x:v>
      </x:c>
    </x:row>
    <x:row>
      <x:c t="str">
        <x:v>880317</x:v>
      </x:c>
      <x:c t="str">
        <x:v>GSI PURA SWIRLFLUSH álló WC, alsó/hátsó kifolyású, 36x55cm, dual-matt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SWIRLFLUSH álló WC, alsó/hátsó kifolyású, 36x55cm, dual-matt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alsó/hátsó kifolyású, 36x55cm, dual-matt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alsó/hátsó kifolyású, 36x50cm,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880709</x:v>
      </x:c>
      <x:c t="str">
        <x:v>GSI PURA ECO fali WC, Swirlflush, 36x55cm, dual-matt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36x55cm,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dual-matt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88119.1010</x:v>
      </x:c>
      <x:c t="str">
        <x:v>POLYSAN VIVA B kád, Active Hydro, 175x80x47cm, króm</x:v>
      </x:c>
      <x:c t="str">
        <x:v>SAPHO</x:v>
      </x:c>
      <x:c t="str">
        <x:v>8590729079323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934000.0000</x:v>
      </x:c>
      <x:c t="str">
        <x:v>újdonság: 2025.01</x:v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88119.3010</x:v>
      </x:c>
      <x:c t="str">
        <x:v>POLYSAN VIVA B kád, Attraction Hydro, 175x80x47cm, króm</x:v>
      </x:c>
      <x:c t="str">
        <x:v>SAPHO</x:v>
      </x:c>
      <x:c t="str">
        <x:v>8590729079347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1109000.0000</x:v>
      </x:c>
      <x:c t="str">
        <x:v>újdonság: 2025.01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88119.5010</x:v>
      </x:c>
      <x:c t="str">
        <x:v>POLYSAN VIVA B kád, Highline Hydro, 175x80x47cm, króm</x:v>
      </x:c>
      <x:c t="str">
        <x:v>SAPHO</x:v>
      </x:c>
      <x:c t="str">
        <x:v>8590729079361</x:v>
      </x:c>
      <x:c t="str">
        <x:v>db        </x:v>
      </x:c>
      <x:c t="str">
        <x:v>39221000</x:v>
      </x:c>
      <x:c t="n">
        <x:v>46.7100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1349000.0000</x:v>
      </x:c>
      <x:c t="str">
        <x:v>újdonság: 2025.01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36x55cm, dual-matt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 dual-matt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36x55cm, dual-matt matt kréta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36x55cm, dual-matt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36x55cm, ExtraGlaze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SWIRLFLUSH fali WC, 36x55cm, dual-matt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36x55cm, dual-matt cement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dual-matt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36x55cm, dual-matt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881604</x:v>
      </x:c>
      <x:c t="str">
        <x:v>GSI PURA fali WC, Swirlflush, 36x50cm, dual-matt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dual-matt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dual-matt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dual-matt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36x50cm, ExtraGlaze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124000.0000</x:v>
      </x:c>
      <x:c t="n">
        <x:v>160000.0000</x:v>
      </x:c>
      <x:c t="str">
        <x:v/>
      </x:c>
    </x:row>
    <x:row>
      <x:c t="str">
        <x:v>881615</x:v>
      </x:c>
      <x:c t="str">
        <x:v>GSI PURA SWIRLFLUSH fali WC, 36x50cm, dual-matt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dual-matt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dual-matt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dual-matt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alsó/hátsó kifolyású, 36x50cm,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kifutott: 2025.03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884204</x:v>
      </x:c>
      <x:c t="str">
        <x:v>GSI PURA pultra helyezhető kerámiamosdó,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pultra helyezhető kerámiamosdó,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pultra helyezhető kerámiamosdó,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pultra helyezhető kerámiamosdó,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pultra helyezhető kerámiamosdó,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885104</x:v>
      </x:c>
      <x:c t="str">
        <x:v>GSI PURA pultra helyezhető kerámiamosdó, átm.:42cm,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pultra helyezhető kerámiamosdó, átm.:42cm,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pultra helyezhető kerámiamosdó, átm.:42cm,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pultra helyezhető kerámiamosdó, átm.:42cm,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pultra helyezhető kerámiamosdó, átm.:42cm,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pultra helyezhető kerámiamosdó,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886008</x:v>
      </x:c>
      <x:c t="str">
        <x:v>GSI PURA kerámiamosdó, pultra helyezhető, 60x42cm,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8884009</x:v>
      </x:c>
      <x:c t="str">
        <x:v>GSI PURA SLIM kerámiamosdó, 62,6x46cm,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62,6x46cm,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8884109</x:v>
      </x:c>
      <x:c t="str">
        <x:v>GSI PURA SLIM kerámiamosdó, 62,6x46cm,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8884126</x:v>
      </x:c>
      <x:c t="str">
        <x:v>GSI PURA SLIM kerámiamosdó, 62,6x46cm,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8885009</x:v>
      </x:c>
      <x:c t="str">
        <x:v>GSI PURA SLIM kerámiamosdó, 82,6x46cm,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82,6x46cm,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8885109</x:v>
      </x:c>
      <x:c t="str">
        <x:v>GSI PURA SLIM kerámiamosdó, 82,6x46cm,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8885126</x:v>
      </x:c>
      <x:c t="str">
        <x:v>GSI PURA SLIM kerámiamosdó, 82,6x46cm,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8886009</x:v>
      </x:c>
      <x:c t="str">
        <x:v>GSI PURA SLIM kerámiamosdó, 102,6x46cm,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8886026</x:v>
      </x:c>
      <x:c t="str">
        <x:v>GSI PURA SLIM kerámiamosdó, 102,6x46cm,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8886109</x:v>
      </x:c>
      <x:c t="str">
        <x:v>GSI PURA SLIM kerámiamosdó, 102,6x46cm,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8886126</x:v>
      </x:c>
      <x:c t="str">
        <x:v>GSI PURA SLIM kerámiamosdó, 102,6x46cm,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8887009</x:v>
      </x:c>
      <x:c t="str">
        <x:v>GSI PURA SLIM kerámiamosdó, 122,6x46cm,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8887026</x:v>
      </x:c>
      <x:c t="str">
        <x:v>GSI PURA SLIM kerámiamosdó, 122,6x46cm,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8887109</x:v>
      </x:c>
      <x:c t="str">
        <x:v>GSI PURA SLIM kerámiamosdó, 122,6x46cm,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8887126</x:v>
      </x:c>
      <x:c t="str">
        <x:v>GSI PURA SLIM kerámiamosdó, 122,6x46cm,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8887209</x:v>
      </x:c>
      <x:c t="str">
        <x:v>GSI PURA SLIM kerámiamosdó, 122,6x46cm,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8887226</x:v>
      </x:c>
      <x:c t="str">
        <x:v>GSI PURA SLIM kerámiamosdó, 122,6x46cm,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8888009</x:v>
      </x:c>
      <x:c t="str">
        <x:v>GSI PURA SLIM dupla kerámiamosdó, 122,6x46cm,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122,6x46cm,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8888109</x:v>
      </x:c>
      <x:c t="str">
        <x:v>GSI PURA SLIM dupla kerámiamosdó, 122,6x46cm,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8888126</x:v>
      </x:c>
      <x:c t="str">
        <x:v>GSI PURA SLIM dupla kerámiamosdó, 122,6x46cm,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304000.0000</x:v>
      </x:c>
      <x:c t="str">
        <x:v>újdonság: 2024.05</x:v>
      </x:c>
    </x:row>
    <x:row>
      <x:c t="str">
        <x:v>8889009</x:v>
      </x:c>
      <x:c t="str">
        <x:v>GSI PURA SLIM dupla kerámiamosdó, 142,6x46cm,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8889026</x:v>
      </x:c>
      <x:c t="str">
        <x:v>GSI PURA SLIM dupla kerámiamosdó, 142,6x46cm,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8889109</x:v>
      </x:c>
      <x:c t="str">
        <x:v>GSI PURA SLIM dupla kerámiamosdó, 142,6x46cm,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8889126</x:v>
      </x:c>
      <x:c t="str">
        <x:v>GSI PURA SLIM dupla kerámiamosdó, 142,6x46cm,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37000.0000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90111.1010</x:v>
      </x:c>
      <x:c t="str">
        <x:v>POLYSAN TIGRA aszimmetrikus kád, balos, Active Hydro, 170x80x46cm, króm</x:v>
      </x:c>
      <x:c t="str">
        <x:v>SAPHO</x:v>
      </x:c>
      <x:c t="str">
        <x:v>8590729062219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90111.3010</x:v>
      </x:c>
      <x:c t="str">
        <x:v>POLYSAN TIGRA aszimmetrikus kád, balos, Attraction Hydro, 170x80x46cm, króm</x:v>
      </x:c>
      <x:c t="str">
        <x:v>SAPHO</x:v>
      </x:c>
      <x:c t="str">
        <x:v>8590729062233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90111.5010</x:v>
      </x:c>
      <x:c t="str">
        <x:v>POLYSAN TIGRA aszimmetrikus kád, balos, Highline Hydro, 170x80x46cm, króm</x:v>
      </x:c>
      <x:c t="str">
        <x:v>SAPHO</x:v>
      </x:c>
      <x:c t="str">
        <x:v>8590729062257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159,5x70,5x50cm,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90191L.31</x:v>
      </x:c>
      <x:c t="str">
        <x:v>POLYSAN SUSSI L szabadonálló kád, 159,5x70,5x50cm, matt szürke</x:v>
      </x:c>
      <x:c t="str">
        <x:v>SAPHO</x:v>
      </x:c>
      <x:c t="str">
        <x:v>8590729012283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90191L.32</x:v>
      </x:c>
      <x:c t="str">
        <x:v>POLYSAN SUSSI L szabadonálló kád, 159,5x70,5x50cm, fehér/matt szürke</x:v>
      </x:c>
      <x:c t="str">
        <x:v>SAPHO</x:v>
      </x:c>
      <x:c t="str">
        <x:v>8590729012627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90191L.51</x:v>
      </x:c>
      <x:c t="str">
        <x:v>POLYSAN SUSSI L szabadonálló kád, 159,5x70,5x50cm, matt antracit</x:v>
      </x:c>
      <x:c t="str">
        <x:v>SAPHO</x:v>
      </x:c>
      <x:c t="str">
        <x:v>8590729012672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90191L.52</x:v>
      </x:c>
      <x:c t="str">
        <x:v>POLYSAN SUSSI L szabadonálló kád, 159,5x70,5x50cm, fehér/matt antracit</x:v>
      </x:c>
      <x:c t="str">
        <x:v>SAPHO</x:v>
      </x:c>
      <x:c t="str">
        <x:v>8590729012689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90191L.71</x:v>
      </x:c>
      <x:c t="str">
        <x:v>POLYSAN SUSSI L szabadonálló kád, 159,5x70,5x50cm, matt barna</x:v>
      </x:c>
      <x:c t="str">
        <x:v>SAPHO</x:v>
      </x:c>
      <x:c t="str">
        <x:v>8590729012719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90191L.72</x:v>
      </x:c>
      <x:c t="str">
        <x:v>POLYSAN SUSSI L szabadonálló kád, 159,5x70,5x50cm, fehér/matt barna</x:v>
      </x:c>
      <x:c t="str">
        <x:v>SAPHO</x:v>
      </x:c>
      <x:c t="str">
        <x:v>8590729012771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90191L.81</x:v>
      </x:c>
      <x:c t="str">
        <x:v>POLYSAN SUSSI L szabadonálló kád, 159,5x70,5x50cm, matt bézs</x:v>
      </x:c>
      <x:c t="str">
        <x:v>SAPHO</x:v>
      </x:c>
      <x:c t="str">
        <x:v>8590729013198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90191L.82</x:v>
      </x:c>
      <x:c t="str">
        <x:v>POLYSAN SUSSI L szabadonálló kád, 159,5x70,5x50cm, fehér/matt bézs</x:v>
      </x:c>
      <x:c t="str">
        <x:v>SAPHO</x:v>
      </x:c>
      <x:c t="str">
        <x:v>8590729013204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90191LMAT</x:v>
      </x:c>
      <x:c t="str">
        <x:v>POLYSAN SUSSI L szabadonálló kád, 159,5x70,5x50cm, matt fehér</x:v>
      </x:c>
      <x:c t="str">
        <x:v>SAPHO</x:v>
      </x:c>
      <x:c t="str">
        <x:v>8590729019237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</x:v>
      </x:c>
      <x:c t="str">
        <x:v>POLYSAN SUSSI R szabadonálló kád, 159,5x70,5x50cm,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90191R.31</x:v>
      </x:c>
      <x:c t="str">
        <x:v>POLYSAN SUSSI R szabadonálló kád, 159,5x70,5x50cm, matt szürke</x:v>
      </x:c>
      <x:c t="str">
        <x:v>SAPHO</x:v>
      </x:c>
      <x:c t="str">
        <x:v>8590729013211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90191R.32</x:v>
      </x:c>
      <x:c t="str">
        <x:v>POLYSAN SUSSI R szabadonálló kád, 159,5x70,5x50cm, fehér/matt szürke</x:v>
      </x:c>
      <x:c t="str">
        <x:v>SAPHO</x:v>
      </x:c>
      <x:c t="str">
        <x:v>8590729013228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90191R.51</x:v>
      </x:c>
      <x:c t="str">
        <x:v>POLYSAN SUSSI R szabadonálló kád, 159,5x70,5x50cm, matt antracit</x:v>
      </x:c>
      <x:c t="str">
        <x:v>SAPHO</x:v>
      </x:c>
      <x:c t="str">
        <x:v>8590729013235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90191R.52</x:v>
      </x:c>
      <x:c t="str">
        <x:v>POLYSAN SUSSI R szabadonálló kád, 159,5x70,5x50cm, fehér/matt antracit</x:v>
      </x:c>
      <x:c t="str">
        <x:v>SAPHO</x:v>
      </x:c>
      <x:c t="str">
        <x:v>8590729013242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90191R.71</x:v>
      </x:c>
      <x:c t="str">
        <x:v>POLYSAN SUSSI R szabadonálló kád, 159,5x70,5x50cm, matt barna</x:v>
      </x:c>
      <x:c t="str">
        <x:v>SAPHO</x:v>
      </x:c>
      <x:c t="str">
        <x:v>8590729013259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90191R.72</x:v>
      </x:c>
      <x:c t="str">
        <x:v>POLYSAN SUSSI R szabadonálló kád, 159,5x70,5x50cm, fehér/matt barna</x:v>
      </x:c>
      <x:c t="str">
        <x:v>SAPHO</x:v>
      </x:c>
      <x:c t="str">
        <x:v>8590729013266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90191R.81</x:v>
      </x:c>
      <x:c t="str">
        <x:v>POLYSAN SUSSI R szabadonálló kád, 159,5x70,5x50cm, matt bézs</x:v>
      </x:c>
      <x:c t="str">
        <x:v>SAPHO</x:v>
      </x:c>
      <x:c t="str">
        <x:v>8590729013273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90191R.82</x:v>
      </x:c>
      <x:c t="str">
        <x:v>POLYSAN SUSSI R szabadonálló kád, 159,5x70,5x50cm, fehér/matt bézs</x:v>
      </x:c>
      <x:c t="str">
        <x:v>SAPHO</x:v>
      </x:c>
      <x:c t="str">
        <x:v>8590729013297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899000.0000</x:v>
      </x:c>
      <x:c t="str">
        <x:v>újdonság: 2025.02</x:v>
      </x:c>
    </x:row>
    <x:row>
      <x:c t="str">
        <x:v>90191RMAT</x:v>
      </x:c>
      <x:c t="str">
        <x:v>POLYSAN SUSSI R szabadonálló kád, 159,5x70,5x50cm, matt fehér</x:v>
      </x:c>
      <x:c t="str">
        <x:v>SAPHO</x:v>
      </x:c>
      <x:c t="str">
        <x:v>8590729019251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979000.0000</x:v>
      </x:c>
      <x:c t="str">
        <x:v>újdonság: 2025.02</x:v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pultra helyezhető kerámiamosdó,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pultra helyezhető kerámiamosdó,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pultra helyezhető kerámiamosdó,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pultra helyezhető kerámiamosdó,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pultra helyezhető kerámiamosdó,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pultra helyezhető kerámiamosdó,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pultra helyezhető kerámiamosdó,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pultra helyezhető kerámiamosdó,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pultra helyezhető kerámiamosdó,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pultra helyezhető kerámiamosdó,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pultra helyezhető kerámiamosdó,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pultra helyezhető kerámiamosdó,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29000.0000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90611.1010</x:v>
      </x:c>
      <x:c t="str">
        <x:v>POLYSAN TIGRA aszimmetrikus kád, jobbos, Active Hydro, 170x80x46cm, króm</x:v>
      </x:c>
      <x:c t="str">
        <x:v>SAPHO</x:v>
      </x:c>
      <x:c t="str">
        <x:v>8590729064411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924000.0000</x:v>
      </x:c>
      <x:c t="str">
        <x:v>újdonság: 2025.01</x:v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90611.3010</x:v>
      </x:c>
      <x:c t="str">
        <x:v>POLYSAN TIGRA aszimmetrikus kád, jobbos, Attraction Hydro, 170x80x46cm, króm</x:v>
      </x:c>
      <x:c t="str">
        <x:v>SAPHO</x:v>
      </x:c>
      <x:c t="str">
        <x:v>8590729064435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1099000.0000</x:v>
      </x:c>
      <x:c t="str">
        <x:v>újdonság: 2025.01</x:v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90611.5010</x:v>
      </x:c>
      <x:c t="str">
        <x:v>POLYSAN TIGRA aszimmetrikus kád, jobbos, Highline Hydro, 170x80x46cm, króm</x:v>
      </x:c>
      <x:c t="str">
        <x:v>SAPHO</x:v>
      </x:c>
      <x:c t="str">
        <x:v>8590729064459</x:v>
      </x:c>
      <x:c t="str">
        <x:v>db        </x:v>
      </x:c>
      <x:c t="str">
        <x:v>39221000</x:v>
      </x:c>
      <x:c t="n">
        <x:v>43.0600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1334000.0000</x:v>
      </x:c>
      <x:c t="str">
        <x:v>újdonság: 2025.01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6900.0000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35x52cm, ExtraGlaze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152x152x54cm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>kifutott: 2025.01</x:v>
      </x:c>
    </x:row>
    <x:row>
      <x:c t="str">
        <x:v>911511</x:v>
      </x:c>
      <x:c t="str">
        <x:v>GSI CITY PRO fali WC, Swirlflush, 35x52cm, ExtraGlaze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129000.0000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911611</x:v>
      </x:c>
      <x:c t="str">
        <x:v>GSI CITY PRO SWIRLFLUSH fali WC,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489000.0000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>kifutott: 2025.01</x:v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>kifutott: 2025.03</x:v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>kifutott: 2025.01</x:v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>kifutott: 2025.01</x:v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merevítő, 850-1050mm, króm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1154000.0000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170x76x56cm,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909000.0000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>kifutott: 2025.03</x:v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5.2000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165x70x52cm,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854000.0000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144000.0000</x:v>
      </x:c>
      <x:c t="str">
        <x:v/>
      </x:c>
    </x:row>
    <x:row>
      <x:c t="str">
        <x:v>92530</x:v>
      </x:c>
      <x:c t="str">
        <x:v>POLYSAN LEYLA Rockstone szabadonálló kád, 170x78x55cm,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994000.0000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164000.0000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134000.0000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154000.0000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229000.0000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269000.0000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149,5x70,5x49,5cm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149,5x70,5x49,5cm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149,5x70,5x49,5cm,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149,5x70,5x49,5cm,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93611.1010</x:v>
      </x:c>
      <x:c t="str">
        <x:v>POLYSAN CLEO kád, Active Hydro, 160x75x48cm, króm</x:v>
      </x:c>
      <x:c t="str">
        <x:v>SAPHO</x:v>
      </x:c>
      <x:c t="str">
        <x:v>8590729054634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884000.0000</x:v>
      </x:c>
      <x:c t="str">
        <x:v>újdonság: 2025.01</x:v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93611.3010</x:v>
      </x:c>
      <x:c t="str">
        <x:v>POLYSAN CLEO kád, Attraction Hydro, 160x75x48cm, króm</x:v>
      </x:c>
      <x:c t="str">
        <x:v>SAPHO</x:v>
      </x:c>
      <x:c t="str">
        <x:v>8590729054658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1059000.0000</x:v>
      </x:c>
      <x:c t="str">
        <x:v>újdonság: 2025.01</x:v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93611.5010</x:v>
      </x:c>
      <x:c t="str">
        <x:v>POLYSAN CLEO kád, Highline Hydro, 160x75x48cm, króm</x:v>
      </x:c>
      <x:c t="str">
        <x:v>SAPHO</x:v>
      </x:c>
      <x:c t="str">
        <x:v>8590729054672</x:v>
      </x:c>
      <x:c t="str">
        <x:v>db        </x:v>
      </x:c>
      <x:c t="str">
        <x:v>39221000</x:v>
      </x:c>
      <x:c t="n">
        <x:v>42.7500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1294000.0000</x:v>
      </x:c>
      <x:c t="str">
        <x:v>újdonság: 2025.01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>kifutott: 2025.01</x:v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937.001.1</x:v>
      </x:c>
      <x:c t="str">
        <x:v>BRUCKNER TEMPOR önelzáró hidegvizes szelep, króm</x:v>
      </x:c>
      <x:c t="str">
        <x:v>SAPHO</x:v>
      </x:c>
      <x:c t="str">
        <x:v>8590913983146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36000.0000</x:v>
      </x:c>
      <x:c t="str">
        <x:v>újdonság: 2025.03</x:v>
      </x:c>
    </x:row>
    <x:row>
      <x:c t="str">
        <x:v>937.002.1</x:v>
      </x:c>
      <x:c t="str">
        <x:v>BRUCKNER TEMPOR önelzáró csaptelep, króm</x:v>
      </x:c>
      <x:c t="str">
        <x:v>SAPHO</x:v>
      </x:c>
      <x:c t="str">
        <x:v>8590913983153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újdonság: 2025.03</x:v>
      </x:c>
    </x:row>
    <x:row>
      <x:c t="str">
        <x:v>937.040.1</x:v>
      </x:c>
      <x:c t="str">
        <x:v>BRUCKNER TEMPOR önelzáró hidegvizes szelep bidézuhannyal, króm</x:v>
      </x:c>
      <x:c t="str">
        <x:v>SAPHO</x:v>
      </x:c>
      <x:c t="str">
        <x:v>8590913983214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>újdonság: 2025.03</x:v>
      </x:c>
    </x:row>
    <x:row>
      <x:c t="str">
        <x:v>937.139.1</x:v>
      </x:c>
      <x:c t="str">
        <x:v>BRUCKNER TEMPOR zuhanyrúd önelzáró szeleppel, króm</x:v>
      </x:c>
      <x:c t="str">
        <x:v>SAPHO</x:v>
      </x:c>
      <x:c t="str">
        <x:v>8590913983658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>újdonság: 2025.03</x:v>
      </x:c>
    </x:row>
    <x:row>
      <x:c t="str">
        <x:v>937.141.1</x:v>
      </x:c>
      <x:c t="str">
        <x:v>BRUCKNER TEMPOR falbasüllyesztett csaptelep, króm</x:v>
      </x:c>
      <x:c t="str">
        <x:v>SAPHO</x:v>
      </x:c>
      <x:c t="str">
        <x:v>8590913983191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2025.03</x:v>
      </x:c>
    </x:row>
    <x:row>
      <x:c t="str">
        <x:v>937.241.1</x:v>
      </x:c>
      <x:c t="str">
        <x:v>BRUCKNER TEMPOR önelzáró piszoár szelep, króm</x:v>
      </x:c>
      <x:c t="str">
        <x:v>SAPHO</x:v>
      </x:c>
      <x:c t="str">
        <x:v>8590913983184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26000.0000</x:v>
      </x:c>
      <x:c t="str">
        <x:v>újdonság: 2025.03</x:v>
      </x:c>
    </x:row>
    <x:row>
      <x:c t="str">
        <x:v>937.470.1</x:v>
      </x:c>
      <x:c t="str">
        <x:v>BRUCKNER TEMPOR falbasüllyesztett csaptelep, króm</x:v>
      </x:c>
      <x:c t="str">
        <x:v>SAPHO</x:v>
      </x:c>
      <x:c t="str">
        <x:v>8590913983641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46000.0000</x:v>
      </x:c>
      <x:c t="str">
        <x:v>újdonság: 2025.03</x:v>
      </x:c>
    </x:row>
    <x:row>
      <x:c t="str">
        <x:v>937.471.1</x:v>
      </x:c>
      <x:c t="str">
        <x:v>BRUCKNER TEMPOR falbasüllyesztett önelzáró szelep WC-hez, króm</x:v>
      </x:c>
      <x:c t="str">
        <x:v>SAPHO</x:v>
      </x:c>
      <x:c t="str">
        <x:v>8590913983207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31000.0000</x:v>
      </x:c>
      <x:c t="str">
        <x:v>újdonság: 2025.03</x:v>
      </x:c>
    </x:row>
    <x:row>
      <x:c t="str">
        <x:v>937.750.1</x:v>
      </x:c>
      <x:c t="str">
        <x:v>BRUCKNER TEMPOR falbasüllyesztett önelzáró szelep piszoárhoz, króm</x:v>
      </x:c>
      <x:c t="str">
        <x:v>SAPHO</x:v>
      </x:c>
      <x:c t="str">
        <x:v>8590913983160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39000.0000</x:v>
      </x:c>
      <x:c t="str">
        <x:v>újdonság: 2025.03</x:v>
      </x:c>
    </x:row>
    <x:row>
      <x:c t="str">
        <x:v>937.751.1</x:v>
      </x:c>
      <x:c t="str">
        <x:v>BRUCKNER TEMPOR falbasüllyesztett önelzáró szelep piszoárhoz, króm</x:v>
      </x:c>
      <x:c t="str">
        <x:v>SAPHO</x:v>
      </x:c>
      <x:c t="str">
        <x:v>8590913983177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25000.0000</x:v>
      </x:c>
      <x:c t="str">
        <x:v>újdonság: 2025.03</x:v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93867</x:v>
      </x:c>
      <x:c t="str">
        <x:v>POLYSAN LUTON szabadonálló kád, 159x73x80cm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94111.1010</x:v>
      </x:c>
      <x:c t="str">
        <x:v>POLYSAN SIMONA sarokkád, Active Hydro, 150x150x44cm, króm</x:v>
      </x:c>
      <x:c t="str">
        <x:v>SAPHO</x:v>
      </x:c>
      <x:c t="str">
        <x:v>8590729061731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994000.0000</x:v>
      </x:c>
      <x:c t="str">
        <x:v>újdonság: 2025.01</x:v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94111.3010</x:v>
      </x:c>
      <x:c t="str">
        <x:v>POLYSAN SIMONA sarokkád, Attraction Hydro, 150x150x44cm, króm</x:v>
      </x:c>
      <x:c t="str">
        <x:v>SAPHO</x:v>
      </x:c>
      <x:c t="str">
        <x:v>8590729061755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1169000.0000</x:v>
      </x:c>
      <x:c t="str">
        <x:v>újdonság: 2025.01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94111.5010</x:v>
      </x:c>
      <x:c t="str">
        <x:v>POLYSAN SIMONA sarokkád, Highline Hydro, 150x150x44cm, króm</x:v>
      </x:c>
      <x:c t="str">
        <x:v>SAPHO</x:v>
      </x:c>
      <x:c t="str">
        <x:v>8590729061779</x:v>
      </x:c>
      <x:c t="str">
        <x:v>db        </x:v>
      </x:c>
      <x:c t="str">
        <x:v>39221000</x:v>
      </x:c>
      <x:c t="n">
        <x:v>59.5200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1404000.0000</x:v>
      </x:c>
      <x:c t="str">
        <x:v>újdonság: 2025.01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160,7x65,3x65cm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36x55cm, ExtraGlaze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941611</x:v>
      </x:c>
      <x:c t="str">
        <x:v>GSI KUBE X SWIRLFLUSH fali WC, 36x50cm, ExtraGlaze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439000.0000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494000.0000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534000.0000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459000.0000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499000.0000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109000.0000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>8592207045462</x:v>
      </x:c>
      <x:c t="str">
        <x:v>db        </x:v>
      </x:c>
      <x:c t="str">
        <x:v/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0.6000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179000.0000</x:v>
      </x:c>
      <x:c t="str">
        <x:v/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94611.1010</x:v>
      </x:c>
      <x:c t="str">
        <x:v>POLYSAN CLEO kád, Active Hydro, 170x75x48cm, króm</x:v>
      </x:c>
      <x:c t="str">
        <x:v>SAPHO</x:v>
      </x:c>
      <x:c t="str">
        <x:v>8590729054757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919000.0000</x:v>
      </x:c>
      <x:c t="str">
        <x:v>újdonság: 2025.01</x:v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94611.3010</x:v>
      </x:c>
      <x:c t="str">
        <x:v>POLYSAN CLEO kád, Attraction Hydro, 170x75x48cm, króm</x:v>
      </x:c>
      <x:c t="str">
        <x:v>SAPHO</x:v>
      </x:c>
      <x:c t="str">
        <x:v>8590729054771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1094000.0000</x:v>
      </x:c>
      <x:c t="str">
        <x:v>újdonság: 2025.01</x:v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94611.5010</x:v>
      </x:c>
      <x:c t="str">
        <x:v>POLYSAN CLEO kád, Highline Hydro, 170x75x48cm, króm</x:v>
      </x:c>
      <x:c t="str">
        <x:v>SAPHO</x:v>
      </x:c>
      <x:c t="str">
        <x:v>8590729054795</x:v>
      </x:c>
      <x:c t="str">
        <x:v>db        </x:v>
      </x:c>
      <x:c t="str">
        <x:v>39221000</x:v>
      </x:c>
      <x:c t="n">
        <x:v>44.0500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1329000.0000</x:v>
      </x:c>
      <x:c t="str">
        <x:v>újdonság: 2025.01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94817</x:v>
      </x:c>
      <x:c t="str">
        <x:v>POLYSAN BRIXTON szabadonálló kád, 174x83x81cm,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174x83x81cm,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174x83x81cm,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40x23cm,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174x83x81cm,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94857</x:v>
      </x:c>
      <x:c t="str">
        <x:v>POLYSAN BRIXTON szabadonálló kád, 174x83x81cm,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154000.0000</x:v>
      </x:c>
      <x:c t="str">
        <x:v/>
      </x:c>
    </x:row>
    <x:row>
      <x:c t="str">
        <x:v>94867</x:v>
      </x:c>
      <x:c t="str">
        <x:v>POLYSAN BRIXTON szabadonálló kád, 174x83x81cm,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95611.1010</x:v>
      </x:c>
      <x:c t="str">
        <x:v>POLYSAN CLEO kád, Active Hydro, 180x80x48cm, króm</x:v>
      </x:c>
      <x:c t="str">
        <x:v>SAPHO</x:v>
      </x:c>
      <x:c t="str">
        <x:v>8590729054818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949000.0000</x:v>
      </x:c>
      <x:c t="str">
        <x:v>újdonság: 2025.01</x:v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95611.3010</x:v>
      </x:c>
      <x:c t="str">
        <x:v>POLYSAN CLEO kád, Attraction Hydro, 180x80x48cm, króm</x:v>
      </x:c>
      <x:c t="str">
        <x:v>SAPHO</x:v>
      </x:c>
      <x:c t="str">
        <x:v>8590729054832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1124000.0000</x:v>
      </x:c>
      <x:c t="str">
        <x:v>újdonság: 2025.01</x:v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95611.5010</x:v>
      </x:c>
      <x:c t="str">
        <x:v>POLYSAN CLEO kád, Highline Hydro, 180x80x48cm, króm</x:v>
      </x:c>
      <x:c t="str">
        <x:v>SAPHO</x:v>
      </x:c>
      <x:c t="str">
        <x:v>8590729054856</x:v>
      </x:c>
      <x:c t="str">
        <x:v>db        </x:v>
      </x:c>
      <x:c t="str">
        <x:v>39221000</x:v>
      </x:c>
      <x:c t="n">
        <x:v>47.9000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1379000.0000</x:v>
      </x:c>
      <x:c t="str">
        <x:v>újdonság: 2025.01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>kifutott: 2025.01</x:v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SWIRLFLUSH álló WC, 35x52cm, dual-matt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961011</x:v>
      </x:c>
      <x:c t="str">
        <x:v>GSI NUBES SWIRLFLUSH álló WC,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96111.1010</x:v>
      </x:c>
      <x:c t="str">
        <x:v>POLYSAN SIMONA sarokkád, Active Hydro, 140x140x44cm, króm</x:v>
      </x:c>
      <x:c t="str">
        <x:v>SAPHO</x:v>
      </x:c>
      <x:c t="str">
        <x:v>8590729061670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959000.0000</x:v>
      </x:c>
      <x:c t="str">
        <x:v>újdonság: 2025.01</x:v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96111.3010</x:v>
      </x:c>
      <x:c t="str">
        <x:v>POLYSAN SIMONA sarokkád, Attraction Hydro, 140x140x44cm, króm</x:v>
      </x:c>
      <x:c t="str">
        <x:v>SAPHO</x:v>
      </x:c>
      <x:c t="str">
        <x:v>8590729061694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1134000.0000</x:v>
      </x:c>
      <x:c t="str">
        <x:v>újdonság: 2025.01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96111.5010</x:v>
      </x:c>
      <x:c t="str">
        <x:v>POLYSAN SIMONA sarokkád, Highline Hydro, 140x140x44cm, króm</x:v>
      </x:c>
      <x:c t="str">
        <x:v>SAPHO</x:v>
      </x:c>
      <x:c t="str">
        <x:v>8590729061717</x:v>
      </x:c>
      <x:c t="str">
        <x:v>db        </x:v>
      </x:c>
      <x:c t="str">
        <x:v>39221000</x:v>
      </x:c>
      <x:c t="n">
        <x:v>52.6600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SWIRLFLUSH fali WC, 35x55cm, dual-matt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SWIRLFLUSH fali WC, 35x55cm,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SWIRLFLUSH fali WC, 35x55cm, dual-matt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86000.0000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96611.1010</x:v>
      </x:c>
      <x:c t="str">
        <x:v>POLYSAN TANDEM aszimmetrikus kád, balos, Active Hydro, 170x130x50cm, króm</x:v>
      </x:c>
      <x:c t="str">
        <x:v>SAPHO</x:v>
      </x:c>
      <x:c t="str">
        <x:v>8590729061915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96611.3010</x:v>
      </x:c>
      <x:c t="str">
        <x:v>POLYSAN TANDEM aszimmetrikus kád, balos, Attraction Hydro, 170x130x50cm, króm</x:v>
      </x:c>
      <x:c t="str">
        <x:v>SAPHO</x:v>
      </x:c>
      <x:c t="str">
        <x:v>8590729061939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96611.5010</x:v>
      </x:c>
      <x:c t="str">
        <x:v>POLYSAN TANDEM aszimmetrikus kád, balos, Highline Hydro, 170x130x50cm, króm</x:v>
      </x:c>
      <x:c t="str">
        <x:v>SAPHO</x:v>
      </x:c>
      <x:c t="str">
        <x:v>8590729061953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13400.0000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7800.0000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5200.0000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975.101.8</x:v>
      </x:c>
      <x:c t="str">
        <x:v>OMP TEA INTRAMURA padlóösszefolyó rozsdamentes acél ráccsal, L-350, DN40</x:v>
      </x:c>
      <x:c t="str">
        <x:v>SAPHO</x:v>
      </x:c>
      <x:c t="str">
        <x:v>8019952185354</x:v>
      </x:c>
      <x:c t="str">
        <x:v>db        </x:v>
      </x:c>
      <x:c t="str">
        <x:v>73249000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>újdonság: 2025.02</x:v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97611.1010</x:v>
      </x:c>
      <x:c t="str">
        <x:v>POLYSAN TANDEM aszimmetrikus kád, jobbos, Active Hydro, 170x130x50cm, króm</x:v>
      </x:c>
      <x:c t="str">
        <x:v>SAPHO</x:v>
      </x:c>
      <x:c t="str">
        <x:v>8590729061977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1369000.0000</x:v>
      </x:c>
      <x:c t="str">
        <x:v>újdonság: 2025.01</x:v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97611.3010</x:v>
      </x:c>
      <x:c t="str">
        <x:v>POLYSAN TANDEM aszimmetrikus kád, jobbos, Attraction Hydro, 170x130x50cm, króm</x:v>
      </x:c>
      <x:c t="str">
        <x:v>SAPHO</x:v>
      </x:c>
      <x:c t="str">
        <x:v>8590729061991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1554000.0000</x:v>
      </x:c>
      <x:c t="str">
        <x:v>újdonság: 2025.01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97611.5010</x:v>
      </x:c>
      <x:c t="str">
        <x:v>POLYSAN TANDEM aszimmetrikus kád, jobbos, Highline Hydro, 170x130x50cm, króm</x:v>
      </x:c>
      <x:c t="str">
        <x:v>SAPHO</x:v>
      </x:c>
      <x:c t="str">
        <x:v>8590729062011</x:v>
      </x:c>
      <x:c t="str">
        <x:v>db        </x:v>
      </x:c>
      <x:c t="str">
        <x:v>39221000</x:v>
      </x:c>
      <x:c t="n">
        <x:v>66.8100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1954000.0000</x:v>
      </x:c>
      <x:c t="str">
        <x:v>újdonság: 2025.01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>kifutott: 2025.01</x:v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>kifutott: 2025.01</x:v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978411</x:v>
      </x:c>
      <x:c t="str">
        <x:v>GSI NUBES kerámiamosdó, 50x35cm,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978511</x:v>
      </x:c>
      <x:c t="str">
        <x:v>GSI NUBES kerámiamosdó, 40x35cm,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SWIRLFLUSH álló WC, alsó/hátsó kifolyású, 37x52cm, dual-matt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SWIRLFLUSH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SWIRLFLUSH álló WC, alsó/hátsó kifolyású, 37x52cm, dual-matt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2025.03</x:v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SWIRLFLUSH fali WC, 37x52cm, dual-matt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SWIRLFLUSH fali WC,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SWIRLFLUSH fali WC, 37x52cm, dual-matt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981R1</x:v>
      </x:c>
      <x:c t="str">
        <x:v>ANTEA kézizuhanytartó falicsatlakozóval, króm</x:v>
      </x:c>
      <x:c t="str">
        <x:v>SAPHO</x:v>
      </x:c>
      <x:c t="str">
        <x:v>8590913981920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31000.0000</x:v>
      </x:c>
      <x:c t="str">
        <x:v>újdonság: 2025.02</x:v>
      </x:c>
    </x:row>
    <x:row>
      <x:c t="str">
        <x:v>981R2</x:v>
      </x:c>
      <x:c t="str">
        <x:v>ANTEA kézizuhanytartó falicsatlakozóval, króm/arany</x:v>
      </x:c>
      <x:c t="str">
        <x:v>SAPHO</x:v>
      </x:c>
      <x:c t="str">
        <x:v>8590913981937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36000.0000</x:v>
      </x:c>
      <x:c t="str">
        <x:v>újdonság: 2025.02</x:v>
      </x:c>
    </x:row>
    <x:row>
      <x:c t="str">
        <x:v>981R5</x:v>
      </x:c>
      <x:c t="str">
        <x:v>ANTEA kézizuhanytartó falicsatlakozóval, arany</x:v>
      </x:c>
      <x:c t="str">
        <x:v>SAPHO</x:v>
      </x:c>
      <x:c t="str">
        <x:v>8590913981951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62000.0000</x:v>
      </x:c>
      <x:c t="str">
        <x:v>újdonság: 2025.02</x:v>
      </x:c>
    </x:row>
    <x:row>
      <x:c t="str">
        <x:v>981R6</x:v>
      </x:c>
      <x:c t="str">
        <x:v>ANTEA kézizuhanytartó falicsatlakozóval, bronz</x:v>
      </x:c>
      <x:c t="str">
        <x:v>SAPHO</x:v>
      </x:c>
      <x:c t="str">
        <x:v>8590913981944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981R8</x:v>
      </x:c>
      <x:c t="str">
        <x:v>ANTEA kézizuhanytartó falicsatlakozóval, nikkel</x:v>
      </x:c>
      <x:c t="str">
        <x:v>SAPHO</x:v>
      </x:c>
      <x:c t="str">
        <x:v>8590913981968</x:v>
      </x:c>
      <x:c t="str">
        <x:v>db        </x:v>
      </x:c>
      <x:c t="str">
        <x:v>74182000</x:v>
      </x:c>
      <x:c t="n">
        <x:v>0.3320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57000.0000</x:v>
      </x:c>
      <x:c t="str">
        <x:v>újdonság: 2025.02</x:v>
      </x:c>
    </x:row>
    <x:row>
      <x:c t="str">
        <x:v>982.041.1</x:v>
      </x:c>
      <x:c t="str">
        <x:v>BRUCKNER fali szenzoros szelep, 6V DC (4xAA), króm</x:v>
      </x:c>
      <x:c t="str">
        <x:v>SAPHO</x:v>
      </x:c>
      <x:c t="str">
        <x:v>8590913982064</x:v>
      </x:c>
      <x:c t="str">
        <x:v>db        </x:v>
      </x:c>
      <x:c t="str">
        <x:v>84818011</x:v>
      </x:c>
      <x:c t="n">
        <x:v>0.8330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84000.0000</x:v>
      </x:c>
      <x:c t="str">
        <x:v>újdonság: 2025.02</x:v>
      </x:c>
    </x:row>
    <x:row>
      <x:c t="str">
        <x:v>982.120.1</x:v>
      </x:c>
      <x:c t="str">
        <x:v>BRUCKNER álló szenzoros csaptelep, hőmérséklet szabályozóval, 6V DC (4xAA), króm</x:v>
      </x:c>
      <x:c t="str">
        <x:v>SAPHO</x:v>
      </x:c>
      <x:c t="str">
        <x:v>8590913982187</x:v>
      </x:c>
      <x:c t="str">
        <x:v>db        </x:v>
      </x:c>
      <x:c t="str">
        <x:v>84818011</x:v>
      </x:c>
      <x:c t="n">
        <x:v>1.5430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982.820.1</x:v>
      </x:c>
      <x:c t="str">
        <x:v>BRUCKNER álló szenzoros szelep, 6V DC (4xAA), króm</x:v>
      </x:c>
      <x:c t="str">
        <x:v>SAPHO</x:v>
      </x:c>
      <x:c t="str">
        <x:v>8590913982057</x:v>
      </x:c>
      <x:c t="str">
        <x:v>db        </x:v>
      </x:c>
      <x:c t="str">
        <x:v>84818011</x:v>
      </x:c>
      <x:c t="n">
        <x:v>1.6480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982.880.1</x:v>
      </x:c>
      <x:c t="str">
        <x:v>BRUCKNER vízhőmérséklet szabályozó szelepekhez, 1/2", króm</x:v>
      </x:c>
      <x:c t="str">
        <x:v>SAPHO</x:v>
      </x:c>
      <x:c t="str">
        <x:v>8590913982170</x:v>
      </x:c>
      <x:c t="str">
        <x:v>db        </x:v>
      </x:c>
      <x:c t="str">
        <x:v>84818051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2025.02</x:v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>kifutott: 2025.03</x:v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98611.1010</x:v>
      </x:c>
      <x:c t="str">
        <x:v>POLYSAN FLOSS sarokkád, Active Hydro, 145x145x50cm, króm</x:v>
      </x:c>
      <x:c t="str">
        <x:v>SAPHO</x:v>
      </x:c>
      <x:c t="str">
        <x:v>8590729055358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1014000.0000</x:v>
      </x:c>
      <x:c t="str">
        <x:v>újdonság: 2025.01</x:v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98611.3010</x:v>
      </x:c>
      <x:c t="str">
        <x:v>POLYSAN FLOSS sarokkád, Attraction Hydro, 145x145x50cm, króm</x:v>
      </x:c>
      <x:c t="str">
        <x:v>SAPHO</x:v>
      </x:c>
      <x:c t="str">
        <x:v>8590729055372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1194000.0000</x:v>
      </x:c>
      <x:c t="str">
        <x:v>újdonság: 2025.01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98611.5010</x:v>
      </x:c>
      <x:c t="str">
        <x:v>POLYSAN FLOSS sarokkád, Highline Hydro, 145x145x50cm, króm</x:v>
      </x:c>
      <x:c t="str">
        <x:v>SAPHO</x:v>
      </x:c>
      <x:c t="str">
        <x:v>8590729055396</x:v>
      </x:c>
      <x:c t="str">
        <x:v>db        </x:v>
      </x:c>
      <x:c t="str">
        <x:v>39221000</x:v>
      </x:c>
      <x:c t="n">
        <x:v>61.8700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1429000.0000</x:v>
      </x:c>
      <x:c t="str">
        <x:v>újdonság: 2025.01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>kifutott: 2025.01</x:v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>kifutott: 2025.02</x:v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157x70x67cm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94017900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76152000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39269097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94017900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94017900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94017900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94017900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94017900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>kifutott: 2025.02</x:v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94017900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94017900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>kifutott: 2025.01</x:v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96039091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>újdonság: 2024.12</x:v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>újdonság: 2024.12</x:v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>újdonság: 2024.12</x:v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160x70x44cm,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>újdonság: 2024.12</x:v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170x70x44cm,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170x75x42cm,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94017900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>újdonság: 2024.12</x:v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6800.0000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kiárusítás: 2025.03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62000.0000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45000.0000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kifutott: 2025.01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2025.01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kifutott: 2025.03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>kiárusítás: 2025.03</x:v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101x51,5cm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AC101R</x:v>
      </x:c>
      <x:c t="str">
        <x:v>ARECA öntöttmárvány mosdó, 101x51,5cm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AC121L</x:v>
      </x:c>
      <x:c t="str">
        <x:v>ARECA öntöttmárvány mosdó, 121x51,5cm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AC121R</x:v>
      </x:c>
      <x:c t="str">
        <x:v>ARECA öntöttmárvány mosdó, 121x51,5cm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2024.04</x:v>
      </x:c>
    </x:row>
    <x:row>
      <x:c t="str">
        <x:v>AC141</x:v>
      </x:c>
      <x:c t="str">
        <x:v>ARECA öntöttmárvány duplamosdó, 141x51,5cm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141x51,5cm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AC141R</x:v>
      </x:c>
      <x:c t="str">
        <x:v>ARECA öntöttmárvány mosdó, 141x51,5cm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AC161</x:v>
      </x:c>
      <x:c t="str">
        <x:v>ARECA öntöttmárvány duplamosdó, 161x51,5cm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181x51,5cm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2025.01</x:v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9500.0000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22000.0000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13500.0000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3250.0000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1.2260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1800.0000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84819000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84819000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>kiárusítás: 2025.03</x:v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falbasüllyesztett csaptelep, 2-irányú,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falbasüllyesztett csaptelep, 2-irányú,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falbasüllyesztett csaptelep, 2-irányú,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900x900mm,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900x900mm,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 mosdó,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>kifutott: 2025.03</x:v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>kifutott: 2025.03</x:v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>kifutott: 2025.03</x:v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>kifutott: 2025.03</x:v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>kifutott: 2025.03</x:v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>kifutott: 2025.03</x:v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>kifutott: 2025.03</x:v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115000.0000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AK102</x:v>
      </x:c>
      <x:c t="str">
        <x:v>AQUALINE ANTIK kerámiamosdó, 58x47cm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fogantyú, 48x76cm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transzparent üveg,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transzparent üveg,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 profil,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 profil,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 profil,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max:1200mm, króm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króm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69000.0000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94000.0000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>kiárusítás: 2025.03</x:v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kiárusítás: 2025.03</x:v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kiárusítás: 2025.03</x:v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kiárusítás: 2025.03</x:v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max:1200mm, króm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max:1600mm, króm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 profil,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 profil,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 profil,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 profil,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 profil,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 profil,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AL4412B</x:v>
      </x:c>
      <x:c t="str">
        <x:v>POLYSAN ALTIS LINE BLACK duplaszárnyas tolóajtó, 1670-1710mm, 2000mm, traszparent üveg, fekete</x:v>
      </x:c>
      <x:c t="str">
        <x:v>SAPHO</x:v>
      </x:c>
      <x:c t="str">
        <x:v>8590913991745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AL4415C</x:v>
      </x:c>
      <x:c t="str">
        <x:v>POLYSAN ALTIS LINE duplaszárnyas tolóajtó, 1670-1710mm, 2000mm, traszparent üveg, króm</x:v>
      </x:c>
      <x:c t="str">
        <x:v>SAPHO</x:v>
      </x:c>
      <x:c t="str">
        <x:v>8590913991738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264000.0000</x:v>
      </x:c>
      <x:c t="str">
        <x:v>újdonság: 2025.03</x:v>
      </x:c>
    </x:row>
    <x:row>
      <x:c t="str">
        <x:v>AL4512B</x:v>
      </x:c>
      <x:c t="str">
        <x:v>POLYSAN ALTIS LINE BLACK duplaszárnyas tolóajtó, 1770-1810mm, 2000mm, traszparent üveg, fekete</x:v>
      </x:c>
      <x:c t="str">
        <x:v>SAPHO</x:v>
      </x:c>
      <x:c t="str">
        <x:v>8590913991769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284000.0000</x:v>
      </x:c>
      <x:c t="str">
        <x:v>újdonság: 2025.03</x:v>
      </x:c>
    </x:row>
    <x:row>
      <x:c t="str">
        <x:v>AL4515C</x:v>
      </x:c>
      <x:c t="str">
        <x:v>POLYSAN ALTIS LINE duplaszárnyas tolóajtó, 1770-1810mm, 2000mm, traszparent üveg, króm</x:v>
      </x:c>
      <x:c t="str">
        <x:v>SAPHO</x:v>
      </x:c>
      <x:c t="str">
        <x:v>8590913991752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274000.0000</x:v>
      </x:c>
      <x:c t="str">
        <x:v>újdonság: 2025.03</x:v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réz/ezüst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matt fekete profil,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matt fekete profil,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matt fekete profil,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transzparent üveg,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kiárusítás: 2025.03</x:v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10mm, matt fekete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10mm, króm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szürke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POLYSAN ARCHITEX LINE edzett szürke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POLYSAN ARCHITEX LINE edzett szürke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CREAVIT ANTIK fali WC, 35,5x53,1cm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1000mm, 5mm matt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87000.0000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3.1000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900mm,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900mm, transzparent üveg, matt fekete profil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18500.0000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>kiárusítás: 2025.03</x:v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600mm,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48000.0000</x:v>
      </x:c>
      <x:c t="str">
        <x:v/>
      </x:c>
    </x:row>
    <x:row>
      <x:c t="str">
        <x:v>AQ6014B</x:v>
      </x:c>
      <x:c t="str">
        <x:v>AQUALINE VILMA kádparaván, 600mm, transzparent üveg, matt fekete profil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600mm, 6mm matt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600mm, 6mm matt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51000.0000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>kiárusítás: 2025.03</x:v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>kiárusítás: 2025.03</x:v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4.0000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4.3000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kiárusítás: 2025.03</x:v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3.0000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39000.0000</x:v>
      </x:c>
      <x:c t="str">
        <x:v/>
      </x:c>
    </x:row>
    <x:row>
      <x:c t="str">
        <x:v>AR041</x:v>
      </x:c>
      <x:c t="str">
        <x:v>ARDEA kerámiamosdó, átm.:41cm, rózsaszín</x:v>
      </x:c>
      <x:c t="str">
        <x:v>SAPHO</x:v>
      </x:c>
      <x:c t="str">
        <x:v>8590913114991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2025.03</x:v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2800.0000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>kifutott: 2025.03</x:v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>kifutott: 2025.02</x:v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42x29cm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34000.0000</x:v>
      </x:c>
      <x:c t="str">
        <x:v/>
      </x:c>
    </x:row>
    <x:row>
      <x:c t="str">
        <x:v>AR265B</x:v>
      </x:c>
      <x:c t="str">
        <x:v>SMALL NERISSA kerámiamosdó, 42x29cm,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AR409</x:v>
      </x:c>
      <x:c t="str">
        <x:v>SMALL CREST R betonmosdó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AR410</x:v>
      </x:c>
      <x:c t="str">
        <x:v>SMALL CREST betonmosdó,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AR413</x:v>
      </x:c>
      <x:c t="str">
        <x:v>SMALL CREST betonmosdó,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AR419</x:v>
      </x:c>
      <x:c t="str">
        <x:v>LIRO kerámiamosdó, pultra szerelhető, túlfolyó nélkül, 50,5x41cm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>kiárusítás: 2025.03</x:v>
      </x:c>
    </x:row>
    <x:row>
      <x:c t="str">
        <x:v>AR420</x:v>
      </x:c>
      <x:c t="str">
        <x:v>MORO kerámiamosdó, pultra szerelhető, túlfolyó nélkül, 42x42cm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39,5x39,5cm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52x40cm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40x14cm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41x14cm,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39,5x39,5cm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62,5x42cm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betonmosdó lefolyóval, 56,5x37cm,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betonmosdó lefolyóval, 56,5x37cm,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>kiárusítás: 2025.03</x:v>
      </x:c>
    </x:row>
    <x:row>
      <x:c t="str">
        <x:v>AR468</x:v>
      </x:c>
      <x:c t="str">
        <x:v>QUADRADO betonmosdó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AR469</x:v>
      </x:c>
      <x:c t="str">
        <x:v>QUADRADO betonmosdó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AR473</x:v>
      </x:c>
      <x:c t="str">
        <x:v>QUADRADO betonmosdó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>kiárusítás: 2025.03</x:v>
      </x:c>
    </x:row>
    <x:row>
      <x:c t="str">
        <x:v>AR483</x:v>
      </x:c>
      <x:c t="str">
        <x:v>MARIANA pultra szerelhető kerámiamosdó, túlfolyó nélkül, 58x41,5cm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49x31cm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AR489</x:v>
      </x:c>
      <x:c t="str">
        <x:v>NIMIS kerámiamosdó, átm.:30 cm</x:v>
      </x:c>
      <x:c t="str">
        <x:v>SAPHO</x:v>
      </x:c>
      <x:c t="str">
        <x:v>8590913984488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26000.0000</x:v>
      </x:c>
      <x:c t="str">
        <x:v>újdonság: 2025.02</x:v>
      </x:c>
    </x:row>
    <x:row>
      <x:c t="str">
        <x:v>AR491</x:v>
      </x:c>
      <x:c t="str">
        <x:v>LUGANO pultra szerelhető kerámiamosdó, túlfolyó nélkül, 40,5x12,5cm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11500.0000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80x22cm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>újdonság: 2024.04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53000.0000</x:v>
      </x:c>
      <x:c t="str">
        <x:v>újdonság: 2024.09</x:v>
      </x:c>
    </x:row>
    <x:row>
      <x:c t="str">
        <x:v>AT070</x:v>
      </x:c>
      <x:c t="str">
        <x:v>AQUATIC öntöttmárvány mosdó, 70x46cm</x:v>
      </x:c>
      <x:c t="str">
        <x:v>SAPHO</x:v>
      </x:c>
      <x:c t="str">
        <x:v>8590913972447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2025.03</x:v>
      </x:c>
    </x:row>
    <x:row>
      <x:c t="str">
        <x:v>AT080</x:v>
      </x:c>
      <x:c t="str">
        <x:v>AQUATIC öntöttmárvány mosdó, 80x46cm</x:v>
      </x:c>
      <x:c t="str">
        <x:v>SAPHO</x:v>
      </x:c>
      <x:c t="str">
        <x:v>8590913972461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2025.03</x:v>
      </x:c>
    </x:row>
    <x:row>
      <x:c t="str">
        <x:v>AT090</x:v>
      </x:c>
      <x:c t="str">
        <x:v>AQUATIC öntöttmárvány mosdó, 90x46cm</x:v>
      </x:c>
      <x:c t="str">
        <x:v>SAPHO</x:v>
      </x:c>
      <x:c t="str">
        <x:v>8590913972478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2025.03</x:v>
      </x:c>
    </x:row>
    <x:row>
      <x:c t="str">
        <x:v>AT100</x:v>
      </x:c>
      <x:c t="str">
        <x:v>AQUATIC öntöttmárvány mosdó, 100x46cm</x:v>
      </x:c>
      <x:c t="str">
        <x:v>SAPHO</x:v>
      </x:c>
      <x:c t="str">
        <x:v>8590913972485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AT100-2</x:v>
      </x:c>
      <x:c t="str">
        <x:v>AQUATIC öntöttmárvány mosdó, 2 furat, 100x46cm</x:v>
      </x:c>
      <x:c t="str">
        <x:v>SAPHO</x:v>
      </x:c>
      <x:c t="str">
        <x:v>8590913972492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2025.03</x:v>
      </x:c>
    </x:row>
    <x:row>
      <x:c t="str">
        <x:v>AT120-2</x:v>
      </x:c>
      <x:c t="str">
        <x:v>AQUATIC öntöttmárvány mosdó, 2 furat, 120x46cm</x:v>
      </x:c>
      <x:c t="str">
        <x:v>SAPHO</x:v>
      </x:c>
      <x:c t="str">
        <x:v>8590913972508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2025.03</x:v>
      </x:c>
    </x:row>
    <x:row>
      <x:c t="str">
        <x:v>AT140</x:v>
      </x:c>
      <x:c t="str">
        <x:v>AQUATIC öntöttmárvány duplamosdó, 140x46cm</x:v>
      </x:c>
      <x:c t="str">
        <x:v>SAPHO</x:v>
      </x:c>
      <x:c t="str">
        <x:v>8590913972515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2025.03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71000.0000</x:v>
      </x:c>
      <x:c t="n">
        <x:v>79000.0000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81000.0000</x:v>
      </x:c>
      <x:c t="n">
        <x:v>89000.0000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kifutott: 2025.02</x:v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106000.0000</x:v>
      </x:c>
      <x:c t="str">
        <x:v>kiárusítás: 2025.03</x:v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átm.:38cm,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átm.:38cm,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AU201-T</x:v>
      </x:c>
      <x:c t="str">
        <x:v>AURUM mosdó klik-klak lefolyóval, texturált felülettel, átm:38cm, matt arany</x:v>
      </x:c>
      <x:c t="str">
        <x:v>SAPHO</x:v>
      </x:c>
      <x:c t="str">
        <x:v>8590913982842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AU301</x:v>
      </x:c>
      <x:c t="str">
        <x:v>AURUM mosdó klik-klak lefolyóval, átm.:38cm,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AU301-T</x:v>
      </x:c>
      <x:c t="str">
        <x:v>AURUM mosdó klik-klak lefolyóval, texturált felülettel, átm:38cm, matt réz</x:v>
      </x:c>
      <x:c t="str">
        <x:v>SAPHO</x:v>
      </x:c>
      <x:c t="str">
        <x:v>8590913982835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2025.02</x:v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AU401</x:v>
      </x:c>
      <x:c t="str">
        <x:v>AURUM mosdó klik-klak lefolyóval, átm.:38cm,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kifutott: 2025.03</x:v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2025.02</x:v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>kiárusítás: 2025.03</x:v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>kifutott: 2025.03</x:v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AU478</x:v>
      </x:c>
      <x:c t="str">
        <x:v>SILVER mennyezeti lámpa, 28x28cm, 10W, 230V, 3000K/4000K/6500K, króm</x:v>
      </x:c>
      <x:c t="str">
        <x:v>SAPHO</x:v>
      </x:c>
      <x:c t="str">
        <x:v>8590479047559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AU480</x:v>
      </x:c>
      <x:c t="str">
        <x:v>SILVER mennyezeti lámpa, átm.:29cm, 10W, 230V, 3000K/4000K/6500K, króm</x:v>
      </x:c>
      <x:c t="str">
        <x:v>SAPHO</x:v>
      </x:c>
      <x:c t="str">
        <x:v>8590479047498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19500.0000</x:v>
      </x:c>
      <x:c t="str">
        <x:v>kifutott: 2025.03</x:v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>kifutott: 2025.03</x:v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kiárusítás: 2025.03</x:v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60000.0000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70000.0000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95000.0000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98000.0000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110000.0000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>kifutott: 2025.02</x:v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58000.0000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63000.0000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>kifutott: 2025.03</x:v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51000.0000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29000.0000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42000.0000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44000.0000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58000.0000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40000.0000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46000.0000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kifutott: 2025.03</x:v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>kiárusítás: 2025.03</x:v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84819000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B140</x:v>
      </x:c>
      <x:c t="str">
        <x:v>bidézuhany, ABS/króm</x:v>
      </x:c>
      <x:c t="str">
        <x:v>AQUALINE</x:v>
      </x:c>
      <x:c t="str">
        <x:v>8590913980329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1900.0000</x:v>
      </x:c>
      <x:c t="str">
        <x:v>újdonság: 2025.02</x:v>
      </x:c>
    </x:row>
    <x:row>
      <x:c t="str">
        <x:v>B140B</x:v>
      </x:c>
      <x:c t="str">
        <x:v>bidézuhany, ABS/matt fekete</x:v>
      </x:c>
      <x:c t="str">
        <x:v>AQUALINE</x:v>
      </x:c>
      <x:c t="str">
        <x:v>8590913980336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B162</x:v>
      </x:c>
      <x:c t="str">
        <x:v>bidézuhany, ABS/króm</x:v>
      </x:c>
      <x:c t="str">
        <x:v>AQUALINE</x:v>
      </x:c>
      <x:c t="str">
        <x:v>8590913980343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2300.0000</x:v>
      </x:c>
      <x:c t="str">
        <x:v>újdonság: 2025.02</x:v>
      </x:c>
    </x:row>
    <x:row>
      <x:c t="str">
        <x:v>B241</x:v>
      </x:c>
      <x:c t="str">
        <x:v>AQUALINE nyomáscsökkentő fejzuhanyhoz, 1 bar, 1/2", chrom</x:v>
      </x:c>
      <x:c t="str">
        <x:v>AQUALINE</x:v>
      </x:c>
      <x:c t="str">
        <x:v>8590913980350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>újdonság: 2025.02</x:v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364000.0000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419000.0000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529000.0000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600x1626x89mm,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CREAVIT DISABLE WC mozgássérülteknek tartállyal, ülőke nélkül, 38,5x67,2cm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BH7000</x:v>
      </x:c>
      <x:c t="str">
        <x:v>PUNC betonmosdó,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59x39cm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kerámiamosdó,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59,5x39,5cm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>kiárusítás: 2025.03</x:v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73239300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>kiárusítás: 2025.03</x:v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BL101-0101-L-70</x:v>
      </x:c>
      <x:c t="str">
        <x:v>BRAHEA Rockstone pult, balos, 101x51,5cm (70+30cm), matt fehér</x:v>
      </x:c>
      <x:c t="str">
        <x:v>SAPHO</x:v>
      </x:c>
      <x:c t="str">
        <x:v>8590913994425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BL101-0101-L-80</x:v>
      </x:c>
      <x:c t="str">
        <x:v>BRAHEA Rockstone pult, balos, 101x51,5cm (80+20cm), matt fehér</x:v>
      </x:c>
      <x:c t="str">
        <x:v>SAPHO</x:v>
      </x:c>
      <x:c t="str">
        <x:v>8590913994432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BL101-0101-R-70</x:v>
      </x:c>
      <x:c t="str">
        <x:v>BRAHEA Rockstone pult, jobbos, 101x51,5cm (30+70cm), matt fehér</x:v>
      </x:c>
      <x:c t="str">
        <x:v>SAPHO</x:v>
      </x:c>
      <x:c t="str">
        <x:v>8590913994449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BL101-0101-R-80</x:v>
      </x:c>
      <x:c t="str">
        <x:v>BRAHEA Rockstone pult, jobbos, 101x51,5cm (20+80cm), matt fehér</x:v>
      </x:c>
      <x:c t="str">
        <x:v>SAPHO</x:v>
      </x:c>
      <x:c t="str">
        <x:v>8590913994456</x:v>
      </x:c>
      <x:c t="str">
        <x:v>db        </x:v>
      </x:c>
      <x:c t="str">
        <x:v>39205100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BL121-0101-L</x:v>
      </x:c>
      <x:c t="str">
        <x:v>BRAHEA Rockstone pult, balos, 121x51,5cm (90+30cm), matt fehér</x:v>
      </x:c>
      <x:c t="str">
        <x:v>SAPHO</x:v>
      </x:c>
      <x:c t="str">
        <x:v>8590913994463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BL121-0101-R</x:v>
      </x:c>
      <x:c t="str">
        <x:v>BRAHEA Rockstone pult, jobbos, 121x51,5cm (30+90cm), matt fehér</x:v>
      </x:c>
      <x:c t="str">
        <x:v>SAPHO</x:v>
      </x:c>
      <x:c t="str">
        <x:v>8590913994470</x:v>
      </x:c>
      <x:c t="str">
        <x:v>db        </x:v>
      </x:c>
      <x:c t="str">
        <x:v>39205100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2025.02</x:v>
      </x:c>
    </x:row>
    <x:row>
      <x:c t="str">
        <x:v>BL141-0101</x:v>
      </x:c>
      <x:c t="str">
        <x:v>BRAHEA Rockstone pult, 141x51,5cm (70+70cm), matt fehér</x:v>
      </x:c>
      <x:c t="str">
        <x:v>SAPHO</x:v>
      </x:c>
      <x:c t="str">
        <x:v>8590913994487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>újdonság: 2025.02</x:v>
      </x:c>
    </x:row>
    <x:row>
      <x:c t="str">
        <x:v>BL141-0101-L</x:v>
      </x:c>
      <x:c t="str">
        <x:v>BRAHEA Rockstone pult, balos, 141x51,5cm (70+70cm), matt fehér</x:v>
      </x:c>
      <x:c t="str">
        <x:v>SAPHO</x:v>
      </x:c>
      <x:c t="str">
        <x:v>8590913994494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BL141-0101-R</x:v>
      </x:c>
      <x:c t="str">
        <x:v>BRAHEA Rockstone pult, jobbos, 141x51,5cm (70+70cm), matt fehér</x:v>
      </x:c>
      <x:c t="str">
        <x:v>SAPHO</x:v>
      </x:c>
      <x:c t="str">
        <x:v>8590913994500</x:v>
      </x:c>
      <x:c t="str">
        <x:v>db        </x:v>
      </x:c>
      <x:c t="str">
        <x:v>39205100</x:v>
      </x:c>
      <x:c t="n">
        <x:v>11.5000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>újdonság: 2025.02</x:v>
      </x:c>
    </x:row>
    <x:row>
      <x:c t="str">
        <x:v>BL161-0101-70</x:v>
      </x:c>
      <x:c t="str">
        <x:v>BRAHEA Rockstone pult, 161x51,5cm (70+20+70cm), matt fehér</x:v>
      </x:c>
      <x:c t="str">
        <x:v>SAPHO</x:v>
      </x:c>
      <x:c t="str">
        <x:v>8590913994517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BL161-0101-80</x:v>
      </x:c>
      <x:c t="str">
        <x:v>BRAHEA Rockstone pult, 161x51,5cm (80+80cm), matt fehér</x:v>
      </x:c>
      <x:c t="str">
        <x:v>SAPHO</x:v>
      </x:c>
      <x:c t="str">
        <x:v>8590913994524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334000.0000</x:v>
      </x:c>
      <x:c t="str">
        <x:v>újdonság: 2025.02</x:v>
      </x:c>
    </x:row>
    <x:row>
      <x:c t="str">
        <x:v>BL181-0101-80</x:v>
      </x:c>
      <x:c t="str">
        <x:v>BRAHEA Rockstone pult, 181x51,5cm (80+20+80cm), matt fehér</x:v>
      </x:c>
      <x:c t="str">
        <x:v>SAPHO</x:v>
      </x:c>
      <x:c t="str">
        <x:v>8590913994531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BL181-0101-90</x:v>
      </x:c>
      <x:c t="str">
        <x:v>BRAHEA Rockstone pult, 181x51,5cm (90+90cm), matt fehér</x:v>
      </x:c>
      <x:c t="str">
        <x:v>SAPHO</x:v>
      </x:c>
      <x:c t="str">
        <x:v>8590913994548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374000.0000</x:v>
      </x:c>
      <x:c t="str">
        <x:v>újdonság: 2025.02</x:v>
      </x:c>
    </x:row>
    <x:row>
      <x:c t="str">
        <x:v>BLF808</x:v>
      </x:c>
      <x:c t="str">
        <x:v>AQUALINE AGGA BLACK zuhanykabin, 800x800mm,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900x900mm,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800x800mm,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81000.0000</x:v>
      </x:c>
      <x:c t="str">
        <x:v>újdonság: 2024.09</x:v>
      </x:c>
    </x:row>
    <x:row>
      <x:c t="str">
        <x:v>BLS900</x:v>
      </x:c>
      <x:c t="str">
        <x:v>AQUALINE ARLETA BLACK íves zuhanykabin, 900x900mm,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>kiárusítás: 2025.03</x:v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>kiárusítás: 2025.03</x:v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>kiárusítás: 2025.03</x:v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13000.0000</x:v>
      </x:c>
      <x:c t="str">
        <x:v>újdonság: 2024.12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>kifutott: 2025.03</x:v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74182000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15000.0000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6800.0000</x:v>
      </x:c>
      <x:c t="str">
        <x:v>újdonság: 2024.12</x:v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7600.0000</x:v>
      </x:c>
      <x:c t="str">
        <x:v>újdonság: 2024.12</x:v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>kiárusítás: 2025.03</x:v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8800.0000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BS109</x:v>
      </x:c>
      <x:c t="str">
        <x:v>bidézuhany, ABS/króm</x:v>
      </x:c>
      <x:c t="str">
        <x:v>SAPHO</x:v>
      </x:c>
      <x:c t="str">
        <x:v>8590913981630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5900.0000</x:v>
      </x:c>
      <x:c t="str">
        <x:v>újdonság: 2025.02</x:v>
      </x:c>
    </x:row>
    <x:row>
      <x:c t="str">
        <x:v>BS109B</x:v>
      </x:c>
      <x:c t="str">
        <x:v>bidézuhany, ABS/matt fekete</x:v>
      </x:c>
      <x:c t="str">
        <x:v>SAPHO</x:v>
      </x:c>
      <x:c t="str">
        <x:v>8590913981647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BS109GM</x:v>
      </x:c>
      <x:c t="str">
        <x:v>bidézuhany, ABS/gun metal</x:v>
      </x:c>
      <x:c t="str">
        <x:v>SAPHO</x:v>
      </x:c>
      <x:c t="str">
        <x:v>8590913981654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6900.0000</x:v>
      </x:c>
      <x:c t="str">
        <x:v>újdonság: 2025.02</x:v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BS129GB</x:v>
      </x:c>
      <x:c t="str">
        <x:v>szögletes bidé zuhanyfej, matt arany</x:v>
      </x:c>
      <x:c t="str">
        <x:v>SAPHO</x:v>
      </x:c>
      <x:c t="str">
        <x:v>8590913984587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19000.0000</x:v>
      </x:c>
      <x:c t="str">
        <x:v>újdonság: 2025.02</x:v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84818019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BS616GB</x:v>
      </x:c>
      <x:c t="str">
        <x:v>bidé zuhanyfej, matt arany</x:v>
      </x:c>
      <x:c t="str">
        <x:v>SAPHO</x:v>
      </x:c>
      <x:c t="str">
        <x:v>8590913984570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12400.0000</x:v>
      </x:c>
      <x:c t="str">
        <x:v>újdonság: 2025.02</x:v>
      </x:c>
    </x:row>
    <x:row>
      <x:c t="str">
        <x:v>BS-65</x:v>
      </x:c>
      <x:c t="str">
        <x:v>POLYSAN SPERA kádparaván, 650mm, transzparent üveg,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transzparent üveg,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transzparent üveg,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>kifutott: 2025.01</x:v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transzparent üveg,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>kiárusítás: 2025.03</x:v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>újdonság: 2024.12</x:v>
      </x:c>
    </x:row>
    <x:row>
      <x:c t="str">
        <x:v>BT097-0101-R</x:v>
      </x:c>
      <x:c t="str">
        <x:v>BRAHEA Rockstone pult, jobbos, 96,6x51,5cm, matt fehér</x:v>
      </x:c>
      <x:c t="str">
        <x:v>SAPHO</x:v>
      </x:c>
      <x:c t="str">
        <x:v>8590913971976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144000.0000</x:v>
      </x:c>
      <x:c t="str">
        <x:v>újdonság: 2025.02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BT112-0101</x:v>
      </x:c>
      <x:c t="str">
        <x:v>BRAHEA Rockstone pult, 111,6x51,5cm, matt fehér</x:v>
      </x:c>
      <x:c t="str">
        <x:v>SAPHO</x:v>
      </x:c>
      <x:c t="str">
        <x:v>8590913971983</x:v>
      </x:c>
      <x:c t="str">
        <x:v>db        </x:v>
      </x:c>
      <x:c t="str">
        <x:v>39205100</x:v>
      </x:c>
      <x:c t="n">
        <x:v>10.2000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2025.02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BT132-0101-L</x:v>
      </x:c>
      <x:c t="str">
        <x:v>BRAHEA Rockstone pult, balos, 131,6x51,5cm, matt fehér</x:v>
      </x:c>
      <x:c t="str">
        <x:v>SAPHO</x:v>
      </x:c>
      <x:c t="str">
        <x:v>8590913971990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BT132-0101-R</x:v>
      </x:c>
      <x:c t="str">
        <x:v>BRAHEA Rockstone pult, jobbos, 131,6x51,5cm, matt fehér</x:v>
      </x:c>
      <x:c t="str">
        <x:v>SAPHO</x:v>
      </x:c>
      <x:c t="str">
        <x:v>8590913972003</x:v>
      </x:c>
      <x:c t="str">
        <x:v>db        </x:v>
      </x:c>
      <x:c t="str">
        <x:v>39205100</x:v>
      </x:c>
      <x:c t="n">
        <x:v>12.9000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2025.02</x:v>
      </x:c>
    </x:row>
    <x:row>
      <x:c t="str">
        <x:v>BT147-0101-L</x:v>
      </x:c>
      <x:c t="str">
        <x:v>BRAHEA Rockstone pult, balos, 146,6x51,5cm, matt fehér</x:v>
      </x:c>
      <x:c t="str">
        <x:v>SAPHO</x:v>
      </x:c>
      <x:c t="str">
        <x:v>8590913972010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BT147-0101-R</x:v>
      </x:c>
      <x:c t="str">
        <x:v>BRAHEA Rockstone pult, jobbos, 146,6x51,5cm, matt fehér</x:v>
      </x:c>
      <x:c t="str">
        <x:v>SAPHO</x:v>
      </x:c>
      <x:c t="str">
        <x:v>8590913972027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újdonság: 2025.02</x:v>
      </x:c>
    </x:row>
    <x:row>
      <x:c t="str">
        <x:v>BT152-0101</x:v>
      </x:c>
      <x:c t="str">
        <x:v>BRAHEA Rockstone pult, 151,6x51,5cm, matt fehér</x:v>
      </x:c>
      <x:c t="str">
        <x:v>SAPHO</x:v>
      </x:c>
      <x:c t="str">
        <x:v>8590913972034</x:v>
      </x:c>
      <x:c t="str">
        <x:v>db        </x:v>
      </x:c>
      <x:c t="str">
        <x:v>39205100</x:v>
      </x:c>
      <x:c t="n">
        <x:v>16.0000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314000.0000</x:v>
      </x:c>
      <x:c t="str">
        <x:v>újdonság: 2025.02</x:v>
      </x:c>
    </x:row>
    <x:row>
      <x:c t="str">
        <x:v>BT172-0101</x:v>
      </x:c>
      <x:c t="str">
        <x:v>BRAHEA Rockstone pult, 171,6x51,5cm, matt fehér</x:v>
      </x:c>
      <x:c t="str">
        <x:v>SAPHO</x:v>
      </x:c>
      <x:c t="str">
        <x:v>8590913972041</x:v>
      </x:c>
      <x:c t="str">
        <x:v>db        </x:v>
      </x:c>
      <x:c t="str">
        <x:v>39205100</x:v>
      </x:c>
      <x:c t="n">
        <x:v>18.2000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354000.0000</x:v>
      </x:c>
      <x:c t="str">
        <x:v>újdonság: 2025.02</x:v>
      </x:c>
    </x:row>
    <x:row>
      <x:c t="str">
        <x:v>BTP80</x:v>
      </x:c>
      <x:c t="str">
        <x:v>AQUALINE AMADEO oldalfal, 800mm, BRICK üveg, fehér profil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900mm, BRICK üveg, fehér profil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700x700mm, BRICK üveg, fehér profil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800x800mm, BRICK üveg, fehér profil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900x900mm, BRICK üveg, fehér profil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800x800mm, R55, BRICK üveg, fehér profil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800x800mm, BRICK üveg, fehér profil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900x900mm, BRICK üveg, fehér profil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900x900mm, matt BRICK üveg, fehér profil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üveg, fehér profil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91000.0000</x:v>
      </x:c>
      <x:c t="str">
        <x:v/>
      </x:c>
    </x:row>
    <x:row>
      <x:c t="str">
        <x:v>BTS110</x:v>
      </x:c>
      <x:c t="str">
        <x:v>AQUALINE AMADEO tolóajtó, 1100mm, BRICK üveg, fehér profil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üveg, fehér profil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144000.0000</x:v>
      </x:c>
      <x:c t="str">
        <x:v>újdonság: 2024.08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160x70x44cm,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170x70x44cm,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>kiárusítás: 2025.03</x:v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kiárusítás: 2025.03</x:v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>kiárusítás: 2025.03</x:v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60,5x42cm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60,5x42cm,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transzparent üveg, matt fekete profil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transzparent üveg, matt fekete profil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transzparent üveg, matt fekete profil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transzparent üveg, matt fekete profil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transzparent üveg, matt fekete profil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transzparent üveg, matt fekete profil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transzparent üveg, matt fekete profil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transzparent üveg, matt fekete profil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1400mm,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>kifutott: 2025.03</x:v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kifutott: 2025.02</x:v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>kiárusítás: 2025.03</x:v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>kifutott: 2025.02</x:v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kiárusítás: 2025.03</x:v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>kifutott: 2025.03</x:v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>kiárusítás: 2025.03</x:v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>kifutott: 2025.01</x:v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kiárusítás: 2025.03</x:v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kiárusítás: 2025.03</x:v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CREAVIT KID gyermek kerámiamosdó,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42000.0000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CK300-11CB00E-FF00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>CK300-11CB00E-FF</x:v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CK301.400.0F</x:v>
      </x:c>
      <x:c t="str">
        <x:v>CREAVIT KID gyermek kombi WC tartállyal, alsó kifolyású, színes mintával 30,8x55,7cm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>CK310.11CB00E.00</x:v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CK310.11CB00E.FF00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>CK310.11CB00E.FF</x:v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>kifutott: 2025.03</x:v>
      </x:c>
    </x:row>
    <x:row>
      <x:c t="str">
        <x:v>CK311.400.0F</x:v>
      </x:c>
      <x:c t="str">
        <x:v>CREAVIT KID gyermek kombi WC tartállyal, hátsó kifolyású, színes mintával 30,8x55,8cm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>CK400.00CB00E.00</x:v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CK400.00CB00E.FF00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>CK400.00CB00E.FF</x:v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CM021</x:v>
      </x:c>
      <x:c t="str">
        <x:v>CUBEMIX szabadonálló kádtöltő csaptelep, króm</x:v>
      </x:c>
      <x:c t="str">
        <x:v>SAPHO</x:v>
      </x:c>
      <x:c t="str">
        <x:v>8590913995002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199000.0000</x:v>
      </x:c>
      <x:c t="str">
        <x:v>újdonság: 2025.02</x:v>
      </x:c>
    </x:row>
    <x:row>
      <x:c t="str">
        <x:v>CM021B</x:v>
      </x:c>
      <x:c t="str">
        <x:v>CUBEMIX szabadonálló kádtöltő csaptelep, matt fekete</x:v>
      </x:c>
      <x:c t="str">
        <x:v>SAPHO</x:v>
      </x:c>
      <x:c t="str">
        <x:v>8590913995019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újdonság: 2025.02</x:v>
      </x:c>
    </x:row>
    <x:row>
      <x:c t="str">
        <x:v>CM021GB</x:v>
      </x:c>
      <x:c t="str">
        <x:v>CUBEMIX szabadonálló kádtöltő csaptelep, matt arany</x:v>
      </x:c>
      <x:c t="str">
        <x:v>SAPHO</x:v>
      </x:c>
      <x:c t="str">
        <x:v>8590913995026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269000.0000</x:v>
      </x:c>
      <x:c t="str">
        <x:v>újdonság: 2025.02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CM042</x:v>
      </x:c>
      <x:c t="str">
        <x:v>CUBEMIX falbasüllyesztett csaptelep, 2-irányú,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CM042B</x:v>
      </x:c>
      <x:c t="str">
        <x:v>CUBEMIX falbasüllyesztett csaptelep, 2-irányú,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CM042GB</x:v>
      </x:c>
      <x:c t="str">
        <x:v>CUBEMIX falbasüllyesztett csaptelep, 2-irányú,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CP401SGM</x:v>
      </x:c>
      <x:c t="str">
        <x:v>TWIN csatlakozó készlet radiátorhoz, középső bekötés, 50mm, jobbos, matt arany</x:v>
      </x:c>
      <x:c t="str">
        <x:v>SAPHO</x:v>
      </x:c>
      <x:c t="str">
        <x:v>8590913991387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144000.0000</x:v>
      </x:c>
      <x:c t="str">
        <x:v>újdonság: 2025.03</x:v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CP7135GM</x:v>
      </x:c>
      <x:c t="str">
        <x:v>takaró rozetta, matt arany</x:v>
      </x:c>
      <x:c t="str">
        <x:v>SAPHO</x:v>
      </x:c>
      <x:c t="str">
        <x:v>8590913991370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54000.0000</x:v>
      </x:c>
      <x:c t="str">
        <x:v>újdonság: 2025.03</x:v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kifutott: 2025.03</x:v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129000.0000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CR311</x:v>
      </x:c>
      <x:c t="str">
        <x:v>CROSS keretes tükör, 60x80cm, bükk</x:v>
      </x:c>
      <x:c t="str">
        <x:v>SAPHO</x:v>
      </x:c>
      <x:c t="str">
        <x:v>8590913994890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újdonság: 2025.02</x:v>
      </x:c>
    </x:row>
    <x:row>
      <x:c t="str">
        <x:v>CR312</x:v>
      </x:c>
      <x:c t="str">
        <x:v>CROSS keretes tükör, 70x80cm, bükk</x:v>
      </x:c>
      <x:c t="str">
        <x:v>SAPHO</x:v>
      </x:c>
      <x:c t="str">
        <x:v>8590913994876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újdonság: 2025.02</x:v>
      </x:c>
    </x:row>
    <x:row>
      <x:c t="str">
        <x:v>CR313</x:v>
      </x:c>
      <x:c t="str">
        <x:v>CROSS állószekrény, 2 üvegajtóval, 2 fiókkal, jobbos, 47x170x39cm, bükk</x:v>
      </x:c>
      <x:c t="str">
        <x:v>SAPHO</x:v>
      </x:c>
      <x:c t="str">
        <x:v>8590913994975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CR314</x:v>
      </x:c>
      <x:c t="str">
        <x:v>CROSS állószekrény, 2 üvegajtóval, 2 fiókkal, balos, 47x170x39cm, bükk</x:v>
      </x:c>
      <x:c t="str">
        <x:v>SAPHO</x:v>
      </x:c>
      <x:c t="str">
        <x:v>8590913994982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504000.0000</x:v>
      </x:c>
      <x:c t="str">
        <x:v>újdonság: 2025.02</x:v>
      </x:c>
    </x:row>
    <x:row>
      <x:c t="str">
        <x:v>CR315</x:v>
      </x:c>
      <x:c t="str">
        <x:v>CROSS állószekrény szennyeskosárral, 1 üvegajtóval, 1 fiókkal, jobbos, 49x170x39cm, bükk</x:v>
      </x:c>
      <x:c t="str">
        <x:v>SAPHO</x:v>
      </x:c>
      <x:c t="str">
        <x:v>8590913994951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CR316</x:v>
      </x:c>
      <x:c t="str">
        <x:v>CROSS állószekrény szennyeskosárral, 1 üvegajtóval, 1 fiókkal, balos, 49x170x39cm, bükk</x:v>
      </x:c>
      <x:c t="str">
        <x:v>SAPHO</x:v>
      </x:c>
      <x:c t="str">
        <x:v>8590913994968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559000.0000</x:v>
      </x:c>
      <x:c t="str">
        <x:v>újdonság: 2025.02</x:v>
      </x:c>
    </x:row>
    <x:row>
      <x:c t="str">
        <x:v>CR319</x:v>
      </x:c>
      <x:c t="str">
        <x:v>CROSS polc, 70x1,9x10cm, bükk</x:v>
      </x:c>
      <x:c t="str">
        <x:v>SAPHO</x:v>
      </x:c>
      <x:c t="str">
        <x:v>8590913994999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újdonság: 2025.02</x:v>
      </x:c>
    </x:row>
    <x:row>
      <x:c t="str">
        <x:v>CR325</x:v>
      </x:c>
      <x:c t="str">
        <x:v>CROSS Mosdótartó szekrény, 2 fiókkal, 116x77,5x49,5cm, bükk</x:v>
      </x:c>
      <x:c t="str">
        <x:v>SAPHO</x:v>
      </x:c>
      <x:c t="str">
        <x:v>8590913994937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744000.0000</x:v>
      </x:c>
      <x:c t="str">
        <x:v>újdonság: 2025.02</x:v>
      </x:c>
    </x:row>
    <x:row>
      <x:c t="str">
        <x:v>CR360</x:v>
      </x:c>
      <x:c t="str">
        <x:v>CROSS Mosdótartó szekrény, 55x81x43cm, bükk</x:v>
      </x:c>
      <x:c t="str">
        <x:v>SAPHO</x:v>
      </x:c>
      <x:c t="str">
        <x:v>8590913994920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289000.0000</x:v>
      </x:c>
      <x:c t="str">
        <x:v>újdonság: 2025.02</x:v>
      </x:c>
    </x:row>
    <x:row>
      <x:c t="str">
        <x:v>CR375</x:v>
      </x:c>
      <x:c t="str">
        <x:v>CROSS Mosdótartó szekrény, 70x81x47cm, bükk</x:v>
      </x:c>
      <x:c t="str">
        <x:v>SAPHO</x:v>
      </x:c>
      <x:c t="str">
        <x:v>8590913994913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334000.0000</x:v>
      </x:c>
      <x:c t="str">
        <x:v>újdonság: 2025.02</x:v>
      </x:c>
    </x:row>
    <x:row>
      <x:c t="str">
        <x:v>CR391</x:v>
      </x:c>
      <x:c t="str">
        <x:v>CROSS Mosdótartó szekrény, 2 fiókkal, 85x81x47cm, bükk</x:v>
      </x:c>
      <x:c t="str">
        <x:v>SAPHO</x:v>
      </x:c>
      <x:c t="str">
        <x:v>8590913994906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494000.0000</x:v>
      </x:c>
      <x:c t="str">
        <x:v>újdonság: 2025.02</x:v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>kifutott: 2025.01</x:v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CR601-3131S</x:v>
      </x:c>
      <x:c t="str">
        <x:v>CIRASA Mosdótartó szekrény, 2 fiókkal, 59,2x64x46cm, matt fehér strip</x:v>
      </x:c>
      <x:c t="str">
        <x:v>SAPHO</x:v>
      </x:c>
      <x:c t="str">
        <x:v>8590913992025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2025.02</x:v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CR801-3131S</x:v>
      </x:c>
      <x:c t="str">
        <x:v>CIRASA Mosdótartó szekrény, 2 fiókkal, 79,8x52x46cm, matt fehér strip</x:v>
      </x:c>
      <x:c t="str">
        <x:v>SAPHO</x:v>
      </x:c>
      <x:c t="str">
        <x:v>8590913992032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>újdonság: 2025.02</x:v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92000.0000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105000.0000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kifutott: 2025.01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>kifutott: 2025.01</x:v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2800.0000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5000.0000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>kiárusítás: 2025.03</x:v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>kifutott: 2025.02</x:v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>kifutott: 2025.03</x:v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14500.0000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4750.0000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6800.0000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8950.0000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CV1132</x:v>
      </x:c>
      <x:c t="str">
        <x:v>klik-klak mosdólefolyó, 5/4“, 10-80mm, ABS/króm</x:v>
      </x:c>
      <x:c t="str">
        <x:v>SAPHO</x:v>
      </x:c>
      <x:c t="str">
        <x:v>8590913999208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CV1132B</x:v>
      </x:c>
      <x:c t="str">
        <x:v>klik-klak mosdólefolyó, 5/4“, 10-80mm, ABS/matt fekete</x:v>
      </x:c>
      <x:c t="str">
        <x:v>SAPHO</x:v>
      </x:c>
      <x:c t="str">
        <x:v>8590913999215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</x:v>
      </x:c>
      <x:c t="str">
        <x:v>klik-klak mosdólefolyó, 5/4“, 10-80mm, ABS/fehér</x:v>
      </x:c>
      <x:c t="str">
        <x:v>SAPHO</x:v>
      </x:c>
      <x:c t="str">
        <x:v>8590913999192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CV1132WM</x:v>
      </x:c>
      <x:c t="str">
        <x:v>klik-klak mosdólefolyó, 5/4“, 10-80mm, ABS/matt fehér</x:v>
      </x:c>
      <x:c t="str">
        <x:v>SAPHO</x:v>
      </x:c>
      <x:c t="str">
        <x:v>8590913999222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</x:v>
      </x:c>
      <x:c t="str">
        <x:v>klik-klak mosdólefolyó, nem zárható, 5/4“, 10-80mm, ABS/króm</x:v>
      </x:c>
      <x:c t="str">
        <x:v>SAPHO</x:v>
      </x:c>
      <x:c t="str">
        <x:v>8590913999239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6400.0000</x:v>
      </x:c>
      <x:c t="str">
        <x:v>újdonság: 2025.03</x:v>
      </x:c>
    </x:row>
    <x:row>
      <x:c t="str">
        <x:v>CV1232B</x:v>
      </x:c>
      <x:c t="str">
        <x:v>klik-klak mosdólefolyó, nem zárható, 5/4“, 10-80mm, ABS/matt fekete</x:v>
      </x:c>
      <x:c t="str">
        <x:v>SAPHO</x:v>
      </x:c>
      <x:c t="str">
        <x:v>8590913999246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CV1232W</x:v>
      </x:c>
      <x:c t="str">
        <x:v>klik-klak mosdólefolyó, nem zárható, 5/4“, 10-80mm, ABS/fehér</x:v>
      </x:c>
      <x:c t="str">
        <x:v>SAPHO</x:v>
      </x:c>
      <x:c t="str">
        <x:v>8590913999253</x:v>
      </x:c>
      <x:c t="str">
        <x:v>db        </x:v>
      </x:c>
      <x:c t="str">
        <x:v>39249000</x:v>
      </x:c>
      <x:c t="n">
        <x:v>0.1250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5900.0000</x:v>
      </x:c>
      <x:c t="str">
        <x:v>újdonság: 2025.03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kiárusítás: 2025.03</x:v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18000.0000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>kifutott: 2025.03</x:v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>kiárusítás: 2025.03</x:v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>kiárusítás: 2025.03</x:v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84819000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DEVIN6</x:v>
      </x:c>
      <x:c t="str">
        <x:v>TRAX Falbaépíthető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28000.0000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38800.0000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kifutott: 2025.03</x:v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>kiárusítás: 2025.03</x:v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DK018</x:v>
      </x:c>
      <x:c t="str">
        <x:v>ATTILA kerámiamosdó, átm.:43cm, kék</x:v>
      </x:c>
      <x:c t="str">
        <x:v>SAPHO</x:v>
      </x:c>
      <x:c t="str">
        <x:v>8590913977237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kiárusítás: 2025.03</x:v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900x900mm, transzparent üveg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900x900mm, transzparent üveg, transzparent üveg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700mm, transzparent üveg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800mm, transzparent üveg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900mm, transzparent üveg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>kifutott: 2025.01</x:v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1200x900mm, transzparent üveg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 transzparent üveg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>kifutott: 2025.03</x:v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594000.0000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2025.02</x:v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kiárusítás: 2025.03</x:v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2025.03</x:v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>kiárusítás: 2025.03</x:v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18000.0000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26000.0000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12500.0000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196000.0000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122000.0000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121000.0000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>kifutott: 2025.03</x:v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170x80x58cm,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170x80x58cm,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150x58x75cm, akril</x:v>
      </x:c>
      <x:c t="str">
        <x:v>AKCIO</x:v>
      </x:c>
      <x:c t="str">
        <x:v>8590913978647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150x58x75cm,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2025.02</x:v>
      </x:c>
    </x:row>
    <x:row>
      <x:c t="str">
        <x:v>E1047</x:v>
      </x:c>
      <x:c t="str">
        <x:v>AQUALINE TIBERA L szabadonálló kád, 150x58x75cm, akril</x:v>
      </x:c>
      <x:c t="str">
        <x:v>AKCIO</x:v>
      </x:c>
      <x:c t="str">
        <x:v>8590913979149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2025.02</x:v>
      </x:c>
    </x:row>
    <x:row>
      <x:c t="str">
        <x:v>E1055</x:v>
      </x:c>
      <x:c t="str">
        <x:v>AQUALINE TIBERA R szabadonálló kád, 140x70x58cm,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140x70x58cm,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150x75x70cm,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170x80x72cm,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150x81,5x58cm,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180x81,5x58cm,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170x80x58cm,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180x80x58cm,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>kifutott: 2025.02</x:v>
      </x:c>
    </x:row>
    <x:row>
      <x:c t="str">
        <x:v>E2679</x:v>
      </x:c>
      <x:c t="str">
        <x:v>AQUALINE ANTIK szabadonálló kád, 160x79x60cm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399000.0000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14500.0000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E2780</x:v>
      </x:c>
      <x:c t="str">
        <x:v>AQUALINE TURIA szabadonálló kád, 170x80cm</x:v>
      </x:c>
      <x:c t="str">
        <x:v>AQUALINE</x:v>
      </x:c>
      <x:c t="str">
        <x:v>8590913988028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454000.0000</x:v>
      </x:c>
      <x:c t="str">
        <x:v>újdonság: 2025.02</x:v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>kifutott: 2025.02</x:v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400x800x55mm,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400x800x55mm,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457x342x55mm, 50W,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500x475x220mm, 60W,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500x475x220mm, 60W,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63W,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63W,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>kifutott: 2025.03</x:v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>kifutott: 2025.03</x:v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>kifutott: 2025.03</x:v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>kifutott: 2025.03</x:v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135000.0000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>kifutott: 2025.03</x:v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>kifutott: 2025.03</x:v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>kifutott: 2025.03</x:v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>kifutott: 2025.03</x:v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223000.0000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108000.0000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107000.0000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117000.0000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116000.0000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127000.0000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118000.0000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88000.0000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99000.0000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109000.0000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105000.0000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115000.0000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123000.0000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135000.0000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133000.0000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116000.0000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120000.0000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132000.0000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128000.0000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141000.0000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189000.0000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148000.0000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142000.0000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150000.0000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156000.0000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169000.0000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138000.0000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152000.0000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143000.0000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157000.0000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50000.0000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56000.0000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62000.0000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61000.0000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66000.0000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156000.0000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145000.0000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159000.0000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152000.0000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133000.0000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146000.0000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140000.0000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154000.0000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25mm, króm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491000.0000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510000.0000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529000.0000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563000.0000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758000.0000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580000.0000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774000.0000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597000.0000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791000.0000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611000.0000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804000.0000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832000.0000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848000.0000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865000.0000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878000.0000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895000.0000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2025.01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11500.0000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150x1500x90mm, 30W, matt fekete</x:v>
      </x:c>
      <x:c t="str">
        <x:v>SAPHO</x:v>
      </x:c>
      <x:c t="str">
        <x:v>8590913924101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150x1500x90mm, 30W, inox</x:v>
      </x:c>
      <x:c t="str">
        <x:v>SAPHO</x:v>
      </x:c>
      <x:c t="str">
        <x:v>8590913924040</x:v>
      </x:c>
      <x:c t="str">
        <x:v>db        </x:v>
      </x:c>
      <x:c t="str">
        <x:v>85167970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500x900mm, 75W, matt fekete</x:v>
      </x:c>
      <x:c t="str">
        <x:v>SAPHO</x:v>
      </x:c>
      <x:c t="str">
        <x:v>8590913924118</x:v>
      </x:c>
      <x:c t="str">
        <x:v>db        </x:v>
      </x:c>
      <x:c t="str">
        <x:v>85167970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85167970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2024.11</x:v>
      </x:c>
    </x:row>
    <x:row>
      <x:c t="str">
        <x:v>ER230BV</x:v>
      </x:c>
      <x:c t="str">
        <x:v>REDONDO Elektromos törölköző szárító radiátor, 630x1160mm, 130W, fekete</x:v>
      </x:c>
      <x:c t="str">
        <x:v>SAPHO</x:v>
      </x:c>
      <x:c t="str">
        <x:v>8590913924125</x:v>
      </x:c>
      <x:c t="str">
        <x:v>db        </x:v>
      </x:c>
      <x:c t="str">
        <x:v>85167970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600x1500x102mm, 130W, polírozott inox</x:v>
      </x:c>
      <x:c t="str">
        <x:v>SAPHO</x:v>
      </x:c>
      <x:c t="str">
        <x:v>8590913924064</x:v>
      </x:c>
      <x:c t="str">
        <x:v>db        </x:v>
      </x:c>
      <x:c t="str">
        <x:v>85167970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85167970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85167970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85167970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2025.01</x:v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149000.0000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85167970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85167970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85167970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85167970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>kifutott: 2025.02</x:v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189000.0000</x:v>
      </x:c>
      <x:c t="str">
        <x:v>kiárusítás: 2025.03</x:v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ERU-K43</x:v>
      </x:c>
      <x:c t="str">
        <x:v>polc 60x10cm, matt fekete</x:v>
      </x:c>
      <x:c t="str">
        <x:v>SAPHO</x:v>
      </x:c>
      <x:c t="str">
        <x:v>8590913882883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>kiárusítás: 2025.03</x:v>
      </x:c>
    </x:row>
    <x:row>
      <x:c t="str">
        <x:v>ERU-K44</x:v>
      </x:c>
      <x:c t="str">
        <x:v>polc 80x10cm, matt fekete</x:v>
      </x:c>
      <x:c t="str">
        <x:v>SAPHO</x:v>
      </x:c>
      <x:c t="str">
        <x:v>8590913882890</x:v>
      </x:c>
      <x:c t="str">
        <x:v>db        </x:v>
      </x:c>
      <x:c t="str">
        <x:v>68109900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19500.0000</x:v>
      </x:c>
      <x:c t="str">
        <x:v>kifutott: 2025.03</x:v>
      </x:c>
    </x:row>
    <x:row>
      <x:c t="str">
        <x:v>ERU-K45</x:v>
      </x:c>
      <x:c t="str">
        <x:v>polc 100x10cm, matt fekete</x:v>
      </x:c>
      <x:c t="str">
        <x:v>SAPHO</x:v>
      </x:c>
      <x:c t="str">
        <x:v>8590913882906</x:v>
      </x:c>
      <x:c t="str">
        <x:v>db        </x:v>
      </x:c>
      <x:c t="str">
        <x:v>68109900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kiárusítás: 2025.03</x:v>
      </x:c>
    </x:row>
    <x:row>
      <x:c t="str">
        <x:v>ERU-K46</x:v>
      </x:c>
      <x:c t="str">
        <x:v>polc 120x10cm, matt fekete</x:v>
      </x:c>
      <x:c t="str">
        <x:v>SAPHO</x:v>
      </x:c>
      <x:c t="str">
        <x:v>8590913882913</x:v>
      </x:c>
      <x:c t="str">
        <x:v>db        </x:v>
      </x:c>
      <x:c t="str">
        <x:v>68109900</x:v>
      </x:c>
      <x:c t="n">
        <x:v>0.9000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kiárusítás: 2025.03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kiárusítás: 2025.03</x:v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967x2100mm, transzparent üveg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1067x2100mm, transzparent üveg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1167x2100mm, transzparent üveg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1267x2100mm, transzparent üveg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1367x2100mm, transzparent üveg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1467x2100mm, transzparent üveg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ES1030</x:v>
      </x:c>
      <x:c t="str">
        <x:v>POLYSAN ESCA transzparent üveg, 267x2100mm</x:v>
      </x:c>
      <x:c t="str">
        <x:v>SAPHO</x:v>
      </x:c>
      <x:c t="str">
        <x:v>8590913997860</x:v>
      </x:c>
      <x:c t="str">
        <x:v>db        </x:v>
      </x:c>
      <x:c t="str">
        <x:v>70200080</x:v>
      </x:c>
      <x:c t="n">
        <x:v>17.8000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34000.0000</x:v>
      </x:c>
      <x:c t="str">
        <x:v>újdonság: 2025.02</x:v>
      </x:c>
    </x:row>
    <x:row>
      <x:c t="str">
        <x:v>ES1040</x:v>
      </x:c>
      <x:c t="str">
        <x:v>POLYSAN ESCA transzparent üveg, 367x2100mm</x:v>
      </x:c>
      <x:c t="str">
        <x:v>SAPHO</x:v>
      </x:c>
      <x:c t="str">
        <x:v>8590913997877</x:v>
      </x:c>
      <x:c t="str">
        <x:v>db        </x:v>
      </x:c>
      <x:c t="str">
        <x:v>70200080</x:v>
      </x:c>
      <x:c t="n">
        <x:v>19.8000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38000.0000</x:v>
      </x:c>
      <x:c t="str">
        <x:v>újdonság: 2025.02</x:v>
      </x:c>
    </x:row>
    <x:row>
      <x:c t="str">
        <x:v>ES1050</x:v>
      </x:c>
      <x:c t="str">
        <x:v>POLYSAN ESCA transzparent üveg, 467x2100mm</x:v>
      </x:c>
      <x:c t="str">
        <x:v>SAPHO</x:v>
      </x:c>
      <x:c t="str">
        <x:v>8590913997884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42000.0000</x:v>
      </x:c>
      <x:c t="str">
        <x:v>újdonság: 2025.02</x:v>
      </x:c>
    </x:row>
    <x:row>
      <x:c t="str">
        <x:v>ES1060</x:v>
      </x:c>
      <x:c t="str">
        <x:v>POLYSAN ESCA transzparent üveg, 567x2100mm</x:v>
      </x:c>
      <x:c t="str">
        <x:v>SAPHO</x:v>
      </x:c>
      <x:c t="str">
        <x:v>8590913997891</x:v>
      </x:c>
      <x:c t="str">
        <x:v>db        </x:v>
      </x:c>
      <x:c t="str">
        <x:v>70200080</x:v>
      </x:c>
      <x:c t="n">
        <x:v>21.8000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46000.0000</x:v>
      </x:c>
      <x:c t="str">
        <x:v>újdonság: 2025.02</x:v>
      </x:c>
    </x:row>
    <x:row>
      <x:c t="str">
        <x:v>ES1070</x:v>
      </x:c>
      <x:c t="str">
        <x:v>POLYSAN ESCA Walk-in zuhanyfal, 667x2100mm, transzparent üveg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767x2100mm, transzparent üveg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867x2100mm, transzparent üveg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967x2100mm, matt üveg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1067x2100mm, matt üveg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1167x2100mm, matt üveg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1267x2100mm, matt üveg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1367x2100mm, matt üveg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1467x2100mm, matt üveg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667x2100mm, matt üveg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767x2100mm, matt üveg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867x2100mm, matt üveg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967x2100mm, füst üveg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1067x2100mm, füst üveg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1167x2100mm, füst üveg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1267x2100mm, füst üveg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1367x2100mm, füst üveg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1467x2100mm, füst üveg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667x2100mm, füst üveg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767x2100mm, füst üveg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867x2100mm, füst üveg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967x2100mm, flutes üveg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1067x2100mm, flutes üveg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1167x2100mm, flutes üveg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1267x2100mm, flutes üveg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1367x2100mm, flutes üveg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1467x2100mm, flutes üveg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667x2100mm, flutes üveg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767x2100mm, flutes üveg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867x2100mm, flutes üveg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ES1410</x:v>
      </x:c>
      <x:c t="str">
        <x:v>POLYSAN ESCA Walk-in zuhanyfal, 967x2100mm, matt füst üveg</x:v>
      </x:c>
      <x:c t="str">
        <x:v>SAPHO</x:v>
      </x:c>
      <x:c t="str">
        <x:v>8590913983337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>újdonság: 2025.01</x:v>
      </x:c>
    </x:row>
    <x:row>
      <x:c t="str">
        <x:v>ES1411</x:v>
      </x:c>
      <x:c t="str">
        <x:v>POLYSAN ESCA Walk-in zuhanyfal, 1067x2100mm, matt füst üveg</x:v>
      </x:c>
      <x:c t="str">
        <x:v>SAPHO</x:v>
      </x:c>
      <x:c t="str">
        <x:v>8590913983344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114000.0000</x:v>
      </x:c>
      <x:c t="str">
        <x:v>újdonság: 2025.01</x:v>
      </x:c>
    </x:row>
    <x:row>
      <x:c t="str">
        <x:v>ES1412</x:v>
      </x:c>
      <x:c t="str">
        <x:v>POLYSAN ESCA Walk-in zuhanyfal, 1167x2100mm, matt füst üveg</x:v>
      </x:c>
      <x:c t="str">
        <x:v>SAPHO</x:v>
      </x:c>
      <x:c t="str">
        <x:v>8590913983351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újdonság: 2025.01</x:v>
      </x:c>
    </x:row>
    <x:row>
      <x:c t="str">
        <x:v>ES1413</x:v>
      </x:c>
      <x:c t="str">
        <x:v>POLYSAN ESCA Walk-in zuhanyfal, 1267x2100mm, matt füst üveg</x:v>
      </x:c>
      <x:c t="str">
        <x:v>SAPHO</x:v>
      </x:c>
      <x:c t="str">
        <x:v>8590913983368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134000.0000</x:v>
      </x:c>
      <x:c t="str">
        <x:v>újdonság: 2025.01</x:v>
      </x:c>
    </x:row>
    <x:row>
      <x:c t="str">
        <x:v>ES1414</x:v>
      </x:c>
      <x:c t="str">
        <x:v>POLYSAN ESCA Walk-in zuhanyfal, 1367x2100mm, matt füst üveg</x:v>
      </x:c>
      <x:c t="str">
        <x:v>SAPHO</x:v>
      </x:c>
      <x:c t="str">
        <x:v>8590913983375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144000.0000</x:v>
      </x:c>
      <x:c t="str">
        <x:v>újdonság: 2025.01</x:v>
      </x:c>
    </x:row>
    <x:row>
      <x:c t="str">
        <x:v>ES1415</x:v>
      </x:c>
      <x:c t="str">
        <x:v>POLYSAN ESCA Walk-in zuhanyfal, 1467x2100mm, matt füst üveg</x:v>
      </x:c>
      <x:c t="str">
        <x:v>SAPHO</x:v>
      </x:c>
      <x:c t="str">
        <x:v>8590913983382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újdonság: 2025.01</x:v>
      </x:c>
    </x:row>
    <x:row>
      <x:c t="str">
        <x:v>ES1470</x:v>
      </x:c>
      <x:c t="str">
        <x:v>POLYSAN ESCA Walk-in zuhanyfal, 667x2100mm, matt füst üveg</x:v>
      </x:c>
      <x:c t="str">
        <x:v>SAPHO</x:v>
      </x:c>
      <x:c t="str">
        <x:v>8590913983306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újdonság: 2025.01</x:v>
      </x:c>
    </x:row>
    <x:row>
      <x:c t="str">
        <x:v>ES1480</x:v>
      </x:c>
      <x:c t="str">
        <x:v>POLYSAN ESCA Walk-in zuhanyfal, 767x2100mm, matt füst üveg</x:v>
      </x:c>
      <x:c t="str">
        <x:v>SAPHO</x:v>
      </x:c>
      <x:c t="str">
        <x:v>8590913983313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84000.0000</x:v>
      </x:c>
      <x:c t="str">
        <x:v>újdonság: 2025.01</x:v>
      </x:c>
    </x:row>
    <x:row>
      <x:c t="str">
        <x:v>ES1490</x:v>
      </x:c>
      <x:c t="str">
        <x:v>POLYSAN ESCA Walk-in zuhanyfal, 867x2100mm, matt füst üveg</x:v>
      </x:c>
      <x:c t="str">
        <x:v>SAPHO</x:v>
      </x:c>
      <x:c t="str">
        <x:v>8590913983320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>újdonság: 2025.01</x:v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967x2100mm, barna üveg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1067x2100mm, barna üveg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1167x2100mm, barna üveg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1267x2100mm, barna üveg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1367x2100mm, barna üveg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1467x2100mm, barna üveg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667x2100mm, barna üveg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767x2100mm, barna üveg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867x2100mm, barna üveg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31000.0000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ES7910</x:v>
      </x:c>
      <x:c t="str">
        <x:v>POLYSAN ESCA CHROME T-merevítő, króm</x:v>
      </x:c>
      <x:c t="str">
        <x:v>SAPHO</x:v>
      </x:c>
      <x:c t="str">
        <x:v>8590913997907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ES7925</x:v>
      </x:c>
      <x:c t="str">
        <x:v>POLYSAN ESCA BLACK MATT T-merevítő, matt fekete</x:v>
      </x:c>
      <x:c t="str">
        <x:v>SAPHO</x:v>
      </x:c>
      <x:c t="str">
        <x:v>8590913997914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ES7934</x:v>
      </x:c>
      <x:c t="str">
        <x:v>POLYSAN ESCA WHITE MATT T-merevítő, matt fehér</x:v>
      </x:c>
      <x:c t="str">
        <x:v>SAPHO</x:v>
      </x:c>
      <x:c t="str">
        <x:v>8590913997921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22000.0000</x:v>
      </x:c>
      <x:c t="str">
        <x:v>újdonság: 2025.03</x:v>
      </x:c>
    </x:row>
    <x:row>
      <x:c t="str">
        <x:v>ES7946</x:v>
      </x:c>
      <x:c t="str">
        <x:v>POLYSAN ESCA GOLD MATT T-merevítő, matt arany</x:v>
      </x:c>
      <x:c t="str">
        <x:v>SAPHO</x:v>
      </x:c>
      <x:c t="str">
        <x:v>8590913997938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2025.03</x:v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4500.0000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199000.0000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58000.0000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169000.0000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78000.0000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174000.0000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ESC230-3131S</x:v>
      </x:c>
      <x:c t="str">
        <x:v>ESPACE állószekrény, 2 ajtóval, balos/jobbos, matt fehér strip</x:v>
      </x:c>
      <x:c t="str">
        <x:v>SAPHO</x:v>
      </x:c>
      <x:c t="str">
        <x:v>8590913992049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2025.02</x:v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224000.0000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214000.0000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134000.0000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254000.0000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104000.0000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99000.0000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83000.0000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90000.0000</x:v>
      </x:c>
      <x:c t="str">
        <x:v/>
      </x:c>
    </x:row>
    <x:row>
      <x:c t="str">
        <x:v>EV014GR</x:v>
      </x:c>
      <x:c t="str">
        <x:v>AVENUE mosogató-csaptelep, grafit</x:v>
      </x:c>
      <x:c t="str">
        <x:v>SAPHO</x:v>
      </x:c>
      <x:c t="str">
        <x:v>8590913112591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444000.0000</x:v>
      </x:c>
      <x:c t="str">
        <x:v>újdonság: 2025.03</x:v>
      </x:c>
    </x:row>
    <x:row>
      <x:c t="str">
        <x:v>EV014PG</x:v>
      </x:c>
      <x:c t="str">
        <x:v>AVENUE mosogató-csaptelep, réz</x:v>
      </x:c>
      <x:c t="str">
        <x:v>SAPHO</x:v>
      </x:c>
      <x:c t="str">
        <x:v>8590913112584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399000.0000</x:v>
      </x:c>
      <x:c t="str">
        <x:v>újdonság: 2025.03</x:v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54000.0000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FA125</x:v>
      </x:c>
      <x:c t="str">
        <x:v>FRACTO mosogató csaptelep, króm</x:v>
      </x:c>
      <x:c t="str">
        <x:v>SAPHO</x:v>
      </x:c>
      <x:c t="str">
        <x:v>8590913978760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>újdonság: 2025.02</x:v>
      </x:c>
    </x:row>
    <x:row>
      <x:c t="str">
        <x:v>FA125GM</x:v>
      </x:c>
      <x:c t="str">
        <x:v>FRACTO mosogató csaptelep, gun metal</x:v>
      </x:c>
      <x:c t="str">
        <x:v>SAPHO</x:v>
      </x:c>
      <x:c t="str">
        <x:v>8590913979286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39000.0000</x:v>
      </x:c>
      <x:c t="str">
        <x:v>újdonság: 2025.02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>kiárusítás: 2025.03</x:v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64000.0000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11.2300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üveg, matt fekete profil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üveg, matt fekete profil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üveg, matt fekete profil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12.2300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üveg, matt fekete profil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2025.01</x:v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2025.01</x:v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FG115</x:v>
      </x:c>
      <x:c t="str">
        <x:v>FORMIGO betonmosdó, 47,5x36,5cm, barna</x:v>
      </x:c>
      <x:c t="str">
        <x:v>SAPHO</x:v>
      </x:c>
      <x:c t="str">
        <x:v>8590913970344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2025.02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FG315</x:v>
      </x:c>
      <x:c t="str">
        <x:v>FORMIGO betonmosdó, átm.:39cm, barna</x:v>
      </x:c>
      <x:c t="str">
        <x:v>SAPHO</x:v>
      </x:c>
      <x:c t="str">
        <x:v>8590913970450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2025.02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399000.0000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FL1010L</x:v>
      </x:c>
      <x:c t="str">
        <x:v>POLYSAN FORTIS LINE zuhanyajtó, oldalfalhoz, balos, 1000mm, transzparent üveg,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transzparent üveg,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218000.0000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>kifutott: 2025.02</x:v>
      </x:c>
    </x:row>
    <x:row>
      <x:c t="str">
        <x:v>FL1011R</x:v>
      </x:c>
      <x:c t="str">
        <x:v>POLYSAN FORTIS LINE zuhanyajtó, oldalfalhoz, jobbos, 1100mm, transzparent üveg,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223000.0000</x:v>
      </x:c>
      <x:c t="n">
        <x:v>273000.0000</x:v>
      </x:c>
      <x:c t="str">
        <x:v>kifutott: 2025.03</x:v>
      </x:c>
    </x:row>
    <x:row>
      <x:c t="str">
        <x:v>FL1012L</x:v>
      </x:c>
      <x:c t="str">
        <x:v>POLYSAN FORTIS LINE zuhanyajtó, oldalfalhoz, balos, 1200mm, transzparent üveg,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transzparent üveg,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228000.0000</x:v>
      </x:c>
      <x:c t="n">
        <x:v>278000.0000</x:v>
      </x:c>
      <x:c t="str">
        <x:v>kifutott: 2025.03</x:v>
      </x:c>
    </x:row>
    <x:row>
      <x:c t="str">
        <x:v>FL1080L</x:v>
      </x:c>
      <x:c t="str">
        <x:v>POLYSAN FORTIS LINE zuhanyajtó, oldalfalhoz, balos, 800mm, transzparent üveg,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transzparent üveg,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207000.0000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transzparent üveg,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transzparent üveg,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213000.0000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transzparent üveg,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transzparent üveg,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252000.0000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231000.0000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265000.0000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220000.0000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301000.0000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311000.0000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FL1610R</x:v>
      </x:c>
      <x:c t="str">
        <x:v>POLYSAN FORTIS EDGE nyílóajtó fix résszel, jobbos, 1000mm,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294000.0000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304000.0000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transzparent üveg,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149000.0000</x:v>
      </x:c>
      <x:c t="n">
        <x:v>164000.0000</x:v>
      </x:c>
      <x:c t="str">
        <x:v/>
      </x:c>
    </x:row>
    <x:row>
      <x:c t="str">
        <x:v>FL3511</x:v>
      </x:c>
      <x:c t="str">
        <x:v>POLYSAN FORTIS LINE oldalfal, 1100mm, transzparent üveg,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154000.0000</x:v>
      </x:c>
      <x:c t="n">
        <x:v>169000.0000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>kifutott: 2025.01</x:v>
      </x:c>
    </x:row>
    <x:row>
      <x:c t="str">
        <x:v>FL3522</x:v>
      </x:c>
      <x:c t="str">
        <x:v>POLYSAN FORTIS EDGE oldalfal, 1000mm,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179000.0000</x:v>
      </x:c>
      <x:c t="str">
        <x:v/>
      </x:c>
    </x:row>
    <x:row>
      <x:c t="str">
        <x:v>FL3580</x:v>
      </x:c>
      <x:c t="str">
        <x:v>POLYSAN FORTIS LINE oldalfal, 800mm, transzparent üveg,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134000.0000</x:v>
      </x:c>
      <x:c t="n">
        <x:v>154000.0000</x:v>
      </x:c>
      <x:c t="str">
        <x:v/>
      </x:c>
    </x:row>
    <x:row>
      <x:c t="str">
        <x:v>FL3582</x:v>
      </x:c>
      <x:c t="str">
        <x:v>POLYSAN FORTIS EDGE oldalfal, 800mm,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164000.0000</x:v>
      </x:c>
      <x:c t="str">
        <x:v/>
      </x:c>
    </x:row>
    <x:row>
      <x:c t="str">
        <x:v>FL3590</x:v>
      </x:c>
      <x:c t="str">
        <x:v>POLYSAN FORTIS LINE oldalfal, 900mm, transzparent üveg,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144000.0000</x:v>
      </x:c>
      <x:c t="n">
        <x:v>164000.0000</x:v>
      </x:c>
      <x:c t="str">
        <x:v/>
      </x:c>
    </x:row>
    <x:row>
      <x:c t="str">
        <x:v>FL3592</x:v>
      </x:c>
      <x:c t="str">
        <x:v>POLYSAN FORTIS EDGE oldalfal, 900mm,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174000.0000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>kifutott: 2024.11</x:v>
      </x:c>
    </x:row>
    <x:row>
      <x:c t="str">
        <x:v>FL5090R</x:v>
      </x:c>
      <x:c t="str">
        <x:v>POLYSAN FORTIS LINE íves zuhanykabin, jobbos, 1000x900mm, transzparent üveg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494000.0000</x:v>
      </x:c>
      <x:c t="str">
        <x:v>kiárusítás: 2025.03</x:v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újra elérhető: 2025.03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FLE1B</x:v>
      </x:c>
      <x:c t="str">
        <x:v>Gégecső kádperemből kihúzható kézizuhanyhoz, F1/2'- M15x1,150 cm, matt fekete</x:v>
      </x:c>
      <x:c t="str">
        <x:v>SAPHO</x:v>
      </x:c>
      <x:c t="str">
        <x:v>8590913111662</x:v>
      </x:c>
      <x:c t="str">
        <x:v>db        </x:v>
      </x:c>
      <x:c t="str">
        <x:v>73269050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6000.0000</x:v>
      </x:c>
      <x:c t="str">
        <x:v>újdonság: 2025.02</x:v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4700.0000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39173900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FR160100</x:v>
      </x:c>
      <x:c t="str">
        <x:v>POLYSAN lábszerkezet kádhoz, 160x100cm</x:v>
      </x:c>
      <x:c t="str">
        <x:v>SAPHO</x:v>
      </x:c>
      <x:c t="str">
        <x:v>8590729024187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FR170100</x:v>
      </x:c>
      <x:c t="str">
        <x:v>POLYSAN lábszerkezet kádhoz, 170x100cm</x:v>
      </x:c>
      <x:c t="str">
        <x:v>SAPHO</x:v>
      </x:c>
      <x:c t="str">
        <x:v>8590729024194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2025.02</x:v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FS1062</x:v>
      </x:c>
      <x:c t="str">
        <x:v>POLYSAN FISA kádparaván üveg, 600x1500mm, transzparent üveg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24000.0000</x:v>
      </x:c>
      <x:c t="str">
        <x:v>újdonság: 2024.07</x:v>
      </x:c>
    </x:row>
    <x:row>
      <x:c t="str">
        <x:v>FS1072</x:v>
      </x:c>
      <x:c t="str">
        <x:v>POLYSAN FISA kádparaván üveg, 700x1500mm, transzparent üveg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26500.0000</x:v>
      </x:c>
      <x:c t="str">
        <x:v>újdonság: 2024.07</x:v>
      </x:c>
    </x:row>
    <x:row>
      <x:c t="str">
        <x:v>FS1082</x:v>
      </x:c>
      <x:c t="str">
        <x:v>POLYSAN FISA kádparaván üveg, 800x1500mm, transzparent üveg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29000.0000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36,7x74,7cm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92000.0000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70099200</x:v>
      </x:c>
      <x:c t="n">
        <x:v>12.1500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184000.0000</x:v>
      </x:c>
      <x:c t="str">
        <x:v/>
      </x:c>
    </x:row>
    <x:row>
      <x:c t="str">
        <x:v>FT801</x:v>
      </x:c>
      <x:c t="str">
        <x:v>FIASTRA kerámiamosdó, átm.:40cm</x:v>
      </x:c>
      <x:c t="str">
        <x:v>SAPHO</x:v>
      </x:c>
      <x:c t="str">
        <x:v>8590913992100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2025.03</x:v>
      </x:c>
    </x:row>
    <x:row>
      <x:c t="str">
        <x:v>FT801B</x:v>
      </x:c>
      <x:c t="str">
        <x:v>FIASTRA kerámiamosdó, átm.:40cm</x:v>
      </x:c>
      <x:c t="str">
        <x:v>SAPHO</x:v>
      </x:c>
      <x:c t="str">
        <x:v>8590913992117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2025.03</x:v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70099200</x:v>
      </x:c>
      <x:c t="n">
        <x:v>14.9000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35000.0000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7600.0000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1040-1220x1850mm,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150x149x47cm,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69000.0000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148x90x38cm,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148x90x38cm,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74000.0000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kifutott: 2025.01</x:v>
      </x:c>
    </x:row>
    <x:row>
      <x:c t="str">
        <x:v>G2610</x:v>
      </x:c>
      <x:c t="str">
        <x:v>AQUALINE METUJE kád, láb nélkül, balos, 160x100x42cm,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160x100x42cm,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159x105x45cm,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160x105x45cm,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148x105x45cm,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3500.0000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kiárusítás: 2025.03</x:v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5300.0000</x:v>
      </x:c>
      <x:c t="n">
        <x:v>7200.0000</x:v>
      </x:c>
      <x:c t="str">
        <x:v>kiárusítás: 2025.03</x:v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73239300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37x51,3cm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99000.0000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GD4210B</x:v>
      </x:c>
      <x:c t="str">
        <x:v>GELCO DRAGON tolóajtó, 1000mm, matt fekete profil/transzparent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GD4280B</x:v>
      </x:c>
      <x:c t="str">
        <x:v>GELCO DRAGON tolóajtó, 800mm, matt fekete profil/transzparent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GD4290B</x:v>
      </x:c>
      <x:c t="str">
        <x:v>GELCO DRAGON tolóajtó, 900mm, matt fekete profil/transzparent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900x900mm, transzparent üveg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 profil/transzparent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 profil/transzparent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 profil/transzparent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 profil/transzparent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 profil/transzparent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 profil/transzparent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 profil/transzparent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 profil/transzparent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300x150mm, króm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300x150mm, matt fekete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>kiárusítás: 2025.03</x:v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>kiárusítás: 2025.03</x:v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>kiárusítás: 2025.03</x:v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>kifutott: 2025.03</x:v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>kiárusítás: 2025.03</x:v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>kiárusítás: 2025.03</x:v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kiárusítás: 2025.03</x:v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>kiárusítás: 2025.03</x:v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2025.02</x:v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kifutott: 2024.11</x:v>
      </x:c>
    </x:row>
    <x:row>
      <x:c t="str">
        <x:v>GL135</x:v>
      </x:c>
      <x:c t="str">
        <x:v>GIANLUCA fürdőszobai radiátor, 500x1350mm, matt fehér</x:v>
      </x:c>
      <x:c t="str">
        <x:v>SAPHO</x:v>
      </x:c>
      <x:c t="str">
        <x:v>8590913988363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GL135B</x:v>
      </x:c>
      <x:c t="str">
        <x:v>GIANLUCA fürdőszobai radiátor, 500x1350mm, matt fekete</x:v>
      </x:c>
      <x:c t="str">
        <x:v>SAPHO</x:v>
      </x:c>
      <x:c t="str">
        <x:v>8590913988387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</x:v>
      </x:c>
      <x:c t="str">
        <x:v>GIANLUCA fürdőszobai radiátor, 400x1590 mm, matt fehér</x:v>
      </x:c>
      <x:c t="str">
        <x:v>SAPHO</x:v>
      </x:c>
      <x:c t="str">
        <x:v>8590913988349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GL159B</x:v>
      </x:c>
      <x:c t="str">
        <x:v>GIANLUCA fürdőszobai radiátor, 400x1590mm, matt fekete</x:v>
      </x:c>
      <x:c t="str">
        <x:v>SAPHO</x:v>
      </x:c>
      <x:c t="str">
        <x:v>8590913988356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>kifutott: 2025.03</x:v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>kiárusítás: 2025.03</x:v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kiárusítás: 2025.03</x:v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kiárusítás: 2025.03</x:v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>kiárusítás: 2025.03</x:v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>kifutott: 2025.01</x:v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2025.03</x:v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>kiárusítás: 2025.03</x:v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81000.0000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>kifutott: 2025.01</x:v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650mm, transzparent üveg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11.4700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/>
      </x:c>
    </x:row>
    <x:row>
      <x:c t="str">
        <x:v>GN1175</x:v>
      </x:c>
      <x:c t="str">
        <x:v>GELCO LORO kádparaván, 750mm, transzparent üveg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70000.0000</x:v>
      </x:c>
      <x:c t="str">
        <x:v/>
      </x:c>
    </x:row>
    <x:row>
      <x:c t="str">
        <x:v>GN1190</x:v>
      </x:c>
      <x:c t="str">
        <x:v>GELCO LORO kádparaván, 900mm, transzparent üveg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139000.0000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244000.0000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GN620</x:v>
      </x:c>
      <x:c t="str">
        <x:v>GELCO LORO toldóprofil, 20mm, króm</x:v>
      </x:c>
      <x:c t="str">
        <x:v>SAPHO</x:v>
      </x:c>
      <x:c t="str">
        <x:v>8590913993275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9900.0000</x:v>
      </x:c>
      <x:c t="str">
        <x:v>újdonság: 2025.01</x:v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16500.0000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>kifutott: 2025.01</x:v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>kiárusítás: 2025.03</x:v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>kiárusítás: 2025.03</x:v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>kiárusítás: 2025.03</x:v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>kifutott: 2024.11</x:v>
      </x:c>
    </x:row>
    <x:row>
      <x:c t="str">
        <x:v>GOL25</x:v>
      </x:c>
      <x:c t="str">
        <x:v>GELCO OEN/LEGRO toldóprofil zuhanyajtókhoz, 25mm, króm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51000.0000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47000.0000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GQ12080</x:v>
      </x:c>
      <x:c t="str">
        <x:v>GELCO GALLET zuhanytálca, 120x80cm</x:v>
      </x:c>
      <x:c t="str">
        <x:v>SAPHO</x:v>
      </x:c>
      <x:c t="str">
        <x:v>8590913985768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2025.01</x:v>
      </x:c>
    </x:row>
    <x:row>
      <x:c t="str">
        <x:v>GQ12090</x:v>
      </x:c>
      <x:c t="str">
        <x:v>GELCO GALLET zuhanytálca, 120x90cm</x:v>
      </x:c>
      <x:c t="str">
        <x:v>SAPHO</x:v>
      </x:c>
      <x:c t="str">
        <x:v>8590913985775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2025.01</x:v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>kiárusítás: 2025.03</x:v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>kiárusítás: 2025.03</x:v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>kiárusítás: 2025.03</x:v>
      </x:c>
    </x:row>
    <x:row>
      <x:c t="str">
        <x:v>GQ17070</x:v>
      </x:c>
      <x:c t="str">
        <x:v>GELCO GALLET zuhanytálca, 170x70cm</x:v>
      </x:c>
      <x:c t="str">
        <x:v>SAPHO</x:v>
      </x:c>
      <x:c t="str">
        <x:v>8590913985782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2025.01</x:v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>kifutott: 2025.02</x:v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>kifutott: 2025.01</x:v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>kiárusítás: 2025.03</x:v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>kiárusítás: 2025.03</x:v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>kiárusítás: 2025.03</x:v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>kiárusítás: 2025.03</x:v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GQ8080</x:v>
      </x:c>
      <x:c t="str">
        <x:v>GELCO GALLET zuhanytálca, 80x80cm</x:v>
      </x:c>
      <x:c t="str">
        <x:v>SAPHO</x:v>
      </x:c>
      <x:c t="str">
        <x:v>8590913985799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>újdonság: 2025.01</x:v>
      </x:c>
    </x:row>
    <x:row>
      <x:c t="str">
        <x:v>GQ9090</x:v>
      </x:c>
      <x:c t="str">
        <x:v>GELCO GALLET zuhanytálca, 90x90cm</x:v>
      </x:c>
      <x:c t="str">
        <x:v>SAPHO</x:v>
      </x:c>
      <x:c t="str">
        <x:v>8590913985812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>újdonság: 2025.01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54000.0000</x:v>
      </x:c>
      <x:c t="str">
        <x:v>kiárusítás: 2025.03</x:v>
      </x:c>
    </x:row>
    <x:row>
      <x:c t="str">
        <x:v>GQV320</x:v>
      </x:c>
      <x:c t="str">
        <x:v>GELCO ANTIQUE merevítő, 600m,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>kiárusítás: 2025.03</x:v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2025.01</x:v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CREAVIT GRANDE XL monoblokkos WC, ülőke nélkül 42,5x73cm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29000.0000</x:v>
      </x:c>
      <x:c t="str">
        <x:v>kiárusítás: 2025.03</x:v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>kifutott: 2025.01</x:v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 profil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üveg/matt 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üveg/matt 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üveg/matt 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 profil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 profil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transzparent üveg, matt 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transzparent üveg, matt 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 profil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21.4000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 profil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üveg/matt 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üveg/matt 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üveg/matt 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kifutott: 2025.01</x:v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19.1100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27.5200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 profil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199000.0000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 profil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40.5100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 profil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25mm, króm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GT1110C</x:v>
      </x:c>
      <x:c t="str">
        <x:v>GELCO TRINITY fixrész üveg, 1000mm, transzparent üveg</x:v>
      </x:c>
      <x:c t="str">
        <x:v>SAPHO</x:v>
      </x:c>
      <x:c t="str">
        <x:v>8590913981029</x:v>
      </x:c>
      <x:c t="str">
        <x:v>db        </x:v>
      </x:c>
      <x:c t="str">
        <x:v>76042100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GT1110M</x:v>
      </x:c>
      <x:c t="str">
        <x:v>GELCO TRINITY fixrész üveg, 1000mm, matt üveg</x:v>
      </x:c>
      <x:c t="str">
        <x:v>SAPHO</x:v>
      </x:c>
      <x:c t="str">
        <x:v>8590913981333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GT1111C</x:v>
      </x:c>
      <x:c t="str">
        <x:v>GELCO TRINITY fixrész üveg, 1100mm, transzparent üveg</x:v>
      </x:c>
      <x:c t="str">
        <x:v>SAPHO</x:v>
      </x:c>
      <x:c t="str">
        <x:v>8590913981043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44000.0000</x:v>
      </x:c>
      <x:c t="str">
        <x:v>újdonság: 2025.03</x:v>
      </x:c>
    </x:row>
    <x:row>
      <x:c t="str">
        <x:v>GT1111M</x:v>
      </x:c>
      <x:c t="str">
        <x:v>GELCO TRINITY fixrész üveg, 1100mm, matt üveg</x:v>
      </x:c>
      <x:c t="str">
        <x:v>SAPHO</x:v>
      </x:c>
      <x:c t="str">
        <x:v>8590913981340</x:v>
      </x:c>
      <x:c t="str">
        <x:v>db        </x:v>
      </x:c>
      <x:c t="str">
        <x:v>76042100</x:v>
      </x:c>
      <x:c t="n">
        <x:v>34.4000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GT1112C</x:v>
      </x:c>
      <x:c t="str">
        <x:v>GELCO TRINITY fixrész üveg, 1200mm, transzparent üveg</x:v>
      </x:c>
      <x:c t="str">
        <x:v>SAPHO</x:v>
      </x:c>
      <x:c t="str">
        <x:v>8590913981036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49000.0000</x:v>
      </x:c>
      <x:c t="str">
        <x:v>újdonság: 2025.03</x:v>
      </x:c>
    </x:row>
    <x:row>
      <x:c t="str">
        <x:v>GT1112M</x:v>
      </x:c>
      <x:c t="str">
        <x:v>GELCO TRINITY fixrész üveg, 1200mm, matt üveg</x:v>
      </x:c>
      <x:c t="str">
        <x:v>SAPHO</x:v>
      </x:c>
      <x:c t="str">
        <x:v>8590913981357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GT1180C</x:v>
      </x:c>
      <x:c t="str">
        <x:v>GELCO TRINITY fixrész üveg, 800mm, transzparent üveg</x:v>
      </x:c>
      <x:c t="str">
        <x:v>SAPHO</x:v>
      </x:c>
      <x:c t="str">
        <x:v>8590913981005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29000.0000</x:v>
      </x:c>
      <x:c t="str">
        <x:v>újdonság: 2025.03</x:v>
      </x:c>
    </x:row>
    <x:row>
      <x:c t="str">
        <x:v>GT1180M</x:v>
      </x:c>
      <x:c t="str">
        <x:v>GELCO TRINITY fixrész üveg, 800mm, matt üveg</x:v>
      </x:c>
      <x:c t="str">
        <x:v>SAPHO</x:v>
      </x:c>
      <x:c t="str">
        <x:v>8590913981227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GT1190C</x:v>
      </x:c>
      <x:c t="str">
        <x:v>GELCO TRINITY fixrész üveg, 900mm, transzparent üveg</x:v>
      </x:c>
      <x:c t="str">
        <x:v>SAPHO</x:v>
      </x:c>
      <x:c t="str">
        <x:v>8590913981012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34000.0000</x:v>
      </x:c>
      <x:c t="str">
        <x:v>újdonság: 2025.03</x:v>
      </x:c>
    </x:row>
    <x:row>
      <x:c t="str">
        <x:v>GT1190M</x:v>
      </x:c>
      <x:c t="str">
        <x:v>GELCO TRINITY fixrész üveg, 900mm, matt üveg</x:v>
      </x:c>
      <x:c t="str">
        <x:v>SAPHO</x:v>
      </x:c>
      <x:c t="str">
        <x:v>8590913982774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39000.0000</x:v>
      </x:c>
      <x:c t="str">
        <x:v>újdonság: 2025.03</x:v>
      </x:c>
    </x:row>
    <x:row>
      <x:c t="str">
        <x:v>GT1200CL</x:v>
      </x:c>
      <x:c t="str">
        <x:v>GELCO TRINITY nyílóajtó üveg fixrészhez, balos, transzparent üveg</x:v>
      </x:c>
      <x:c t="str">
        <x:v>SAPHO</x:v>
      </x:c>
      <x:c t="str">
        <x:v>8590913982736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GT1200CR</x:v>
      </x:c>
      <x:c t="str">
        <x:v>GELCO TRINITY nyílóajtó üveg fixrészhez, balos, transzparent üveg</x:v>
      </x:c>
      <x:c t="str">
        <x:v>SAPHO</x:v>
      </x:c>
      <x:c t="str">
        <x:v>8590913982743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GT1200ML</x:v>
      </x:c>
      <x:c t="str">
        <x:v>GELCO TRINITY nyílóajtó üveg fixrészhez, balos, matt üveg</x:v>
      </x:c>
      <x:c t="str">
        <x:v>SAPHO</x:v>
      </x:c>
      <x:c t="str">
        <x:v>8590913982750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GT1200MR</x:v>
      </x:c>
      <x:c t="str">
        <x:v>GELCO TRINITY nyílóajtó üveg fixrészhez, balos, matt üveg</x:v>
      </x:c>
      <x:c t="str">
        <x:v>SAPHO</x:v>
      </x:c>
      <x:c t="str">
        <x:v>8590913982767</x:v>
      </x:c>
      <x:c t="str">
        <x:v>db        </x:v>
      </x:c>
      <x:c t="str">
        <x:v>76042100</x:v>
      </x:c>
      <x:c t="n">
        <x:v>17.5800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GT12LB</x:v>
      </x:c>
      <x:c t="str">
        <x:v>GELCO TRINITY szerelőcsomag, profilok ajtóhoz és fixrészhez, balos, matt fekete</x:v>
      </x:c>
      <x:c t="str">
        <x:v>SAPHO</x:v>
      </x:c>
      <x:c t="str">
        <x:v>8590913982781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GT12LCH</x:v>
      </x:c>
      <x:c t="str">
        <x:v>GELCO TRINITY szerelőcsomag, profilok ajtóhoz és fixrészhez, balos, króm</x:v>
      </x:c>
      <x:c t="str">
        <x:v>SAPHO</x:v>
      </x:c>
      <x:c t="str">
        <x:v>8590913982675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GT12LG</x:v>
      </x:c>
      <x:c t="str">
        <x:v>GELCO TRINITY szerelőcsomag, profilok ajtóhoz és fixrészhez, balos, matt arany</x:v>
      </x:c>
      <x:c t="str">
        <x:v>SAPHO</x:v>
      </x:c>
      <x:c t="str">
        <x:v>8590913982798</x:v>
      </x:c>
      <x:c t="str">
        <x:v>db        </x:v>
      </x:c>
      <x:c t="str">
        <x:v>76042100</x:v>
      </x:c>
      <x:c t="n">
        <x:v>5.0000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GT12RB</x:v>
      </x:c>
      <x:c t="str">
        <x:v>GELCO TRINITY szerelőcsomag, profilok ajtóhoz és fixrészhez, jobbos, matt fekete</x:v>
      </x:c>
      <x:c t="str">
        <x:v>SAPHO</x:v>
      </x:c>
      <x:c t="str">
        <x:v>8590913981418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119000.0000</x:v>
      </x:c>
      <x:c t="str">
        <x:v>újdonság: 2025.03</x:v>
      </x:c>
    </x:row>
    <x:row>
      <x:c t="str">
        <x:v>GT12RCH</x:v>
      </x:c>
      <x:c t="str">
        <x:v>GELCO TRINITY szerelőcsomag, profilok ajtóhoz és fixrészhez, jobbos, króm</x:v>
      </x:c>
      <x:c t="str">
        <x:v>SAPHO</x:v>
      </x:c>
      <x:c t="str">
        <x:v>8590913981401</x:v>
      </x:c>
      <x:c t="str">
        <x:v>db        </x:v>
      </x:c>
      <x:c t="str">
        <x:v>76042100</x:v>
      </x:c>
      <x:c t="n">
        <x:v>3.8200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114000.0000</x:v>
      </x:c>
      <x:c t="str">
        <x:v>újdonság: 2025.03</x:v>
      </x:c>
    </x:row>
    <x:row>
      <x:c t="str">
        <x:v>GT12RG</x:v>
      </x:c>
      <x:c t="str">
        <x:v>GELCO TRINITY szerelőcsomag, profilok ajtóhoz és fixrészhez, jobbos, matt arany</x:v>
      </x:c>
      <x:c t="str">
        <x:v>SAPHO</x:v>
      </x:c>
      <x:c t="str">
        <x:v>8590913981425</x:v>
      </x:c>
      <x:c t="str">
        <x:v>db        </x:v>
      </x:c>
      <x:c t="str">
        <x:v>76042100</x:v>
      </x:c>
      <x:c t="n">
        <x:v>38.2200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GT2200CL</x:v>
      </x:c>
      <x:c t="str">
        <x:v>GELCO TRINITY nyílóajtó üveg sarokbelépős kabinhoz, balos, transzparent üveg</x:v>
      </x:c>
      <x:c t="str">
        <x:v>SAPHO</x:v>
      </x:c>
      <x:c t="str">
        <x:v>8590913981364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GT2200CR</x:v>
      </x:c>
      <x:c t="str">
        <x:v>GELCO TRINITY nyílóajtó üveg sarokbelépős kabinhoz, balos, transzparent üveg</x:v>
      </x:c>
      <x:c t="str">
        <x:v>SAPHO</x:v>
      </x:c>
      <x:c t="str">
        <x:v>8590913981371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54000.0000</x:v>
      </x:c>
      <x:c t="str">
        <x:v>újdonság: 2025.03</x:v>
      </x:c>
    </x:row>
    <x:row>
      <x:c t="str">
        <x:v>GT2200ML</x:v>
      </x:c>
      <x:c t="str">
        <x:v>GELCO TRINITY nyílóajtó üveg sarokbelépős kabinhoz, balos, matt üveg</x:v>
      </x:c>
      <x:c t="str">
        <x:v>SAPHO</x:v>
      </x:c>
      <x:c t="str">
        <x:v>8590913981395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GT2200MR</x:v>
      </x:c>
      <x:c t="str">
        <x:v>GELCO TRINITY nyílóajtó üveg sarokbelépős kabinhoz, balos, matt üveg</x:v>
      </x:c>
      <x:c t="str">
        <x:v>SAPHO</x:v>
      </x:c>
      <x:c t="str">
        <x:v>8590913981388</x:v>
      </x:c>
      <x:c t="str">
        <x:v>db        </x:v>
      </x:c>
      <x:c t="str">
        <x:v>76042100</x:v>
      </x:c>
      <x:c t="n">
        <x:v>18.3500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64000.0000</x:v>
      </x:c>
      <x:c t="str">
        <x:v>újdonság: 2025.03</x:v>
      </x:c>
    </x:row>
    <x:row>
      <x:c t="str">
        <x:v>GT22B</x:v>
      </x:c>
      <x:c t="str">
        <x:v>GELCO TRINITY szerelőcsomag, profilok sarokbelépős kabinhoz, matt fekete</x:v>
      </x:c>
      <x:c t="str">
        <x:v>SAPHO</x:v>
      </x:c>
      <x:c t="str">
        <x:v>8590913981463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209000.0000</x:v>
      </x:c>
      <x:c t="str">
        <x:v>újdonság: 2025.03</x:v>
      </x:c>
    </x:row>
    <x:row>
      <x:c t="str">
        <x:v>GT22CH</x:v>
      </x:c>
      <x:c t="str">
        <x:v>GELCO TRINITY szerelőcsomag, profilok sarokbelépős kabinhoz, króm</x:v>
      </x:c>
      <x:c t="str">
        <x:v>SAPHO</x:v>
      </x:c>
      <x:c t="str">
        <x:v>8590913981449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199000.0000</x:v>
      </x:c>
      <x:c t="str">
        <x:v>újdonság: 2025.03</x:v>
      </x:c>
    </x:row>
    <x:row>
      <x:c t="str">
        <x:v>GT22G</x:v>
      </x:c>
      <x:c t="str">
        <x:v>GELCO TRINITY szerelőcsomag, profilok sarokbelépős kabinhoz, matt arany</x:v>
      </x:c>
      <x:c t="str">
        <x:v>SAPHO</x:v>
      </x:c>
      <x:c t="str">
        <x:v>8590913981456</x:v>
      </x:c>
      <x:c t="str">
        <x:v>db        </x:v>
      </x:c>
      <x:c t="str">
        <x:v>76042100</x:v>
      </x:c>
      <x:c t="n">
        <x:v>5.3500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219000.0000</x:v>
      </x:c>
      <x:c t="str">
        <x:v>újdonság: 2025.03</x:v>
      </x:c>
    </x:row>
    <x:row>
      <x:c t="str">
        <x:v>GT5610C</x:v>
      </x:c>
      <x:c t="str">
        <x:v>GELCO TRINITY oldalfal üveg, 1000mm, transzparent üveg</x:v>
      </x:c>
      <x:c t="str">
        <x:v>SAPHO</x:v>
      </x:c>
      <x:c t="str">
        <x:v>8590913980930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GT5610M</x:v>
      </x:c>
      <x:c t="str">
        <x:v>GELCO TRINITY oldalfal üveg, 1000mm, matt üveg</x:v>
      </x:c>
      <x:c t="str">
        <x:v>SAPHO</x:v>
      </x:c>
      <x:c t="str">
        <x:v>8590913980978</x:v>
      </x:c>
      <x:c t="str">
        <x:v>db        </x:v>
      </x:c>
      <x:c t="str">
        <x:v>76042100</x:v>
      </x:c>
      <x:c t="n">
        <x:v>31.3400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>újdonság: 2025.03</x:v>
      </x:c>
    </x:row>
    <x:row>
      <x:c t="str">
        <x:v>GT5612C</x:v>
      </x:c>
      <x:c t="str">
        <x:v>GELCO TRINITY oldalfal üveg, 1200mm, transzparent üveg</x:v>
      </x:c>
      <x:c t="str">
        <x:v>SAPHO</x:v>
      </x:c>
      <x:c t="str">
        <x:v>8590913980985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GT5612M</x:v>
      </x:c>
      <x:c t="str">
        <x:v>GELCO TRINITY oldalfal üveg, 1200mm, matt üveg</x:v>
      </x:c>
      <x:c t="str">
        <x:v>SAPHO</x:v>
      </x:c>
      <x:c t="str">
        <x:v>8590913982682</x:v>
      </x:c>
      <x:c t="str">
        <x:v>db        </x:v>
      </x:c>
      <x:c t="str">
        <x:v>76042100</x:v>
      </x:c>
      <x:c t="n">
        <x:v>37.4600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>újdonság: 2025.03</x:v>
      </x:c>
    </x:row>
    <x:row>
      <x:c t="str">
        <x:v>GT5680C</x:v>
      </x:c>
      <x:c t="str">
        <x:v>GELCO TRINITY oldalfal üveg, 800mm, transzparent üveg</x:v>
      </x:c>
      <x:c t="str">
        <x:v>SAPHO</x:v>
      </x:c>
      <x:c t="str">
        <x:v>8590913980992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2025.03</x:v>
      </x:c>
    </x:row>
    <x:row>
      <x:c t="str">
        <x:v>GT5680M</x:v>
      </x:c>
      <x:c t="str">
        <x:v>GELCO TRINITY oldalfal üveg, 800mm, matt üveg</x:v>
      </x:c>
      <x:c t="str">
        <x:v>SAPHO</x:v>
      </x:c>
      <x:c t="str">
        <x:v>8590913980862</x:v>
      </x:c>
      <x:c t="str">
        <x:v>db        </x:v>
      </x:c>
      <x:c t="str">
        <x:v>76042100</x:v>
      </x:c>
      <x:c t="n">
        <x:v>25.2300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2025.03</x:v>
      </x:c>
    </x:row>
    <x:row>
      <x:c t="str">
        <x:v>GT5690C</x:v>
      </x:c>
      <x:c t="str">
        <x:v>GELCO TRINITY oldalfal üveg, 900mm, transzparent üveg</x:v>
      </x:c>
      <x:c t="str">
        <x:v>SAPHO</x:v>
      </x:c>
      <x:c t="str">
        <x:v>8590913980879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64000.0000</x:v>
      </x:c>
      <x:c t="str">
        <x:v>újdonság: 2025.03</x:v>
      </x:c>
    </x:row>
    <x:row>
      <x:c t="str">
        <x:v>GT5690M</x:v>
      </x:c>
      <x:c t="str">
        <x:v>GELCO TRINITY oldalfal üveg, 900mm, matt üveg</x:v>
      </x:c>
      <x:c t="str">
        <x:v>SAPHO</x:v>
      </x:c>
      <x:c t="str">
        <x:v>8590913980923</x:v>
      </x:c>
      <x:c t="str">
        <x:v>db        </x:v>
      </x:c>
      <x:c t="str">
        <x:v>76042100</x:v>
      </x:c>
      <x:c t="n">
        <x:v>28.2800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>újdonság: 2025.03</x:v>
      </x:c>
    </x:row>
    <x:row>
      <x:c t="str">
        <x:v>GT56LB</x:v>
      </x:c>
      <x:c t="str">
        <x:v>GELCO TRINITY szerelőcsomag, profilok ajtóhoz és oldalfalhoz, balos, matt fekete</x:v>
      </x:c>
      <x:c t="str">
        <x:v>SAPHO</x:v>
      </x:c>
      <x:c t="str">
        <x:v>8590913980916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GT56LCH</x:v>
      </x:c>
      <x:c t="str">
        <x:v>GELCO TRINITY szerelőcsomag, profilok ajtóhoz és oldalfalhoz, balos, króm</x:v>
      </x:c>
      <x:c t="str">
        <x:v>SAPHO</x:v>
      </x:c>
      <x:c t="str">
        <x:v>8590913980855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GT56LG</x:v>
      </x:c>
      <x:c t="str">
        <x:v>GELCO TRINITY szerelőcsomag, profilok ajtóhoz és oldalfalhoz, balos, matt arany</x:v>
      </x:c>
      <x:c t="str">
        <x:v>SAPHO</x:v>
      </x:c>
      <x:c t="str">
        <x:v>8590913980961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GT56RB</x:v>
      </x:c>
      <x:c t="str">
        <x:v>GELCO TRINITY szerelőcsomag, profilok ajtóhoz és oldalfalhoz, jobbos, matt fekete</x:v>
      </x:c>
      <x:c t="str">
        <x:v>SAPHO</x:v>
      </x:c>
      <x:c t="str">
        <x:v>8590913980909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GT56RCH</x:v>
      </x:c>
      <x:c t="str">
        <x:v>GELCO TRINITY szerelőcsomag, profilok ajtóhoz és oldalfalhoz, jobbos, króm</x:v>
      </x:c>
      <x:c t="str">
        <x:v>SAPHO</x:v>
      </x:c>
      <x:c t="str">
        <x:v>8590913980848</x:v>
      </x:c>
      <x:c t="str">
        <x:v>db        </x:v>
      </x:c>
      <x:c t="str">
        <x:v>76042100</x:v>
      </x:c>
      <x:c t="n">
        <x:v>4.5900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134000.0000</x:v>
      </x:c>
      <x:c t="str">
        <x:v>újdonság: 2025.03</x:v>
      </x:c>
    </x:row>
    <x:row>
      <x:c t="str">
        <x:v>GT56RG</x:v>
      </x:c>
      <x:c t="str">
        <x:v>GELCO TRINITY szerelőcsomag, profilok ajtóhoz és oldalfalhoz, jobbos, matt arany</x:v>
      </x:c>
      <x:c t="str">
        <x:v>SAPHO</x:v>
      </x:c>
      <x:c t="str">
        <x:v>8590913980954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149000.0000</x:v>
      </x:c>
      <x:c t="str">
        <x:v>újdonság: 2025.03</x:v>
      </x:c>
    </x:row>
    <x:row>
      <x:c t="str">
        <x:v>GT6590CL</x:v>
      </x:c>
      <x:c t="str">
        <x:v>GELCO TRINITY íves zuhanykabin üveg, transzparent üveg</x:v>
      </x:c>
      <x:c t="str">
        <x:v>SAPHO</x:v>
      </x:c>
      <x:c t="str">
        <x:v>8590913980831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GT6590CR</x:v>
      </x:c>
      <x:c t="str">
        <x:v>GELCO TRINITY íves zuhanykabin üveg, transzparent üveg</x:v>
      </x:c>
      <x:c t="str">
        <x:v>SAPHO</x:v>
      </x:c>
      <x:c t="str">
        <x:v>8590913980893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>újdonság: 2025.03</x:v>
      </x:c>
    </x:row>
    <x:row>
      <x:c t="str">
        <x:v>GT6590ML</x:v>
      </x:c>
      <x:c t="str">
        <x:v>GELCO TRINITY íves zuhanykabin üveg, matt üveg</x:v>
      </x:c>
      <x:c t="str">
        <x:v>SAPHO</x:v>
      </x:c>
      <x:c t="str">
        <x:v>8590913980947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GT6590MR</x:v>
      </x:c>
      <x:c t="str">
        <x:v>GELCO TRINITY íves zuhanykabin üveg, matt üveg</x:v>
      </x:c>
      <x:c t="str">
        <x:v>SAPHO</x:v>
      </x:c>
      <x:c t="str">
        <x:v>8590913980824</x:v>
      </x:c>
      <x:c t="str">
        <x:v>db        </x:v>
      </x:c>
      <x:c t="str">
        <x:v>76042100</x:v>
      </x:c>
      <x:c t="n">
        <x:v>53.5100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>újdonság: 2025.03</x:v>
      </x:c>
    </x:row>
    <x:row>
      <x:c t="str">
        <x:v>GT65LB</x:v>
      </x:c>
      <x:c t="str">
        <x:v>GELCO TRINITY szerelőcsomag, profilok íves kabinhoz, balos, matt fekete</x:v>
      </x:c>
      <x:c t="str">
        <x:v>SAPHO</x:v>
      </x:c>
      <x:c t="str">
        <x:v>8590913981432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GT65LCH</x:v>
      </x:c>
      <x:c t="str">
        <x:v>GELCO TRINITY szerelőcsomag, profilok íves kabinhoz, balos, króm</x:v>
      </x:c>
      <x:c t="str">
        <x:v>SAPHO</x:v>
      </x:c>
      <x:c t="str">
        <x:v>8590913980886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GT65LG</x:v>
      </x:c>
      <x:c t="str">
        <x:v>GELCO TRINITY szerelőcsomag, profilok íves kabinhoz, balos, matt arany</x:v>
      </x:c>
      <x:c t="str">
        <x:v>SAPHO</x:v>
      </x:c>
      <x:c t="str">
        <x:v>8590913982699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GT65RB</x:v>
      </x:c>
      <x:c t="str">
        <x:v>GELCO TRINITY szerelőcsomag, profilok íves kabinhoz, jobbos, matt fekete</x:v>
      </x:c>
      <x:c t="str">
        <x:v>SAPHO</x:v>
      </x:c>
      <x:c t="str">
        <x:v>8590913982712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129000.0000</x:v>
      </x:c>
      <x:c t="str">
        <x:v>újdonság: 2025.03</x:v>
      </x:c>
    </x:row>
    <x:row>
      <x:c t="str">
        <x:v>GT65RCH</x:v>
      </x:c>
      <x:c t="str">
        <x:v>GELCO TRINITY szerelőcsomag, profilok íves kabinhoz, jobbos, króm</x:v>
      </x:c>
      <x:c t="str">
        <x:v>SAPHO</x:v>
      </x:c>
      <x:c t="str">
        <x:v>8590913982705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124000.0000</x:v>
      </x:c>
      <x:c t="str">
        <x:v>újdonság: 2025.03</x:v>
      </x:c>
    </x:row>
    <x:row>
      <x:c t="str">
        <x:v>GT65RG</x:v>
      </x:c>
      <x:c t="str">
        <x:v>GELCO TRINITY szerelőcsomag, profilok íves kabinhoz, jobbos, matt arany</x:v>
      </x:c>
      <x:c t="str">
        <x:v>SAPHO</x:v>
      </x:c>
      <x:c t="str">
        <x:v>8590913982729</x:v>
      </x:c>
      <x:c t="str">
        <x:v>db        </x:v>
      </x:c>
      <x:c t="str">
        <x:v>76042100</x:v>
      </x:c>
      <x:c t="n">
        <x:v>10.0000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139000.0000</x:v>
      </x:c>
      <x:c t="str">
        <x:v>újdonság: 2025.03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39221000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39221000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39221000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>kiárusítás: 2025.03</x:v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matt fekete profil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matt fekete profil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matt fekete profil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matt fekete profil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369000.0000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matt fekete profil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374000.0000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matt fekete profil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399000.0000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transzparent üveg,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105000.0000</x:v>
      </x:c>
      <x:c t="n">
        <x:v>130000.0000</x:v>
      </x:c>
      <x:c t="str">
        <x:v>kiárusítás: 2025.03</x:v>
      </x:c>
    </x:row>
    <x:row>
      <x:c t="str">
        <x:v>GV3410</x:v>
      </x:c>
      <x:c t="str">
        <x:v>GELCO  VOLCANO oldalfal, 1000mm, transzparent üveg, matt fekete profil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transzparent üveg, matt fekete profil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transzparent üveg, matt fekete profil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156x71x56cm,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170x77x62cm,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159x65x55cm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matt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1.1500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>kiárusítás: 2025.03</x:v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füst üveg,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füst üveg,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füst üveg,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füst üveg,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füst üveg,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füst üveg,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füst üveg,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füst üveg,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üveg,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üveg,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üveg,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üveg,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üveg,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üveg,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üveg,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üveg,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matt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25000.0000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GX2214</x:v>
      </x:c>
      <x:c t="str">
        <x:v>GELCO VARIO Walk-In merevítő, 1400mm, matt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12000.0000</x:v>
      </x:c>
      <x:c t="str">
        <x:v>újdonság: 2024.11</x:v>
      </x:c>
    </x:row>
    <x:row>
      <x:c t="str">
        <x:v>GX2610</x:v>
      </x:c>
      <x:c t="str">
        <x:v>VARIO HPL tábla, 1000x2000mm, matt fekete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1100x2000mm, matt fekete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1200x2000mm, matt fekete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1300x2000mm, matt fekete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700x2000mm, matt fekete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800x2000mm, matt fekete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900x2000mm, matt fekete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üveg/matt fekete profil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>kifutott: 2025.01</x:v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>kifutott: 2025.01</x:v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>kifutott: 2025.01</x:v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50x24,5cm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>kifutott: 2025.02</x:v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374000.0000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800x800mm,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900x900mm,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800x800mm,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73000.0000</x:v>
      </x:c>
      <x:c t="str">
        <x:v/>
      </x:c>
    </x:row>
    <x:row>
      <x:c t="str">
        <x:v>HLS900Y</x:v>
      </x:c>
      <x:c t="str">
        <x:v>AQUALINE ARLETA íves zuhanykabin, 900x900mm,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>kifutott: 2025.01</x:v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>kifutott: 2025.01</x:v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>kifutott: 2025.01</x:v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1250.0000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600x1320mm,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600x1320mm,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600x1680mm,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600x1680mm,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450x960mm,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450x960mm,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Rockstone mosdó, túlfolyó nélkül, 58,8x35,5cm,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IM630</x:v>
      </x:c>
      <x:c t="str">
        <x:v>IMPALA Rockstone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289000.0000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434000.0000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479000.0000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50000.0000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IR151W</x:v>
      </x:c>
      <x:c t="str">
        <x:v>JUSTINA fürdőszobai radiátor, 500x1510mm,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500x1465mm,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306x1500mm,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306x1500mm,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490x1500mm,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490x1500mm,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67000.0000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234000.0000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IR546B</x:v>
      </x:c>
      <x:c t="str">
        <x:v>JUSTINA fürdőszobai radiátor, 500x1246mm,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IR546W</x:v>
      </x:c>
      <x:c t="str">
        <x:v>JUSTINA fürdőszobai radiátor, 500x1246mm,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74182000</x:v>
      </x:c>
      <x:c t="n">
        <x:v>0.2000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0.4200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74182000</x:v>
      </x:c>
      <x:c t="n">
        <x:v>0.3200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0.4430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74182000</x:v>
      </x:c>
      <x:c t="n">
        <x:v>0.8730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74182000</x:v>
      </x:c>
      <x:c t="n">
        <x:v>0.5300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74182000</x:v>
      </x:c>
      <x:c t="n">
        <x:v>0.7180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74182000</x:v>
      </x:c>
      <x:c t="n">
        <x:v>0.2310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IT5030</x:v>
      </x:c>
      <x:c t="str">
        <x:v>CREAVIT LARA öblítőmechanika, duálgombos </x:v>
      </x:c>
      <x:c t="str">
        <x:v>SAPHO</x:v>
      </x:c>
      <x:c t="str">
        <x:v>8698531135579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újdonság: 2025.02</x:v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>kifutott: 2025.01</x:v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2024.11</x:v>
      </x:c>
    </x:row>
    <x:row>
      <x:c t="str">
        <x:v>IZ123T</x:v>
      </x:c>
      <x:c t="str">
        <x:v>PILON fürdőszobai radiátor, 122x1800mm,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122x1800mm,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IZ125T</x:v>
      </x:c>
      <x:c t="str">
        <x:v>PILON fürdőszobai radiátor, 122x1800mm,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129000.0000</x:v>
      </x:c>
      <x:c t="str">
        <x:v>újdonság: 2024.10</x:v>
      </x:c>
    </x:row>
    <x:row>
      <x:c t="str">
        <x:v>IZ126T</x:v>
      </x:c>
      <x:c t="str">
        <x:v>PILON fürdőszobai radiátor, 3 fogassal, 196x1800mm, króm</x:v>
      </x:c>
      <x:c t="str">
        <x:v>SAPHO</x:v>
      </x:c>
      <x:c t="str">
        <x:v>8590913986796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2025.03</x:v>
      </x:c>
    </x:row>
    <x:row>
      <x:c t="str">
        <x:v>IZ127T</x:v>
      </x:c>
      <x:c t="str">
        <x:v>PILON fürdőszobai radiátor, 3 fogassal, 196x1800mm, matt fehér</x:v>
      </x:c>
      <x:c t="str">
        <x:v>SAPHO</x:v>
      </x:c>
      <x:c t="str">
        <x:v>8590913986819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IZ128T</x:v>
      </x:c>
      <x:c t="str">
        <x:v>PILON fürdőszobai radiátor, 3 fogassal, 196x1800mm, matt fekete</x:v>
      </x:c>
      <x:c t="str">
        <x:v>SAPHO</x:v>
      </x:c>
      <x:c t="str">
        <x:v>8590913986826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2025.03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>kiárusítás: 2025.03</x:v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>kifutott: 2025.01</x:v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kifutott: 2025.02</x:v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>kiárusítás: 2025.03</x:v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>kiárusítás: 2025.03</x:v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>kifutott: 2025.03</x:v>
      </x:c>
    </x:row>
    <x:row>
      <x:c t="str">
        <x:v>JU100</x:v>
      </x:c>
      <x:c t="str">
        <x:v>JUNO öntöttmárvány duplamosdó, 100x47cm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100x47cm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100x47cm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>kifutott: 2025.03</x:v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>kifutott: 2025.03</x:v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>kifutott: 2025.03</x:v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2025.02</x:v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37,5x67,5cm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37,5x73cm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160950.0000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107550.0000</x:v>
      </x:c>
      <x:c t="str">
        <x:v>kifutott: 2025.03</x:v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134350.0000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103800.0000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KB904</x:v>
      </x:c>
      <x:c t="str">
        <x:v>KARBO elektromos törölközőszárító radiátor, 400x1120mm,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26500.0000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70099200</x:v>
      </x:c>
      <x:c t="n">
        <x:v>8.6000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99000.0000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>kifutott: 2024.09</x:v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345800.0000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326400.0000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191700.0000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0.1590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>kifutott: 2025.01</x:v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>kifutott: 2025.01</x:v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>kifutott: 2025.01</x:v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kifutott: 2025.03</x:v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>kiárusítás: 2025.03</x:v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>kifutott: 2025.03</x:v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574000.0000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1055600.0000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>kifutott: 2025.03</x:v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184000.0000</x:v>
      </x:c>
      <x:c t="str">
        <x:v/>
      </x:c>
    </x:row>
    <x:row>
      <x:c t="str">
        <x:v>KU210</x:v>
      </x:c>
      <x:c t="str">
        <x:v>KIMURA termosztátos kádöltő csaptelep, króm</x:v>
      </x:c>
      <x:c t="str">
        <x:v>SAPHO</x:v>
      </x:c>
      <x:c t="str">
        <x:v>8590913947278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>újdonság: 2025.02</x:v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kifutott: 2025.03</x:v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326500.0000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194000.0000</x:v>
      </x:c>
      <x:c t="str">
        <x:v>kiárusítás: 2025.03</x:v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65000.0000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>kifutott: 2025.01</x:v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>kifutott: 2025.01</x:v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>kifutott: 2025.01</x:v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>kiárusítás: 2025.03</x:v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36,5x54,5cm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 36,5x54,5cm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147950.0000</x:v>
      </x:c>
      <x:c t="str">
        <x:v/>
      </x:c>
    </x:row>
    <x:row>
      <x:c t="str">
        <x:v>LC2154</x:v>
      </x:c>
      <x:c t="str">
        <x:v>AQUALINE JUAN monoblokkos WC, hátsó kifolyású, króm duál gombos öblítőmechanika 35x63cm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 38x63cm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60000.0000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U,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1.3600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1.4600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2.0500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kifutott: 2025.03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2.5800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kifutott: 2025.03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2.8900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>kiárusítás: 2025.03</x:v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>kiárusítás: 2025.03</x:v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>kifutott: 2025.03</x:v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>kiárusítás: 2025.03</x:v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>kiárusítás: 2025.03</x:v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>kiárusítás: 2025.03</x:v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89100.0000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>újdonság: 2024.09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194000.0000</x:v>
      </x:c>
      <x:c t="str">
        <x:v/>
      </x:c>
    </x:row>
    <x:row>
      <x:c t="str">
        <x:v>LR360</x:v>
      </x:c>
      <x:c t="str">
        <x:v>CREAVIT LARA kombi WC, alsó/hátsó kifolyású, ülőke nélkül 35x64cm,matt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LR360-11SM00E-0000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>LR36011SM00E</x:v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LR410-00SM00E-0000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>LR410-00SM00E</x:v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>újdonság: 2024.09</x:v>
      </x:c>
    </x:row>
    <x:row>
      <x:c t="str">
        <x:v>LT112-3030</x:v>
      </x:c>
      <x:c t="str">
        <x:v>LATUS XII mosdótartó szekrény, 35,5x50x20cm</x:v>
      </x:c>
      <x:c t="str">
        <x:v>SAPHO</x:v>
      </x:c>
      <x:c t="str">
        <x:v>8590913991110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54000.0000</x:v>
      </x:c>
      <x:c t="str">
        <x:v>újdonság: 2025.02</x:v>
      </x:c>
    </x:row>
    <x:row>
      <x:c t="str">
        <x:v>LT112-3434</x:v>
      </x:c>
      <x:c t="str">
        <x:v>LATUS XII mosdótartó szekrény, 35,5x50x20cm, matt antracit</x:v>
      </x:c>
      <x:c t="str">
        <x:v>SAPHO</x:v>
      </x:c>
      <x:c t="str">
        <x:v>8590913991127</x:v>
      </x:c>
      <x:c t="str">
        <x:v>db        </x:v>
      </x:c>
      <x:c t="str">
        <x:v>94036090</x:v>
      </x:c>
      <x:c t="n">
        <x:v>7.8500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>újdonság: 2025.02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24500.0000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49000.0000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>újdonság: 2024.09</x:v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29500.0000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>kifutott: 2025.01</x:v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>kiárusítás: 2025.03</x:v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44x44cm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MA060</x:v>
      </x:c>
      <x:c t="str">
        <x:v>MARIA öntöttmárvány mosdó, 60x46cm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75,5x46cm,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90x46cm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>kiárusítás: 2025.03</x:v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431450.0000</x:v>
      </x:c>
      <x:c t="str">
        <x:v>kifutott: 2025.03</x:v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69000.0000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36,1x52cm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124000.0000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750x1650mm,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MD3116B</x:v>
      </x:c>
      <x:c t="str">
        <x:v>POLYSAN DEEP BLACK oldalfal, 750x1650mm,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2024.09</x:v>
      </x:c>
    </x:row>
    <x:row>
      <x:c t="str">
        <x:v>MD3316</x:v>
      </x:c>
      <x:c t="str">
        <x:v>POLYSAN DEEP oldalfal, 900x1650mm,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MD3316B</x:v>
      </x:c>
      <x:c t="str">
        <x:v>POLYSAN DEEP BLACK oldalfal, 900x1650mm,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229000.0000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króm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>újdonság: 2024.09</x:v>
      </x:c>
    </x:row>
    <x:row>
      <x:c t="str">
        <x:v>ME410</x:v>
      </x:c>
      <x:c t="str">
        <x:v>METRO-E elektromos radiátor, 500x1060mm, 400W,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2024.11</x:v>
      </x:c>
    </x:row>
    <x:row>
      <x:c t="str">
        <x:v>ME616</x:v>
      </x:c>
      <x:c t="str">
        <x:v>METRO-E elektromos radiátor, 600x1620mm, 800W,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/>
      </x:c>
    </x:row>
    <x:row>
      <x:c t="str">
        <x:v>ME616B</x:v>
      </x:c>
      <x:c t="str">
        <x:v>METRO-E elektromos radiátor, 600x1620mm, 800W,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72000.0000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54200.0000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MGT38217</x:v>
      </x:c>
      <x:c t="str">
        <x:v>SMALL MARGITHA kerámiamosdó, 38x22cm, jobbos, carrara</x:v>
      </x:c>
      <x:c t="str">
        <x:v>SAPHO</x:v>
      </x:c>
      <x:c t="str">
        <x:v>8590913999802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</x:v>
      </x:c>
      <x:c t="str">
        <x:v>SMALL MARGITHA kerámiamosdó, 38x22cm, jobbos</x:v>
      </x:c>
      <x:c t="str">
        <x:v>SAPHO</x:v>
      </x:c>
      <x:c t="str">
        <x:v>8590913983801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29000.0000</x:v>
      </x:c>
      <x:c t="str">
        <x:v>újdonság: 2025.01</x:v>
      </x:c>
    </x:row>
    <x:row>
      <x:c t="str">
        <x:v>MGT38220</x:v>
      </x:c>
      <x:c t="str">
        <x:v>SMALL MARGITHA kerámiamosdó, 38x22cm, jobbos, benzin kék</x:v>
      </x:c>
      <x:c t="str">
        <x:v>SAPHO</x:v>
      </x:c>
      <x:c t="str">
        <x:v>8590913983818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MGT38221</x:v>
      </x:c>
      <x:c t="str">
        <x:v>SMALL MARGITHA kerámiamosdó, 38x22cm, jobbos, bézs</x:v>
      </x:c>
      <x:c t="str">
        <x:v>SAPHO</x:v>
      </x:c>
      <x:c t="str">
        <x:v>8590913983825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MGT38222</x:v>
      </x:c>
      <x:c t="str">
        <x:v>SMALL MARGITHA kerámiamosdó, 38x22cm, jobbos, rózsaszín</x:v>
      </x:c>
      <x:c t="str">
        <x:v>SAPHO</x:v>
      </x:c>
      <x:c t="str">
        <x:v>8590913983832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MGT3822B</x:v>
      </x:c>
      <x:c t="str">
        <x:v>SMALL MARGITHA kerámiamosdó, 38x22cm, jobbos, matt feket</x:v>
      </x:c>
      <x:c t="str">
        <x:v>SAPHO</x:v>
      </x:c>
      <x:c t="str">
        <x:v>8590913983849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MGT3822GR</x:v>
      </x:c>
      <x:c t="str">
        <x:v>SMALL MARGITHA kerámiamosdó, 38x22cm, jobbos, szürke</x:v>
      </x:c>
      <x:c t="str">
        <x:v>SAPHO</x:v>
      </x:c>
      <x:c t="str">
        <x:v>8590913983856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2025.01</x:v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>kifutott: 2025.01</x:v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>kiárusítás: 2025.03</x:v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273000.0000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35000.0000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59000.0000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27000.0000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590x1490mm,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590x1490mm,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20500.0000</x:v>
      </x:c>
      <x:c t="str">
        <x:v/>
      </x:c>
    </x:row>
    <x:row>
      <x:c t="str">
        <x:v>MI6080</x:v>
      </x:c>
      <x:c t="str">
        <x:v>SAMILLA fürdőszobai radiátor, 790x592mm,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MM313</x:v>
      </x:c>
      <x:c t="str">
        <x:v>DALMA kerámiamosdó, 68x44cm,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MM327</x:v>
      </x:c>
      <x:c t="str">
        <x:v>DALMA kerámiamosdó, 68x44cm,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47,5x37,5cm,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47,5x37,5cm,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47,5x37,5cm,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MN500</x:v>
      </x:c>
      <x:c t="str">
        <x:v>MANOR tükör LED világítással, 50x100cm</x:v>
      </x:c>
      <x:c t="str">
        <x:v>SAPHO</x:v>
      </x:c>
      <x:c t="str">
        <x:v>8590913995774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>újdonság: 2025.03</x:v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3300.0000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kifutott: 2025.03</x:v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kifutott: 2025.03</x:v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kiárusítás: 2025.03</x:v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>kifutott: 2025.03</x:v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kiárusítás: 2025.03</x:v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>kiárusítás: 2025.03</x:v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>kifutott: 2025.03</x:v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>kiárusítás: 2025.03</x:v>
      </x:c>
    </x:row>
    <x:row>
      <x:c t="str">
        <x:v>MR137</x:v>
      </x:c>
      <x:c t="str">
        <x:v>MARILENA fürdőszobai radiátor, 500x1370mm, matt fehér</x:v>
      </x:c>
      <x:c t="str">
        <x:v>SAPHO</x:v>
      </x:c>
      <x:c t="str">
        <x:v>8590913988318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199000.0000</x:v>
      </x:c>
      <x:c t="str">
        <x:v>újdonság: 2025.03</x:v>
      </x:c>
    </x:row>
    <x:row>
      <x:c t="str">
        <x:v>MR137B</x:v>
      </x:c>
      <x:c t="str">
        <x:v>MARILENA fürdőszobai radiátor, 500x1370mm, matt fekete</x:v>
      </x:c>
      <x:c t="str">
        <x:v>SAPHO</x:v>
      </x:c>
      <x:c t="str">
        <x:v>8590913988325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224000.0000</x:v>
      </x:c>
      <x:c t="str">
        <x:v>újdonság: 2025.03</x:v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>kiárusítás: 2025.03</x:v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>kiárusítás: 2025.03</x:v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>kiárusítás: 2025.03</x:v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87000.0000</x:v>
      </x:c>
      <x:c t="str">
        <x:v>kiárusítás: 2025.03</x:v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transzparent üveg, matt fekete profil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>kiárusítás: 2025.03</x:v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1000mm, transzparent üveg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>kiárusítás: 2025.03</x:v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transzparent üveg, matt fekete profil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>kiárusítás: 2025.03</x:v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1300mm, transzparent üveg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>kiárusítás: 2025.03</x:v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700mm, transzparent üveg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>kiárusítás: 2025.03</x:v>
      </x:c>
    </x:row>
    <x:row>
      <x:c t="str">
        <x:v>MS1-80</x:v>
      </x:c>
      <x:c t="str">
        <x:v>POLYSAN MODULAR Fix zuhanyfal, 800mm, transzparent üveg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>kiárusítás: 2025.03</x:v>
      </x:c>
    </x:row>
    <x:row>
      <x:c t="str">
        <x:v>MS1-80B</x:v>
      </x:c>
      <x:c t="str">
        <x:v>POLYSAN MODULAR Fix zuhanyfal, 800mm, transzparent üveg, matt fekete profil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>kiárusítás: 2025.03</x:v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transzparent üveg, matt fekete profil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>kiárusítás: 2025.03</x:v>
      </x:c>
    </x:row>
    <x:row>
      <x:c t="str">
        <x:v>MS1-90-D</x:v>
      </x:c>
      <x:c t="str">
        <x:v>POLYSAN MODULAR SHOWER Fix zuhanyfal, törölközőtartó lyukakkal, 900mm, transzparent üveg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>kiárusítás: 2025.03</x:v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900mm, transzparent üveg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2025.03</x:v>
      </x:c>
    </x:row>
    <x:row>
      <x:c t="str">
        <x:v>MS2B-100L</x:v>
      </x:c>
      <x:c t="str">
        <x:v>POLYSAN MODULAR Fix oldalfal, L típusú, 2/2-es modul, balos, 1000mm, transzparent üveg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>kiárusítás: 2025.03</x:v>
      </x:c>
    </x:row>
    <x:row>
      <x:c t="str">
        <x:v>MS2B-100R</x:v>
      </x:c>
      <x:c t="str">
        <x:v>POLYSAN MODULAR Fix oldalfal, L típusú, 2/2-es modul, jobbos, 1000mm, transzparent üveg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>kiárusítás: 2025.03</x:v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2024.09</x:v>
      </x:c>
    </x:row>
    <x:row>
      <x:c t="str">
        <x:v>MS2B-120R</x:v>
      </x:c>
      <x:c t="str">
        <x:v>POLYSAN MODULAR Fix oldalfal, L típusú, 2/2-es modul, jobbos, 1200mm, transzparent üveg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kiárusítás: 2025.03</x:v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2024.09</x:v>
      </x:c>
    </x:row>
    <x:row>
      <x:c t="str">
        <x:v>MS2B-40L</x:v>
      </x:c>
      <x:c t="str">
        <x:v>POLYSAN MODULAR Fix oldalfal, L típusú, 2/2-es modul, balos, 400mm, transzparent üveg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kiárusítás: 2025.03</x:v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kifutott: 2024.11</x:v>
      </x:c>
    </x:row>
    <x:row>
      <x:c t="str">
        <x:v>MS2B-60L</x:v>
      </x:c>
      <x:c t="str">
        <x:v>POLYSAN MODULAR Fix oldalfal, L típusú, 2/2-es modul, balos, 600mm, transzparent üveg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>kiárusítás: 2025.03</x:v>
      </x:c>
    </x:row>
    <x:row>
      <x:c t="str">
        <x:v>MS2B-60R</x:v>
      </x:c>
      <x:c t="str">
        <x:v>POLYSAN MODULAR Fix oldalfal, L típusú, 2/2-es modul, jobbos, 600mm, transzparent üveg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>kiárusítás: 2025.03</x:v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MS2B-80R</x:v>
      </x:c>
      <x:c t="str">
        <x:v>POLYSAN MODULAR Fix oldalfal, L típusú, 2/2-es modul, jobbos, 800mm, transzparent üveg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kiárusítás: 2025.03</x:v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1000mm, transzparent üveg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1200mm, transzparent üveg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>kiárusítás: 2025.03</x:v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>kifutott: 2025.02</x:v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900mm, transzparent üveg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kiárusítás: 2025.03</x:v>
      </x:c>
    </x:row>
    <x:row>
      <x:c t="str">
        <x:v>MS3B-30</x:v>
      </x:c>
      <x:c t="str">
        <x:v>POLYSAN MODULAR nyíló zuhanyfal, L típusú, ajtós változat, 2/2-es modul, 300mm, transzparent üveg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>kiárusítás: 2025.03</x:v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1200mm, transzparent üveg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>kiárusítás: 2025.03</x:v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matt fekete profil,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matt fekete profil,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matt fekete profil,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matt fekete profil,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>kifutott: 2025.03</x:v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144000.0000</x:v>
      </x:c>
      <x:c t="str">
        <x:v>kifutott: 2025.03</x:v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52000.0000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66000.0000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119000.0000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>kifutott: 2025.01</x:v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>kiárusítás: 2025.03</x:v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>kifutott: 2025.01</x:v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>kifutott: 2025.03</x:v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24000.0000</x:v>
      </x:c>
      <x:c t="str">
        <x:v>kiárusítás: 2025.03</x:v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394000.0000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369000.0000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82000.0000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>kifutott: 2025.01</x:v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>kifutott: 2025.01</x:v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kifutott: 2025.02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30000.0000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>kifutott: 2025.02</x:v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>kiárusítás: 2025.03</x:v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kiárusítás: 2025.03</x:v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2025.01</x:v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2025.02</x:v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>MTF14SB115</x:v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104000.0000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18500.0000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3400.0000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ALKATRÉSZ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>kifutott: 2025.01</x:v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>kifutott: 2025.01</x:v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>kiárusítás: 2025.03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>kifutott: 2025.01</x:v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5600.0000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84799070</x:v>
      </x:c>
      <x:c t="n">
        <x:v>0.1120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73249000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73249000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0.1240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73249000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73249000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>kifutott: 2025.02</x:v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kiárusítás: 2025.03</x:v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96000.0000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97000.0000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>kifutott: 2025.02</x:v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>kifutott: 2025.03</x:v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>kiárusítás: 2025.03</x:v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>kiárusítás: 2025.03</x:v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>kiárusítás: 2025.03</x:v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>kifutott: 2025.03</x:v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227000.0000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kiárusítás: 2025.03</x:v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>kifutott: 2025.03</x:v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>kifutott: 2025.03</x:v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>kifutott: 2025.03</x:v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>kifutott: 2025.03</x:v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>kiárusítás: 2025.03</x:v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479000.0000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>kiárusítás: 2025.03</x:v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74182000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 35,5x50cm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180550.0000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121000.0000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86000.0000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kiárusítás: 2025.03</x:v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104000.0000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>kifutott: 2025.02</x:v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P04764</x:v>
      </x:c>
      <x:c t="str">
        <x:v>fali WIFI-s termosztát </x:v>
      </x:c>
      <x:c t="str">
        <x:v>SAPHO</x:v>
      </x:c>
      <x:c t="str">
        <x:v>8590913984396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>újdonság: 2025.02</x:v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97000.0000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PB103H</x:v>
      </x:c>
      <x:c t="str">
        <x:v>AQUALINE JALTA HYGIE monoblokkos WC, alsó/hátsó kifolyású, WC-ülőke nélkül, mosdóval 38,5x63cm</x:v>
      </x:c>
      <x:c t="str">
        <x:v>AKCIO</x:v>
      </x:c>
      <x:c t="str">
        <x:v>8590913997297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129000.0000</x:v>
      </x:c>
      <x:c t="str">
        <x:v>újdonság: 2025.02</x:v>
      </x:c>
    </x:row>
    <x:row>
      <x:c t="str">
        <x:v>PB103RW</x:v>
      </x:c>
      <x:c t="str">
        <x:v>AQUALINE JALTA RIMLESS monoblokkos WC, alsó/hátsó kifolyású, ülőke nélkül, duál gombos, 37x63cm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36,5x72cm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36,5x72,7cm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85000.0000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kifutott: 2025.02</x:v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PC1012GR-111</x:v>
      </x:c>
      <x:c t="str">
        <x:v>PACO WC-csésze, matt szürke</x:v>
      </x:c>
      <x:c t="str">
        <x:v>AKCIO</x:v>
      </x:c>
      <x:c t="str">
        <x:v>8590913982231</x:v>
      </x:c>
      <x:c t="str">
        <x:v>db        </x:v>
      </x:c>
      <x:c t="str">
        <x:v>69109000</x:v>
      </x:c>
      <x:c t="n">
        <x:v>29.9800</x:v>
      </x:c>
      <x:c t="str">
        <x:v/>
      </x:c>
      <x:c t="str">
        <x:v>WC, bidé, piszoár</x:v>
      </x:c>
      <x:c t="str">
        <x:v>monoblokkos WC</x:v>
      </x:c>
      <x:c t="n">
        <x:v>85000.0000</x:v>
      </x:c>
      <x:c t="n">
        <x:v>134000.0000</x:v>
      </x:c>
      <x:c t="str">
        <x:v>újdonság: 2025.01</x:v>
      </x:c>
    </x:row>
    <x:row>
      <x:c t="str">
        <x:v>PC1012GR-112</x:v>
      </x:c>
      <x:c t="str">
        <x:v>PACO tartály, matt szürke</x:v>
      </x:c>
      <x:c t="str">
        <x:v>AKCIO</x:v>
      </x:c>
      <x:c t="str">
        <x:v>8590913982248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44000.0000</x:v>
      </x:c>
      <x:c t="n">
        <x:v>70000.0000</x:v>
      </x:c>
      <x:c t="str">
        <x:v>újdonság: 2025.01</x:v>
      </x:c>
    </x:row>
    <x:row>
      <x:c t="str">
        <x:v>PC1012RX</x:v>
      </x:c>
      <x:c t="str">
        <x:v>PACO RIMLESS monoblokkos WC, alsó/hátsó kifolyású, ülőke nélkül, bidézuhannyal, duálgombos, 38x61cm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209000.0000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duálgombos öblítőmechanikával, 38x61cm,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duálgombos öblítőmechanikával, 38x61cm, matt fekete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duálgombos öblítőmechanikával, 36,5x65cm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duálgombos öblítőmechanikával, 38x66cm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duálgombos öblítőmechanikával, 38,5x64cm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duálgombos öblítőmechanikával 36,3x66,5cm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PC105-111</x:v>
      </x:c>
      <x:c t="str">
        <x:v>INFINITY WC-csésze, </x:v>
      </x:c>
      <x:c t="str">
        <x:v>SAPHO</x:v>
      </x:c>
      <x:c t="str">
        <x:v>8590913982217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59000.0000</x:v>
      </x:c>
      <x:c t="str">
        <x:v>újdonság: 2025.01</x:v>
      </x:c>
    </x:row>
    <x:row>
      <x:c t="str">
        <x:v>PC105-112</x:v>
      </x:c>
      <x:c t="str">
        <x:v>INFINITY WC-tartály, </x:v>
      </x:c>
      <x:c t="str">
        <x:v>SAPHO</x:v>
      </x:c>
      <x:c t="str">
        <x:v>8590913982200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32000.0000</x:v>
      </x:c>
      <x:c t="str">
        <x:v>újdonság: 2025.01</x:v>
      </x:c>
    </x:row>
    <x:row>
      <x:c t="str">
        <x:v>PC106</x:v>
      </x:c>
      <x:c t="str">
        <x:v>KAIRO álló kombi WC, hátsó kifolyású, tartállyal, bidézuhannyal, króm duálgombos öblítőmechanikával, 36,3x66,5cm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PC106-111</x:v>
      </x:c>
      <x:c t="str">
        <x:v>AVIS WC Vortex Rimless WC-csésze, alsó/hátsó kifolyású, 66x36cm</x:v>
      </x:c>
      <x:c t="str">
        <x:v>SAPHO</x:v>
      </x:c>
      <x:c t="str">
        <x:v>8590913979606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83000.0000</x:v>
      </x:c>
      <x:c t="str">
        <x:v>újdonság: 2025.03</x:v>
      </x:c>
    </x:row>
    <x:row>
      <x:c t="str">
        <x:v>PC106-112</x:v>
      </x:c>
      <x:c t="str">
        <x:v>AVIS tartály, </x:v>
      </x:c>
      <x:c t="str">
        <x:v>SAPHO</x:v>
      </x:c>
      <x:c t="str">
        <x:v>8590913979613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29000.0000</x:v>
      </x:c>
      <x:c t="str">
        <x:v>újdonság: 2025.03</x:v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16000.0000</x:v>
      </x:c>
      <x:c t="n">
        <x:v>22000.0000</x:v>
      </x:c>
      <x:c t="str">
        <x:v/>
      </x:c>
    </x:row>
    <x:row>
      <x:c t="str">
        <x:v>PCS1012GR</x:v>
      </x:c>
      <x:c t="str">
        <x:v>PACO SLIM Soft Close WC-ülőke, Easy take, matt szürke</x:v>
      </x:c>
      <x:c t="str">
        <x:v>AKCIO</x:v>
      </x:c>
      <x:c t="str">
        <x:v>8590913982255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>újdonság: 2025.01</x:v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PCS106</x:v>
      </x:c>
      <x:c t="str">
        <x:v>AVIS WC SLIM WC-ülőke, Soft Close, Easy Take duroplaszt</x:v>
      </x:c>
      <x:c t="str">
        <x:v>SAPHO</x:v>
      </x:c>
      <x:c t="str">
        <x:v>8590913979620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2025.03</x:v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41000.0000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9200.0000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>kifutott: 2025.01</x:v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269000.0000</x:v>
      </x:c>
      <x:c t="str">
        <x:v/>
      </x:c>
    </x:row>
    <x:row>
      <x:c t="str">
        <x:v>PEL10080</x:v>
      </x:c>
      <x:c t="str">
        <x:v>GELCO ELEA zuhanytálca, 100x80cm</x:v>
      </x:c>
      <x:c t="str">
        <x:v>SAPHO</x:v>
      </x:c>
      <x:c t="str">
        <x:v>8590913972188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2025.01</x:v>
      </x:c>
    </x:row>
    <x:row>
      <x:c t="str">
        <x:v>PEL12080</x:v>
      </x:c>
      <x:c t="str">
        <x:v>GELCO ELEA zuhanytálca, 120x80cm</x:v>
      </x:c>
      <x:c t="str">
        <x:v>SAPHO</x:v>
      </x:c>
      <x:c t="str">
        <x:v>8590913972195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2025.01</x:v>
      </x:c>
    </x:row>
    <x:row>
      <x:c t="str">
        <x:v>PEL12090</x:v>
      </x:c>
      <x:c t="str">
        <x:v>GELCO ELEA zuhanytálca, 120x90cm</x:v>
      </x:c>
      <x:c t="str">
        <x:v>SAPHO</x:v>
      </x:c>
      <x:c t="str">
        <x:v>8590913972218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2025.01</x:v>
      </x:c>
    </x:row>
    <x:row>
      <x:c t="str">
        <x:v>PEL14080</x:v>
      </x:c>
      <x:c t="str">
        <x:v>GELCO ELEA zuhanytálca, 140x80cm</x:v>
      </x:c>
      <x:c t="str">
        <x:v>SAPHO</x:v>
      </x:c>
      <x:c t="str">
        <x:v>8590913972201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2025.01</x:v>
      </x:c>
    </x:row>
    <x:row>
      <x:c t="str">
        <x:v>PEL14090</x:v>
      </x:c>
      <x:c t="str">
        <x:v>GELCO ELEA zuhanytálca, 140x90cm</x:v>
      </x:c>
      <x:c t="str">
        <x:v>SAPHO</x:v>
      </x:c>
      <x:c t="str">
        <x:v>8590913972225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2025.01</x:v>
      </x:c>
    </x:row>
    <x:row>
      <x:c t="str">
        <x:v>PEL15080</x:v>
      </x:c>
      <x:c t="str">
        <x:v>GELCO ELEA zuhanytálca, 150x80cm</x:v>
      </x:c>
      <x:c t="str">
        <x:v>SAPHO</x:v>
      </x:c>
      <x:c t="str">
        <x:v>8590913972232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>újdonság: 2025.01</x:v>
      </x:c>
    </x:row>
    <x:row>
      <x:c t="str">
        <x:v>PEL16080</x:v>
      </x:c>
      <x:c t="str">
        <x:v>GELCO ELEA zuhanytálca, 160x80cm</x:v>
      </x:c>
      <x:c t="str">
        <x:v>SAPHO</x:v>
      </x:c>
      <x:c t="str">
        <x:v>8590913972249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279000.0000</x:v>
      </x:c>
      <x:c t="str">
        <x:v>újdonság: 2025.01</x:v>
      </x:c>
    </x:row>
    <x:row>
      <x:c t="str">
        <x:v>PEL16090</x:v>
      </x:c>
      <x:c t="str">
        <x:v>GELCO ELEA zuhanytálca, 160x90cm</x:v>
      </x:c>
      <x:c t="str">
        <x:v>SAPHO</x:v>
      </x:c>
      <x:c t="str">
        <x:v>8590913972256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2025.01</x:v>
      </x:c>
    </x:row>
    <x:row>
      <x:c t="str">
        <x:v>PEL17080</x:v>
      </x:c>
      <x:c t="str">
        <x:v>GELCO ELEA zuhanytálca, 170x80cm</x:v>
      </x:c>
      <x:c t="str">
        <x:v>SAPHO</x:v>
      </x:c>
      <x:c t="str">
        <x:v>8590913972263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>újdonság: 2025.01</x:v>
      </x:c>
    </x:row>
    <x:row>
      <x:c t="str">
        <x:v>PEL18080</x:v>
      </x:c>
      <x:c t="str">
        <x:v>GELCO ELEA zuhanytálca, 180x80cm</x:v>
      </x:c>
      <x:c t="str">
        <x:v>SAPHO</x:v>
      </x:c>
      <x:c t="str">
        <x:v>8590913972270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>újdonság: 2025.01</x:v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>kiárusítás: 2025.03</x:v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>kifutott: 2025.01</x:v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>kiárusítás: 2025.03</x:v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2025.01</x:v>
      </x:c>
    </x:row>
    <x:row>
      <x:c t="str">
        <x:v>PI032</x:v>
      </x:c>
      <x:c t="str">
        <x:v>PRIORI kerámiamosdó, átm.:41,5cm,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PI040</x:v>
      </x:c>
      <x:c t="str">
        <x:v>PRIORI kerámiamosdó, átm:41,5cm, réz</x:v>
      </x:c>
      <x:c t="str">
        <x:v>SAPHO</x:v>
      </x:c>
      <x:c t="str">
        <x:v>8590913984501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8003341301272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8003341301289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27000.0000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96000.0000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25000.0000</x:v>
      </x:c>
      <x:c t="str">
        <x:v>újdonság: 2024.04</x:v>
      </x:c>
    </x:row>
    <x:row>
      <x:c t="str">
        <x:v>PILDSR204</x:v>
      </x:c>
      <x:c t="str">
        <x:v>GSI zuhanytálcaszifon, 90mm, DN40, matt agave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PILDSR208</x:v>
      </x:c>
      <x:c t="str">
        <x:v>GSI zuhanytálcaszifon, 90mm, DN40, matt kréta</x:v>
      </x:c>
      <x:c t="str">
        <x:v>SAPHO</x:v>
      </x:c>
      <x:c t="str">
        <x:v>8057729352820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PILDSR217</x:v>
      </x:c>
      <x:c t="str">
        <x:v>GSI zuhanytálcaszifon, 90mm, DN40, matt cement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2025.03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PK300</x:v>
      </x:c>
      <x:c t="str">
        <x:v>SMALL PICCOLINO öntöttmárvány mosdó, balos, 30,8x17cm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30,8x17cm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138000.0000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238000.0000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242000.0000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272000.0000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302000.0000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333000.0000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241000.0000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382000.0000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398000.0000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261000.0000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429000.0000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271000.0000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444000.0000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281000.0000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PMB120100</x:v>
      </x:c>
      <x:c t="str">
        <x:v>GELCO MITIA öntöttmárvány zuhanytálca, 120x100cm, fehér</x:v>
      </x:c>
      <x:c t="str">
        <x:v>SAPHO</x:v>
      </x:c>
      <x:c t="str">
        <x:v>8590913972058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PMB12070</x:v>
      </x:c>
      <x:c t="str">
        <x:v>GELCO MITIA öntöttmárvány zuhanytálca, 120x70cm</x:v>
      </x:c>
      <x:c t="str">
        <x:v>SAPHO</x:v>
      </x:c>
      <x:c t="str">
        <x:v>8590913115035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PMB12080</x:v>
      </x:c>
      <x:c t="str">
        <x:v>GELCO MITIA öntöttmárvány zuhanytálca, 120x80cm, fehér</x:v>
      </x:c>
      <x:c t="str">
        <x:v>SAPHO</x:v>
      </x:c>
      <x:c t="str">
        <x:v>8590913893179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PMB140100</x:v>
      </x:c>
      <x:c t="str">
        <x:v>GELCO MITIA öntöttmárvány zuhanytálca, 140x100cm, fehér</x:v>
      </x:c>
      <x:c t="str">
        <x:v>SAPHO</x:v>
      </x:c>
      <x:c t="str">
        <x:v>8590913972089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PMB200100</x:v>
      </x:c>
      <x:c t="str">
        <x:v>GELCO MITIA öntöttmárvány zuhanytálca, 200x100cm, fehér</x:v>
      </x:c>
      <x:c t="str">
        <x:v>SAPHO</x:v>
      </x:c>
      <x:c t="str">
        <x:v>8590913972171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PMB9090</x:v>
      </x:c>
      <x:c t="str">
        <x:v>GELCO MITIA öntöttmárvány zuhanytálca, 90x90cm, fehér</x:v>
      </x:c>
      <x:c t="str">
        <x:v>SAPHO</x:v>
      </x:c>
      <x:c t="str">
        <x:v>8590913976896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PMBR90</x:v>
      </x:c>
      <x:c t="str">
        <x:v>GELCO MITIA öntöttmárvány zuhanytálca, 90x90cm, fehér</x:v>
      </x:c>
      <x:c t="str">
        <x:v>SAPHO</x:v>
      </x:c>
      <x:c t="str">
        <x:v>8590913893087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PMC120100</x:v>
      </x:c>
      <x:c t="str">
        <x:v>GELCO MITIA öntöttmárvány zuhanytálca, 120x100cm, fekete</x:v>
      </x:c>
      <x:c t="str">
        <x:v>SAPHO</x:v>
      </x:c>
      <x:c t="str">
        <x:v>8590913972072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PMC12070</x:v>
      </x:c>
      <x:c t="str">
        <x:v>GELCO MITIA öntöttmárvány zuhanytálca, 120x70cm, fekete</x:v>
      </x:c>
      <x:c t="str">
        <x:v>SAPHO</x:v>
      </x:c>
      <x:c t="str">
        <x:v>8590913115066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PMC12080</x:v>
      </x:c>
      <x:c t="str">
        <x:v>GELCO MITIA öntöttmárvány zuhanytálca, 120x80cm, fekete</x:v>
      </x:c>
      <x:c t="str">
        <x:v>SAPHO</x:v>
      </x:c>
      <x:c t="str">
        <x:v>8590913115059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2025.03</x:v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PMC140100</x:v>
      </x:c>
      <x:c t="str">
        <x:v>GELCO MITIA öntöttmárvány zuhanytálca, 140x100cm, fekete</x:v>
      </x:c>
      <x:c t="str">
        <x:v>SAPHO</x:v>
      </x:c>
      <x:c t="str">
        <x:v>8590913972102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PMC200100</x:v>
      </x:c>
      <x:c t="str">
        <x:v>GELCO MITIA öntöttmárvány zuhanytálca, 200x100cm, fekete</x:v>
      </x:c>
      <x:c t="str">
        <x:v>SAPHO</x:v>
      </x:c>
      <x:c t="str">
        <x:v>8590913972119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PMC9090</x:v>
      </x:c>
      <x:c t="str">
        <x:v>GELCO MITIA öntöttmárvány zuhanytálca, 90x90cm, fekete</x:v>
      </x:c>
      <x:c t="str">
        <x:v>SAPHO</x:v>
      </x:c>
      <x:c t="str">
        <x:v>8590913893131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PMCR90</x:v>
      </x:c>
      <x:c t="str">
        <x:v>GELCO MITIA öntöttmárvány zuhanytálca, 90x90cm, fekete</x:v>
      </x:c>
      <x:c t="str">
        <x:v>SAPHO</x:v>
      </x:c>
      <x:c t="str">
        <x:v>8590913893100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PMS120100</x:v>
      </x:c>
      <x:c t="str">
        <x:v>GELCO MITIA öntöttmárvány zuhanytálca, 120x100cm, szürke</x:v>
      </x:c>
      <x:c t="str">
        <x:v>SAPHO</x:v>
      </x:c>
      <x:c t="str">
        <x:v>8590913972065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>újdonság: 2025.02</x:v>
      </x:c>
    </x:row>
    <x:row>
      <x:c t="str">
        <x:v>PMS12070</x:v>
      </x:c>
      <x:c t="str">
        <x:v>GELCO MITIA öntöttmárvány zuhanytálca, 120x70cm, szürke</x:v>
      </x:c>
      <x:c t="str">
        <x:v>SAPHO</x:v>
      </x:c>
      <x:c t="str">
        <x:v>8590913115042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2025.03</x:v>
      </x:c>
    </x:row>
    <x:row>
      <x:c t="str">
        <x:v>PMS12080</x:v>
      </x:c>
      <x:c t="str">
        <x:v>GELCO MITIA öntöttmárvány zuhanytálca, 120x80cm, szürke</x:v>
      </x:c>
      <x:c t="str">
        <x:v>SAPHO</x:v>
      </x:c>
      <x:c t="str">
        <x:v>8590913964114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/>
      </x:c>
    </x:row>
    <x:row>
      <x:c t="str">
        <x:v>PMS140100</x:v>
      </x:c>
      <x:c t="str">
        <x:v>GELCO MITIA öntöttmárvány zuhanytálca, 140x100cm, szürke</x:v>
      </x:c>
      <x:c t="str">
        <x:v>SAPHO</x:v>
      </x:c>
      <x:c t="str">
        <x:v>8590913972096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>újdonság: 2025.02</x:v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274000.0000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PMS200100</x:v>
      </x:c>
      <x:c t="str">
        <x:v>GELCO MITIA öntöttmárvány zuhanytálca, 200x100cm, szürke</x:v>
      </x:c>
      <x:c t="str">
        <x:v>SAPHO</x:v>
      </x:c>
      <x:c t="str">
        <x:v>8590913972126</x:v>
      </x:c>
      <x:c t="str">
        <x:v>db        </x:v>
      </x:c>
      <x:c t="str">
        <x:v>68109900</x:v>
      </x:c>
      <x:c t="n">
        <x:v>99.0000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449000.0000</x:v>
      </x:c>
      <x:c t="str">
        <x:v>újdonság: 2025.02</x:v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PMSR90</x:v>
      </x:c>
      <x:c t="str">
        <x:v>GELCO MITIA öntöttmárvány zuhanytálca, 90x90cm, szürke</x:v>
      </x:c>
      <x:c t="str">
        <x:v>SAPHO</x:v>
      </x:c>
      <x:c t="str">
        <x:v>8590913893094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2025.02</x:v>
      </x:c>
    </x:row>
    <x:row>
      <x:c t="str">
        <x:v>PMSS12080</x:v>
      </x:c>
      <x:c t="str">
        <x:v>GELCO MITIA öntöttmárvány zuhanytálca, 120x80cm, világos szürke</x:v>
      </x:c>
      <x:c t="str">
        <x:v>SAPHO</x:v>
      </x:c>
      <x:c t="str">
        <x:v>8590913973536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2025.02</x:v>
      </x:c>
    </x:row>
    <x:row>
      <x:c t="str">
        <x:v>PMSS12090</x:v>
      </x:c>
      <x:c t="str">
        <x:v>GELCO MITIA öntöttmárvány zuhanytálca, 120x90cm, világos szürke</x:v>
      </x:c>
      <x:c t="str">
        <x:v>SAPHO</x:v>
      </x:c>
      <x:c t="str">
        <x:v>8590913973543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2025.02</x:v>
      </x:c>
    </x:row>
    <x:row>
      <x:c t="str">
        <x:v>PMSS14090</x:v>
      </x:c>
      <x:c t="str">
        <x:v>GELCO MITIA öntöttmárvány zuhanytálca, 140x90cm, világos szürke</x:v>
      </x:c>
      <x:c t="str">
        <x:v>SAPHO</x:v>
      </x:c>
      <x:c t="str">
        <x:v>8590913973550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>újdonság: 2025.02</x:v>
      </x:c>
    </x:row>
    <x:row>
      <x:c t="str">
        <x:v>PMSS16090</x:v>
      </x:c>
      <x:c t="str">
        <x:v>GELCO MITIA öntöttmárvány zuhanytálca, 160x90cm, világos szürke</x:v>
      </x:c>
      <x:c t="str">
        <x:v>SAPHO</x:v>
      </x:c>
      <x:c t="str">
        <x:v>8590913973567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334000.0000</x:v>
      </x:c>
      <x:c t="str">
        <x:v>újdonság: 2025.02</x:v>
      </x:c>
    </x:row>
    <x:row>
      <x:c t="str">
        <x:v>PMSS9090</x:v>
      </x:c>
      <x:c t="str">
        <x:v>GELCO MITIA öntöttmárvány zuhanytálca, 90x90cm, világos szürke</x:v>
      </x:c>
      <x:c t="str">
        <x:v>SAPHO</x:v>
      </x:c>
      <x:c t="str">
        <x:v>8590913973529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2025.02</x:v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91000.0000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65000.0000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79000.0000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1100.0000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2025.03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149000.0000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33000.0000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>kifutott: 2025.01</x:v>
      </x:c>
    </x:row>
    <x:row>
      <x:c t="str">
        <x:v>PS120</x:v>
      </x:c>
      <x:c t="str">
        <x:v>szenzoros álló szelep, 6V DC (4xAA), nerez mat</x:v>
      </x:c>
      <x:c t="str">
        <x:v>SAPHO</x:v>
      </x:c>
      <x:c t="str">
        <x:v>8590913982132</x:v>
      </x:c>
      <x:c t="str">
        <x:v>db        </x:v>
      </x:c>
      <x:c t="str">
        <x:v>84818011</x:v>
      </x:c>
      <x:c t="n">
        <x:v>1.8620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99000.0000</x:v>
      </x:c>
      <x:c t="str">
        <x:v>újdonság: 2025.02</x:v>
      </x:c>
    </x:row>
    <x:row>
      <x:c t="str">
        <x:v>PS190B</x:v>
      </x:c>
      <x:c t="str">
        <x:v>szenzoros álló csaptelep, hőmérséklet szabályozóval, 6V DC (4xAA), černá mat</x:v>
      </x:c>
      <x:c t="str">
        <x:v>SAPHO</x:v>
      </x:c>
      <x:c t="str">
        <x:v>8590913982149</x:v>
      </x:c>
      <x:c t="str">
        <x:v>db        </x:v>
      </x:c>
      <x:c t="str">
        <x:v>84818011</x:v>
      </x:c>
      <x:c t="n">
        <x:v>1.8550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64000.0000</x:v>
      </x:c>
      <x:c t="str">
        <x:v>újdonság: 2025.02</x:v>
      </x:c>
    </x:row>
    <x:row>
      <x:c t="str">
        <x:v>PS203</x:v>
      </x:c>
      <x:c t="str">
        <x:v>szenzoros álló szelep, 6V DC (4xAA), chrom</x:v>
      </x:c>
      <x:c t="str">
        <x:v>SAPHO</x:v>
      </x:c>
      <x:c t="str">
        <x:v>8590913982019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PS203G</x:v>
      </x:c>
      <x:c t="str">
        <x:v>szenzoros álló szelep, 6V DC (4xAA), zlato</x:v>
      </x:c>
      <x:c t="str">
        <x:v>SAPHO</x:v>
      </x:c>
      <x:c t="str">
        <x:v>8590913111570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kiárusítás: 2025.03</x:v>
      </x:c>
    </x:row>
    <x:row>
      <x:c t="str">
        <x:v>PS203GM</x:v>
      </x:c>
      <x:c t="str">
        <x:v>szenzoros álló szelep, 6V DC (4xAA), gun metal</x:v>
      </x:c>
      <x:c t="str">
        <x:v>SAPHO</x:v>
      </x:c>
      <x:c t="str">
        <x:v>8590913982026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PS203WM</x:v>
      </x:c>
      <x:c t="str">
        <x:v>szenzoros álló szelep, 6V DC (4xAA), bílá mat</x:v>
      </x:c>
      <x:c t="str">
        <x:v>SAPHO</x:v>
      </x:c>
      <x:c t="str">
        <x:v>8590913982033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PS204</x:v>
      </x:c>
      <x:c t="str">
        <x:v>szenzoros álló csaptelep, hőmérséklet szabályozóval, 6V DC (4xAA), chrom</x:v>
      </x:c>
      <x:c t="str">
        <x:v>SAPHO</x:v>
      </x:c>
      <x:c t="str">
        <x:v>8590913982071</x:v>
      </x:c>
      <x:c t="str">
        <x:v>db        </x:v>
      </x:c>
      <x:c t="str">
        <x:v>84818011</x:v>
      </x:c>
      <x:c t="n">
        <x:v>1.4750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59000.0000</x:v>
      </x:c>
      <x:c t="str">
        <x:v>újdonság: 2025.02</x:v>
      </x:c>
    </x:row>
    <x:row>
      <x:c t="str">
        <x:v>PS342M</x:v>
      </x:c>
      <x:c t="str">
        <x:v>szenzoros álló szelep, 6V DC (4xAA), chrom</x:v>
      </x:c>
      <x:c t="str">
        <x:v>SAPHO</x:v>
      </x:c>
      <x:c t="str">
        <x:v>8590913982095</x:v>
      </x:c>
      <x:c t="str">
        <x:v>db        </x:v>
      </x:c>
      <x:c t="str">
        <x:v>84818011</x:v>
      </x:c>
      <x:c t="n">
        <x:v>1.4540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49000.0000</x:v>
      </x:c>
      <x:c t="str">
        <x:v>újdonság: 2025.02</x:v>
      </x:c>
    </x:row>
    <x:row>
      <x:c t="str">
        <x:v>PS342XL</x:v>
      </x:c>
      <x:c t="str">
        <x:v>szenzoros álló szelep, 6V DC (4xAA), chrom</x:v>
      </x:c>
      <x:c t="str">
        <x:v>SAPHO</x:v>
      </x:c>
      <x:c t="str">
        <x:v>8590913982088</x:v>
      </x:c>
      <x:c t="str">
        <x:v>db        </x:v>
      </x:c>
      <x:c t="str">
        <x:v>84818011</x:v>
      </x:c>
      <x:c t="n">
        <x:v>1.5920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54000.0000</x:v>
      </x:c>
      <x:c t="str">
        <x:v>újdonság: 2025.02</x:v>
      </x:c>
    </x:row>
    <x:row>
      <x:c t="str">
        <x:v>PS402B</x:v>
      </x:c>
      <x:c t="str">
        <x:v>KID szenzoros álló szelep, 6V DC (4xAA), kék kutya</x:v>
      </x:c>
      <x:c t="str">
        <x:v>SAPHO</x:v>
      </x:c>
      <x:c t="str">
        <x:v>8590913982101</x:v>
      </x:c>
      <x:c t="str">
        <x:v>db        </x:v>
      </x:c>
      <x:c t="str">
        <x:v>84818011</x:v>
      </x:c>
      <x:c t="n">
        <x:v>1.8360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PS402G</x:v>
      </x:c>
      <x:c t="str">
        <x:v>KID szenzoros álló szelep, 6V DC (4xAA), zöld béka</x:v>
      </x:c>
      <x:c t="str">
        <x:v>SAPHO</x:v>
      </x:c>
      <x:c t="str">
        <x:v>8590913982118</x:v>
      </x:c>
      <x:c t="str">
        <x:v>db        </x:v>
      </x:c>
      <x:c t="str">
        <x:v>84818011</x:v>
      </x:c>
      <x:c t="n">
        <x:v>1.7760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PS402Y</x:v>
      </x:c>
      <x:c t="str">
        <x:v>KID szenzoros álló szelep, 6V DC (4xAA), sárga cica</x:v>
      </x:c>
      <x:c t="str">
        <x:v>SAPHO</x:v>
      </x:c>
      <x:c t="str">
        <x:v>8590913982125</x:v>
      </x:c>
      <x:c t="str">
        <x:v>db        </x:v>
      </x:c>
      <x:c t="str">
        <x:v>84818011</x:v>
      </x:c>
      <x:c t="n">
        <x:v>1.7540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39000.0000</x:v>
      </x:c>
      <x:c t="str">
        <x:v>újdonság: 2025.02</x:v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80000.0000</x:v>
      </x:c>
      <x:c t="str">
        <x:v/>
      </x:c>
    </x:row>
    <x:row>
      <x:c t="str">
        <x:v>PS608</x:v>
      </x:c>
      <x:c t="str">
        <x:v>AQUALINE szenzoros álló mosdócsaptelep, 6V DC (4xAAA), rozsdamentes acél</x:v>
      </x:c>
      <x:c t="str">
        <x:v>AQUALINE</x:v>
      </x:c>
      <x:c t="str">
        <x:v>8590913982156</x:v>
      </x:c>
      <x:c t="str">
        <x:v>db        </x:v>
      </x:c>
      <x:c t="str">
        <x:v>84818011</x:v>
      </x:c>
      <x:c t="n">
        <x:v>1.6190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27000.0000</x:v>
      </x:c>
      <x:c t="str">
        <x:v>újdonság: 2025.02</x:v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szenzoros csaptelep</x:v>
      </x:c>
      <x:c t="n">
        <x:v>0.0000</x:v>
      </x:c>
      <x:c t="n">
        <x:v>174000.0000</x:v>
      </x:c>
      <x:c t="str">
        <x:v/>
      </x:c>
    </x:row>
    <x:row>
      <x:c t="str">
        <x:v>PS833</x:v>
      </x:c>
      <x:c t="str">
        <x:v>AQUALINE fali szenzoros piszoárszelep 6V DC (4xAAA), króm</x:v>
      </x:c>
      <x:c t="str">
        <x:v>AQUALINE</x:v>
      </x:c>
      <x:c t="str">
        <x:v>8590913982163</x:v>
      </x:c>
      <x:c t="str">
        <x:v>db        </x:v>
      </x:c>
      <x:c t="str">
        <x:v>84818019</x:v>
      </x:c>
      <x:c t="n">
        <x:v>0.8600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24000.0000</x:v>
      </x:c>
      <x:c t="str">
        <x:v>újdonság: 2025.02</x:v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124000.0000</x:v>
      </x:c>
      <x:c t="str">
        <x:v/>
      </x:c>
    </x:row>
    <x:row>
      <x:c t="str">
        <x:v>PS8812</x:v>
      </x:c>
      <x:c t="str">
        <x:v>AQUALINE JOSE monoblokkos WC, hátsó kifolyású, duálgombos öblítőmechanikával, 38x66cm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duálgombos öblítőmechanikával, 38x66cm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Brick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kifutott: 2025.03</x:v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161600.0000</x:v>
      </x:c>
      <x:c t="str">
        <x:v/>
      </x:c>
    </x:row>
    <x:row>
      <x:c t="str">
        <x:v>PT070W</x:v>
      </x:c>
      <x:c t="str">
        <x:v>AQUALINE PILOT nyílóajtó, 700mm, Brick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Brick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kifutott: 2025.03</x:v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170600.0000</x:v>
      </x:c>
      <x:c t="str">
        <x:v/>
      </x:c>
    </x:row>
    <x:row>
      <x:c t="str">
        <x:v>PT080W</x:v>
      </x:c>
      <x:c t="str">
        <x:v>AQUALINE PILOT nyílóajtó, 800mm, Brick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Brick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PT090</x:v>
      </x:c>
      <x:c t="str">
        <x:v>AQUALINE PILOT nyílóajtó, 900mm, Brick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kiárusítás: 2025.03</x:v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175600.0000</x:v>
      </x:c>
      <x:c t="str">
        <x:v/>
      </x:c>
    </x:row>
    <x:row>
      <x:c t="str">
        <x:v>PT090W</x:v>
      </x:c>
      <x:c t="str">
        <x:v>AQUALINE PILOT nyílóajtó, 900mm, Brick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Brick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Brick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kiárusítás: 2025.03</x:v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181600.0000</x:v>
      </x:c>
      <x:c t="str">
        <x:v/>
      </x:c>
    </x:row>
    <x:row>
      <x:c t="str">
        <x:v>PT100W</x:v>
      </x:c>
      <x:c t="str">
        <x:v>AQUALINE PILOT nyílóajtó, 1000mm, Brick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Brick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116000.0000</x:v>
      </x:c>
      <x:c t="str">
        <x:v/>
      </x:c>
    </x:row>
    <x:row>
      <x:c t="str">
        <x:v>PT520</x:v>
      </x:c>
      <x:c t="str">
        <x:v>AQUALINE PETIT WC monoblokkos gyermek WC alsó/hátsó kifolyású 53x50cm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>kiárusítás: 2025.03</x:v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kifutott: 2025.03</x:v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>kiárusítás: 2025.03</x:v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>kiárusítás: 2025.03</x:v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69000.0000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PY13</x:v>
      </x:c>
      <x:c t="str">
        <x:v>SPY falba süllyesztett bidézuhany, króm</x:v>
      </x:c>
      <x:c t="str">
        <x:v>SAPHO</x:v>
      </x:c>
      <x:c t="str">
        <x:v>8590913981586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>újdonság: 2025.02</x:v>
      </x:c>
    </x:row>
    <x:row>
      <x:c t="str">
        <x:v>PY13/14</x:v>
      </x:c>
      <x:c t="str">
        <x:v>SPY falba süllyesztett bidézuhany, matt fehér</x:v>
      </x:c>
      <x:c t="str">
        <x:v>SAPHO</x:v>
      </x:c>
      <x:c t="str">
        <x:v>8590913981593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PY13/15</x:v>
      </x:c>
      <x:c t="str">
        <x:v>SPY falba süllyesztett bidézuhany, matt fekete</x:v>
      </x:c>
      <x:c t="str">
        <x:v>SAPHO</x:v>
      </x:c>
      <x:c t="str">
        <x:v>8590913981609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134000.0000</x:v>
      </x:c>
      <x:c t="str">
        <x:v>újdonság: 2025.02</x:v>
      </x:c>
    </x:row>
    <x:row>
      <x:c t="str">
        <x:v>PY13/17</x:v>
      </x:c>
      <x:c t="str">
        <x:v>SPY falba süllyesztett bidézuhany, arany</x:v>
      </x:c>
      <x:c t="str">
        <x:v>SAPHO</x:v>
      </x:c>
      <x:c t="str">
        <x:v>8590913981623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PY13/19</x:v>
      </x:c>
      <x:c t="str">
        <x:v>SPY falba süllyesztett bidézuhany, matt arany</x:v>
      </x:c>
      <x:c t="str">
        <x:v>SAPHO</x:v>
      </x:c>
      <x:c t="str">
        <x:v>8590913979378</x:v>
      </x:c>
      <x:c t="str">
        <x:v>db        </x:v>
      </x:c>
      <x:c t="str">
        <x:v>84818011</x:v>
      </x:c>
      <x:c t="n">
        <x:v>2.6570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164000.0000</x:v>
      </x:c>
      <x:c t="str">
        <x:v>újdonság: 2025.02</x:v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>kifutott: 2025.03</x:v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194300.0000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36x53cm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36,5x52cm,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82000.0000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23000.0000</x:v>
      </x:c>
      <x:c t="str">
        <x:v>kiárusítás: 2025.03</x:v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>kifutott: 2025.03</x:v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226000.0000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267000.0000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3200.0000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4100.0000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2750.0000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>kiárusítás: 2025.03</x:v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>kifutott: 2025.01</x:v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duálgombos öblítőmechanika 34,5x61cm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RG801</x:v>
      </x:c>
      <x:c t="str">
        <x:v>AQUALINE RIGA monoblokkos WC, alsó kifolyású, duálgombos öblítőmechanika 34,5x65cm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57000.0000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10900.0000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>kifutott: 2025.01</x:v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2025.03</x:v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>kifutott: 2025.01</x:v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RH396B</x:v>
      </x:c>
      <x:c t="str">
        <x:v>Falbasüllyesztett termosztatikus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>újdonság: 2024.12</x:v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>kiárusítás: 2025.03</x:v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>kiárusítás: 2025.03</x:v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1400mm, króm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28000.0000</x:v>
      </x:c>
      <x:c t="str">
        <x:v/>
      </x:c>
    </x:row>
    <x:row>
      <x:c t="str">
        <x:v>RL840B</x:v>
      </x:c>
      <x:c t="str">
        <x:v>POLYSAN merevítő MS5 zuhanyajtóhoz, 1400mm, matt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36000.0000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kiárusítás: 2025.03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kiárusítás: 2025.03</x:v>
      </x:c>
    </x:row>
    <x:row>
      <x:c t="str">
        <x:v>RN564</x:v>
      </x:c>
      <x:c t="str">
        <x:v>RAINFALL fejzuhany, 250x250mm</x:v>
      </x:c>
      <x:c t="str">
        <x:v>SAPHO</x:v>
      </x:c>
      <x:c t="str">
        <x:v>8590913994197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RN574</x:v>
      </x:c>
      <x:c t="str">
        <x:v>RAINFALL fejzuhany, 250mm</x:v>
      </x:c>
      <x:c t="str">
        <x:v>SAPHO</x:v>
      </x:c>
      <x:c t="str">
        <x:v>8590913994203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19000.0000</x:v>
      </x:c>
      <x:c t="str">
        <x:v>újdonság: 2025.03</x:v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falbasüllyesztett termosztatikus csaptelep, 2-irányú,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falbasüllyesztett termosztatikus csaptelep, 2-irányú,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falbasüllyesztett termosztatikus csaptelep, 2-irányú,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falbasüllyesztett termosztatikus csaptelep, 2-irányú,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falbasüllyesztett termosztatikus csaptelep, 2-irányú,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falbasüllyesztett termosztatikus csaptelep, 2-irányú,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4350.0000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>kifutott: 2025.01</x:v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falbasüllyesztett csaptelep, 3-irányú,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kiárusítás: 2025.03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33000.0000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2025.03</x:v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11700.0000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8200.0000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1950.0000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5500.0000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22500.0000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2350.0000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8590913998454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10500.0000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>kifutott: 2025.01</x:v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2250.0000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2950.0000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>kiárusítás: 2025.03</x:v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22000.0000</x:v>
      </x:c>
      <x:c t="str">
        <x:v>kiárusítás: 2025.03</x:v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>kiárusítás: 2025.03</x:v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5200.0000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6900.0000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SD061</x:v>
      </x:c>
      <x:c t="str">
        <x:v>SIDRA öntöttmárvány mosdó, 61x46,3cm</x:v>
      </x:c>
      <x:c t="str">
        <x:v>SAPHO</x:v>
      </x:c>
      <x:c t="str">
        <x:v>8590913991523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>újdonság: 2025.02</x:v>
      </x:c>
    </x:row>
    <x:row>
      <x:c t="str">
        <x:v>SD061B</x:v>
      </x:c>
      <x:c t="str">
        <x:v>SIDRA öntöttmárvány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>újdonság: 2024.04</x:v>
      </x:c>
    </x:row>
    <x:row>
      <x:c t="str">
        <x:v>SD071B</x:v>
      </x:c>
      <x:c t="str">
        <x:v>SIDRA öntöttmárvány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SD081</x:v>
      </x:c>
      <x:c t="str">
        <x:v>SIDRA öntöttmárvány mosdó, 81x46,3cm</x:v>
      </x:c>
      <x:c t="str">
        <x:v>SAPHO</x:v>
      </x:c>
      <x:c t="str">
        <x:v>8590913991530</x:v>
      </x:c>
      <x:c t="str">
        <x:v>db        </x:v>
      </x:c>
      <x:c t="str">
        <x:v>39221000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>újdonság: 2025.02</x:v>
      </x:c>
    </x:row>
    <x:row>
      <x:c t="str">
        <x:v>SD081B</x:v>
      </x:c>
      <x:c t="str">
        <x:v>SIDRA öntöttmárvány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2024.04</x:v>
      </x:c>
    </x:row>
    <x:row>
      <x:c t="str">
        <x:v>SD101-2</x:v>
      </x:c>
      <x:c t="str">
        <x:v>SIDRA öntöttmárvány mosdó, 2 csaplyukkal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</x:v>
      </x:c>
      <x:c t="str">
        <x:v>SIDRA öntöttmárvány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SD101B-2</x:v>
      </x:c>
      <x:c t="str">
        <x:v>SIDRA öntöttmárvány mosdó, 2 csaplyukkal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SD121</x:v>
      </x:c>
      <x:c t="str">
        <x:v>SIDRA öntöttmárvány duplamosdó, 121x46cm</x:v>
      </x:c>
      <x:c t="str">
        <x:v>SAPHO</x:v>
      </x:c>
      <x:c t="str">
        <x:v>8590913982590</x:v>
      </x:c>
      <x:c t="str">
        <x:v>db        </x:v>
      </x:c>
      <x:c t="str">
        <x:v>68109900</x:v>
      </x:c>
      <x:c t="n">
        <x:v>21.2000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2025.02</x:v>
      </x:c>
    </x:row>
    <x:row>
      <x:c t="str">
        <x:v>SD141</x:v>
      </x:c>
      <x:c t="str">
        <x:v>SIDRA öntöttmárvány duplamosdó, 141x46cm</x:v>
      </x:c>
      <x:c t="str">
        <x:v>SAPHO</x:v>
      </x:c>
      <x:c t="str">
        <x:v>8590913982606</x:v>
      </x:c>
      <x:c t="str">
        <x:v>db        </x:v>
      </x:c>
      <x:c t="str">
        <x:v>68109900</x:v>
      </x:c>
      <x:c t="n">
        <x:v>23.1000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2025.02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>kifutott: 2025.03</x:v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>kifutott: 2025.03</x:v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>kiárusítás: 2025.03</x:v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>kiárusítás: 2025.03</x:v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0.0590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>kiárusítás: 2025.03</x:v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kiárusítás: 2025.03</x:v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>kifutott: 2025.02</x:v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0.0750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11900.0000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51000.0000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41000.0000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19900.0000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23500.0000</x:v>
      </x:c>
      <x:c t="n">
        <x:v>28000.0000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36000.0000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64000.0000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53000.0000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24800.0000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25500.0000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29500.0000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39500.0000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45000.0000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35000.0000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24000.0000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25000.0000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>kiárusítás: 2025.03</x:v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5100.0000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30500.0000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11900.0000</x:v>
      </x:c>
      <x:c t="n">
        <x:v>13800.0000</x:v>
      </x:c>
      <x:c t="str">
        <x:v>kifutott: 2025.03</x:v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24000.0000</x:v>
      </x:c>
      <x:c t="n">
        <x:v>28000.0000</x:v>
      </x:c>
      <x:c t="str">
        <x:v/>
      </x:c>
    </x:row>
    <x:row>
      <x:c t="str">
        <x:v>SK401</x:v>
      </x:c>
      <x:c t="str">
        <x:v>Álló mosdócsaptelep bidézuhannyal, króm</x:v>
      </x:c>
      <x:c t="str">
        <x:v>SAPHO</x:v>
      </x:c>
      <x:c t="str">
        <x:v>8590913979361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29800.0000</x:v>
      </x:c>
      <x:c t="str">
        <x:v>újdonság: 2025.02</x:v>
      </x:c>
    </x:row>
    <x:row>
      <x:c t="str">
        <x:v>SK401B</x:v>
      </x:c>
      <x:c t="str">
        <x:v>Álló mosdócsaptelep bidézuhannyal, matt fekete</x:v>
      </x:c>
      <x:c t="str">
        <x:v>SAPHO</x:v>
      </x:c>
      <x:c t="str">
        <x:v>8590913979354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33000.0000</x:v>
      </x:c>
      <x:c t="str">
        <x:v>újdonság: 2025.02</x:v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4350.0000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13800.0000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14400.0000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14900.0000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5700.0000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129000.0000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SKA380-2</x:v>
      </x:c>
      <x:c t="str">
        <x:v>AQUALINE PUNO mosdótartó konzol, 375x830x448xmm, fekete</x:v>
      </x:c>
      <x:c t="str">
        <x:v>AQUALINE</x:v>
      </x:c>
      <x:c t="str">
        <x:v>8590913984457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>újdonság: 2025.02</x:v>
      </x:c>
    </x:row>
    <x:row>
      <x:c t="str">
        <x:v>SKA380-5</x:v>
      </x:c>
      <x:c t="str">
        <x:v>AQUALINE PUNO mosdótartó konzol, 375x830x448xmm, matt arany</x:v>
      </x:c>
      <x:c t="str">
        <x:v>AQUALINE</x:v>
      </x:c>
      <x:c t="str">
        <x:v>8590913984556</x:v>
      </x:c>
      <x:c t="str">
        <x:v>db        </x:v>
      </x:c>
      <x:c t="str">
        <x:v>73269098</x:v>
      </x:c>
      <x:c t="n">
        <x:v>6.0000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>újdonság: 2025.02</x:v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189000.0000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AQUALINE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199000.0000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>kiárusítás: 2025.03</x:v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101000.0000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21500.0000</x:v>
      </x:c>
      <x:c t="str">
        <x:v/>
      </x:c>
    </x:row>
    <x:row>
      <x:c t="str">
        <x:v>SL103</x:v>
      </x:c>
      <x:c t="str">
        <x:v>zuhanykar, 400mm, matt fekete</x:v>
      </x:c>
      <x:c t="str">
        <x:v>SAPHO</x:v>
      </x:c>
      <x:c t="str">
        <x:v>8590913878053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84818011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74182000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84248970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84818011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>kiárusítás: 2025.03</x:v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kiárusítás: 2025.03</x:v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19500.0000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SOF3001</x:v>
      </x:c>
      <x:c t="str">
        <x:v>REITANO ANTEA Retro fejzuhany, kör, 300mm, króm</x:v>
      </x:c>
      <x:c t="str">
        <x:v>SAPHO</x:v>
      </x:c>
      <x:c t="str">
        <x:v>8590913112041</x:v>
      </x:c>
      <x:c t="str">
        <x:v>db        </x:v>
      </x:c>
      <x:c t="str">
        <x:v>84818019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119000.0000</x:v>
      </x:c>
      <x:c t="str">
        <x:v>újdonság: 2025.03</x:v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164000.0000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>kifutott: 2025.02</x:v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>kiárusítás: 2025.03</x:v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49000.0000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70099200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204000.0000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70099200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0.4060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0.4090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63000.0000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284000.0000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>kifutott: 2025.01</x:v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>kifutott: 2025.01</x:v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>kifutott: 2025.01</x:v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>kifutott: 2025.01</x:v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31000.0000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>kiárusítás: 2025.03</x:v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7200.0000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4900.0000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73249000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6/4“,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6/4“,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159000.0000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>kifutott: 2025.03</x:v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>kifutott: 2025.03</x:v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>kifutott: 2025.03</x:v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2025.03</x:v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>kifutott: 2025.03</x:v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>kifutott: 2025.03</x:v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kiárusítás: 2025.03</x:v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>újra elérhető: 2025.03</x:v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>kifutott: 2025.03</x:v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119,5x46cm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>kifutott: 2025.03</x:v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48000.0000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81000.0000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179000.0000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214000.0000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540000.0000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760000.0000</x:v>
      </x:c>
      <x:c t="str">
        <x:v>újdonság: 2024.07</x:v>
      </x:c>
    </x:row>
    <x:row>
      <x:c t="str">
        <x:v>TI041</x:v>
      </x:c>
      <x:c t="str">
        <x:v>TURSI falbasüllyesztett csaptelep, 1-irányú,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37000.0000</x:v>
      </x:c>
      <x:c t="str">
        <x:v>újdonság: 2024.07</x:v>
      </x:c>
    </x:row>
    <x:row>
      <x:c t="str">
        <x:v>TI041B</x:v>
      </x:c>
      <x:c t="str">
        <x:v>TURSI falbasüllyesztett csaptelep, 1-irányú,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újdonság: 2024.07</x:v>
      </x:c>
    </x:row>
    <x:row>
      <x:c t="str">
        <x:v>TI043</x:v>
      </x:c>
      <x:c t="str">
        <x:v>TURSI falbasüllyesztett csaptelep, 2-irányú,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>újdonság: 2024.07</x:v>
      </x:c>
    </x:row>
    <x:row>
      <x:c t="str">
        <x:v>TI043B</x:v>
      </x:c>
      <x:c t="str">
        <x:v>TURSI falbasüllyesztett csaptelep, 2-irányú,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254000.0000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304000.0000</x:v>
      </x:c>
      <x:c t="str">
        <x:v>újdonság: 2024.07</x:v>
      </x:c>
    </x:row>
    <x:row>
      <x:c t="str">
        <x:v>TJ002</x:v>
      </x:c>
      <x:c t="str">
        <x:v>SUGA mosdócsaptelep, leeresztő nélkül, króm</x:v>
      </x:c>
      <x:c t="str">
        <x:v>SAPHO</x:v>
      </x:c>
      <x:c t="str">
        <x:v>8590913978722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>újdonság: 2025.02</x:v>
      </x:c>
    </x:row>
    <x:row>
      <x:c t="str">
        <x:v>TJ002GM</x:v>
      </x:c>
      <x:c t="str">
        <x:v>SUGA mosdócsaptelep, leeresztő nélkül, gun metal</x:v>
      </x:c>
      <x:c t="str">
        <x:v>SAPHO</x:v>
      </x:c>
      <x:c t="str">
        <x:v>8590913978739</x:v>
      </x:c>
      <x:c t="str">
        <x:v>db        </x:v>
      </x:c>
      <x:c t="str">
        <x:v>84818011</x:v>
      </x:c>
      <x:c t="n">
        <x:v>1.5950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39000.0000</x:v>
      </x:c>
      <x:c t="str">
        <x:v>újdonság: 2025.02</x:v>
      </x:c>
    </x:row>
    <x:row>
      <x:c t="str">
        <x:v>TJ006</x:v>
      </x:c>
      <x:c t="str">
        <x:v>SUGA magasított mosdócsaptelep, leeresztő nélkül, króm</x:v>
      </x:c>
      <x:c t="str">
        <x:v>SAPHO</x:v>
      </x:c>
      <x:c t="str">
        <x:v>8590913978746</x:v>
      </x:c>
      <x:c t="str">
        <x:v>db        </x:v>
      </x:c>
      <x:c t="str">
        <x:v>84818011</x:v>
      </x:c>
      <x:c t="n">
        <x:v>2.3320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>újdonság: 2025.02</x:v>
      </x:c>
    </x:row>
    <x:row>
      <x:c t="str">
        <x:v>TJ006GM</x:v>
      </x:c>
      <x:c t="str">
        <x:v>SUGA magasított mosdócsaptelep, leeresztő nélkül, gun metal</x:v>
      </x:c>
      <x:c t="str">
        <x:v>SAPHO</x:v>
      </x:c>
      <x:c t="str">
        <x:v>8590913978753</x:v>
      </x:c>
      <x:c t="str">
        <x:v>db        </x:v>
      </x:c>
      <x:c t="str">
        <x:v>84818011</x:v>
      </x:c>
      <x:c t="n">
        <x:v>2.3200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>újdonság: 2025.02</x:v>
      </x:c>
    </x:row>
    <x:row>
      <x:c t="str">
        <x:v>TJ040</x:v>
      </x:c>
      <x:c t="str">
        <x:v>falbasüllyesztett bidézuhany szett, telefon és WC-papírtartóval, króm</x:v>
      </x:c>
      <x:c t="str">
        <x:v>SAPHO</x:v>
      </x:c>
      <x:c t="str">
        <x:v>8590913979460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39000.0000</x:v>
      </x:c>
      <x:c t="str">
        <x:v>újdonság: 2025.02</x:v>
      </x:c>
    </x:row>
    <x:row>
      <x:c t="str">
        <x:v>TJ040GM</x:v>
      </x:c>
      <x:c t="str">
        <x:v>falbasüllyesztett bidézuhany szett, telefon és WC-papírtartóval, gun metal</x:v>
      </x:c>
      <x:c t="str">
        <x:v>SAPHO</x:v>
      </x:c>
      <x:c t="str">
        <x:v>8590913979477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44000.0000</x:v>
      </x:c>
      <x:c t="str">
        <x:v>újdonság: 2025.02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transzparent üveg,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TL3010</x:v>
      </x:c>
      <x:c t="str">
        <x:v>POLYSAN THRON LINE oldalfal, 1000mm, transzparent üveg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700mm, transzparent üveg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800mm, transzparent üveg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900mm, transzparent üveg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145000.0000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166000.0000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150000.0000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158000.0000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169000.0000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211000.0000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95000.0000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99000.0000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99000.0000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109000.0000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TL920</x:v>
      </x:c>
      <x:c t="str">
        <x:v>POLYSAN THRON LINE toldóprofil, 20mm, króm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TM1248</x:v>
      </x:c>
      <x:c t="str">
        <x:v>CORNER SIMPLY radiátor szelep szett, jobos, bronz</x:v>
      </x:c>
      <x:c t="str">
        <x:v>SAPHO</x:v>
      </x:c>
      <x:c t="str">
        <x:v>8590913986215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>újdonság: 2025.02</x:v>
      </x:c>
    </x:row>
    <x:row>
      <x:c t="str">
        <x:v>TMAQ052</x:v>
      </x:c>
      <x:c t="str">
        <x:v>TRAX falba süllyesztett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falba süllyesztett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52000.0000</x:v>
      </x:c>
      <x:c t="str">
        <x:v>kifutott: 2025.03</x:v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123800.0000</x:v>
      </x:c>
      <x:c t="str">
        <x:v>kifutott: 2025.03</x:v>
      </x:c>
    </x:row>
    <x:row>
      <x:c t="str">
        <x:v>TP040</x:v>
      </x:c>
      <x:c t="str">
        <x:v>AQUALINE CREAVIT SMALL OVAL kerámiamosdó, 39,5x23cm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48,5x38cm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28000.0000</x:v>
      </x:c>
      <x:c t="str">
        <x:v/>
      </x:c>
    </x:row>
    <x:row>
      <x:c t="str">
        <x:v>TP230</x:v>
      </x:c>
      <x:c t="str">
        <x:v>CREAVIT TROPICO kerámiamosdó, beépíthető, 58x46,5cm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CREAVIT PAULA fali WC, 35,5x50cm,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kiárusítás: 2025.03</x:v>
      </x:c>
    </x:row>
    <x:row>
      <x:c t="str">
        <x:v>TP325-51SM-SET5</x:v>
      </x:c>
      <x:c t="str">
        <x:v>PAULA fali WC, beépíthető tartállyal, nyomógombbal és soft close ülőkével, 35,5x50cm,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>kiárusítás: 2025.03</x:v>
      </x:c>
    </x:row>
    <x:row>
      <x:c t="str">
        <x:v>TP330</x:v>
      </x:c>
      <x:c t="str">
        <x:v>AQUALINE CREAVIT álló WC, hátsó kifolyású 36,3x47cm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36,5x54cm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33500.0000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12000.0000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312000.0000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293000.0000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matt fekete/bambusz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76,6x51,3cm,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96,6x51,3cm,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96,6x51,3cm,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114000.0000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111,6x51,3cm,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131,6x51,3cm,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386000.0000</x:v>
      </x:c>
      <x:c t="str">
        <x:v/>
      </x:c>
    </x:row>
    <x:row>
      <x:c t="str">
        <x:v>TS147-0101-L</x:v>
      </x:c>
      <x:c t="str">
        <x:v>TREOS Rockstone pult, 146,6x51,3cm,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TS147-0101-R</x:v>
      </x:c>
      <x:c t="str">
        <x:v>TREOS Rockstone pult, jobbos, 146,6x51,3cm,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TS152-0101</x:v>
      </x:c>
      <x:c t="str">
        <x:v>TREOS Rockstone pult, duplamosdóval, 151,6x51,3cm,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569000.0000</x:v>
      </x:c>
      <x:c t="str">
        <x:v/>
      </x:c>
    </x:row>
    <x:row>
      <x:c t="str">
        <x:v>TS172-0101</x:v>
      </x:c>
      <x:c t="str">
        <x:v>TREOS Rockstone pult, 171,6x51,3cm,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646000.0000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69000.0000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41,6x28cm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33x15,3cm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37000.0000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42000.0000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100,5x46cm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101x46,5cm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76x46,5cm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újra elérhető: 2025.03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6300.0000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0.1150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4150.0000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>kiárusítás: 2025.03</x:v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átm:39,5cm,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54x39,5cm,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54x39,5cm,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54x39,5cm,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50x36cm,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50x36cm,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TY6401B</x:v>
      </x:c>
      <x:c t="str">
        <x:v>Alátét mosdó és mosdótartó pult közé, 10mm, matt fekete</x:v>
      </x:c>
      <x:c t="str">
        <x:v>SAPHO</x:v>
      </x:c>
      <x:c t="str">
        <x:v>8590913982651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>újdonság: 2025.02</x:v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kiárusítás: 2025.03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kiárusítás: 2025.03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40000.0000</x:v>
      </x:c>
      <x:c t="str">
        <x:v/>
      </x:c>
    </x:row>
    <x:row>
      <x:c t="str">
        <x:v>UT002-1</x:v>
      </x:c>
      <x:c t="str">
        <x:v>ULTRAMIX mosdócsaptelep test, króm</x:v>
      </x:c>
      <x:c t="str">
        <x:v>SAPHO</x:v>
      </x:c>
      <x:c t="str">
        <x:v>8590913983252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>újdonság: 2025.02</x:v>
      </x:c>
    </x:row>
    <x:row>
      <x:c t="str">
        <x:v>UT002-2</x:v>
      </x:c>
      <x:c t="str">
        <x:v>ULTRAMIX nyitókar, króm</x:v>
      </x:c>
      <x:c t="str">
        <x:v>SAPHO</x:v>
      </x:c>
      <x:c t="str">
        <x:v>8590913982927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9400.0000</x:v>
      </x:c>
      <x:c t="str">
        <x:v>újdonság: 2025.02</x:v>
      </x:c>
    </x:row>
    <x:row>
      <x:c t="str">
        <x:v>UT002-3</x:v>
      </x:c>
      <x:c t="str">
        <x:v>ULTRAMIX rozetta, króm</x:v>
      </x:c>
      <x:c t="str">
        <x:v>SAPHO</x:v>
      </x:c>
      <x:c t="str">
        <x:v>8590913982934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4000.0000</x:v>
      </x:c>
      <x:c t="str">
        <x:v>újdonság: 2025.02</x:v>
      </x:c>
    </x:row>
    <x:row>
      <x:c t="str">
        <x:v>UT002B-1</x:v>
      </x:c>
      <x:c t="str">
        <x:v>ULTRAMIX mosdócsaptelep test, matt fekete</x:v>
      </x:c>
      <x:c t="str">
        <x:v>SAPHO</x:v>
      </x:c>
      <x:c t="str">
        <x:v>8590913984815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UT002B-2</x:v>
      </x:c>
      <x:c t="str">
        <x:v>ULTRAMIX nyitókar, matt fekete</x:v>
      </x:c>
      <x:c t="str">
        <x:v>SAPHO</x:v>
      </x:c>
      <x:c t="str">
        <x:v>8590913983634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UT002B-3</x:v>
      </x:c>
      <x:c t="str">
        <x:v>ULTRAMIX rozetta, matt fekete</x:v>
      </x:c>
      <x:c t="str">
        <x:v>SAPHO</x:v>
      </x:c>
      <x:c t="str">
        <x:v>8590913985881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UT002G-1</x:v>
      </x:c>
      <x:c t="str">
        <x:v>ULTRAMIX mosdócsaptelep test, matt arany</x:v>
      </x:c>
      <x:c t="str">
        <x:v>SAPHO</x:v>
      </x:c>
      <x:c t="str">
        <x:v>8590913985522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>újdonság: 2025.02</x:v>
      </x:c>
    </x:row>
    <x:row>
      <x:c t="str">
        <x:v>UT002G-2</x:v>
      </x:c>
      <x:c t="str">
        <x:v>ULTRAMIX nyitókar, matt arany</x:v>
      </x:c>
      <x:c t="str">
        <x:v>SAPHO</x:v>
      </x:c>
      <x:c t="str">
        <x:v>8590913985928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UT002G-3</x:v>
      </x:c>
      <x:c t="str">
        <x:v>ULTRAMIX rozetta, matt arany</x:v>
      </x:c>
      <x:c t="str">
        <x:v>SAPHO</x:v>
      </x:c>
      <x:c t="str">
        <x:v>8590913985959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UT002T-1</x:v>
      </x:c>
      <x:c t="str">
        <x:v>ULTRATAP nyitókar, króm</x:v>
      </x:c>
      <x:c t="str">
        <x:v>SAPHO</x:v>
      </x:c>
      <x:c t="str">
        <x:v>8590913985997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14900.0000</x:v>
      </x:c>
      <x:c t="str">
        <x:v>újdonság: 2025.02</x:v>
      </x:c>
    </x:row>
    <x:row>
      <x:c t="str">
        <x:v>UT002T-2</x:v>
      </x:c>
      <x:c t="str">
        <x:v>ULTRATAP rozetta, króm</x:v>
      </x:c>
      <x:c t="str">
        <x:v>SAPHO</x:v>
      </x:c>
      <x:c t="str">
        <x:v>8590913986000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6900.0000</x:v>
      </x:c>
      <x:c t="str">
        <x:v>újdonság: 2025.02</x:v>
      </x:c>
    </x:row>
    <x:row>
      <x:c t="str">
        <x:v>UT002TB-1</x:v>
      </x:c>
      <x:c t="str">
        <x:v>ULTRATAP nyitókar, matt fekete</x:v>
      </x:c>
      <x:c t="str">
        <x:v>SAPHO</x:v>
      </x:c>
      <x:c t="str">
        <x:v>8590913986024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18900.0000</x:v>
      </x:c>
      <x:c t="str">
        <x:v>újdonság: 2025.02</x:v>
      </x:c>
    </x:row>
    <x:row>
      <x:c t="str">
        <x:v>UT002TB-2</x:v>
      </x:c>
      <x:c t="str">
        <x:v>ULTRATAP rozetta, matt fekete</x:v>
      </x:c>
      <x:c t="str">
        <x:v>SAPHO</x:v>
      </x:c>
      <x:c t="str">
        <x:v>8590913986031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9400.0000</x:v>
      </x:c>
      <x:c t="str">
        <x:v>újdonság: 2025.02</x:v>
      </x:c>
    </x:row>
    <x:row>
      <x:c t="str">
        <x:v>UT002TG-1</x:v>
      </x:c>
      <x:c t="str">
        <x:v>ULTRATAP nyitókar, matt arany</x:v>
      </x:c>
      <x:c t="str">
        <x:v>SAPHO</x:v>
      </x:c>
      <x:c t="str">
        <x:v>8590913986055</x:v>
      </x:c>
      <x:c t="str">
        <x:v>db        </x:v>
      </x:c>
      <x:c t="str">
        <x:v>84819000</x:v>
      </x:c>
      <x:c t="n">
        <x:v>0.1850</x:v>
      </x:c>
      <x:c t="str">
        <x:v/>
      </x:c>
      <x:c t="str">
        <x:v>egyéb</x:v>
      </x:c>
      <x:c t="str">
        <x:v>egyéb</x:v>
      </x:c>
      <x:c t="n">
        <x:v>0.0000</x:v>
      </x:c>
      <x:c t="n">
        <x:v>21900.0000</x:v>
      </x:c>
      <x:c t="str">
        <x:v>újdonság: 2025.02</x:v>
      </x:c>
    </x:row>
    <x:row>
      <x:c t="str">
        <x:v>UT002TG-2</x:v>
      </x:c>
      <x:c t="str">
        <x:v>ULTRATAP rozetta, matt arany</x:v>
      </x:c>
      <x:c t="str">
        <x:v>SAPHO</x:v>
      </x:c>
      <x:c t="str">
        <x:v>8590913986062</x:v>
      </x:c>
      <x:c t="str">
        <x:v>db        </x:v>
      </x:c>
      <x:c t="str">
        <x:v>84818019</x:v>
      </x:c>
      <x:c t="n">
        <x:v>0.0740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11900.0000</x:v>
      </x:c>
      <x:c t="str">
        <x:v>újdonság: 2025.02</x:v>
      </x:c>
    </x:row>
    <x:row>
      <x:c t="str">
        <x:v>UT002V-1</x:v>
      </x:c>
      <x:c t="str">
        <x:v>ULTRASAN nyitókar, króm</x:v>
      </x:c>
      <x:c t="str">
        <x:v>SAPHO</x:v>
      </x:c>
      <x:c t="str">
        <x:v>8590913986086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>újdonság: 2025.02</x:v>
      </x:c>
    </x:row>
    <x:row>
      <x:c t="str">
        <x:v>UT002VB-1</x:v>
      </x:c>
      <x:c t="str">
        <x:v>ULTRASAN nyitókar, matt fekete</x:v>
      </x:c>
      <x:c t="str">
        <x:v>SAPHO</x:v>
      </x:c>
      <x:c t="str">
        <x:v>8590913986116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20400.0000</x:v>
      </x:c>
      <x:c t="str">
        <x:v>újdonság: 2025.02</x:v>
      </x:c>
    </x:row>
    <x:row>
      <x:c t="str">
        <x:v>UT002VG-1</x:v>
      </x:c>
      <x:c t="str">
        <x:v>ULTRASAN nyitókar, matt arany</x:v>
      </x:c>
      <x:c t="str">
        <x:v>SAPHO</x:v>
      </x:c>
      <x:c t="str">
        <x:v>8590913986130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22900.0000</x:v>
      </x:c>
      <x:c t="str">
        <x:v>újdonság: 2025.02</x:v>
      </x:c>
    </x:row>
    <x:row>
      <x:c t="str">
        <x:v>UT003-1</x:v>
      </x:c>
      <x:c t="str">
        <x:v>ULTRAMIX bidécsaptelep test, króm</x:v>
      </x:c>
      <x:c t="str">
        <x:v>SAPHO</x:v>
      </x:c>
      <x:c t="str">
        <x:v>8590913983276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>újdonság: 2025.02</x:v>
      </x:c>
    </x:row>
    <x:row>
      <x:c t="str">
        <x:v>UT003B-1</x:v>
      </x:c>
      <x:c t="str">
        <x:v>ULTRAMIX bidécsaptelep test, matt fekete</x:v>
      </x:c>
      <x:c t="str">
        <x:v>SAPHO</x:v>
      </x:c>
      <x:c t="str">
        <x:v>8590913984822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UT003G-1</x:v>
      </x:c>
      <x:c t="str">
        <x:v>ULTRAMIX bidécsaptelep test, matt arany</x:v>
      </x:c>
      <x:c t="str">
        <x:v>SAPHO</x:v>
      </x:c>
      <x:c t="str">
        <x:v>8590913985546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UT004-1</x:v>
      </x:c>
      <x:c t="str">
        <x:v>ULTRAMIX csaptelep test, közepes méret, króm</x:v>
      </x:c>
      <x:c t="str">
        <x:v>SAPHO</x:v>
      </x:c>
      <x:c t="str">
        <x:v>8590913983269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UT004B-1</x:v>
      </x:c>
      <x:c t="str">
        <x:v>ULTRAMIX csaptelep test, közepes méret, matt fekete</x:v>
      </x:c>
      <x:c t="str">
        <x:v>SAPHO</x:v>
      </x:c>
      <x:c t="str">
        <x:v>8590913984839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119000.0000</x:v>
      </x:c>
      <x:c t="str">
        <x:v>újdonság: 2025.02</x:v>
      </x:c>
    </x:row>
    <x:row>
      <x:c t="str">
        <x:v>UT004G-1</x:v>
      </x:c>
      <x:c t="str">
        <x:v>ULTRAMIX csaptelep test, közepes méret, matt arany</x:v>
      </x:c>
      <x:c t="str">
        <x:v>SAPHO</x:v>
      </x:c>
      <x:c t="str">
        <x:v>8590913985553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UT007-1</x:v>
      </x:c>
      <x:c t="str">
        <x:v>ULTRAMIX csaptelep test, magasított, króm</x:v>
      </x:c>
      <x:c t="str">
        <x:v>SAPHO</x:v>
      </x:c>
      <x:c t="str">
        <x:v>8590913983283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UT007B-1</x:v>
      </x:c>
      <x:c t="str">
        <x:v>ULTRAMIX csaptelep test, magasított, matt fekete</x:v>
      </x:c>
      <x:c t="str">
        <x:v>SAPHO</x:v>
      </x:c>
      <x:c t="str">
        <x:v>8590913984846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UT007G-1</x:v>
      </x:c>
      <x:c t="str">
        <x:v>ULTRAMIX csaptelep test, magasított, matt arany</x:v>
      </x:c>
      <x:c t="str">
        <x:v>SAPHO</x:v>
      </x:c>
      <x:c t="str">
        <x:v>8590913985560</x:v>
      </x:c>
      <x:c t="str">
        <x:v>db        </x:v>
      </x:c>
      <x:c t="str">
        <x:v>84818011</x:v>
      </x:c>
      <x:c t="n">
        <x:v>2.8400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164000.0000</x:v>
      </x:c>
      <x:c t="str">
        <x:v>újdonság: 2025.02</x:v>
      </x:c>
    </x:row>
    <x:row>
      <x:c t="str">
        <x:v>UT010-1</x:v>
      </x:c>
      <x:c t="str">
        <x:v>ULTRAMIX fali kádtöltő csaptelep test, króm</x:v>
      </x:c>
      <x:c t="str">
        <x:v>SAPHO</x:v>
      </x:c>
      <x:c t="str">
        <x:v>8590913984693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>újdonság: 2025.02</x:v>
      </x:c>
    </x:row>
    <x:row>
      <x:c t="str">
        <x:v>UT010B-1</x:v>
      </x:c>
      <x:c t="str">
        <x:v>ULTRAMIX fali kádtöltő csaptelep test, matt fekete</x:v>
      </x:c>
      <x:c t="str">
        <x:v>SAPHO</x:v>
      </x:c>
      <x:c t="str">
        <x:v>8590913985058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>újdonság: 2025.02</x:v>
      </x:c>
    </x:row>
    <x:row>
      <x:c t="str">
        <x:v>UT010G-1</x:v>
      </x:c>
      <x:c t="str">
        <x:v>ULTRAMIX fali kádtöltő csaptelep test, matt arany</x:v>
      </x:c>
      <x:c t="str">
        <x:v>SAPHO</x:v>
      </x:c>
      <x:c t="str">
        <x:v>8590913985584</x:v>
      </x:c>
      <x:c t="str">
        <x:v>db        </x:v>
      </x:c>
      <x:c t="str">
        <x:v>84818011</x:v>
      </x:c>
      <x:c t="n">
        <x:v>3.4620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UT011-1</x:v>
      </x:c>
      <x:c t="str">
        <x:v>ULTRAMIX fali zuhanycsaptelep test, króm</x:v>
      </x:c>
      <x:c t="str">
        <x:v>SAPHO</x:v>
      </x:c>
      <x:c t="str">
        <x:v>8590913984709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>újdonság: 2025.02</x:v>
      </x:c>
    </x:row>
    <x:row>
      <x:c t="str">
        <x:v>UT011B-1</x:v>
      </x:c>
      <x:c t="str">
        <x:v>ULTRAMIX fali zuhanycsaptelep test, matt fekete</x:v>
      </x:c>
      <x:c t="str">
        <x:v>SAPHO</x:v>
      </x:c>
      <x:c t="str">
        <x:v>8590913985065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UT011G-1</x:v>
      </x:c>
      <x:c t="str">
        <x:v>ULTRAMIX fali zuhanycsaptelep test, matt arany</x:v>
      </x:c>
      <x:c t="str">
        <x:v>SAPHO</x:v>
      </x:c>
      <x:c t="str">
        <x:v>8590913985591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UT016-1</x:v>
      </x:c>
      <x:c t="str">
        <x:v>ULTRAMIX térbenálló csaptelep test, króm</x:v>
      </x:c>
      <x:c t="str">
        <x:v>SAPHO</x:v>
      </x:c>
      <x:c t="str">
        <x:v>8590913984662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499000.0000</x:v>
      </x:c>
      <x:c t="str">
        <x:v>újdonság: 2025.02</x:v>
      </x:c>
    </x:row>
    <x:row>
      <x:c t="str">
        <x:v>UT016B-1</x:v>
      </x:c>
      <x:c t="str">
        <x:v>ULTRAMIX térbenálló csaptelep test, matt fekete</x:v>
      </x:c>
      <x:c t="str">
        <x:v>SAPHO</x:v>
      </x:c>
      <x:c t="str">
        <x:v>8590913985089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639000.0000</x:v>
      </x:c>
      <x:c t="str">
        <x:v>újdonság: 2025.02</x:v>
      </x:c>
    </x:row>
    <x:row>
      <x:c t="str">
        <x:v>UT016G-1</x:v>
      </x:c>
      <x:c t="str">
        <x:v>ULTRAMIX térbenálló csaptelep test, matt arany</x:v>
      </x:c>
      <x:c t="str">
        <x:v>SAPHO</x:v>
      </x:c>
      <x:c t="str">
        <x:v>8590913985621</x:v>
      </x:c>
      <x:c t="str">
        <x:v>db        </x:v>
      </x:c>
      <x:c t="str">
        <x:v>84818011</x:v>
      </x:c>
      <x:c t="n">
        <x:v>7.8700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759000.0000</x:v>
      </x:c>
      <x:c t="str">
        <x:v>újdonság: 2025.02</x:v>
      </x:c>
    </x:row>
    <x:row>
      <x:c t="str">
        <x:v>UT017-1</x:v>
      </x:c>
      <x:c t="str">
        <x:v>ULTRAMIX mosogatócsaptelep test, króm</x:v>
      </x:c>
      <x:c t="str">
        <x:v>SAPHO</x:v>
      </x:c>
      <x:c t="str">
        <x:v>8590913983290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>újdonság: 2025.02</x:v>
      </x:c>
    </x:row>
    <x:row>
      <x:c t="str">
        <x:v>UT017-2</x:v>
      </x:c>
      <x:c t="str">
        <x:v>ULTRAMIX nyitókar, pár, króm</x:v>
      </x:c>
      <x:c t="str">
        <x:v>SAPHO</x:v>
      </x:c>
      <x:c t="str">
        <x:v>8590913983412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34000.0000</x:v>
      </x:c>
      <x:c t="str">
        <x:v>újdonság: 2025.02</x:v>
      </x:c>
    </x:row>
    <x:row>
      <x:c t="str">
        <x:v>UT017-3</x:v>
      </x:c>
      <x:c t="str">
        <x:v>ULTRAMIX rozetta, pár, króm</x:v>
      </x:c>
      <x:c t="str">
        <x:v>SAPHO</x:v>
      </x:c>
      <x:c t="str">
        <x:v>8590913983429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27000.0000</x:v>
      </x:c>
      <x:c t="str">
        <x:v>újdonság: 2025.02</x:v>
      </x:c>
    </x:row>
    <x:row>
      <x:c t="str">
        <x:v>UT017B-1</x:v>
      </x:c>
      <x:c t="str">
        <x:v>ULTRAMIX mosogatócsaptelep test, matt fekete</x:v>
      </x:c>
      <x:c t="str">
        <x:v>SAPHO</x:v>
      </x:c>
      <x:c t="str">
        <x:v>8590913984853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139000.0000</x:v>
      </x:c>
      <x:c t="str">
        <x:v>újdonság: 2025.02</x:v>
      </x:c>
    </x:row>
    <x:row>
      <x:c t="str">
        <x:v>UT017B-2</x:v>
      </x:c>
      <x:c t="str">
        <x:v>ULTRAMIX nyitókar, pár, matt fekete</x:v>
      </x:c>
      <x:c t="str">
        <x:v>SAPHO</x:v>
      </x:c>
      <x:c t="str">
        <x:v>8590913985898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44000.0000</x:v>
      </x:c>
      <x:c t="str">
        <x:v>újdonság: 2025.02</x:v>
      </x:c>
    </x:row>
    <x:row>
      <x:c t="str">
        <x:v>UT017B-3</x:v>
      </x:c>
      <x:c t="str">
        <x:v>ULTRAMIX rozetta, pár, matt fekete</x:v>
      </x:c>
      <x:c t="str">
        <x:v>SAPHO</x:v>
      </x:c>
      <x:c t="str">
        <x:v>8590913985874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35000.0000</x:v>
      </x:c>
      <x:c t="str">
        <x:v>újdonság: 2025.02</x:v>
      </x:c>
    </x:row>
    <x:row>
      <x:c t="str">
        <x:v>UT017G-1</x:v>
      </x:c>
      <x:c t="str">
        <x:v>ULTRAMIX mosogatócsaptelep test, matt arany</x:v>
      </x:c>
      <x:c t="str">
        <x:v>SAPHO</x:v>
      </x:c>
      <x:c t="str">
        <x:v>8590913985638</x:v>
      </x:c>
      <x:c t="str">
        <x:v>db        </x:v>
      </x:c>
      <x:c t="str">
        <x:v>84818011</x:v>
      </x:c>
      <x:c t="n">
        <x:v>1.6770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UT017G-2</x:v>
      </x:c>
      <x:c t="str">
        <x:v>ULTRAMIX nyitókar, pár, matt arany</x:v>
      </x:c>
      <x:c t="str">
        <x:v>SAPHO</x:v>
      </x:c>
      <x:c t="str">
        <x:v>8590913985935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>újdonság: 2025.02</x:v>
      </x:c>
    </x:row>
    <x:row>
      <x:c t="str">
        <x:v>UT017G-3</x:v>
      </x:c>
      <x:c t="str">
        <x:v>ULTRAMIX rozetta, pár, matt arany</x:v>
      </x:c>
      <x:c t="str">
        <x:v>SAPHO</x:v>
      </x:c>
      <x:c t="str">
        <x:v>8590913985966</x:v>
      </x:c>
      <x:c t="str">
        <x:v>db        </x:v>
      </x:c>
      <x:c t="str">
        <x:v>84818019</x:v>
      </x:c>
      <x:c t="n">
        <x:v>0.1180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39000.0000</x:v>
      </x:c>
      <x:c t="str">
        <x:v>újdonság: 2025.02</x:v>
      </x:c>
    </x:row>
    <x:row>
      <x:c t="str">
        <x:v>UT017T-1</x:v>
      </x:c>
      <x:c t="str">
        <x:v>ULTRASAN nyitókar, pár, króm</x:v>
      </x:c>
      <x:c t="str">
        <x:v>SAPHO</x:v>
      </x:c>
      <x:c t="str">
        <x:v>8590913986017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46000.0000</x:v>
      </x:c>
      <x:c t="str">
        <x:v>újdonság: 2025.02</x:v>
      </x:c>
    </x:row>
    <x:row>
      <x:c t="str">
        <x:v>UT017TB-1</x:v>
      </x:c>
      <x:c t="str">
        <x:v>ULTRASAN nyitókar, pár, matt fekete</x:v>
      </x:c>
      <x:c t="str">
        <x:v>SAPHO</x:v>
      </x:c>
      <x:c t="str">
        <x:v>8590913986048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>újdonság: 2025.02</x:v>
      </x:c>
    </x:row>
    <x:row>
      <x:c t="str">
        <x:v>UT017TG-1</x:v>
      </x:c>
      <x:c t="str">
        <x:v>ULTRASAN nyitókar, pár, matt arany</x:v>
      </x:c>
      <x:c t="str">
        <x:v>SAPHO</x:v>
      </x:c>
      <x:c t="str">
        <x:v>8590913986079</x:v>
      </x:c>
      <x:c t="str">
        <x:v>db        </x:v>
      </x:c>
      <x:c t="str">
        <x:v>84819000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74000.0000</x:v>
      </x:c>
      <x:c t="str">
        <x:v>újdonság: 2025.02</x:v>
      </x:c>
    </x:row>
    <x:row>
      <x:c t="str">
        <x:v>UT017V-1</x:v>
      </x:c>
      <x:c t="str">
        <x:v>ULTRASAN nyitókar, pár, króm</x:v>
      </x:c>
      <x:c t="str">
        <x:v>SAPHO</x:v>
      </x:c>
      <x:c t="str">
        <x:v>8590913986093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>újdonság: 2025.02</x:v>
      </x:c>
    </x:row>
    <x:row>
      <x:c t="str">
        <x:v>UT017VB-1</x:v>
      </x:c>
      <x:c t="str">
        <x:v>ULTRASAN nyitókar, pár, matt fekete</x:v>
      </x:c>
      <x:c t="str">
        <x:v>SAPHO</x:v>
      </x:c>
      <x:c t="str">
        <x:v>8590913986123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64000.0000</x:v>
      </x:c>
      <x:c t="str">
        <x:v>újdonság: 2025.02</x:v>
      </x:c>
    </x:row>
    <x:row>
      <x:c t="str">
        <x:v>UT017VG-1</x:v>
      </x:c>
      <x:c t="str">
        <x:v>ULTRASAN nyitókar, pár, matt arany</x:v>
      </x:c>
      <x:c t="str">
        <x:v>SAPHO</x:v>
      </x:c>
      <x:c t="str">
        <x:v>8590913986147</x:v>
      </x:c>
      <x:c t="str">
        <x:v>db        </x:v>
      </x:c>
      <x:c t="str">
        <x:v>84819000</x:v>
      </x:c>
      <x:c t="n">
        <x:v>0.2700</x:v>
      </x:c>
      <x:c t="str">
        <x:v/>
      </x:c>
      <x:c t="str">
        <x:v>egyéb</x:v>
      </x:c>
      <x:c t="str">
        <x:v>egyéb</x:v>
      </x:c>
      <x:c t="n">
        <x:v>0.0000</x:v>
      </x:c>
      <x:c t="n">
        <x:v>76000.0000</x:v>
      </x:c>
      <x:c t="str">
        <x:v>újdonság: 2025.02</x:v>
      </x:c>
    </x:row>
    <x:row>
      <x:c t="str">
        <x:v>UT018-1</x:v>
      </x:c>
      <x:c t="str">
        <x:v>ULTRAMIX falba süllyesztett csaptelep test kifolyócsővel, króm</x:v>
      </x:c>
      <x:c t="str">
        <x:v>SAPHO</x:v>
      </x:c>
      <x:c t="str">
        <x:v>8590913983467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2025.02</x:v>
      </x:c>
    </x:row>
    <x:row>
      <x:c t="str">
        <x:v>UT018B-1</x:v>
      </x:c>
      <x:c t="str">
        <x:v>ULTRAMIX falba süllyesztett csaptelep test kifolyócsővel, matt fekete</x:v>
      </x:c>
      <x:c t="str">
        <x:v>SAPHO</x:v>
      </x:c>
      <x:c t="str">
        <x:v>8590913984860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2025.02</x:v>
      </x:c>
    </x:row>
    <x:row>
      <x:c t="str">
        <x:v>UT018G-1</x:v>
      </x:c>
      <x:c t="str">
        <x:v>ULTRAMIX falba süllyesztett csaptelep test kifolyócsővel, matt arany</x:v>
      </x:c>
      <x:c t="str">
        <x:v>SAPHO</x:v>
      </x:c>
      <x:c t="str">
        <x:v>8590913985669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154000.0000</x:v>
      </x:c>
      <x:c t="str">
        <x:v>újdonság: 2025.02</x:v>
      </x:c>
    </x:row>
    <x:row>
      <x:c t="str">
        <x:v>UT019-1</x:v>
      </x:c>
      <x:c t="str">
        <x:v>ULTRAMIX mosogatócsaptelep test, króm</x:v>
      </x:c>
      <x:c t="str">
        <x:v>SAPHO</x:v>
      </x:c>
      <x:c t="str">
        <x:v>8590913983443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129000.0000</x:v>
      </x:c>
      <x:c t="str">
        <x:v>újdonság: 2025.02</x:v>
      </x:c>
    </x:row>
    <x:row>
      <x:c t="str">
        <x:v>UT019B-1</x:v>
      </x:c>
      <x:c t="str">
        <x:v>ULTRAMIX mosogatócsaptelep test, matt fekete</x:v>
      </x:c>
      <x:c t="str">
        <x:v>SAPHO</x:v>
      </x:c>
      <x:c t="str">
        <x:v>8590913985041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189000.0000</x:v>
      </x:c>
      <x:c t="str">
        <x:v>újdonság: 2025.02</x:v>
      </x:c>
    </x:row>
    <x:row>
      <x:c t="str">
        <x:v>UT019G-1</x:v>
      </x:c>
      <x:c t="str">
        <x:v>ULTRAMIX mosogatócsaptelep test, matt arany</x:v>
      </x:c>
      <x:c t="str">
        <x:v>SAPHO</x:v>
      </x:c>
      <x:c t="str">
        <x:v>8590913985676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214000.0000</x:v>
      </x:c>
      <x:c t="str">
        <x:v>újdonság: 2025.02</x:v>
      </x:c>
    </x:row>
    <x:row>
      <x:c t="str">
        <x:v>UT021-1</x:v>
      </x:c>
      <x:c t="str">
        <x:v>ULTRAMIX térbenálló kádtöltőcsaptelep test, króm</x:v>
      </x:c>
      <x:c t="str">
        <x:v>SAPHO</x:v>
      </x:c>
      <x:c t="str">
        <x:v>8590913984686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624000.0000</x:v>
      </x:c>
      <x:c t="str">
        <x:v>újdonság: 2025.02</x:v>
      </x:c>
    </x:row>
    <x:row>
      <x:c t="str">
        <x:v>UT021-2</x:v>
      </x:c>
      <x:c t="str">
        <x:v>ULTRAMIX váltókar, króm</x:v>
      </x:c>
      <x:c t="str">
        <x:v>SAPHO</x:v>
      </x:c>
      <x:c t="str">
        <x:v>8590913985102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13400.0000</x:v>
      </x:c>
      <x:c t="str">
        <x:v>újdonság: 2025.02</x:v>
      </x:c>
    </x:row>
    <x:row>
      <x:c t="str">
        <x:v>UT021B-1</x:v>
      </x:c>
      <x:c t="str">
        <x:v>ULTRAMIX térbenálló kádtöltőcsaptelep test, matt fekete</x:v>
      </x:c>
      <x:c t="str">
        <x:v>SAPHO</x:v>
      </x:c>
      <x:c t="str">
        <x:v>8590913985096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839000.0000</x:v>
      </x:c>
      <x:c t="str">
        <x:v>újdonság: 2025.02</x:v>
      </x:c>
    </x:row>
    <x:row>
      <x:c t="str">
        <x:v>UT021B-2</x:v>
      </x:c>
      <x:c t="str">
        <x:v>ULTRAMIX váltókar, matt fekete</x:v>
      </x:c>
      <x:c t="str">
        <x:v>SAPHO</x:v>
      </x:c>
      <x:c t="str">
        <x:v>8590913985850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>újdonság: 2025.02</x:v>
      </x:c>
    </x:row>
    <x:row>
      <x:c t="str">
        <x:v>UT021G-1</x:v>
      </x:c>
      <x:c t="str">
        <x:v>ULTRAMIX térbenálló kádtöltőcsaptelep test, matt arany</x:v>
      </x:c>
      <x:c t="str">
        <x:v>SAPHO</x:v>
      </x:c>
      <x:c t="str">
        <x:v>8590913985683</x:v>
      </x:c>
      <x:c t="str">
        <x:v>db        </x:v>
      </x:c>
      <x:c t="str">
        <x:v>84818011</x:v>
      </x:c>
      <x:c t="n">
        <x:v>8.2700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990000.0000</x:v>
      </x:c>
      <x:c t="str">
        <x:v>újdonság: 2025.02</x:v>
      </x:c>
    </x:row>
    <x:row>
      <x:c t="str">
        <x:v>UT021G-2</x:v>
      </x:c>
      <x:c t="str">
        <x:v>ULTRAMIX váltókar, matt arany</x:v>
      </x:c>
      <x:c t="str">
        <x:v>SAPHO</x:v>
      </x:c>
      <x:c t="str">
        <x:v>8590913985973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2025.02</x:v>
      </x:c>
    </x:row>
    <x:row>
      <x:c t="str">
        <x:v>UT041-1</x:v>
      </x:c>
      <x:c t="str">
        <x:v>ULTRAMIX csaptelep test, króm</x:v>
      </x:c>
      <x:c t="str">
        <x:v>SAPHO</x:v>
      </x:c>
      <x:c t="str">
        <x:v>8590913984730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2025.02</x:v>
      </x:c>
    </x:row>
    <x:row>
      <x:c t="str">
        <x:v>UT041B-1</x:v>
      </x:c>
      <x:c t="str">
        <x:v>ULTRAMIX csaptelep test, matt fekete</x:v>
      </x:c>
      <x:c t="str">
        <x:v>SAPHO</x:v>
      </x:c>
      <x:c t="str">
        <x:v>8590913985126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2025.02</x:v>
      </x:c>
    </x:row>
    <x:row>
      <x:c t="str">
        <x:v>UT041G-1</x:v>
      </x:c>
      <x:c t="str">
        <x:v>ULTRAMIX csaptelep test, matt arany</x:v>
      </x:c>
      <x:c t="str">
        <x:v>SAPHO</x:v>
      </x:c>
      <x:c t="str">
        <x:v>8590913985690</x:v>
      </x:c>
      <x:c t="str">
        <x:v>db        </x:v>
      </x:c>
      <x:c t="str">
        <x:v>84818011</x:v>
      </x:c>
      <x:c t="n">
        <x:v>0.7670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2025.02</x:v>
      </x:c>
    </x:row>
    <x:row>
      <x:c t="str">
        <x:v>UT042-1</x:v>
      </x:c>
      <x:c t="str">
        <x:v>ULTRAMIX csaptelep test, króm</x:v>
      </x:c>
      <x:c t="str">
        <x:v>SAPHO</x:v>
      </x:c>
      <x:c t="str">
        <x:v>8590913984747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2025.02</x:v>
      </x:c>
    </x:row>
    <x:row>
      <x:c t="str">
        <x:v>UT042B-1</x:v>
      </x:c>
      <x:c t="str">
        <x:v>ULTRAMIX csaptelep test, matt fekete</x:v>
      </x:c>
      <x:c t="str">
        <x:v>SAPHO</x:v>
      </x:c>
      <x:c t="str">
        <x:v>8590913985133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2025.02</x:v>
      </x:c>
    </x:row>
    <x:row>
      <x:c t="str">
        <x:v>UT042G-1</x:v>
      </x:c>
      <x:c t="str">
        <x:v>ULTRAMIX csaptelep test, matt arany</x:v>
      </x:c>
      <x:c t="str">
        <x:v>SAPHO</x:v>
      </x:c>
      <x:c t="str">
        <x:v>8590913985706</x:v>
      </x:c>
      <x:c t="str">
        <x:v>db        </x:v>
      </x:c>
      <x:c t="str">
        <x:v>84818011</x:v>
      </x:c>
      <x:c t="n">
        <x:v>2.7320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UT043-1</x:v>
      </x:c>
      <x:c t="str">
        <x:v>ULTRAMIX csaptelep test, króm</x:v>
      </x:c>
      <x:c t="str">
        <x:v>SAPHO</x:v>
      </x:c>
      <x:c t="str">
        <x:v>8590913984754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2025.02</x:v>
      </x:c>
    </x:row>
    <x:row>
      <x:c t="str">
        <x:v>UT043B-1</x:v>
      </x:c>
      <x:c t="str">
        <x:v>ULTRAMIX csaptelep test, matt fekete</x:v>
      </x:c>
      <x:c t="str">
        <x:v>SAPHO</x:v>
      </x:c>
      <x:c t="str">
        <x:v>8590913985140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184000.0000</x:v>
      </x:c>
      <x:c t="str">
        <x:v>újdonság: 2025.02</x:v>
      </x:c>
    </x:row>
    <x:row>
      <x:c t="str">
        <x:v>UT043G-1</x:v>
      </x:c>
      <x:c t="str">
        <x:v>ULTRAMIX csaptelep test, matt arany</x:v>
      </x:c>
      <x:c t="str">
        <x:v>SAPHO</x:v>
      </x:c>
      <x:c t="str">
        <x:v>8590913985720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199000.0000</x:v>
      </x:c>
      <x:c t="str">
        <x:v>újdonság: 2025.02</x:v>
      </x:c>
    </x:row>
    <x:row>
      <x:c t="str">
        <x:v>UT044-1</x:v>
      </x:c>
      <x:c t="str">
        <x:v>ULTRAMIX csaptelep test, króm</x:v>
      </x:c>
      <x:c t="str">
        <x:v>SAPHO</x:v>
      </x:c>
      <x:c t="str">
        <x:v>8590913984761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2025.02</x:v>
      </x:c>
    </x:row>
    <x:row>
      <x:c t="str">
        <x:v>UT044B-1</x:v>
      </x:c>
      <x:c t="str">
        <x:v>ULTRAMIX csaptelep test, matt fekete</x:v>
      </x:c>
      <x:c t="str">
        <x:v>SAPHO</x:v>
      </x:c>
      <x:c t="str">
        <x:v>8590913985157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204000.0000</x:v>
      </x:c>
      <x:c t="str">
        <x:v>újdonság: 2025.02</x:v>
      </x:c>
    </x:row>
    <x:row>
      <x:c t="str">
        <x:v>UT044G-1</x:v>
      </x:c>
      <x:c t="str">
        <x:v>ULTRAMIX csaptelep test, matt arany</x:v>
      </x:c>
      <x:c t="str">
        <x:v>SAPHO</x:v>
      </x:c>
      <x:c t="str">
        <x:v>8590913985737</x:v>
      </x:c>
      <x:c t="str">
        <x:v>db        </x:v>
      </x:c>
      <x:c t="str">
        <x:v>84818011</x:v>
      </x:c>
      <x:c t="n">
        <x:v>2.8820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219000.0000</x:v>
      </x:c>
      <x:c t="str">
        <x:v>újdonság: 2025.02</x:v>
      </x:c>
    </x:row>
    <x:row>
      <x:c t="str">
        <x:v>UT045-1</x:v>
      </x:c>
      <x:c t="str">
        <x:v>ULTRAMIX csaptelep test, kézizuhannyal, króm</x:v>
      </x:c>
      <x:c t="str">
        <x:v>SAPHO</x:v>
      </x:c>
      <x:c t="str">
        <x:v>8590913984723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2025.02</x:v>
      </x:c>
    </x:row>
    <x:row>
      <x:c t="str">
        <x:v>UT045B-1</x:v>
      </x:c>
      <x:c t="str">
        <x:v>ULTRAMIX csaptelep test, kézizuhannyal, matt fekete</x:v>
      </x:c>
      <x:c t="str">
        <x:v>SAPHO</x:v>
      </x:c>
      <x:c t="str">
        <x:v>8590913985164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289000.0000</x:v>
      </x:c>
      <x:c t="str">
        <x:v>újdonság: 2025.02</x:v>
      </x:c>
    </x:row>
    <x:row>
      <x:c t="str">
        <x:v>UT045G-1</x:v>
      </x:c>
      <x:c t="str">
        <x:v>ULTRAMIX csaptelep test, kézizuhannyal, matt arany</x:v>
      </x:c>
      <x:c t="str">
        <x:v>SAPHO</x:v>
      </x:c>
      <x:c t="str">
        <x:v>8590913985751</x:v>
      </x:c>
      <x:c t="str">
        <x:v>db        </x:v>
      </x:c>
      <x:c t="str">
        <x:v>84818011</x:v>
      </x:c>
      <x:c t="n">
        <x:v>4.3710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319000.0000</x:v>
      </x:c>
      <x:c t="str">
        <x:v>újdonság: 2025.02</x:v>
      </x:c>
    </x:row>
    <x:row>
      <x:c t="str">
        <x:v>UT052-1</x:v>
      </x:c>
      <x:c t="str">
        <x:v>ULTRAMIX kádperemre építhető csaptelep test, kifolyócsővel és kézizuhannyal, króm</x:v>
      </x:c>
      <x:c t="str">
        <x:v>SAPHO</x:v>
      </x:c>
      <x:c t="str">
        <x:v>8590913984679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269000.0000</x:v>
      </x:c>
      <x:c t="str">
        <x:v>újdonság: 2025.02</x:v>
      </x:c>
    </x:row>
    <x:row>
      <x:c t="str">
        <x:v>UT052B-1</x:v>
      </x:c>
      <x:c t="str">
        <x:v>ULTRAMIX kádperemre építhető csaptelep test, kifolyócsővel és kézizuhannyal, matt fekete</x:v>
      </x:c>
      <x:c t="str">
        <x:v>SAPHO</x:v>
      </x:c>
      <x:c t="str">
        <x:v>8590913985171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>újdonság: 2025.02</x:v>
      </x:c>
    </x:row>
    <x:row>
      <x:c t="str">
        <x:v>UT052G-1</x:v>
      </x:c>
      <x:c t="str">
        <x:v>ULTRAMIX kádperemre építhető csaptelep test, kifolyócsővel és kézizuhannyal, matt arany</x:v>
      </x:c>
      <x:c t="str">
        <x:v>SAPHO</x:v>
      </x:c>
      <x:c t="str">
        <x:v>8590913985805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449000.0000</x:v>
      </x:c>
      <x:c t="str">
        <x:v>újdonság: 2025.02</x:v>
      </x:c>
    </x:row>
    <x:row>
      <x:c t="str">
        <x:v>UT093-1</x:v>
      </x:c>
      <x:c t="str">
        <x:v>ULTRAMIX falba süllyesztett csaptelep test kifolyócsővel, kézizuhannyal, króm</x:v>
      </x:c>
      <x:c t="str">
        <x:v>SAPHO</x:v>
      </x:c>
      <x:c t="str">
        <x:v>8590913984716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294000.0000</x:v>
      </x:c>
      <x:c t="str">
        <x:v>újdonság: 2025.02</x:v>
      </x:c>
    </x:row>
    <x:row>
      <x:c t="str">
        <x:v>UT093B-1</x:v>
      </x:c>
      <x:c t="str">
        <x:v>ULTRAMIX falba süllyesztett csaptelep test kifolyócsővel, kézizuhannyal, matt fekete</x:v>
      </x:c>
      <x:c t="str">
        <x:v>SAPHO</x:v>
      </x:c>
      <x:c t="str">
        <x:v>8590913985188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359000.0000</x:v>
      </x:c>
      <x:c t="str">
        <x:v>újdonság: 2025.02</x:v>
      </x:c>
    </x:row>
    <x:row>
      <x:c t="str">
        <x:v>UT093G-1</x:v>
      </x:c>
      <x:c t="str">
        <x:v>ULTRAMIX falba süllyesztett csaptelep test kifolyócsővel, kézizuhannyal, matt arany</x:v>
      </x:c>
      <x:c t="str">
        <x:v>SAPHO</x:v>
      </x:c>
      <x:c t="str">
        <x:v>8590913985829</x:v>
      </x:c>
      <x:c t="str">
        <x:v>db        </x:v>
      </x:c>
      <x:c t="str">
        <x:v>84818011</x:v>
      </x:c>
      <x:c t="n">
        <x:v>4.2100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404000.0000</x:v>
      </x:c>
      <x:c t="str">
        <x:v>újdonság: 2025.02</x:v>
      </x:c>
    </x:row>
    <x:row>
      <x:c t="str">
        <x:v>UT118-1</x:v>
      </x:c>
      <x:c t="str">
        <x:v>ULTRAMIX falba süllyesztett csaptelep test kifolyócsővel, króm</x:v>
      </x:c>
      <x:c t="str">
        <x:v>SAPHO</x:v>
      </x:c>
      <x:c t="str">
        <x:v>8590913983481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>újdonság: 2025.02</x:v>
      </x:c>
    </x:row>
    <x:row>
      <x:c t="str">
        <x:v>UT118B-1</x:v>
      </x:c>
      <x:c t="str">
        <x:v>ULTRAMIX falba süllyesztett csaptelep test kifolyócsővel, matt fekete</x:v>
      </x:c>
      <x:c t="str">
        <x:v>SAPHO</x:v>
      </x:c>
      <x:c t="str">
        <x:v>8590913985195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2025.02</x:v>
      </x:c>
    </x:row>
    <x:row>
      <x:c t="str">
        <x:v>UT118G-1</x:v>
      </x:c>
      <x:c t="str">
        <x:v>ULTRAMIX falba süllyesztett csaptelep test kifolyócsővel, matt arany</x:v>
      </x:c>
      <x:c t="str">
        <x:v>SAPHO</x:v>
      </x:c>
      <x:c t="str">
        <x:v>8590913985836</x:v>
      </x:c>
      <x:c t="str">
        <x:v>db        </x:v>
      </x:c>
      <x:c t="str">
        <x:v>84818011</x:v>
      </x:c>
      <x:c t="n">
        <x:v>2.0820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2025.02</x:v>
      </x:c>
    </x:row>
    <x:row>
      <x:c t="str">
        <x:v>UT139-1</x:v>
      </x:c>
      <x:c t="str">
        <x:v>ULTRAMIX zuhanyoszlop test, fejzuhannyal, kézizuhannyal, króm</x:v>
      </x:c>
      <x:c t="str">
        <x:v>SAPHO</x:v>
      </x:c>
      <x:c t="str">
        <x:v>8590913984785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379000.0000</x:v>
      </x:c>
      <x:c t="str">
        <x:v>újdonság: 2025.02</x:v>
      </x:c>
    </x:row>
    <x:row>
      <x:c t="str">
        <x:v>UT139B-1</x:v>
      </x:c>
      <x:c t="str">
        <x:v>ULTRAMIX zuhanyoszlop test, fejzuhannyal, kézizuhannyal, matt fekete</x:v>
      </x:c>
      <x:c t="str">
        <x:v>SAPHO</x:v>
      </x:c>
      <x:c t="str">
        <x:v>8590913985201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539000.0000</x:v>
      </x:c>
      <x:c t="str">
        <x:v>újdonság: 2025.02</x:v>
      </x:c>
    </x:row>
    <x:row>
      <x:c t="str">
        <x:v>UT139G-1</x:v>
      </x:c>
      <x:c t="str">
        <x:v>ULTRAMIX zuhanyoszlop test, fejzuhannyal, kézizuhannyal, matt arany</x:v>
      </x:c>
      <x:c t="str">
        <x:v>SAPHO</x:v>
      </x:c>
      <x:c t="str">
        <x:v>8590913985843</x:v>
      </x:c>
      <x:c t="str">
        <x:v>db        </x:v>
      </x:c>
      <x:c t="str">
        <x:v>84818011</x:v>
      </x:c>
      <x:c t="n">
        <x:v>7.1800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649000.0000</x:v>
      </x:c>
      <x:c t="str">
        <x:v>újdonság: 2025.02</x:v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lemezkád (ülőkád) láb nélkül, 105x70x41cm, fehér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120x70x39cm,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140x70x39cm,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150x70x39cm,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160x70x39cm,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170x70x38cm,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6900.0000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>kifutott: 2025.03</x:v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251000.0000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2025.03</x:v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240000.0000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>kifutott: 2025.03</x:v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257000.0000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>kifutott: 2025.03</x:v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262000.0000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>kifutott: 2025.03</x:v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>kifutott: 2025.03</x:v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>kifutott: 2025.03</x:v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>kifutott: 2025.03</x:v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>kifutott: 2025.03</x:v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37x59,3cm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331800.0000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217400.0000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335800.0000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182900.0000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236400.0000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357800.0000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196900.0000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245400.0000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48000.0000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54000.0000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218400.0000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227400.0000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124000.0000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>kiárusítás: 2025.03</x:v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574000.0000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38x63,5cm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68500.0000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24500.0000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44000.0000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>kifutott: 2025.01</x:v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15500.0000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167000.0000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183000.0000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195000.0000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36000.0000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256000.0000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584000.0000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nélkül, 45x72cm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287000.0000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nélkül, 45x72cm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283000.0000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nélkül, 40x68cm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359000.0000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nélkül, 41,5x70,5cm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nélkül, 38x63cm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nélkül, 36x60cm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318500.0000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45x72cm,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45x72cm,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293000.0000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38,5x59cm,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38,5x59cm,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479000.0000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38,5x59cm,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38,5x59cm,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585000.0000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40x68cm,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37x65cm,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>kifutott: 2025.03</x:v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>kifutott: 2025.03</x:v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>kifutott: 2025.03</x:v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>kifutott: 2025.03</x:v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37500.0000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43500.0000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45200.0000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47400.0000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45600.0000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37500.0000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62900.0000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61100.0000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84819000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109000.0000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121000.0000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84819000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8800.0000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84819000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10900.0000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WE002S51</x:v>
      </x:c>
      <x:c t="str">
        <x:v>SILFRA klik-klak lefolyó,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>újdonság: 2025.03</x:v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64000.0000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átm.:44,5cm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65,5x40,5cm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43x43cm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700mm, Brick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WI071</x:v>
      </x:c>
      <x:c t="str">
        <x:v>AQUALINE WALK IN Fix zuhanyfal, 700mm, transzparent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WI080</x:v>
      </x:c>
      <x:c t="str">
        <x:v>AQUALINE WALK IN Fix zuhanyfal, 800mm, Brick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71000.0000</x:v>
      </x:c>
      <x:c t="str">
        <x:v/>
      </x:c>
    </x:row>
    <x:row>
      <x:c t="str">
        <x:v>WI081</x:v>
      </x:c>
      <x:c t="str">
        <x:v>AQUALINE WALK IN Fix zuhanyfal, 800mm, transzparent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WI090</x:v>
      </x:c>
      <x:c t="str">
        <x:v>AQUALINE WALK IN Fix zuhanyfal, 900mm, Brick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WI091</x:v>
      </x:c>
      <x:c t="str">
        <x:v>AQUALINE WALK IN Fix zuhanyfal, 900mm, transzparent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WI100</x:v>
      </x:c>
      <x:c t="str">
        <x:v>AQUALINE WALK IN Fix zuhanyfal, 1000mm, Brick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WI101</x:v>
      </x:c>
      <x:c t="str">
        <x:v>AQUALINE WALK IN Fix zuhanyfal, 1000mm, transzparent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1100mm, Brick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26.9800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WI111</x:v>
      </x:c>
      <x:c t="str">
        <x:v>AQUALINE WALK IN Fix zuhanyfal, 1100mm, transzparent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39x14,5cm,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WN205</x:v>
      </x:c>
      <x:c t="str">
        <x:v>THIN pultra szerelhető Rockstone mosdó, 55x35cm, matt fehér</x:v>
      </x:c>
      <x:c t="str">
        <x:v>SAPHO</x:v>
      </x:c>
      <x:c t="str">
        <x:v>8590913998508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2025.03</x:v>
      </x:c>
    </x:row>
    <x:row>
      <x:c t="str">
        <x:v>WN213</x:v>
      </x:c>
      <x:c t="str">
        <x:v>THIN pultra szerelhető rockstone mosdó, 60x40cm, matt fehér</x:v>
      </x:c>
      <x:c t="str">
        <x:v>SAPHO</x:v>
      </x:c>
      <x:c t="str">
        <x:v>8590913821608</x:v>
      </x:c>
      <x:c t="str">
        <x:v>db        </x:v>
      </x:c>
      <x:c t="str">
        <x:v>39221000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50x36cm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84818011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38x14,2cm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84818011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16500.0000</x:v>
      </x:c>
      <x:c t="str">
        <x:v/>
      </x:c>
    </x:row>
    <x:row>
      <x:c t="str">
        <x:v>WN893</x:v>
      </x:c>
      <x:c t="str">
        <x:v>THIN ovális rockstone mosdó, 60x40cm,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2025.03</x:v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>74182000</x:v>
      </x:c>
      <x:c t="n">
        <x:v>0.2000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>74182000</x:v>
      </x:c>
      <x:c t="n">
        <x:v>0.2000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>74182000</x:v>
      </x:c>
      <x:c t="n">
        <x:v>0.2000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>74182000</x:v>
      </x:c>
      <x:c t="n">
        <x:v>0.2000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>74182000</x:v>
      </x:c>
      <x:c t="n">
        <x:v>0.2000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>74182000</x:v>
      </x:c>
      <x:c t="n">
        <x:v>0.2000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>74182000</x:v>
      </x:c>
      <x:c t="n">
        <x:v>0.2000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>74182000</x:v>
      </x:c>
      <x:c t="n">
        <x:v>0.2000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>74182000</x:v>
      </x:c>
      <x:c t="n">
        <x:v>0.2000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>74182000</x:v>
      </x:c>
      <x:c t="n">
        <x:v>0.2000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>74182000</x:v>
      </x:c>
      <x:c t="n">
        <x:v>0.2000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>74182000</x:v>
      </x:c>
      <x:c t="n">
        <x:v>0.2000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>74182000</x:v>
      </x:c>
      <x:c t="n">
        <x:v>0.2000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>74182000</x:v>
      </x:c>
      <x:c t="n">
        <x:v>0.2000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>74182000</x:v>
      </x:c>
      <x:c t="n">
        <x:v>0.2000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>74182000</x:v>
      </x:c>
      <x:c t="n">
        <x:v>0.2000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>74182000</x:v>
      </x:c>
      <x:c t="n">
        <x:v>0.2000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>74182000</x:v>
      </x:c>
      <x:c t="n">
        <x:v>0.2000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>74182000</x:v>
      </x:c>
      <x:c t="n">
        <x:v>0.2000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64000.0000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42000.0000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8.0400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137400.0000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falba süllyesztett 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>kiárusítás: 2025.03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73249000</x:v>
      </x:c>
      <x:c t="n">
        <x:v>4.1500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73249000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74182000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73249000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73249000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73249000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73249000</x:v>
      </x:c>
      <x:c t="n">
        <x:v>0.5600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73249000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73249000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73249000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73249000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73249000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73249000</x:v>
      </x:c>
      <x:c t="n">
        <x:v>1.1360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73249000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73249000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73249000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73249000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8592207033278</x:v>
      </x:c>
      <x:c t="str">
        <x:v>db        </x:v>
      </x:c>
      <x:c t="str">
        <x:v>73249000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>újdonság: 2024.12</x:v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73249000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73249000</x:v>
      </x:c>
      <x:c t="n">
        <x:v>3.2000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73249000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73249000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73249000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73249000</x:v>
      </x:c>
      <x:c t="n">
        <x:v>2.3500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73249000</x:v>
      </x:c>
      <x:c t="n">
        <x:v>2.3500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73249000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73249000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73249000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73249000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73249000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>újdonság: 2024.12</x:v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73249000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73249000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0.2900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73249000</x:v>
      </x:c>
      <x:c t="n">
        <x:v>1.2950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0.9050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 8mm, króm (102202112)</x:v>
      </x:c>
      <x:c t="str">
        <x:v>SAPHO</x:v>
      </x:c>
      <x:c t="str">
        <x:v>8592207001499</x:v>
      </x:c>
      <x:c t="str">
        <x:v>pár       </x:v>
      </x:c>
      <x:c t="str">
        <x:v>74182000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74182000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74182000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73249000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73249000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74182000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74182000</x:v>
      </x:c>
      <x:c t="n">
        <x:v>0.5500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74182000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74182000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85163300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73249000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70099100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73249000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73249000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0.1960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5.8000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0.1110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0.4150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0.4150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2.1900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1.3250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74182000</x:v>
      </x:c>
      <x:c t="n">
        <x:v>1.2000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73249000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73249000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0.0440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73249000</x:v>
      </x:c>
      <x:c t="n">
        <x:v>0.1900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73249000</x:v>
      </x:c>
      <x:c t="n">
        <x:v>0.1900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0.0440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73249000</x:v>
      </x:c>
      <x:c t="n">
        <x:v>0.1900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XP121</x:v>
      </x:c>
      <x:c t="str">
        <x:v>BEMETA HOME piktogram: nem dohányzó, 75x75x2mm, matt</x:v>
      </x:c>
      <x:c t="str">
        <x:v>SAPHO</x:v>
      </x:c>
      <x:c t="str">
        <x:v>8592207053320</x:v>
      </x:c>
      <x:c t="str">
        <x:v>db        </x:v>
      </x:c>
      <x:c t="str">
        <x:v>73249000</x:v>
      </x:c>
      <x:c t="n">
        <x:v>0.1900</x:v>
      </x:c>
      <x:c t="str">
        <x:v>111055022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73249000</x:v>
      </x:c>
      <x:c t="n">
        <x:v>1.1720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XP124</x:v>
      </x:c>
      <x:c t="str">
        <x:v>BEMETA HOME piktogram: takarítóhelyiség, 75x75x2mm, matt</x:v>
      </x:c>
      <x:c t="str">
        <x:v>SAPHO</x:v>
      </x:c>
      <x:c t="str">
        <x:v>8592207047800</x:v>
      </x:c>
      <x:c t="str">
        <x:v>db        </x:v>
      </x:c>
      <x:c t="str">
        <x:v>73249000</x:v>
      </x:c>
      <x:c t="n">
        <x:v>0.1900</x:v>
      </x:c>
      <x:c t="str">
        <x:v>111055005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XP125</x:v>
      </x:c>
      <x:c t="str">
        <x:v>BEMETA HOME piktogram: öltözőszoba, 75x75x2mm, matt</x:v>
      </x:c>
      <x:c t="str">
        <x:v>SAPHO</x:v>
      </x:c>
      <x:c t="str">
        <x:v>8592207053054</x:v>
      </x:c>
      <x:c t="str">
        <x:v>db        </x:v>
      </x:c>
      <x:c t="str">
        <x:v>73249000</x:v>
      </x:c>
      <x:c t="n">
        <x:v>0.1900</x:v>
      </x:c>
      <x:c t="str">
        <x:v>111055017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XP126</x:v>
      </x:c>
      <x:c t="str">
        <x:v>BEMETA HOME piktogram: húzni sicc!, 75x75x2mm, matt</x:v>
      </x:c>
      <x:c t="str">
        <x:v>SAPHO</x:v>
      </x:c>
      <x:c t="str">
        <x:v>8592207053313</x:v>
      </x:c>
      <x:c t="str">
        <x:v>db        </x:v>
      </x:c>
      <x:c t="str">
        <x:v>73249000</x:v>
      </x:c>
      <x:c t="n">
        <x:v>0.1900</x:v>
      </x:c>
      <x:c t="str">
        <x:v>111055049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XP127</x:v>
      </x:c>
      <x:c t="str">
        <x:v>BEMETA HOME piktogram: tolni sicc!, 75x75x2mm, matt</x:v>
      </x:c>
      <x:c t="str">
        <x:v>SAPHO</x:v>
      </x:c>
      <x:c t="str">
        <x:v>8592207053290</x:v>
      </x:c>
      <x:c t="str">
        <x:v>db        </x:v>
      </x:c>
      <x:c t="str">
        <x:v>73249000</x:v>
      </x:c>
      <x:c t="n">
        <x:v>0.1900</x:v>
      </x:c>
      <x:c t="str">
        <x:v>111055055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XP128</x:v>
      </x:c>
      <x:c t="str">
        <x:v>BEMETA HOME piktogram: vészkijárat, 75x75x2mm, matt</x:v>
      </x:c>
      <x:c t="str">
        <x:v>SAPHO</x:v>
      </x:c>
      <x:c t="str">
        <x:v>8592207053306</x:v>
      </x:c>
      <x:c t="str">
        <x:v>db        </x:v>
      </x:c>
      <x:c t="str">
        <x:v>73249000</x:v>
      </x:c>
      <x:c t="n">
        <x:v>0.1900</x:v>
      </x:c>
      <x:c t="str">
        <x:v>111055056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XP129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0.1900</x:v>
      </x:c>
      <x:c t="str">
        <x:v>108022075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XP130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0.1900</x:v>
      </x:c>
      <x:c t="str">
        <x:v>108022065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XP131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0.1900</x:v>
      </x:c>
      <x:c t="str">
        <x:v>108022055</x:v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74182000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XP600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1.8000</x:v>
      </x:c>
      <x:c t="str">
        <x:v>148312081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1.8000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0.3000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0.2750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74182000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73249000</x:v>
      </x:c>
      <x:c t="n">
        <x:v>0.3540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74182000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74182000</x:v>
      </x:c>
      <x:c t="n">
        <x:v>0.2000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74182000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73249000</x:v>
      </x:c>
      <x:c t="n">
        <x:v>0.2540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74182000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74182000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74182000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74182000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74182000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74182000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74182000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74182000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74182000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74182000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74182000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0.2940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74182000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74182000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74182000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70099100</x:v>
      </x:c>
      <x:c t="n">
        <x:v>2.0100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73249000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73249000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74182000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74182000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74182000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73249000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74182000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74182000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74182000</x:v>
      </x:c>
      <x:c t="n">
        <x:v>0.1960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73249000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74182000</x:v>
      </x:c>
      <x:c t="n">
        <x:v>0.1960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73249000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74182000</x:v>
      </x:c>
      <x:c t="n">
        <x:v>0.1600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73249000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74182000</x:v>
      </x:c>
      <x:c t="n">
        <x:v>0.3370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73249000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fogas, 40x40x27mm, króm (104106022)</x:v>
      </x:c>
      <x:c t="str">
        <x:v>SAPHO</x:v>
      </x:c>
      <x:c t="str">
        <x:v>8592207009044</x:v>
      </x:c>
      <x:c t="str">
        <x:v>db        </x:v>
      </x:c>
      <x:c t="str">
        <x:v>74182000</x:v>
      </x:c>
      <x:c t="n">
        <x:v>0.1750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73249000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73249000</x:v>
      </x:c>
      <x:c t="n">
        <x:v>0.1540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73249000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74182000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74182000</x:v>
      </x:c>
      <x:c t="n">
        <x:v>0.1590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73249000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74182000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74182000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73249000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74182000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74182000</x:v>
      </x:c>
      <x:c t="n">
        <x:v>0.0400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74182000</x:v>
      </x:c>
      <x:c t="n">
        <x:v>0.0400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45x45x31mm, fényes (163106361)</x:v>
      </x:c>
      <x:c t="str">
        <x:v>SAPHO</x:v>
      </x:c>
      <x:c t="str">
        <x:v>8592207038112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45x45x31mm, fekete (163106360)</x:v>
      </x:c>
      <x:c t="str">
        <x:v>SAPHO</x:v>
      </x:c>
      <x:c t="str">
        <x:v>8592207038136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115x45x31mm, fényes (163106371)</x:v>
      </x:c>
      <x:c t="str">
        <x:v>SAPHO</x:v>
      </x:c>
      <x:c t="str">
        <x:v>8592207038143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115x45x31mm, fekete (163106370)</x:v>
      </x:c>
      <x:c t="str">
        <x:v>SAPHO</x:v>
      </x:c>
      <x:c t="str">
        <x:v>8592207038167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255x45x31mm, fényes (163106391)</x:v>
      </x:c>
      <x:c t="str">
        <x:v>SAPHO</x:v>
      </x:c>
      <x:c t="str">
        <x:v>8592207038174</x:v>
      </x:c>
      <x:c t="str">
        <x:v>db        </x:v>
      </x:c>
      <x:c t="str">
        <x:v>74182000</x:v>
      </x:c>
      <x:c t="n">
        <x:v>0.2000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255x45x31mm, fekete (163106390)</x:v>
      </x:c>
      <x:c t="str">
        <x:v>SAPHO</x:v>
      </x:c>
      <x:c t="str">
        <x:v>8592207038198</x:v>
      </x:c>
      <x:c t="str">
        <x:v>db        </x:v>
      </x:c>
      <x:c t="str">
        <x:v>74182000</x:v>
      </x:c>
      <x:c t="n">
        <x:v>0.2000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74182000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74182000</x:v>
      </x:c>
      <x:c t="n">
        <x:v>0.8730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73249000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73249000</x:v>
      </x:c>
      <x:c t="n">
        <x:v>1.0500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73249000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1.0000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74182000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73249000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73249000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8900.0000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74182000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74182000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74182000</x:v>
      </x:c>
      <x:c t="n">
        <x:v>0.3500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74182000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73249000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73249000</x:v>
      </x:c>
      <x:c t="n">
        <x:v>0.7390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74182000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74182000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74182000</x:v>
      </x:c>
      <x:c t="n">
        <x:v>0.4500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74182000</x:v>
      </x:c>
      <x:c t="n">
        <x:v>0.7440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74182000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73249000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73249000</x:v>
      </x:c>
      <x:c t="n">
        <x:v>0.5500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74182000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73249000</x:v>
      </x:c>
      <x:c t="n">
        <x:v>0.5000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74182000</x:v>
      </x:c>
      <x:c t="n">
        <x:v>0.4900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74182000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74182000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74182000</x:v>
      </x:c>
      <x:c t="n">
        <x:v>0.2700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73249000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73249000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74182000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74182000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74182000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74182000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74182000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74182000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74182000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74182000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74182000</x:v>
      </x:c>
      <x:c t="n">
        <x:v>0.6400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74182000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74182000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74182000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73249000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73249000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73249000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74182000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74182000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74182000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74182000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74182000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74182000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74182000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74182000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74182000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74182000</x:v>
      </x:c>
      <x:c t="n">
        <x:v>1.7400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73249000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73249000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0.2000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0.3600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73249000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0.3600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0.2800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73249000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73249000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0.3000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73249000</x:v>
      </x:c>
      <x:c t="n">
        <x:v>0.4400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73249000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73249000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73249000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73249000</x:v>
      </x:c>
      <x:c t="n">
        <x:v>0.5700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0.4200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73249000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73249000</x:v>
      </x:c>
      <x:c t="n">
        <x:v>0.5700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73249000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73249000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XS104B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73249000</x:v>
      </x:c>
      <x:c t="n">
        <x:v>0.7140</x:v>
      </x:c>
      <x:c t="str">
        <x:v>145409012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XS104W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73249000</x:v>
      </x:c>
      <x:c t="n">
        <x:v>0.7140</x:v>
      </x:c>
      <x:c t="str">
        <x:v>145509012</x:v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XS105B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0.2360</x:v>
      </x:c>
      <x:c t="str">
        <x:v>145411012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XS105W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0.2360</x:v>
      </x:c>
      <x:c t="str">
        <x:v>145511012</x:v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73249000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73249000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73249000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73249000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73249000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73249000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73249000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73249000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73249000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73249000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73249000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73249000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73249000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73249000</x:v>
      </x:c>
      <x:c t="n">
        <x:v>0.8510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900x900x2040mm,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231000.0000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50000.0000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55000.0000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77000.0000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kifutott: 2025.02</x:v>
      </x:c>
    </x:row>
    <x:row>
      <x:c t="str">
        <x:v>ZB402</x:v>
      </x:c>
      <x:c t="str">
        <x:v>ZORBA öntöttmárvány mosdó, jobbos, 40x22cm</x:v>
      </x:c>
      <x:c t="str">
        <x:v>SAPHO</x:v>
      </x:c>
      <x:c t="str">
        <x:v>8590913980015</x:v>
      </x:c>
      <x:c t="str">
        <x:v>db        </x:v>
      </x:c>
      <x:c t="str">
        <x:v>39221000</x:v>
      </x:c>
      <x:c t="n">
        <x:v>3.2470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>újdonság: 2025.02</x:v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matt fekete profil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matt fekete profil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matt fekete profil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matt fekete profil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matt fekete profil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matt fekete profil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matt fekete profil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matt fekete profil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matt fekete profil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matt fekete profil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matt fekete profil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matt fekete profil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üveg, matt fekete profil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üveg, matt fekete profil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üveg, matt fekete profil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üveg, matt fekete profil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üveg, matt fekete profil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üveg, matt fekete profil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19000.0000</x:v>
      </x:c>
      <x:c t="str">
        <x:v>újdonság: 2024.06</x:v>
      </x:c>
    </x:row>
    <x:row>
      <x:c t="str">
        <x:v>ZL4989B</x:v>
      </x:c>
      <x:c t="str">
        <x:v>POLYSAN ZOOM LINE BLACK mágneses profil, matt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194000.0000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matt fekete profil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204000.0000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94000.0000</x:v>
      </x:c>
      <x:c t="str">
        <x:v/>
      </x:c>
    </x:row>
    <x:row>
      <x:c t="str">
        <x:v>ZN7050B</x:v>
      </x:c>
      <x:c t="str">
        <x:v>AMERICAN mosogató tálca, 70x50cm, gun metal</x:v>
      </x:c>
      <x:c t="str">
        <x:v>SAPHO</x:v>
      </x:c>
      <x:c t="str">
        <x:v>8590913979798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164000.0000</x:v>
      </x:c>
      <x:c t="str">
        <x:v>újdonság: 2025.02</x:v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>kiárusítás: 2025.03</x:v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>kiárusítás: 2025.03</x:v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>kifutott: 2025.03</x:v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>kiárusítás: 2025.03</x:v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>kiárusítás: 2025.03</x:v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>kiárusítás: 2025.03</x:v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114000.0000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104000.0000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11500.0000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