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fd0eea2f43584dac" /><Relationship Type="http://schemas.openxmlformats.org/package/2006/relationships/metadata/core-properties" Target="/package/services/metadata/core-properties/b51b83d4845e46c28503bd21c18200c6.psmdcp" Id="Re4cc97fe2f4c4fd8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a3faae41171d4fc4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a3faae41171d4fc4" /><Relationship Type="http://schemas.openxmlformats.org/officeDocument/2006/relationships/styles" Target="/xl/styles.xml" Id="R7395bce696ac482d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/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8422249056939</x:v>
      </x:c>
      <x:c t="str">
        <x:v>db        </x:v>
      </x:c>
      <x:c t="str">
        <x:v>84145100</x:v>
      </x:c>
      <x:c t="n">
        <x:v>0.1800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/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/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/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/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/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/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4900.0000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4900.0000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0.0580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/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6800.0000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208100.0000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280900.0000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227100.0000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241100.0000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197600.0000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14200.0000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26000.0000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19400.0000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26500.0000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31500.0000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95000.0000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/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/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116000.0000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148000.0000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66000.0000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0.4110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0.5780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0.5780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22600.0000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154000.0000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11200.0000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10800.0000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8100.0000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/>
      </x:c>
      <x:c t="str">
        <x:v>db        </x:v>
      </x:c>
      <x:c t="str">
        <x:v>73239300</x:v>
      </x:c>
      <x:c t="n">
        <x:v>1.5800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23400.0000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31500.0000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25500.0000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73249000</x:v>
      </x:c>
      <x:c t="n">
        <x:v>4.2500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158000.0000</x:v>
      </x:c>
      <x:c t="str">
        <x:v/>
      </x:c>
    </x:row>
    <x:row>
      <x:c t="str">
        <x:v>102001</x:v>
      </x:c>
      <x:c t="str">
        <x:v>KERASAN RETRO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19600.0000</x:v>
      </x:c>
      <x:c t="str">
        <x:v/>
      </x:c>
    </x:row>
    <x:row>
      <x:c t="str">
        <x:v>102231</x:v>
      </x:c>
      <x:c t="str">
        <x:v>KERASAN RETRO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74182000</x:v>
      </x:c>
      <x:c t="n">
        <x:v>0.5910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73249000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73249000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15400.0000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8000.0000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5500.0000</x:v>
      </x:c>
      <x:c t="str">
        <x:v/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103100000134</x:v>
      </x:c>
      <x:c t="str">
        <x:v>Tartalék túlfolyó karika mosdóhoz, 32mm, fekete </x:v>
      </x:c>
      <x:c t="str">
        <x:v>ALKATRÉSZ</x:v>
      </x:c>
      <x:c t="str">
        <x:v>8590913949692</x:v>
      </x:c>
      <x:c t="str">
        <x:v>db 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19.1800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/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/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11400.0000</x:v>
      </x:c>
      <x:c t="str">
        <x:v/>
      </x:c>
    </x:row>
    <x:row>
      <x:c t="str">
        <x:v>104102112-8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11400.0000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9600.0000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0.1000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0.1310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3350.0000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9200.0000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85098000</x:v>
      </x:c>
      <x:c t="n">
        <x:v>0.6800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26500.0000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10000.0000</x:v>
      </x:c>
      <x:c t="str">
        <x:v/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15600.0000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31500.0000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41000.0000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0.3140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9600.0000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13200.0000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8100.0000</x:v>
      </x:c>
      <x:c t="str">
        <x:v/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0.0380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1650.0000</x:v>
      </x:c>
      <x:c t="str">
        <x:v/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102000.0000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66000.0000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19000.0000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73000.0000</x:v>
      </x:c>
      <x:c t="str">
        <x:v/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25500.0000</x:v>
      </x:c>
      <x:c t="str">
        <x:v/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6800.0000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28500.0000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/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/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1099000300</x:v>
      </x:c>
      <x:c t="str">
        <x:v>Pumpička pro PIRENEI PI8113, chrom </x:v>
      </x:c>
      <x:c t="str">
        <x:v>ALKATRÉSZ</x:v>
      </x:c>
      <x:c t="str">
        <x:v>8003341223925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1099140300</x:v>
      </x:c>
      <x:c t="str">
        <x:v>Pumpička pro PIRENEI PI8114, černá mat </x:v>
      </x:c>
      <x:c t="str">
        <x:v>ALKATRÉSZ</x:v>
      </x:c>
      <x:c t="str">
        <x:v>8003341278642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179700.0000</x:v>
      </x:c>
      <x:c t="str">
        <x:v/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10KZ31002</x:v>
      </x:c>
      <x:c t="str">
        <x:v>tartalék KAIRO tartály </x:v>
      </x:c>
      <x:c t="str">
        <x:v>ALKATRÉSZ</x:v>
      </x:c>
      <x:c t="str">
        <x:v>8590913963490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23000.0000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/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10NF65036B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8697687025796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50000.0000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148000.0000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164800.0000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/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/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181600.0000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315200.0000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245600.0000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116000.0000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1102-95</x:v>
      </x:c>
      <x:c t="str">
        <x:v>LATUS/GINKO tartalék kartus, 25mm</x:v>
      </x:c>
      <x:c t="str">
        <x:v>ALKATRÉSZ</x:v>
      </x:c>
      <x:c t="str">
        <x:v>8590913858062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 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16400.0000</x:v>
      </x:c>
      <x:c t="str">
        <x:v/>
      </x:c>
    </x:row>
    <x:row>
      <x:c t="str">
        <x:v>1106-70B</x:v>
      </x:c>
      <x:c t="str">
        <x:v>AQUALINE LORE mosogató 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25500.0000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17200.0000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28500.0000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28700.0000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13200.0000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32000.0000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2150.0000</x:v>
      </x:c>
      <x:c t="str">
        <x:v/>
      </x:c>
    </x:row>
    <x:row>
      <x:c t="str">
        <x:v>1107-98</x:v>
      </x:c>
      <x:c t="str">
        <x:v>KASIOPEA tartalék kartus standard, 40mm</x:v>
      </x:c>
      <x:c t="str">
        <x:v>ALKATRÉSZ</x:v>
      </x:c>
      <x:c t="str">
        <x:v>8590913800122</x:v>
      </x:c>
      <x:c t="str">
        <x:v>db        </x:v>
      </x:c>
      <x:c t="str">
        <x:v>84819000</x:v>
      </x:c>
      <x:c t="n">
        <x:v>0.0420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24000.0000</x:v>
      </x:c>
      <x:c t="str">
        <x:v/>
      </x:c>
    </x:row>
    <x:row>
      <x:c t="str">
        <x:v>11091</x:v>
      </x:c>
      <x:c t="str">
        <x:v>POLYSAN KARIA öntöttmárvány zuhanytálca, 80x70x4cm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1109-98</x:v>
      </x:c>
      <x:c t="str">
        <x:v>XENIA tartalék kartus, hidegvízhez 90°, hidegvízhez</x:v>
      </x:c>
      <x:c t="str">
        <x:v>ALKATRÉSZ</x:v>
      </x:c>
      <x:c t="str">
        <x:v>8590913809613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1109-99</x:v>
      </x:c>
      <x:c t="str">
        <x:v>XENIA tartalék kartus, melegvízhez 90°, melegvízhez</x:v>
      </x:c>
      <x:c t="str">
        <x:v>ALKATRÉSZ</x:v>
      </x:c>
      <x:c t="str">
        <x:v>8590913800221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1110-98</x:v>
      </x:c>
      <x:c t="str">
        <x:v>KIRKÉ tartalék kartus standard, 42mm</x:v>
      </x:c>
      <x:c t="str">
        <x:v>ALKATRÉSZ</x:v>
      </x:c>
      <x:c t="str">
        <x:v>8590913943959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1110-99</x:v>
      </x:c>
      <x:c t="str">
        <x:v>AXUS tartalék kartus ECOSTOP, 42mm</x:v>
      </x:c>
      <x:c t="str">
        <x:v>ALKATRÉSZ</x:v>
      </x:c>
      <x:c t="str">
        <x:v>8590913942556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10200.0000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6200.0000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/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360000.0000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360000.0000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116101770</x:v>
      </x:c>
      <x:c t="str">
        <x:v>BEMETA Kozmetikai tükör, átmérő 200 mm, LED világítással, érintő kapcsolóval, fekete </x:v>
      </x:c>
      <x:c t="str">
        <x:v>SAPHO</x:v>
      </x:c>
      <x:c t="str">
        <x:v>8592207023866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116101772</x:v>
      </x:c>
      <x:c t="str">
        <x:v>BEMETA KOZM.TÜKRÖK Kozmetikai tükör, LED világítással, 200x200x430mm, átm:200mm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86000.0000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13000.0000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14400.0000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39229000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10800.0000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39229000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84818019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/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/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25000.0000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/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/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39229000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69000.0000</x:v>
      </x:c>
      <x:c t="str">
        <x:v/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/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0.3510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0.3510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5500.0000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/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6200.0000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5800.0000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/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/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/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/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84818019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84818019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24000.0000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6600.0000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1209-091</x:v>
      </x:c>
      <x:c t="str">
        <x:v>RHAPSODY kartus 1209-09-es, 33mm</x:v>
      </x:c>
      <x:c t="str">
        <x:v>ALKATRÉSZ</x:v>
      </x:c>
      <x:c t="str">
        <x:v>8590913855535</x:v>
      </x:c>
      <x:c t="str">
        <x:v>db        </x:v>
      </x:c>
      <x:c t="str">
        <x:v>84819000</x:v>
      </x:c>
      <x:c t="n">
        <x:v>0.0510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6300.0000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1209-10</x:v>
      </x:c>
      <x:c t="str">
        <x:v>Tartalék kézizuhanyzuhany 1209-05 bidézuhanyhoz </x:v>
      </x:c>
      <x:c t="str">
        <x:v>ALKATRÉSZ</x:v>
      </x:c>
      <x:c t="str">
        <x:v>8590913886324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121.517.1</x:v>
      </x:c>
      <x:c t="str">
        <x:v>tartalék BRUCKNER öblítő elektronika piszoárhoz (121.405.1) </x:v>
      </x:c>
      <x:c t="str">
        <x:v>ALKATRÉSZ</x:v>
      </x:c>
      <x:c t="str">
        <x:v>8590913920240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121.518.1</x:v>
      </x:c>
      <x:c t="str">
        <x:v>tartalék BRUCKNER mágnesszelep (121.405.1) </x:v>
      </x:c>
      <x:c t="str">
        <x:v>ALKATRÉSZ</x:v>
      </x:c>
      <x:c t="str">
        <x:v>8590913920257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59000.0000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121.821.1</x:v>
      </x:c>
      <x:c t="str">
        <x:v>Tartalék nyomáscsökkentő szelep 121.537.1-hez </x:v>
      </x:c>
      <x:c t="str">
        <x:v>ALKATRÉSZ</x:v>
      </x:c>
      <x:c t="str">
        <x:v>8590913883637</x:v>
      </x:c>
      <x:c t="str">
        <x:v>db        </x:v>
      </x:c>
      <x:c t="str">
        <x:v>84819000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/>
      </x:c>
    </x:row>
    <x:row>
      <x:c t="str">
        <x:v>121.822.1</x:v>
      </x:c>
      <x:c t="str">
        <x:v>Tartalék elzáró szelep 121.537.1-hez </x:v>
      </x:c>
      <x:c t="str">
        <x:v>ALKATRÉSZ</x:v>
      </x:c>
      <x:c t="str">
        <x:v>8590913883644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121.823.1</x:v>
      </x:c>
      <x:c t="str">
        <x:v>Tartalék szenzor 121.537.1-hez </x:v>
      </x:c>
      <x:c t="str">
        <x:v>ALKATRÉSZ</x:v>
      </x:c>
      <x:c t="str">
        <x:v>8590913883651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6800.0000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12200.0000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15800.0000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7100.0000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121209140</x:v>
      </x:c>
      <x:c t="str">
        <x:v>BEMETA HOTEL Szappanadagoló, 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122-HH19</x:v>
      </x:c>
      <x:c t="str">
        <x:v>SOFIA tartalék zsanér BS122 ülőkéhez ( 2db )</x:v>
      </x:c>
      <x:c t="str">
        <x:v>ALKATRÉSZ</x:v>
      </x:c>
      <x:c t="str">
        <x:v>8590913950285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116000.0000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monoblokkos WC, alsó/hátsó kifolyású, ülőkével, öblítőmechanikával,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/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/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/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1314-94</x:v>
      </x:c>
      <x:c t="str">
        <x:v>tartalék üveg, 500x100x6mm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1.4500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131567031</x:v>
      </x:c>
      <x:c t="str">
        <x:v>BEMETA Tartalék WC-kefe nyél nélkül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3800.0000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7300.0000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7300.0000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131567239</x:v>
      </x:c>
      <x:c t="str">
        <x:v>BEMETA DARK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131567249</x:v>
      </x:c>
      <x:c t="str">
        <x:v>BEMETA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131567369</x:v>
      </x:c>
      <x:c t="str">
        <x:v>BEMETA tartalék pumpa 153209049-es termékhez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131567371</x:v>
      </x:c>
      <x:c t="str">
        <x:v>BEMETA tartalék pohár 153209049-es termékhez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980.0000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980.0000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7400.0000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8100.0000</x:v>
      </x:c>
      <x:c t="str">
        <x:v/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7400.0000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5700.0000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7700.0000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/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9700.0000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6100.0000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AQUALINE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AQUALINE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9500.0000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7400.0000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AQUALINE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9000.0000</x:v>
      </x:c>
      <x:c t="str">
        <x:v/>
      </x:c>
    </x:row>
    <x:row>
      <x:c t="str">
        <x:v>1319-83</x:v>
      </x:c>
      <x:c t="str">
        <x:v>AQUALINE papírtörlő adagoló, 260x360mm, szürke</x:v>
      </x:c>
      <x:c t="str">
        <x:v>AQUALINE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11000.0000</x:v>
      </x:c>
      <x:c t="str">
        <x:v/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/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1325-01</x:v>
      </x:c>
      <x:c t="str">
        <x:v>ASTOR duplafogas, króm</x:v>
      </x:c>
      <x:c t="str">
        <x:v>SAPHO</x:v>
      </x:c>
      <x:c t="str">
        <x:v>8590913832376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>kifutott</x:v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/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74182000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15600.0000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13200.0000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0.9400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13200.0000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13200.0000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13200.0000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19000.0000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0.5240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/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11200.0000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172000.0000</x:v>
      </x:c>
      <x:c t="str">
        <x:v/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0.4920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10400.0000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16800.0000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17800.0000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4500.0000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/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40000.0000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16200.0000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31500.0000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18800.0000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26000.0000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18200.0000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16400.0000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23400.0000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46000.0000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23400.0000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46000.0000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9400.0000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6400.0000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9400.0000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6400.0000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94032080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37500.0000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30500.0000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73249000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8200.0000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16400.0000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11200.0000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148312085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0.0210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1060.0000</x:v>
      </x:c>
      <x:c t="str">
        <x:v/>
      </x:c>
    </x:row>
    <x:row>
      <x:c t="str">
        <x:v>150.122.0</x:v>
      </x:c>
      <x:c t="str">
        <x:v>Tartalék Tömítéskészlet 1/2", 3/4" (4 db-os csomag) </x:v>
      </x:c>
      <x:c t="str">
        <x:v>ALKATRÉSZ</x:v>
      </x:c>
      <x:c t="str">
        <x:v>8590913945489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150.125.0</x:v>
      </x:c>
      <x:c t="str">
        <x:v>Tartalék Tömítéskészlet 5/4", 6/4", kúpos DN32, DN40, DN50 (10 db-os csomag) </x:v>
      </x:c>
      <x:c t="str">
        <x:v>ALKATRÉSZ</x:v>
      </x:c>
      <x:c t="str">
        <x:v>8590913945496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26000.0000</x:v>
      </x:c>
      <x:c t="str">
        <x:v/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8595581817786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Lefolyó tálka 65 mm, inox 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Lefolyó tálka 70 mm, inox 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/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/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0.0210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0.0170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0.0130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0.0750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0.0370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13200.0000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21400.0000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85098000</x:v>
      </x:c>
      <x:c t="n">
        <x:v>0.4930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8500.0000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74182000</x:v>
      </x:c>
      <x:c t="n">
        <x:v>0.5680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7200.0000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94032080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4200.0000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4850.0000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10200.0000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3600.0000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39249000</x:v>
      </x:c>
      <x:c t="n">
        <x:v>0.1080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0.0100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32500.0000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8694675071148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/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31500.0000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32500.0000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22800.0000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32500.0000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22800.0000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20800.0000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157104371</x:v>
      </x:c>
      <x:c t="str">
        <x:v>BEMETA ORGANIC fali törölközőtartó, 640x20x59mm, króm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0.2540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WC takaró rozetta, 110 mm, 25 mm 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0.2850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/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5700.0000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5000.0000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/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/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/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73249000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/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/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164929</x:v>
      </x:c>
      <x:c t="str">
        <x:v>SOUL Szappanadagoló, arany</x:v>
      </x:c>
      <x:c t="str">
        <x:v>SAPHO</x:v>
      </x:c>
      <x:c t="str">
        <x:v>8423561164929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kifutott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kifutott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/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/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/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/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/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0.0210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0.0260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/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1703-HH09</x:v>
      </x:c>
      <x:c t="str">
        <x:v>tartalék csavaros zsanér rozsdamentes acél, 2 db</x:v>
      </x:c>
      <x:c t="str">
        <x:v>ALKATRÉSZ</x:v>
      </x:c>
      <x:c t="str">
        <x:v>8590913909894</x:v>
      </x:c>
      <x:c t="str">
        <x:v>db        </x:v>
      </x:c>
      <x:c t="str">
        <x:v>73249000</x:v>
      </x:c>
      <x:c t="n">
        <x:v>0.0960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1703-HS05</x:v>
      </x:c>
      <x:c t="str">
        <x:v>tartalék csavaros zsanér rozsdamentes acél 2 db, régi típus</x:v>
      </x:c>
      <x:c t="str">
        <x:v>ALKATRÉSZ</x:v>
      </x:c>
      <x:c t="str">
        <x:v>8590913956591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1703-HS06</x:v>
      </x:c>
      <x:c t="str">
        <x:v>tartalék zsanérok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1716-01</x:v>
      </x:c>
      <x:c t="str">
        <x:v>tartalék gumibetét szifonhoz </x:v>
      </x:c>
      <x:c t="str">
        <x:v>ALKATRÉSZ</x:v>
      </x:c>
      <x:c t="str">
        <x:v>8590729001324</x:v>
      </x:c>
      <x:c t="str">
        <x:v>db        </x:v>
      </x:c>
      <x:c t="str">
        <x:v>39229000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1716B</x:v>
      </x:c>
      <x:c t="str">
        <x:v>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1722-01</x:v>
      </x:c>
      <x:c t="str">
        <x:v>Tartalék gravitációs bűzzár zuhanytálca szifonhoz, 90, extra alacsony </x:v>
      </x:c>
      <x:c t="str">
        <x:v>ALKATRÉSZ</x:v>
      </x:c>
      <x:c t="str">
        <x:v>8590913889905</x:v>
      </x:c>
      <x:c t="str">
        <x:v>db        </x:v>
      </x:c>
      <x:c t="str">
        <x:v>39229000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1722-02</x:v>
      </x:c>
      <x:c t="str">
        <x:v>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FLEXIA GEBERIT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FLEXIA GEBERIT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FLEXIA GEBERIT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FLEXIA GEBERIT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FLEXIA GEBERIT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FLEXIA GEBERIT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FLEXIA GEBERIT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FLEXIA GEBERIT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DIREKT és ORBIT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8000.0000</x:v>
      </x:c>
      <x:c t="str">
        <x:v/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/>
      </x:c>
    </x:row>
    <x:row>
      <x:c t="str">
        <x:v>1901</x:v>
      </x:c>
      <x:c t="str">
        <x:v>tartalék csavarok MDF/fa WC ülőkéhez (1705-)</x:v>
      </x:c>
      <x:c t="str">
        <x:v>ALKATRÉSZ</x:v>
      </x:c>
      <x:c t="str">
        <x:v>8590913803611</x:v>
      </x:c>
      <x:c t="str">
        <x:v>csomag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2450.0000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3850.0000</x:v>
      </x:c>
      <x:c t="str">
        <x:v/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59000.0000</x:v>
      </x:c>
      <x:c t="str">
        <x:v/>
      </x:c>
    </x:row>
    <x:row>
      <x:c t="str">
        <x:v>201.116.4</x:v>
      </x:c>
      <x:c t="str">
        <x:v>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32400.0000</x:v>
      </x:c>
      <x:c t="str">
        <x:v/>
      </x:c>
    </x:row>
    <x:row>
      <x:c t="str">
        <x:v>201.117.4</x:v>
      </x:c>
      <x:c t="str">
        <x:v>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30000.0000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/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25500.0000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35000.0000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20000.0000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35000.0000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20000.0000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/>
      </x:c>
    </x:row>
    <x:row>
      <x:c t="str">
        <x:v>2020BRO</x:v>
      </x:c>
      <x:c t="str">
        <x:v>REITANO ANTEA Sarokszelep 1/2"x308"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2021B</x:v>
      </x:c>
      <x:c t="str">
        <x:v>REITANO csere kartus, átmérő 40mm, alacsony magasság, 55053</x:v>
      </x:c>
      <x:c t="str">
        <x:v>ALKATRÉSZ</x:v>
      </x:c>
      <x:c t="str">
        <x:v>8590913944086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2028T</x:v>
      </x:c>
      <x:c t="str">
        <x:v>REITANO ANTEA termosztátos kartus SET041, SET046, SET045, SET047 és SET048 zuhanyoszlophoz</x:v>
      </x:c>
      <x:c t="str">
        <x:v>ALKATRÉSZ</x:v>
      </x:c>
      <x:c t="str">
        <x:v>8590913858956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33000.0000</x:v>
      </x:c>
      <x:c t="str">
        <x:v/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37000.0000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5.3520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65000.0000</x:v>
      </x:c>
      <x:c t="str">
        <x:v/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124000.0000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6700.0000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2121B</x:v>
      </x:c>
      <x:c t="str">
        <x:v>TRIUMPH tartalék kartus csaptelepekhez, 35mm</x:v>
      </x:c>
      <x:c t="str">
        <x:v>ALKATRÉSZ</x:v>
      </x:c>
      <x:c t="str">
        <x:v>8024587003317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3600.0000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8700.0000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6700.0000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6700.0000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6800.0000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6800.0000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223570</x:v>
      </x:c>
      <x:c t="str">
        <x:v>Inox csavar M6x80, króm 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/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16900.0000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9000.0000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9000.0000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4900.0000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8000.0000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9200.0000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14600.0000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17900.0000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21300.0000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2200.0000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/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/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2323</x:v>
      </x:c>
      <x:c t="str">
        <x:v>tartalék kartus 5802/S, 5802L/S,5803/S-hoz </x:v>
      </x:c>
      <x:c t="str">
        <x:v>ALKATRÉSZ</x:v>
      </x:c>
      <x:c t="str">
        <x:v>8590913858963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9000.0000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0.7290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8590913944475</x:v>
      </x:c>
      <x:c t="str">
        <x:v>db        </x:v>
      </x:c>
      <x:c t="str">
        <x:v>74182000</x:v>
      </x:c>
      <x:c t="n">
        <x:v>0.7290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0.6080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18300.0000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2525</x:v>
      </x:c>
      <x:c t="str">
        <x:v>REITANO RHAPSODY csere kartus 5512 </x:v>
      </x:c>
      <x:c t="str">
        <x:v>ALKATRÉSZ</x:v>
      </x:c>
      <x:c t="str">
        <x:v>8590913951336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/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/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/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/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120x100x4cm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0.3860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0.5020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/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2727</x:v>
      </x:c>
      <x:c t="str">
        <x:v>REITANO tartalék kartus DEVIN2, DEVIN4, DEVIN5, DEVIN10 </x:v>
      </x:c>
      <x:c t="str">
        <x:v>ALKATRÉSZ</x:v>
      </x:c>
      <x:c t="str">
        <x:v>8590913858970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11100.0000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/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/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/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2828A</x:v>
      </x:c>
      <x:c t="str">
        <x:v>REITANO kartus, 35mm</x:v>
      </x:c>
      <x:c t="str">
        <x:v>ALKATRÉSZ</x:v>
      </x:c>
      <x:c t="str">
        <x:v>8590913880520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4220.0000</x:v>
      </x:c>
      <x:c t="str">
        <x:v/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25500.0000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25500.0000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16200.0000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14400.0000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16200.0000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65000.0000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69000.0000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50000.0000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18200.0000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24400.0000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28000.0000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30500.0000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23200.0000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95000.0000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106000.0000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110000.0000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124000.0000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83024190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102000.0000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59000.0000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97000.0000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65000.0000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88000.0000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16600.0000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124000.0000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93000.0000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93000.0000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7600.0000</x:v>
      </x:c>
      <x:c t="str">
        <x:v/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/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/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/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73249000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84818011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3072.618</x:v>
      </x:c>
      <x:c t="str">
        <x:v>perlátor, F22x1, króm (1105-67-hez) </x:v>
      </x:c>
      <x:c t="str">
        <x:v>ALKATRÉSZ</x:v>
      </x:c>
      <x:c t="str">
        <x:v>8590913862816</x:v>
      </x:c>
      <x:c t="str">
        <x:v>db        </x:v>
      </x:c>
      <x:c t="str">
        <x:v>73249000</x:v>
      </x:c>
      <x:c t="n">
        <x:v>0.0340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3076.300</x:v>
      </x:c>
      <x:c t="str">
        <x:v>külső menetes perlátor, M16x1, króm (SM25)</x:v>
      </x:c>
      <x:c t="str">
        <x:v>ALKATRÉSZ</x:v>
      </x:c>
      <x:c t="str">
        <x:v>8590913861000</x:v>
      </x:c>
      <x:c t="str">
        <x:v>db        </x:v>
      </x:c>
      <x:c t="str">
        <x:v>84819000</x:v>
      </x:c>
      <x:c t="n">
        <x:v>0.2500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>kifutott</x:v>
      </x:c>
    </x:row>
    <x:row>
      <x:c t="str">
        <x:v>307A-08</x:v>
      </x:c>
      <x:c t="str">
        <x:v>POLYSAN Tömítő szilikon profil üveg és fal közé, 2000 mm, 8mm-es üveghez</x:v>
      </x:c>
      <x:c t="str">
        <x:v>ALKATRÉSZ</x:v>
      </x:c>
      <x:c t="str">
        <x:v>8590729052715</x:v>
      </x:c>
      <x:c t="str">
        <x:v>db        </x:v>
      </x:c>
      <x:c t="str">
        <x:v>40169300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 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 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 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309B5-08</x:v>
      </x:c>
      <x:c t="str">
        <x:v>POLYSAN Tömítő szilikon profil nyíló és fix üveg közé, 2000 mm, 8mm-es üveghez</x:v>
      </x:c>
      <x:c t="str">
        <x:v>ALKATRÉSZ</x:v>
      </x:c>
      <x:c t="str">
        <x:v>8590729052692</x:v>
      </x:c>
      <x:c t="str">
        <x:v>db        </x:v>
      </x:c>
      <x:c t="str">
        <x:v>40169300</x:v>
      </x:c>
      <x:c t="n">
        <x:v>0.5410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309D-06</x:v>
      </x:c>
      <x:c t="str">
        <x:v>POLYSAN Tömítő szilikon profil üvegajtó alsó élére 1000 mm 6 mm-es üveghez</x:v>
      </x:c>
      <x:c t="str">
        <x:v>ALKATRÉSZ</x:v>
      </x:c>
      <x:c t="str">
        <x:v>8590729052708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309D-08</x:v>
      </x:c>
      <x:c t="str">
        <x:v>POLYSAN Tömítő szilikon profil üvegajtó alsó élére 1000 mm 8 mm-es üveghez</x:v>
      </x:c>
      <x:c t="str">
        <x:v>ALKATRÉSZ</x:v>
      </x:c>
      <x:c t="str">
        <x:v>8590729052722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/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2550.0000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73269098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73269098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1800.0000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1800.0000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2050.0000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980.0000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2050.0000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2500.0000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3200.0000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1320.0000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68000.0000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93000.0000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91000.0000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/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114000.0000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350.124.1</x:v>
      </x:c>
      <x:c t="str">
        <x:v>tartalék kartus, 35mm</x:v>
      </x:c>
      <x:c t="str">
        <x:v>ALKATRÉSZ</x:v>
      </x:c>
      <x:c t="str">
        <x:v>8590913884948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350.235.1</x:v>
      </x:c>
      <x:c t="str">
        <x:v>Tartalék kartus, 35mm</x:v>
      </x:c>
      <x:c t="str">
        <x:v>ALKATRÉSZ</x:v>
      </x:c>
      <x:c t="str">
        <x:v>8590913884931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1030.0000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/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33500.0000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52000.0000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160000.0000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160000.0000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126000.0000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214000.0000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255000.0000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45000.0000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35CAI025</x:v>
      </x:c>
      <x:c t="str">
        <x:v>ESPADA KATANA tartalék kartus </x:v>
      </x:c>
      <x:c t="str">
        <x:v>ALKATRÉSZ</x:v>
      </x:c>
      <x:c t="str">
        <x:v>8590913816284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8200.0000</x:v>
      </x:c>
      <x:c t="str">
        <x:v/>
      </x:c>
    </x:row>
    <x:row>
      <x:c t="str">
        <x:v>35CAI026</x:v>
      </x:c>
      <x:c t="str">
        <x:v>Tartalék KEROX kartus 25mm, alacsony </x:v>
      </x:c>
      <x:c t="str">
        <x:v>ALKATRÉSZ</x:v>
      </x:c>
      <x:c t="str">
        <x:v>8590913948756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35CAI031</x:v>
      </x:c>
      <x:c t="str">
        <x:v>Tartalék KEROX kartus 42mm </x:v>
      </x:c>
      <x:c t="str">
        <x:v>ALKATRÉSZ</x:v>
      </x:c>
      <x:c t="str">
        <x:v>8590913948763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83025000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83025000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94032080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880.0000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/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44219910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40015</x:v>
      </x:c>
      <x:c t="str">
        <x:v>AQUALINE UAK14 csavar tiplivel, kiegészítőkhöz, 10x120</x:v>
      </x:c>
      <x:c t="str">
        <x:v>ALKATRÉSZ</x:v>
      </x:c>
      <x:c t="str">
        <x:v>8590913843242</x:v>
      </x:c>
      <x:c t="str">
        <x:v>csomag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40016</x:v>
      </x:c>
      <x:c t="str">
        <x:v>csavarkészlet konzol rögzítéshez </x:v>
      </x:c>
      <x:c t="str">
        <x:v>ALKATRÉSZ</x:v>
      </x:c>
      <x:c t="str">
        <x:v>8590913883767</x:v>
      </x:c>
      <x:c t="str">
        <x:v>csomag    </x:v>
      </x:c>
      <x:c t="str">
        <x:v>73181290</x:v>
      </x:c>
      <x:c t="n">
        <x:v>0.0220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490.0000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40028</x:v>
      </x:c>
      <x:c t="str">
        <x:v>AQUALINE MAK10 WC rögzítő szett, csavar 6x50, fehér</x:v>
      </x:c>
      <x:c t="str">
        <x:v>ALKATRÉSZ</x:v>
      </x:c>
      <x:c t="str">
        <x:v>8590285291726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230.0000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122000.0000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158000.0000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405.124.1</x:v>
      </x:c>
      <x:c t="str">
        <x:v>Tartalék kartus, 40mm</x:v>
      </x:c>
      <x:c t="str">
        <x:v>ALKATRÉSZ</x:v>
      </x:c>
      <x:c t="str">
        <x:v>8590913884962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405.235.1</x:v>
      </x:c>
      <x:c t="str">
        <x:v>Tartalék kartus, 40mm</x:v>
      </x:c>
      <x:c t="str">
        <x:v>ALKATRÉSZ</x:v>
      </x:c>
      <x:c t="str">
        <x:v>8590913884955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/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/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424.070.2</x:v>
      </x:c>
      <x:c t="str">
        <x:v>Tartalék zuhanyfej 424.070.1-hez </x:v>
      </x:c>
      <x:c t="str">
        <x:v>ALKATRÉSZ</x:v>
      </x:c>
      <x:c t="str">
        <x:v>8590913918605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/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28.8000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90x70x4cm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/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100x80x4cm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ExtraGlaze,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46080726</x:v>
      </x:c>
      <x:c t="str">
        <x:v>GSI EXTRA FLAT zuhanytálca, ExtraGlaze,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214000.0000</x:v>
      </x:c>
      <x:c t="str">
        <x:v/>
      </x:c>
    </x:row>
    <x:row>
      <x:c t="str">
        <x:v>46080809</x:v>
      </x:c>
      <x:c t="str">
        <x:v>GSI EXTRA FLAT zuhanytálca, ExtraGlaze,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46080826</x:v>
      </x:c>
      <x:c t="str">
        <x:v>GSI EXTRA FLAT zuhanytálca, ExtraGlaze,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46090709</x:v>
      </x:c>
      <x:c t="str">
        <x:v>GSI EXTRA FLAT zuhanytálca, ExtraGlaze,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46090726</x:v>
      </x:c>
      <x:c t="str">
        <x:v>GSI EXTRA FLAT zuhanytálca, ExtraGlaze,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229000.0000</x:v>
      </x:c>
      <x:c t="str">
        <x:v/>
      </x:c>
    </x:row>
    <x:row>
      <x:c t="str">
        <x:v>46090809</x:v>
      </x:c>
      <x:c t="str">
        <x:v>GSI EXTRA FLAT zuhanytálca, ExtraGlaze,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46090826</x:v>
      </x:c>
      <x:c t="str">
        <x:v>GSI EXTRA FLAT zuhanytálca, ExtraGlaze,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259000.0000</x:v>
      </x:c>
      <x:c t="str">
        <x:v/>
      </x:c>
    </x:row>
    <x:row>
      <x:c t="str">
        <x:v>46090909</x:v>
      </x:c>
      <x:c t="str">
        <x:v>GSI EXTRA FLAT zuhanytálca, ExtraGlaze,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46090926</x:v>
      </x:c>
      <x:c t="str">
        <x:v>GSI EXTRA FLAT zuhanytálca, ExtraGlaze,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284000.0000</x:v>
      </x:c>
      <x:c t="str">
        <x:v/>
      </x:c>
    </x:row>
    <x:row>
      <x:c t="str">
        <x:v>46100709</x:v>
      </x:c>
      <x:c t="str">
        <x:v>GSI EXTRA FLAT zuhanytálca, ExtraGlaze,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46100726</x:v>
      </x:c>
      <x:c t="str">
        <x:v>GSI EXTRA FLAT zuhanytálca, ExtraGlaze,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249000.0000</x:v>
      </x:c>
      <x:c t="str">
        <x:v/>
      </x:c>
    </x:row>
    <x:row>
      <x:c t="str">
        <x:v>46100809</x:v>
      </x:c>
      <x:c t="str">
        <x:v>GSI EXTRA FLAT zuhanytálca, ExtraGlaze,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46100826</x:v>
      </x:c>
      <x:c t="str">
        <x:v>GSI EXTRA FLAT zuhanytálca, ExtraGlaze,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289000.0000</x:v>
      </x:c>
      <x:c t="str">
        <x:v/>
      </x:c>
    </x:row>
    <x:row>
      <x:c t="str">
        <x:v>46101009</x:v>
      </x:c>
      <x:c t="str">
        <x:v>GSI EXTRA FLAT zuhanytálca, ExtraGlaze,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46101026</x:v>
      </x:c>
      <x:c t="str">
        <x:v>GSI EXTRA FLAT zuhanytálca, ExtraGlaze,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359000.0000</x:v>
      </x:c>
      <x:c t="str">
        <x:v/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ExtraGlaze,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46120726</x:v>
      </x:c>
      <x:c t="str">
        <x:v>GSI EXTRA FLAT zuhanytálca, ExtraGlaze,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46120809</x:v>
      </x:c>
      <x:c t="str">
        <x:v>GSI EXTRA FLAT zuhanytálca, ExtraGlaze,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46120826</x:v>
      </x:c>
      <x:c t="str">
        <x:v>GSI EXTRA FLAT zuhanytálca, ExtraGlaze,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46120909</x:v>
      </x:c>
      <x:c t="str">
        <x:v>GSI EXTRA FLAT zuhanytálca, ExtraGlaze,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46120926</x:v>
      </x:c>
      <x:c t="str">
        <x:v>GSI EXTRA FLAT zuhanytálca, ExtraGlaze,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389000.0000</x:v>
      </x:c>
      <x:c t="str">
        <x:v/>
      </x:c>
    </x:row>
    <x:row>
      <x:c t="str">
        <x:v>46140709</x:v>
      </x:c>
      <x:c t="str">
        <x:v>GSI EXTRA FLAT zuhanytálca, ExtraGlaze,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46140726</x:v>
      </x:c>
      <x:c t="str">
        <x:v>GSI EXTRA FLAT zuhanytálca, ExtraGlaze,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354000.0000</x:v>
      </x:c>
      <x:c t="str">
        <x:v/>
      </x:c>
    </x:row>
    <x:row>
      <x:c t="str">
        <x:v>46140809</x:v>
      </x:c>
      <x:c t="str">
        <x:v>GSI EXTRA FLAT zuhanytálca, ExtraGlaze,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46140826</x:v>
      </x:c>
      <x:c t="str">
        <x:v>GSI EXTRA FLAT zuhanytálca, ExtraGlaze,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404000.0000</x:v>
      </x:c>
      <x:c t="str">
        <x:v/>
      </x:c>
    </x:row>
    <x:row>
      <x:c t="str">
        <x:v>46160709</x:v>
      </x:c>
      <x:c t="str">
        <x:v>GSI EXTRA FLAT zuhanytálca, ExtraGlaze,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/>
      </x:c>
    </x:row>
    <x:row>
      <x:c t="str">
        <x:v>46160726</x:v>
      </x:c>
      <x:c t="str">
        <x:v>GSI EXTRA FLAT zuhanytálca, ExtraGlaze,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46160809</x:v>
      </x:c>
      <x:c t="str">
        <x:v>GSI EXTRA FLAT zuhanytálca, ExtraGlaze,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46160826</x:v>
      </x:c>
      <x:c t="str">
        <x:v>GSI EXTRA FLAT zuhanytálca, ExtraGlaze,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544000.0000</x:v>
      </x:c>
      <x:c t="str">
        <x:v/>
      </x:c>
    </x:row>
    <x:row>
      <x:c t="str">
        <x:v>46170709</x:v>
      </x:c>
      <x:c t="str">
        <x:v>GSI EXTRA FLAT zuhanytálca, ExtraGlaze,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424000.0000</x:v>
      </x:c>
      <x:c t="str">
        <x:v/>
      </x:c>
    </x:row>
    <x:row>
      <x:c t="str">
        <x:v>46170726</x:v>
      </x:c>
      <x:c t="str">
        <x:v>GSI EXTRA FLAT zuhanytálca, ExtraGlaze,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504000.0000</x:v>
      </x:c>
      <x:c t="str">
        <x:v/>
      </x:c>
    </x:row>
    <x:row>
      <x:c t="str">
        <x:v>46170809</x:v>
      </x:c>
      <x:c t="str">
        <x:v>GSI EXTRA FLAT zuhanytálca, ExtraGlaze,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474000.0000</x:v>
      </x:c>
      <x:c t="str">
        <x:v/>
      </x:c>
    </x:row>
    <x:row>
      <x:c t="str">
        <x:v>46170826</x:v>
      </x:c>
      <x:c t="str">
        <x:v>GSI EXTRA FLAT zuhanytálca, ExtraGlaze,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574000.0000</x:v>
      </x:c>
      <x:c t="str">
        <x:v/>
      </x:c>
    </x:row>
    <x:row>
      <x:c t="str">
        <x:v>46180809</x:v>
      </x:c>
      <x:c t="str">
        <x:v>GSI EXTRA FLAT zuhanytálca, ExtraGlaze,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524000.0000</x:v>
      </x:c>
      <x:c t="str">
        <x:v/>
      </x:c>
    </x:row>
    <x:row>
      <x:c t="str">
        <x:v>46180826</x:v>
      </x:c>
      <x:c t="str">
        <x:v>GSI EXTRA FLAT zuhanytálca, ExtraGlaze,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629000.0000</x:v>
      </x:c>
      <x:c t="str">
        <x:v/>
      </x:c>
    </x:row>
    <x:row>
      <x:c t="str">
        <x:v>46180909</x:v>
      </x:c>
      <x:c t="str">
        <x:v>GSI EXTRA FLAT zuhanytálca, ExtraGlaze,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46180926</x:v>
      </x:c>
      <x:c t="str">
        <x:v>GSI EXTRA FLAT zuhanytálca, ExtraGlaze,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734000.0000</x:v>
      </x:c>
      <x:c t="str">
        <x:v/>
      </x:c>
    </x:row>
    <x:row>
      <x:c t="str">
        <x:v>46200809</x:v>
      </x:c>
      <x:c t="str">
        <x:v>GSI EXTRA FLAT zuhanytálca, ExtraGlaze,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609000.0000</x:v>
      </x:c>
      <x:c t="str">
        <x:v/>
      </x:c>
    </x:row>
    <x:row>
      <x:c t="str">
        <x:v>46200826</x:v>
      </x:c>
      <x:c t="str">
        <x:v>GSI EXTRA FLAT zuhanytálca, ExtraGlaze,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729000.0000</x:v>
      </x:c>
      <x:c t="str">
        <x:v/>
      </x:c>
    </x:row>
    <x:row>
      <x:c t="str">
        <x:v>46200909</x:v>
      </x:c>
      <x:c t="str">
        <x:v>GSI EXTRA FLAT zuhanytálca, ExtraGlaze,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669000.0000</x:v>
      </x:c>
      <x:c t="str">
        <x:v/>
      </x:c>
    </x:row>
    <x:row>
      <x:c t="str">
        <x:v>46200926</x:v>
      </x:c>
      <x:c t="str">
        <x:v>GSI EXTRA FLAT zuhanytálca, ExtraGlaze,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799000.0000</x:v>
      </x:c>
      <x:c t="str">
        <x:v/>
      </x:c>
    </x:row>
    <x:row>
      <x:c t="str">
        <x:v>46201009</x:v>
      </x:c>
      <x:c t="str">
        <x:v>GSI EXTRA FLAT zuhanytálca, ExtraGlaze,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/>
      </x:c>
    </x:row>
    <x:row>
      <x:c t="str">
        <x:v>46201026</x:v>
      </x:c>
      <x:c t="str">
        <x:v>GSI EXTRA FLAT zuhanytálca, ExtraGlaze,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110x80x4cm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ExtraGlaze, 80x80x4cm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47090711</x:v>
      </x:c>
      <x:c t="str">
        <x:v>GSI EXTRA FLAT zuhanytálca, ExtraGlaze, 90x70x4cm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47090911</x:v>
      </x:c>
      <x:c t="str">
        <x:v>GSI EXTRA FLAT zuhanytálca, ExtraGlaze, 90x90x4cm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47100711</x:v>
      </x:c>
      <x:c t="str">
        <x:v>GSI EXTRA FLAT zuhanytálca, ExtraGlaze, 100x70x4cm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47100811</x:v>
      </x:c>
      <x:c t="str">
        <x:v>GSI EXTRA FLAT zuhanytálca, ExtraGlaze, 100x80x4cm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ExtraGlaze, 120x70x4cm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47120811</x:v>
      </x:c>
      <x:c t="str">
        <x:v>GSI EXTRA FLAT zuhanytálca, ExtraGlaze, 120x80x4cm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47140711</x:v>
      </x:c>
      <x:c t="str">
        <x:v>GSI EXTRA FLAT zuhanytálca, ExtraGlaze, 140x70x4cm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47140811</x:v>
      </x:c>
      <x:c t="str">
        <x:v>GSI EXTRA FLAT zuhanytálca, ExtraGlaze, 140x80x4cm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45.5000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120x70x4cm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120x80x4cm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/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120x90x4cm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501821</x:v>
      </x:c>
      <x:c t="str">
        <x:v>Progresszív kartus, átm:40mm</x:v>
      </x:c>
      <x:c t="str">
        <x:v>ALKATRÉSZ</x:v>
      </x:c>
      <x:c t="str">
        <x:v>8590913871290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12770.0000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26000.0000</x:v>
      </x:c>
      <x:c t="n">
        <x:v>28500.0000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34000.0000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/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100x90x4cm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40000.0000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18600.0000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52031</x:v>
      </x:c>
      <x:c t="str">
        <x:v>AQUALINE 35 zuhanycsaptelep,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18600.0000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10200.0000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16400.0000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521231</x:v>
      </x:c>
      <x:c t="str">
        <x:v>Tartalék kartus 25mm, (WD002, WD006) </x:v>
      </x:c>
      <x:c t="str">
        <x:v>ALKATRÉSZ</x:v>
      </x:c>
      <x:c t="str">
        <x:v>8590913919992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12500.0000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/>
      </x:c>
    </x:row>
    <x:row>
      <x:c t="str">
        <x:v>52129</x:v>
      </x:c>
      <x:c t="str">
        <x:v>AQUALINE 35 zuhanycsaptelep,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52131</x:v>
      </x:c>
      <x:c t="str">
        <x:v>AQUALINE mosogató-csaptelep, 100mm, króm</x:v>
      </x:c>
      <x:c t="str">
        <x:v>AQUALINE</x:v>
      </x:c>
      <x:c t="str">
        <x:v>8590913909559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16400.0000</x:v>
      </x:c>
      <x:c t="str">
        <x:v>kifutott</x:v>
      </x:c>
    </x:row>
    <x:row>
      <x:c t="str">
        <x:v>52133</x:v>
      </x:c>
      <x:c t="str">
        <x:v>AQUALINE 40 mosogató 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/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50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24000.0000</x:v>
      </x:c>
      <x:c t="n">
        <x:v>31500.0000</x:v>
      </x:c>
      <x:c t="str">
        <x:v/>
      </x:c>
    </x:row>
    <x:row>
      <x:c t="str">
        <x:v>521431</x:v>
      </x:c>
      <x:c t="str">
        <x:v>Tartalék Kartus 25mm </x:v>
      </x:c>
      <x:c t="str">
        <x:v>ALKATRÉSZ</x:v>
      </x:c>
      <x:c t="str">
        <x:v>8590913932359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2950.0000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0.0490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521840</x:v>
      </x:c>
      <x:c t="str">
        <x:v>tartalék kartus, átm:40mm</x:v>
      </x:c>
      <x:c t="str">
        <x:v>ALKATRÉSZ</x:v>
      </x:c>
      <x:c t="str">
        <x:v>8590913921087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33000.0000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3350.0000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zuhanycsaptelep, mozgatható kifolyóval és orvosi karral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18700.0000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7400.0000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8590913931666</x:v>
      </x:c>
      <x:c t="str">
        <x:v>db        </x:v>
      </x:c>
      <x:c t="str">
        <x:v>70139900</x:v>
      </x:c>
      <x:c t="n">
        <x:v>0.0500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/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/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/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/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/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121900.0000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149750.0000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149450.0000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/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41000.0000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/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/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40000.0000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/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/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21500.0000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8020090016202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110x90x4cm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16500.0000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18000.0000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8600.0000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9000.0000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600251</x:v>
      </x:c>
      <x:c t="str">
        <x:v>ANTIK Tartalék szerelőkészlet AN320 wc-hez és AN510 bidéhez </x:v>
      </x:c>
      <x:c t="str">
        <x:v>ALKATRÉSZ</x:v>
      </x:c>
      <x:c t="str">
        <x:v>8590913951251</x:v>
      </x:c>
      <x:c t="str">
        <x:v>db        </x:v>
      </x:c>
      <x:c t="str">
        <x:v>73181290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35900.0000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22300.0000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24700.0000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/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25200.0000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/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27200.0000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/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29100.0000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34900.0000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601926</x:v>
      </x:c>
      <x:c t="str">
        <x:v>GLANC Tartalék szerelőkészlet GC321 wc-hez és GC510 bidéhez </x:v>
      </x:c>
      <x:c t="str">
        <x:v>ALKATRÉSZ</x:v>
      </x:c>
      <x:c t="str">
        <x:v>8590913951268</x:v>
      </x:c>
      <x:c t="str">
        <x:v>db        </x:v>
      </x:c>
      <x:c t="str">
        <x:v>73181290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0.9620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1.0530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612.139.3</x:v>
      </x:c>
      <x:c t="str">
        <x:v>Tartalék zuhanytartó 612.139.1-hez </x:v>
      </x:c>
      <x:c t="str">
        <x:v>ALKATRÉSZ</x:v>
      </x:c>
      <x:c t="str">
        <x:v>8590913950124</x:v>
      </x:c>
      <x:c t="str">
        <x:v>db        </x:v>
      </x:c>
      <x:c t="str">
        <x:v>39249000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8003341062548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90x80x4cm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>kifutott: 2024.03</x:v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/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/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/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4400.0000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4400.0000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60.0000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8003341152874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8003341152904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/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/>
      </x:c>
    </x:row>
    <x:row>
      <x:c t="str">
        <x:v>6963.301.8</x:v>
      </x:c>
      <x:c t="str">
        <x:v>ESSEFLOW nerezový sprchový kanálek s roštem, 910x60x80 mm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/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/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/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/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100x70x4cm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/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71673-10</x:v>
      </x:c>
      <x:c t="str">
        <x:v>tartalék szifon padlóösszefolyóhoz </x:v>
      </x:c>
      <x:c t="str">
        <x:v>ALKATRÉSZ</x:v>
      </x:c>
      <x:c t="str">
        <x:v>8590913889943</x:v>
      </x:c>
      <x:c t="str">
        <x:v>db        </x:v>
      </x:c>
      <x:c t="str">
        <x:v>73249000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71673-12</x:v>
      </x:c>
      <x:c t="str">
        <x:v>tartalék szifon padlóösszefolyóhoz </x:v>
      </x:c>
      <x:c t="str">
        <x:v>ALKATRÉSZ</x:v>
      </x:c>
      <x:c t="str">
        <x:v>8590913889950</x:v>
      </x:c>
      <x:c t="str">
        <x:v>db        </x:v>
      </x:c>
      <x:c t="str">
        <x:v>73249000</x:v>
      </x:c>
      <x:c t="n">
        <x:v>0.1130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/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/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/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/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/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/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/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/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/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/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/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/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/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72825.21</x:v>
      </x:c>
      <x:c t="str">
        <x:v>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72825.31</x:v>
      </x:c>
      <x:c t="str">
        <x:v>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72830B</x:v>
      </x:c>
      <x:c t="str">
        <x:v>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/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25000.0000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13800.0000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/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5907709195110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/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/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38.7000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42.2000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51.8000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757293</x:v>
      </x:c>
      <x:c t="str">
        <x:v>KERASAN WALDORF, RETRO vízbekötés felső tartályhoz, bronz</x:v>
      </x:c>
      <x:c t="str">
        <x:v>ALKATRÉSZ</x:v>
      </x:c>
      <x:c t="str">
        <x:v>8056093917437</x:v>
      </x:c>
      <x:c t="str">
        <x:v>db        </x:v>
      </x:c>
      <x:c t="str">
        <x:v>73249000</x:v>
      </x:c>
      <x:c t="n">
        <x:v>0.5000</x:v>
      </x:c>
      <x:c t="str">
        <x:v>NDSIFONERIA BR</x:v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/>
      </x:c>
      <x:c t="str">
        <x:v/>
      </x:c>
      <x:c t="n">
        <x:v>0.0000</x:v>
      </x:c>
      <x:c t="n">
        <x:v>549000.0000</x:v>
      </x:c>
      <x:c t="str">
        <x:v/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13.1000</x:v>
      </x:c>
      <x:c t="str">
        <x:v/>
      </x:c>
      <x:c t="str">
        <x:v/>
      </x:c>
      <x:c t="str">
        <x:v/>
      </x:c>
      <x:c t="n">
        <x:v>0.0000</x:v>
      </x:c>
      <x:c t="n">
        <x:v>279000.0000</x:v>
      </x:c>
      <x:c t="str">
        <x:v/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/>
      </x:c>
      <x:c t="str">
        <x:v/>
      </x:c>
      <x:c t="n">
        <x:v>0.0000</x:v>
      </x:c>
      <x:c t="n">
        <x:v>324000.0000</x:v>
      </x:c>
      <x:c t="str">
        <x:v/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>kifutott</x:v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>kifutott</x:v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78115</x:v>
      </x:c>
      <x:c t="str">
        <x:v>tartalék VARESA lefolyótakaró </x:v>
      </x:c>
      <x:c t="str">
        <x:v>ALKATRÉSZ</x:v>
      </x:c>
      <x:c t="str">
        <x:v>8590729055952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/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/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541000.0000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/>
      </x:c>
    </x:row>
    <x:row>
      <x:c t="str">
        <x:v>811113</x:v>
      </x:c>
      <x:c t="str">
        <x:v>KERASAN túlfolyó takaróelem, o24mm, bronz </x:v>
      </x:c>
      <x:c t="str">
        <x:v>ALKATRÉSZ</x:v>
      </x:c>
      <x:c t="str">
        <x:v>8590913925818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/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/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/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21.3600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8627111</x:v>
      </x:c>
      <x:c t="str">
        <x:v>GSI NORM kerámia duplamosdó, ExtraGlaze, 125x50cm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/>
      </x:c>
    </x:row>
    <x:row>
      <x:c t="str">
        <x:v>863.002.2</x:v>
      </x:c>
      <x:c t="str">
        <x:v>BRUCKNER tartalék rozetta 863.002.1 csaptelephez </x:v>
      </x:c>
      <x:c t="str">
        <x:v>ALKATRÉSZ</x:v>
      </x:c>
      <x:c t="str">
        <x:v>8590913962349</x:v>
      </x:c>
      <x:c t="str">
        <x:v>db        </x:v>
      </x:c>
      <x:c t="str">
        <x:v>84818011</x:v>
      </x:c>
      <x:c t="n">
        <x:v>1.4870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24200.0000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8633111</x:v>
      </x:c>
      <x:c t="str">
        <x:v>GSI NORM kerámiamosdó, ExtraGlaze, 100x50cm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8634111</x:v>
      </x:c>
      <x:c t="str">
        <x:v>GSI NORM kerámiamosdó, ExtraGlaze, 80x50cm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8636111</x:v>
      </x:c>
      <x:c t="str">
        <x:v>GSI NORM kerámiamosdó, ExtraGlaze, 60x40cm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16.3000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8637111</x:v>
      </x:c>
      <x:c t="str">
        <x:v>GSI NORM kerámiamosdó, ExtraGlaze, 70x40cm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8638111</x:v>
      </x:c>
      <x:c t="str">
        <x:v>GSI NORM kerámiamosdó, ExtraGlaze, 50x40cm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18.8000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ExtraGlaze, 35x26cm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8685111</x:v>
      </x:c>
      <x:c t="str">
        <x:v>GSI NORM kerámiamosdó, ExtraGlaze, 42x34cm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24.2000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8731011</x:v>
      </x:c>
      <x:c t="str">
        <x:v>GSI CLASSIC mosdó, ExtraGlaze, furat nélkül, 60x46cm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Bidé 1 furattal, 37x54cm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ExtraGlaze, 3 furattal, 37x54cm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láb</x:v>
      </x:c>
      <x:c t="str">
        <x:v>láb</x:v>
      </x:c>
      <x:c t="n">
        <x:v>0.0000</x:v>
      </x:c>
      <x:c t="n">
        <x:v>73000.0000</x:v>
      </x:c>
      <x:c t="str">
        <x:v/>
      </x:c>
    </x:row>
    <x:row>
      <x:c t="str">
        <x:v>878011</x:v>
      </x:c>
      <x:c t="str">
        <x:v>GSI CLASSIC Öblítő tartály 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 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/>
      </x:c>
    </x:row>
    <x:row>
      <x:c t="str">
        <x:v>8787011</x:v>
      </x:c>
      <x:c t="str">
        <x:v>GSI CLASSIC mosdó, ExtraGlaze, furat nélkül, 75x50cm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/>
      </x:c>
      <x:c t="str">
        <x:v/>
      </x:c>
      <x:c t="n">
        <x:v>0.0000</x:v>
      </x:c>
      <x:c t="n">
        <x:v>145000.0000</x:v>
      </x:c>
      <x:c t="str">
        <x:v/>
      </x:c>
    </x:row>
    <x:row>
      <x:c t="str">
        <x:v>8788011</x:v>
      </x:c>
      <x:c t="str">
        <x:v>GSI CLASSIC mosdó, ExtraGlaze, furat nélkül, 90x50cm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/>
      </x:c>
      <x:c t="str">
        <x:v/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25.2000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8590913950247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/>
      </x:c>
      <x:c t="str">
        <x:v>db        </x:v>
      </x:c>
      <x:c t="str">
        <x:v/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259000.0000</x:v>
      </x:c>
      <x:c t="str">
        <x:v/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8826111</x:v>
      </x:c>
      <x:c t="str">
        <x:v>GSI PURA SLIM kerámiamosdó, 82x49cm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18.4000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186000.0000</x:v>
      </x:c>
      <x:c t="str">
        <x:v/>
      </x:c>
    </x:row>
    <x:row>
      <x:c t="str">
        <x:v>883411</x:v>
      </x:c>
      <x:c t="str">
        <x:v>GSI PURA kerámiamosdó, pultra helyezhető, 60x16x37cm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21.4000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1111000.0000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8953911</x:v>
      </x:c>
      <x:c t="str">
        <x:v>GSI KUBE X kerámiamosdó, 60x37cm, rektifikált,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32500.0000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28500.0000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9024211</x:v>
      </x:c>
      <x:c t="str">
        <x:v>GSI SAND kerámiamosdó, 2 csaplyukkal, 120x50cm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903611</x:v>
      </x:c>
      <x:c t="str">
        <x:v>GSI SAND kerámiamosdó, pultra helyezhető, 60x14x38cm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fehér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fehér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903911</x:v>
      </x:c>
      <x:c t="str">
        <x:v>GSI SAND kerámiamosdó, pultra helyezhető, átm:40x14cm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/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/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AQUALINE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5901487909020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178000.0000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307000.0000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/>
      </x:c>
      <x:c t="str">
        <x:v/>
      </x:c>
      <x:c t="n">
        <x:v>0.0000</x:v>
      </x:c>
      <x:c t="n">
        <x:v>279000.0000</x:v>
      </x:c>
      <x:c t="str">
        <x:v/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178000.0000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307000.0000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96000.0000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/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ExtraGlaze, Swirlflush, 35x52cm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8590913831591</x:v>
      </x:c>
      <x:c t="str">
        <x:v>db        </x:v>
      </x:c>
      <x:c t="str">
        <x:v>68109900</x:v>
      </x:c>
      <x:c t="n">
        <x:v>21.7900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914.820.1</x:v>
      </x:c>
      <x:c t="str">
        <x:v>tartalék kartus SIEGER csaptelephez </x:v>
      </x:c>
      <x:c t="str">
        <x:v>ALKATRÉSZ</x:v>
      </x:c>
      <x:c t="str">
        <x:v>8590913886485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2350.0000</x:v>
      </x:c>
      <x:c t="str">
        <x:v/>
      </x:c>
    </x:row>
    <x:row>
      <x:c t="str">
        <x:v>914.821.1</x:v>
      </x:c>
      <x:c t="str">
        <x:v>tartalék kartus SIEGER csaptelephez 914.002.1 and 914.010.1 </x:v>
      </x:c>
      <x:c t="str">
        <x:v>ALKATRÉSZ</x:v>
      </x:c>
      <x:c t="str">
        <x:v>8590913885020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/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/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/>
      </x:c>
    </x:row>
    <x:row>
      <x:c t="str">
        <x:v>91408</x:v>
      </x:c>
      <x:c t="str">
        <x:v>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/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96000.0000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/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24000.0000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340000.0000</x:v>
      </x:c>
      <x:c t="str">
        <x:v/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124000.0000</x:v>
      </x:c>
      <x:c t="str">
        <x:v/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130000.0000</x:v>
      </x:c>
      <x:c t="str">
        <x:v/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95000.0000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95000.0000</x:v>
      </x:c>
      <x:c t="str">
        <x:v/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132000.0000</x:v>
      </x:c>
      <x:c t="str">
        <x:v/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79000.0000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79000.0000</x:v>
      </x:c>
      <x:c t="str">
        <x:v/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113000.0000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113000.0000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138000.0000</x:v>
      </x:c>
      <x:c t="str">
        <x:v/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142000.0000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123000.0000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8590913960307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123000.0000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128000.0000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128000.0000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151000.0000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208000.0000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222000.0000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264000.0000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/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fali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941011</x:v>
      </x:c>
      <x:c t="str">
        <x:v>GSI KUBE X SWIRLFLUSH fali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159000.0000</x:v>
      </x:c>
      <x:c t="str">
        <x:v/>
      </x:c>
    </x:row>
    <x:row>
      <x:c t="str">
        <x:v>941026</x:v>
      </x:c>
      <x:c t="str">
        <x:v>GSI KUBE X SWIRLFLUSH fali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9422011</x:v>
      </x:c>
      <x:c t="str">
        <x:v>GSI KUBE X kerámiamosdó, ExtraGlaze, csaplyuk nélkül, 80x47cm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161000.0000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9422111</x:v>
      </x:c>
      <x:c t="str">
        <x:v>GSI KUBE X kerámiamosdó, ExtraGlaze, 80x47cm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9422311</x:v>
      </x:c>
      <x:c t="str">
        <x:v>GSI KUBE X kerámiamosdó, ExtraGlaze, 3 furattal, 80x47cm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94229011</x:v>
      </x:c>
      <x:c t="str">
        <x:v>GSI KUBE X kerámiamosdó, 80x47cm, rektifikált,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94229111</x:v>
      </x:c>
      <x:c t="str">
        <x:v>GSI KUBE X kerámiamosdó, 80x47cm, rektifikált,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94229311</x:v>
      </x:c>
      <x:c t="str">
        <x:v>GSI KUBE X kerámiamosdó, 80x47cm, rektifikált,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9423011</x:v>
      </x:c>
      <x:c t="str">
        <x:v>GSI KUBE X kerámiamosdó, ExtraGlaze, furat nélkül, 100x47cm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9423111</x:v>
      </x:c>
      <x:c t="str">
        <x:v>GSI KUBE X kerámiamosdó, ExtraGlaze, 100x47cm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187000.0000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9423211</x:v>
      </x:c>
      <x:c t="str">
        <x:v>GSI KUBE X kerámiamosdó, ExtraGlaze, 2 furattal, 100x47cm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187000.0000</x:v>
      </x:c>
      <x:c t="str">
        <x:v/>
      </x:c>
    </x:row>
    <x:row>
      <x:c t="str">
        <x:v>9423311</x:v>
      </x:c>
      <x:c t="str">
        <x:v>GSI KUBE X kerámiamosdó, ExtraGlaze,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187000.0000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329000.0000</x:v>
      </x:c>
      <x:c t="str">
        <x:v/>
      </x:c>
    </x:row>
    <x:row>
      <x:c t="str">
        <x:v>94239011</x:v>
      </x:c>
      <x:c t="str">
        <x:v>GSI KUBE X kerámiamosdó, 100x47cm, rektifikált,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329000.0000</x:v>
      </x:c>
      <x:c t="str">
        <x:v/>
      </x:c>
    </x:row>
    <x:row>
      <x:c t="str">
        <x:v>94239111</x:v>
      </x:c>
      <x:c t="str">
        <x:v>GSI KUBE X kerámiamosdó, 100x47cm, rektifikált,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94239211</x:v>
      </x:c>
      <x:c t="str">
        <x:v>GSI KUBE X kerámiamosdó, 100x47cm, rektifikált,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240000.0000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9424111</x:v>
      </x:c>
      <x:c t="str">
        <x:v>GSI KUBE X kerámiamosdó, ExtraGlaze, 120x47cm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248000.0000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9424211</x:v>
      </x:c>
      <x:c t="str">
        <x:v>GSI KUBE X kerámiamosdó, ExtraGlaze, 2 furattal, 120x47cm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248000.0000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240000.0000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94249011</x:v>
      </x:c>
      <x:c t="str">
        <x:v>GSI KUBE X kerámiamosdó, 120x47cm, rektifikált,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94249111</x:v>
      </x:c>
      <x:c t="str">
        <x:v>GSI KUBE X kerámiamosdó, 120x47cm, rektifikált,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94249211</x:v>
      </x:c>
      <x:c t="str">
        <x:v>GSI KUBE X kerámiamosdó, 120x47cm, rektifikált,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rektifikált,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286000.0000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295000.0000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286000.0000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94259011</x:v>
      </x:c>
      <x:c t="str">
        <x:v>GSI KUBE X dupla kerámiamosdó, 120x47cm, rektifikált,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94259111</x:v>
      </x:c>
      <x:c t="str">
        <x:v>GSI KUBE X dupla kerámiamosdó, 120x47cm, rektifikált,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94259311</x:v>
      </x:c>
      <x:c t="str">
        <x:v>GSI KUBE X dupla kerámiamosdó, 120x47cm, rektifikált,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108000.0000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9430011</x:v>
      </x:c>
      <x:c t="str">
        <x:v>GSI KUBE X kerámiamosdó, Extraglaze, 50x47cm, furat nélkül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92000.0000</x:v>
      </x:c>
      <x:c t="str">
        <x:v/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9430311</x:v>
      </x:c>
      <x:c t="str">
        <x:v>GSI KUBE X kerámiamosdó, Extraglaze, 50x47cm, 3 furattal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92000.0000</x:v>
      </x:c>
      <x:c t="str">
        <x:v/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94309011</x:v>
      </x:c>
      <x:c t="str">
        <x:v>GSI KUBE X kerámiamosdó, Extraglaze, csiszolt alsó szélekkel, 50x47cm, furat nélkül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114000.0000</x:v>
      </x:c>
      <x:c t="str">
        <x:v/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94309111</x:v>
      </x:c>
      <x:c t="str">
        <x:v>GSI KUBE X kerámiamosdó, 50x47cm, rektifikált,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111000.0000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94309311</x:v>
      </x:c>
      <x:c t="str">
        <x:v>GSI KUBE X kerámiamosdó, Extraglaze, csiszolt alsó szélekkel, 50x47cm, 3 furattal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114000.0000</x:v>
      </x:c>
      <x:c t="str">
        <x:v/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9431111</x:v>
      </x:c>
      <x:c t="str">
        <x:v>GSI KUBE X kerámiamosdó, ExtraGlaze, 60x47cm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94319011</x:v>
      </x:c>
      <x:c t="str">
        <x:v>GSI KUBE X kerámiamosdó, Extraglaze, csiszolt alsó szélekkel, 60x47cm, furat nélkül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94319109</x:v>
      </x:c>
      <x:c t="str">
        <x:v>GSI KUBE X kerámiamosdó, 60x47cm, rektifikált,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/>
      </x:c>
    </x:row>
    <x:row>
      <x:c t="str">
        <x:v>94319111</x:v>
      </x:c>
      <x:c t="str">
        <x:v>GSI KUBE X kerámiamosdó, ExtraGlaze, rektifikált, 60x47cm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120000.0000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94319311</x:v>
      </x:c>
      <x:c t="str">
        <x:v>GSI KUBE X kerámiamosdó, 60x47cm, rektifikált,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106000.0000</x:v>
      </x:c>
      <x:c t="str">
        <x:v/>
      </x:c>
    </x:row>
    <x:row>
      <x:c t="str">
        <x:v>9434111</x:v>
      </x:c>
      <x:c t="str">
        <x:v>GSI KUBE X kerámiamosdó, ExtraGlaze, 55x47cm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122000.0000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9438011</x:v>
      </x:c>
      <x:c t="str">
        <x:v>GSI KUBE X kerámiamosdó, Extraglaze, 60x47cm, furat nélkül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9438111</x:v>
      </x:c>
      <x:c t="str">
        <x:v>GSI KUBE X kerámiamosdó, Extraglaze, 60x47cm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9438311</x:v>
      </x:c>
      <x:c t="str">
        <x:v>GSI KUBE X kerámiamosdó, Extraglaze, 60x47cm, 3 furattal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94389111</x:v>
      </x:c>
      <x:c t="str">
        <x:v>GSI KUBE X kerámiamosdó, Extraglaze, csiszolt alsó szélekkel, 60x47cm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124000.0000</x:v>
      </x:c>
      <x:c t="str">
        <x:v/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9439011</x:v>
      </x:c>
      <x:c t="str">
        <x:v>GSI KUBE X kerámiamosdó, Extraglaze, 60x47cm, furat nélkül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9439111</x:v>
      </x:c>
      <x:c t="str">
        <x:v>GSI KUBE X kerámiamosdó, Extraglaze, 60x47cm,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9439311</x:v>
      </x:c>
      <x:c t="str">
        <x:v>GSI KUBE X kerámiamosdó, Extraglaze, 60x47cm, 3 furattal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94399111</x:v>
      </x:c>
      <x:c t="str">
        <x:v>GSI KUBE X kerámiamosdó, Extraglaze, csiszolt alsó szélekkel, 60x47cm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124000.0000</x:v>
      </x:c>
      <x:c t="str">
        <x:v/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9447011</x:v>
      </x:c>
      <x:c t="str">
        <x:v>GSI KUBE X kerámiamosdó, Extraglaze, 50x37cm, furat nélkül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9447111</x:v>
      </x:c>
      <x:c t="str">
        <x:v>GSI KUBE X kerámiamosdó, ExtraGlaze, 50x37cm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11.3000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101000.0000</x:v>
      </x:c>
      <x:c t="str">
        <x:v/>
      </x:c>
    </x:row>
    <x:row>
      <x:c t="str">
        <x:v>9447311</x:v>
      </x:c>
      <x:c t="str">
        <x:v>GSI KUBE X kerámiamosdó, Extraglaze, 50x37cm, 3 furattal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94479011</x:v>
      </x:c>
      <x:c t="str">
        <x:v>GSI KUBE X kerámiamosdó, Extraglaze, csiszolt alsó szélekkel, 50x37cm, furat nélkül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94479111</x:v>
      </x:c>
      <x:c t="str">
        <x:v>GSI KUBE X kerámiamosdó, 50x37cm, rektifikált,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126000.0000</x:v>
      </x:c>
      <x:c t="str">
        <x:v/>
      </x:c>
    </x:row>
    <x:row>
      <x:c t="str">
        <x:v>94479311</x:v>
      </x:c>
      <x:c t="str">
        <x:v>GSI KUBE X kerámiamosdó, Extraglaze, csiszolt alsó szélekkel, 50x37cm, 3 furattal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9451111</x:v>
      </x:c>
      <x:c t="str">
        <x:v>GSI KUBE X kerámiamosdó, ExtraGlaze, 100x47cm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>kifutott: 2024.03</x:v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45000.0000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339000.0000</x:v>
      </x:c>
      <x:c t="str">
        <x:v/>
      </x:c>
    </x:row>
    <x:row>
      <x:c t="str">
        <x:v>94519011</x:v>
      </x:c>
      <x:c t="str">
        <x:v>GSI KUBE X kerámiamosdó, Extraglaze, csiszolt alsó szélekkel, 100x47cm, furat nélkül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339000.0000</x:v>
      </x:c>
      <x:c t="str">
        <x:v/>
      </x:c>
    </x:row>
    <x:row>
      <x:c t="str">
        <x:v>94519111</x:v>
      </x:c>
      <x:c t="str">
        <x:v>GSI KUBE X kerámiamosdó, 100x47cm, rektifikált,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210000.0000</x:v>
      </x:c>
      <x:c t="str">
        <x:v/>
      </x:c>
    </x:row>
    <x:row>
      <x:c t="str">
        <x:v>94519311</x:v>
      </x:c>
      <x:c t="str">
        <x:v>GSI KUBE X kerámiamosdó, 100x47cm, rektifikált,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210000.0000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/>
      </x:c>
      <x:c t="str">
        <x:v/>
      </x:c>
      <x:c t="n">
        <x:v>0.0000</x:v>
      </x:c>
      <x:c t="n">
        <x:v>444000.0000</x:v>
      </x:c>
      <x:c t="str">
        <x:v/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265000.0000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265000.0000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31000.0000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31000.0000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/>
      </x:c>
      <x:c t="str">
        <x:v/>
      </x:c>
      <x:c t="n">
        <x:v>0.0000</x:v>
      </x:c>
      <x:c t="n">
        <x:v>484000.0000</x:v>
      </x:c>
      <x:c t="str">
        <x:v/>
      </x:c>
    </x:row>
    <x:row>
      <x:c t="str">
        <x:v>94529111</x:v>
      </x:c>
      <x:c t="str">
        <x:v>GSI KUBE X kerámiamosdó, 120x47cm, rektifikált,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302000.0000</x:v>
      </x:c>
      <x:c t="str">
        <x:v/>
      </x:c>
    </x:row>
    <x:row>
      <x:c t="str">
        <x:v>94529311</x:v>
      </x:c>
      <x:c t="str">
        <x:v>GSI KUBE X kerámiamosdó, 120x47cm, rektifikált,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302000.0000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9454011</x:v>
      </x:c>
      <x:c t="str">
        <x:v>GSI KUBE X kerámiamosdó, Extraglaze, 60x37cm, furat nélkül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9454111</x:v>
      </x:c>
      <x:c t="str">
        <x:v>GSI KUBE X kerámiamosdó, ExtraGlaze, 60x37cm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9454311</x:v>
      </x:c>
      <x:c t="str">
        <x:v>GSI KUBE X kerámiamosdó, Extraglaze, 60x37cm, 3 furattal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18800.0000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18800.0000</x:v>
      </x:c>
      <x:c t="str">
        <x:v/>
      </x:c>
    </x:row>
    <x:row>
      <x:c t="str">
        <x:v>94549011</x:v>
      </x:c>
      <x:c t="str">
        <x:v>GSI KUBE X kerámiamosdó, Extraglaze, csiszolt alsó szélekkel, 60x37cm, furat nélkül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94549111</x:v>
      </x:c>
      <x:c t="str">
        <x:v>GSI KUBE X kerámiamosdó, 60x37cm, rektifikált,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/>
      </x:c>
    </x:row>
    <x:row>
      <x:c t="str">
        <x:v>94549311</x:v>
      </x:c>
      <x:c t="str">
        <x:v>GSI KUBE X kerámiamosdó, Extraglaze, csiszolt alsó szélekkel, 60x37cm, 3 furattal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9455011</x:v>
      </x:c>
      <x:c t="str">
        <x:v>GSI KUBE X kerámiamosdó, Extraglaze, 70x37cm, furat nélkül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9455111</x:v>
      </x:c>
      <x:c t="str">
        <x:v>GSI KUBE X kerámiamosdó, ExtraGlaze, 70x37cm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125000.0000</x:v>
      </x:c>
      <x:c t="str">
        <x:v/>
      </x:c>
    </x:row>
    <x:row>
      <x:c t="str">
        <x:v>9455311</x:v>
      </x:c>
      <x:c t="str">
        <x:v>GSI KUBE X kerámiamosdó, Extraglaze, 70x37cm, 3 furattal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24000.0000</x:v>
      </x:c>
      <x:c t="str">
        <x:v/>
      </x:c>
    </x:row>
    <x:row>
      <x:c t="str">
        <x:v>94559011</x:v>
      </x:c>
      <x:c t="str">
        <x:v>GSI KUBE X kerámiamosdó, Extraglaze, csiszolt alsó szélekkel, 70x37cm, furat nélkül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94559111</x:v>
      </x:c>
      <x:c t="str">
        <x:v>GSI KUBE X kerámiamosdó, 70x37cm, rektifikált,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140000.0000</x:v>
      </x:c>
      <x:c t="str">
        <x:v/>
      </x:c>
    </x:row>
    <x:row>
      <x:c t="str">
        <x:v>94559311</x:v>
      </x:c>
      <x:c t="str">
        <x:v>GSI KUBE X kerámiamosdó, Extraglaze, csiszolt alsó szélekkel, 70x37cm, 3 furattal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9456011</x:v>
      </x:c>
      <x:c t="str">
        <x:v>GSI KUBE X kerámiamosdó, Extraglaze, 80x47cm, furat nélkül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9456111</x:v>
      </x:c>
      <x:c t="str">
        <x:v>GSI KUBE X kerámiamosdó, ExtraGlaze, 80x47cm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9456311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94569011</x:v>
      </x:c>
      <x:c t="str">
        <x:v>GSI KUBE X kerámiamosdó, Extraglaze, csiszolt alsó szélekkel, 80x47cm, furat nélkül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94569111</x:v>
      </x:c>
      <x:c t="str">
        <x:v>GSI KUBE X kerámiamosdó, 80x47cm,  rektifikált,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94569311</x:v>
      </x:c>
      <x:c t="str">
        <x:v>GSI KUBE X kerámiamosdó, 80x47cm,  rektifikált,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9457011</x:v>
      </x:c>
      <x:c t="str">
        <x:v>GSI KUBE X kerámiamosdó, Extraglaze, 80x47cm, furat nélkül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9457111</x:v>
      </x:c>
      <x:c t="str">
        <x:v>GSI KUBE X kerámiamosdó, ExtraGlaze, 80x47cm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9457311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94579011</x:v>
      </x:c>
      <x:c t="str">
        <x:v>GSI KUBE X kerámiamosdó, Extraglaze, csiszolt alsó szélekkel, 80x47cm, furat nélkül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94579111</x:v>
      </x:c>
      <x:c t="str">
        <x:v>GSI KUBE X kerámiamosdó, 80x47cm, rektifikált,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94579311</x:v>
      </x:c>
      <x:c t="str">
        <x:v>GSI KUBE X kerámiamosdó, 80x47cm, rektifikált,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/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/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136000.0000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205000.0000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136000.0000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205000.0000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215000.0000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215000.0000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9484011</x:v>
      </x:c>
      <x:c t="str">
        <x:v>GSI KUBE X kerámiamosdó, ExtraGlaze, 40x23cm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122000.0000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rektifikált,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/>
      </x:c>
    </x:row>
    <x:row>
      <x:c t="str">
        <x:v>94849011</x:v>
      </x:c>
      <x:c t="str">
        <x:v>GSI KUBE X kerámiamosdó, 40x23cm, rektifikált,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78000.0000</x:v>
      </x:c>
      <x:c t="str">
        <x:v/>
      </x:c>
    </x:row>
    <x:row>
      <x:c t="str">
        <x:v>94849017</x:v>
      </x:c>
      <x:c t="str">
        <x:v>GSI KUBE X kerámiamosdó, 40x23cm, rektifikált,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/>
      </x:c>
    </x:row>
    <x:row>
      <x:c t="str">
        <x:v>9485111</x:v>
      </x:c>
      <x:c t="str">
        <x:v>GSI KUBE X kerámiamosdó, ExtraGlaze, 45x35cm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94859011</x:v>
      </x:c>
      <x:c t="str">
        <x:v>GSI KUBE X kerámiamosdó, Extraglaze, csiszolt alsó szélekkel, 45x35cm, furat nélkül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94859109</x:v>
      </x:c>
      <x:c t="str">
        <x:v>GSI KUBE X kerámiamosdó, 45x35cm, rektifikált,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160000.0000</x:v>
      </x:c>
      <x:c t="str">
        <x:v/>
      </x:c>
    </x:row>
    <x:row>
      <x:c t="str">
        <x:v>94859111</x:v>
      </x:c>
      <x:c t="str">
        <x:v>GSI KUBE X kerámiamosdó, ExtraGlaze, rektifikált, 45x35cm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106000.0000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9486011</x:v>
      </x:c>
      <x:c t="str">
        <x:v>GSI KUBE X kerámiamosdó, ExtraGlaze, furat nélkül, 50x25cm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10.1000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9486015</x:v>
      </x:c>
      <x:c t="str">
        <x:v>GSI KUBE X kerámiamosdó, 50x25cm, furat nélkül, jobbos/balos, matt ghiaccio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9486111</x:v>
      </x:c>
      <x:c t="str">
        <x:v>GSI KUBE X kerámiamosdó, ExtraGlaze, 50x25cm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94869011</x:v>
      </x:c>
      <x:c t="str">
        <x:v>GSI KUBE X kerámiamosdó, 50x25cm, rektifikált,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/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/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336000.0000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96229111</x:v>
      </x:c>
      <x:c t="str">
        <x:v>GSI NUBES kerámiamosdó, 80x50cm, rektifikált,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96239111</x:v>
      </x:c>
      <x:c t="str">
        <x:v>GSI NUBES kerámiamosdó, 100x50cm, rektifikált,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/>
      </x:c>
    </x:row>
    <x:row>
      <x:c t="str">
        <x:v>96249111</x:v>
      </x:c>
      <x:c t="str">
        <x:v>GSI NUBES kerámiamosdó, 120x50cm, rektifikált,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96249211</x:v>
      </x:c>
      <x:c t="str">
        <x:v>GSI NUBES kerámiamosdó, 120x50cm, rektifikált,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111000.0000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96319111</x:v>
      </x:c>
      <x:c t="str">
        <x:v>GSI NUBES kerámiamosdó, 60x50cm, rektifikált,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96369011</x:v>
      </x:c>
      <x:c t="str">
        <x:v>GSI NUBES kerámiamosdó, 40x23cm, rektifikált,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96389111</x:v>
      </x:c>
      <x:c t="str">
        <x:v>GSI NUBES kerámiamosdó, 36x28cm, rektifikált,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9665111</x:v>
      </x:c>
      <x:c t="str">
        <x:v>GSI NUBES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96800</x:v>
      </x:c>
      <x:c t="str">
        <x:v>REITANO Tartalék kartus Belinda csaptelepekhez, (12008, 12188)</x:v>
      </x:c>
      <x:c t="str">
        <x:v>ALKATRÉSZ</x:v>
      </x:c>
      <x:c t="str">
        <x:v>8028358000727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96802</x:v>
      </x:c>
      <x:c t="str">
        <x:v>REITANO Tartalék kartus a Belinda csaptelephez (12189)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/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12900.0000</x:v>
      </x:c>
      <x:c t="str">
        <x:v/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8590913950254</x:v>
      </x:c>
      <x:c t="str">
        <x:v>db        </x:v>
      </x:c>
      <x:c t="str">
        <x:v>69109000</x:v>
      </x:c>
      <x:c t="n">
        <x:v>21.3500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8590913950261</x:v>
      </x:c>
      <x:c t="str">
        <x:v>db        </x:v>
      </x:c>
      <x:c t="str">
        <x:v>69109000</x:v>
      </x:c>
      <x:c t="n">
        <x:v>21.4000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30000.0000</x:v>
      </x:c>
      <x:c t="str">
        <x:v/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30000.0000</x:v>
      </x:c>
      <x:c t="str">
        <x:v/>
      </x:c>
    </x:row>
    <x:row>
      <x:c t="str">
        <x:v>9997</x:v>
      </x:c>
      <x:c t="str">
        <x:v>URAM WC-ülőkéhez tartalék ütköző </x:v>
      </x:c>
      <x:c t="str">
        <x:v>ALKATRÉSZ</x:v>
      </x:c>
      <x:c t="str">
        <x:v>8590913922855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33500.0000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33500.0000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25500.0000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23800.0000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48000.0000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21800.0000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64000.0000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74000.0000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78000.0000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88000.0000</x:v>
      </x:c>
      <x:c t="str">
        <x:v/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/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8020090091322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/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/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/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/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12900.0000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12900.0000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21600.0000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18500.0000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/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/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A815TH</x:v>
      </x:c>
      <x:c t="str">
        <x:v>Termosztátos kartus 1102-85, 1102-92, 5585T és 5592T csaptelepehez</x:v>
      </x:c>
      <x:c t="str">
        <x:v>ALKATRÉSZ</x:v>
      </x:c>
      <x:c t="str">
        <x:v>8590913842474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A821</x:v>
      </x:c>
      <x:c t="str">
        <x:v>Kartus </x:v>
      </x:c>
      <x:c t="str">
        <x:v>ALKATRÉSZ</x:v>
      </x:c>
      <x:c t="str">
        <x:v>8590913916786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A825SC3</x:v>
      </x:c>
      <x:c t="str">
        <x:v>Tartalék kartus 1103-07 és 5577 es csaptlepehez</x:v>
      </x:c>
      <x:c t="str">
        <x:v>ALKATRÉSZ</x:v>
      </x:c>
      <x:c t="str">
        <x:v>8590913842481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A846</x:v>
      </x:c>
      <x:c t="str">
        <x:v>AXIMATE csere kartus átmérő 25mm </x:v>
      </x:c>
      <x:c t="str">
        <x:v>ALKATRÉSZ</x:v>
      </x:c>
      <x:c t="str">
        <x:v>8590913921384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A848C</x:v>
      </x:c>
      <x:c t="str">
        <x:v>AXIMATE Kartus csaptelephez, AX08, AX09, AX40, 5540, 1102-40, 1102-07, 1209-07,1102-08</x:v>
      </x:c>
      <x:c t="str">
        <x:v>ALKATRÉSZ</x:v>
      </x:c>
      <x:c t="str">
        <x:v>8590913920721</x:v>
      </x:c>
      <x:c t="str">
        <x:v>db        </x:v>
      </x:c>
      <x:c t="str">
        <x:v>84819000</x:v>
      </x:c>
      <x:c t="n">
        <x:v>0.0700</x:v>
      </x:c>
      <x:c t="str">
        <x:v>A846C</x:v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8590913959097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/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/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/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/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/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/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/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/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/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/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/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/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/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/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/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/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/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AC101L</x:v>
      </x:c>
      <x:c t="str">
        <x:v>ARECA öntöttmárvány mosdó, ARECA umyvadlo, litý mramor, 101x51,5cm, levé, bílá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AC101R</x:v>
      </x:c>
      <x:c t="str">
        <x:v>ARECA öntöttmárvány mosdó, ARECA umyvadlo, litý mramor, 101x51,5cm, pravé, bílá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AC121L</x:v>
      </x:c>
      <x:c t="str">
        <x:v>ARECA öntöttmárvány mosdó, ARECA umyvadlo, litý mramor, 121x51,5cm, levé, bílá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AC121R</x:v>
      </x:c>
      <x:c t="str">
        <x:v>ARECA öntöttmárvány mosdó, ARECA umyvadlo, litý mramor, 121x51,5cm, pravé, bílá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AC141</x:v>
      </x:c>
      <x:c t="str">
        <x:v>ARECA öntöttmárvány duplamosdó, ARECA dvojumyvadlo, litý mramor, 141x51,5cm, bílá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AC141L</x:v>
      </x:c>
      <x:c t="str">
        <x:v>ARECA öntöttmárvány mosdó, ARECA umyvadlo, litý mramor, 141x51,5cm, levé, bílá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AC141R</x:v>
      </x:c>
      <x:c t="str">
        <x:v>ARECA öntöttmárvány mosdó, ARECA umyvadlo, litý mramor, 141x51,5cm, pravé, bílá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AC161</x:v>
      </x:c>
      <x:c t="str">
        <x:v>ARECA öntöttmárvány duplamosdó, ARECA dvojumyvadlo, litý mramor, 161x51,5cm, bílá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AC181</x:v>
      </x:c>
      <x:c t="str">
        <x:v>ARECA öntöttmárvány duplamosdó, ARECA dvojumyvadlo, litý mramor, 181x51,5cm, bílá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6900.0000</x:v>
      </x:c>
      <x:c t="str">
        <x:v/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6900.0000</x:v>
      </x:c>
      <x:c t="str">
        <x:v/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/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/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ADA11</x:v>
      </x:c>
      <x:c t="str">
        <x:v>Visszacsapó szelep csaphoz, sárgaréz, 3/4" </x:v>
      </x:c>
      <x:c t="str">
        <x:v>ALKATRÉSZ</x:v>
      </x:c>
      <x:c t="str">
        <x:v>8590913929885</x:v>
      </x:c>
      <x:c t="str">
        <x:v>db        </x:v>
      </x:c>
      <x:c t="str">
        <x:v>84818011</x:v>
      </x:c>
      <x:c t="n">
        <x:v>0.0540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/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76000.0000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17200.0000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80000.0000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85000.0000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/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ARCHITEX LINE edzett transzparent üveg, L 1000 - 1200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ARCHITEX LINE edzett transzparent üveg, L 1200 - 1600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zuhanyajtó,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zuhanyajtó,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zuhanyajtó,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zuhanyajtó,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zuhanyajtó,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zuhanyajtó,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zuhanyajtó,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zuhanyajtó,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zuhanyajtó,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zuhanyajtó,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zuhanyajtó,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zuhanyajtó,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ARCHITEX LINE edzett transzparent üveg, L 700 - 1000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ARCHITEX LINE edzett transzparent üveg, L 1000 - 1200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ARCHITEX LINE edzett transzparent üveg, L 1200 - 1600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ARCHITEX LINE edzett transzparent üveg, 805x1997x8mm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33.5000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9400.0000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10700.0000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83000.0000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75000.0000</x:v>
      </x:c>
      <x:c t="str">
        <x:v/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2.2000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2.9500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2400.0000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474000.0000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474000.0000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493000.0000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493000.0000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689000.0000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512000.0000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512000.0000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709000.0000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531000.0000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531000.0000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729000.0000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541000.0000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541000.0000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731000.0000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750000.0000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778000.0000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778000.0000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807000.0000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807000.0000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826000.0000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826000.0000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/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47000.0000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/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/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AT90451</x:v>
      </x:c>
      <x:c t="str">
        <x:v>SILFRA Tartalék kartus QK810 </x:v>
      </x:c>
      <x:c t="str">
        <x:v>ALKATRÉSZ</x:v>
      </x:c>
      <x:c t="str">
        <x:v>8019571266786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29000.0000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AT97651</x:v>
      </x:c>
      <x:c t="str">
        <x:v>SILFRA tartalék önelzáró szelep Q4232 és Q4230 </x:v>
      </x:c>
      <x:c t="str">
        <x:v>ALKATRÉSZ</x:v>
      </x:c>
      <x:c t="str">
        <x:v>8019571267363</x:v>
      </x:c>
      <x:c t="str">
        <x:v>db        </x:v>
      </x:c>
      <x:c t="str">
        <x:v>84818019</x:v>
      </x:c>
      <x:c t="n">
        <x:v>0.2690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61000.0000</x:v>
      </x:c>
      <x:c t="n">
        <x:v>70000.0000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70000.0000</x:v>
      </x:c>
      <x:c t="n">
        <x:v>77000.0000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78000.0000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84.0000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30200.0000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33600.0000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41000.0000</x:v>
      </x:c>
      <x:c t="str">
        <x:v/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41000.0000</x:v>
      </x:c>
      <x:c t="str">
        <x:v/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/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/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/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33000.0000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35000.0000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/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32800.0000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84818019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BG0017S</x:v>
      </x:c>
      <x:c t="str">
        <x:v>SCHWAB öblítőmechanika tömítés </x:v>
      </x:c>
      <x:c t="str">
        <x:v>ALKATRÉSZ</x:v>
      </x:c>
      <x:c t="str">
        <x:v>8681282611331</x:v>
      </x:c>
      <x:c t="str">
        <x:v>db        </x:v>
      </x:c>
      <x:c t="str">
        <x:v>84818019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/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/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/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BN320</x:v>
      </x:c>
      <x:c t="str">
        <x:v>AQUALINE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BN510</x:v>
      </x:c>
      <x:c t="str">
        <x:v>AQUALINE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/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/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0.5460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/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/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/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>kifutott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>kifutott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>kifutott</x:v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eltolható zuhanyajtó, 100cm,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eltolható zuhanyajtó, 110cm,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eltolható zuhanyajtó, 120cm,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3.8500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CB01</x:v>
      </x:c>
      <x:c t="str">
        <x:v>tartalék CURE BLACK fali profil </x:v>
      </x:c>
      <x:c t="str">
        <x:v>ALKATRÉSZ</x:v>
      </x:c>
      <x:c t="str">
        <x:v>8590913933547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19570.0000</x:v>
      </x:c>
      <x:c t="str">
        <x:v/>
      </x:c>
    </x:row>
    <x:row>
      <x:c t="str">
        <x:v>CB02</x:v>
      </x:c>
      <x:c t="str">
        <x:v>tartalék CURE BLACK merevítő fali egység </x:v>
      </x:c>
      <x:c t="str">
        <x:v>ALKATRÉSZ</x:v>
      </x:c>
      <x:c t="str">
        <x:v>8590913957208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CB03</x:v>
      </x:c>
      <x:c t="str">
        <x:v>tartalék CURE BLACK csavar takaró szett </x:v>
      </x:c>
      <x:c t="str">
        <x:v>ALKATRÉSZ</x:v>
      </x:c>
      <x:c t="str">
        <x:v>8590913957215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/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/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255000.0000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398000.0000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313000.0000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313000.0000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298000.0000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298000.0000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327000.0000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327000.0000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308000.0000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308000.0000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64000.0000</x:v>
      </x:c>
      <x:c t="str">
        <x:v/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/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/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/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/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/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3000.0000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/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/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/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CR003</x:v>
      </x:c>
      <x:c t="str">
        <x:v>Kartus GO38176 </x:v>
      </x:c>
      <x:c t="str">
        <x:v>ALKATRÉSZ</x:v>
      </x:c>
      <x:c t="str">
        <x:v>8024559513943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CR005</x:v>
      </x:c>
      <x:c t="str">
        <x:v>Kartus UN45176 </x:v>
      </x:c>
      <x:c t="str">
        <x:v>ALKATRÉSZ</x:v>
      </x:c>
      <x:c t="str">
        <x:v>8024559513967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14000.0000</x:v>
      </x:c>
      <x:c t="str">
        <x:v/>
      </x:c>
    </x:row>
    <x:row>
      <x:c t="str">
        <x:v>CR010NC</x:v>
      </x:c>
      <x:c t="str">
        <x:v>Kartus CL, GO, IF, LO, MX </x:v>
      </x:c>
      <x:c t="str">
        <x:v>ALKATRÉSZ</x:v>
      </x:c>
      <x:c t="str">
        <x:v>8024559632439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12150.0000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CR031</x:v>
      </x:c>
      <x:c t="str">
        <x:v>csere kartus átmérő 25mm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CR035</x:v>
      </x:c>
      <x:c t="str">
        <x:v>csere kartus átmérő 35mm, ECOstop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CR041</x:v>
      </x:c>
      <x:c t="str">
        <x:v>tartalék kartus CR041-höz </x:v>
      </x:c>
      <x:c t="str">
        <x:v>ALKATRÉSZ</x:v>
      </x:c>
      <x:c t="str">
        <x:v>8024559653175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19000.0000</x:v>
      </x:c>
      <x:c t="str">
        <x:v/>
      </x:c>
    </x:row>
    <x:row>
      <x:c t="str">
        <x:v>CR042</x:v>
      </x:c>
      <x:c t="str">
        <x:v>tartalék kartus CR042-höz </x:v>
      </x:c>
      <x:c t="str">
        <x:v>ALKATRÉSZ</x:v>
      </x:c>
      <x:c t="str">
        <x:v>8024559653199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23000.0000</x:v>
      </x:c>
      <x:c t="str">
        <x:v/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CR-101C</x:v>
      </x:c>
      <x:c t="str">
        <x:v>Termosztatikus kartus </x:v>
      </x:c>
      <x:c t="str">
        <x:v>ALKATRÉSZ</x:v>
      </x:c>
      <x:c t="str">
        <x:v>8024559512748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CR10780Q</x:v>
      </x:c>
      <x:c t="str">
        <x:v>Tartalék kartus, átmérő 35 mm QM12751 és QM18051-hez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CR-107C</x:v>
      </x:c>
      <x:c t="str">
        <x:v>Kartus UNA45163 </x:v>
      </x:c>
      <x:c t="str">
        <x:v>ALKATRÉSZ</x:v>
      </x:c>
      <x:c t="str">
        <x:v>8024559512847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CR-113C</x:v>
      </x:c>
      <x:c t="str">
        <x:v>Termosztatikus kartus Mola zuhanypanelhez</x:v>
      </x:c>
      <x:c t="str">
        <x:v>ALKATRÉSZ</x:v>
      </x:c>
      <x:c t="str">
        <x:v>8024559513158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27000.0000</x:v>
      </x:c>
      <x:c t="str">
        <x:v/>
      </x:c>
    </x:row>
    <x:row>
      <x:c t="str">
        <x:v>CR118</x:v>
      </x:c>
      <x:c t="str">
        <x:v>ALPI tartalék kartus, GL62169, UN45169, IF44169 termékekhez</x:v>
      </x:c>
      <x:c t="str">
        <x:v>ALKATRÉSZ</x:v>
      </x:c>
      <x:c t="str">
        <x:v>8024559608496</x:v>
      </x:c>
      <x:c t="str">
        <x:v>db        </x:v>
      </x:c>
      <x:c t="str">
        <x:v>84819000</x:v>
      </x:c>
      <x:c t="n">
        <x:v>0.1410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25000.0000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CR-150C</x:v>
      </x:c>
      <x:c t="str">
        <x:v>Tartalék kartus JOY, Glam, City, Serene szériákhoz</x:v>
      </x:c>
      <x:c t="str">
        <x:v>ALKATRÉSZ</x:v>
      </x:c>
      <x:c t="str">
        <x:v>8024559634532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CR-206C</x:v>
      </x:c>
      <x:c t="str">
        <x:v>csere termosztatikus kartus CR-206C </x:v>
      </x:c>
      <x:c t="str">
        <x:v>ALKATRÉSZ</x:v>
      </x:c>
      <x:c t="str">
        <x:v>8024559642988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CR-214C</x:v>
      </x:c>
      <x:c t="str">
        <x:v>csere termosztatikus kartus CR-214C </x:v>
      </x:c>
      <x:c t="str">
        <x:v>ALKATRÉSZ</x:v>
      </x:c>
      <x:c t="str">
        <x:v>8024559636000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/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CR-C3C</x:v>
      </x:c>
      <x:c t="str">
        <x:v>csere termosztatikus kartus CR-C3C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22250.0000</x:v>
      </x:c>
      <x:c t="str">
        <x:v/>
      </x:c>
    </x:row>
    <x:row>
      <x:c t="str">
        <x:v>CRO31</x:v>
      </x:c>
      <x:c t="str">
        <x:v>REITANO 990E Zuhanyoszlohoz váltó </x:v>
      </x:c>
      <x:c t="str">
        <x:v>ALKATRÉSZ</x:v>
      </x:c>
      <x:c t="str">
        <x:v>8590913916830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14600.0000</x:v>
      </x:c>
      <x:c t="str">
        <x:v/>
      </x:c>
    </x:row>
    <x:row>
      <x:c t="str">
        <x:v>CRO36</x:v>
      </x:c>
      <x:c t="str">
        <x:v>REITANO Antea zuhanyváltó, bronz</x:v>
      </x:c>
      <x:c t="str">
        <x:v>ALKATRÉSZ</x:v>
      </x:c>
      <x:c t="str">
        <x:v>8590913916847</x:v>
      </x:c>
      <x:c t="str">
        <x:v>db        </x:v>
      </x:c>
      <x:c t="str">
        <x:v>74182000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22000.0000</x:v>
      </x:c>
      <x:c t="str">
        <x:v/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/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D-07.091.660.05</x:v>
      </x:c>
      <x:c t="str">
        <x:v>bútor akasztó zsanér </x:v>
      </x:c>
      <x:c t="str">
        <x:v>ALKATRÉSZ</x:v>
      </x:c>
      <x:c t="str">
        <x:v>8590913907869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D522</x:v>
      </x:c>
      <x:c t="str">
        <x:v>Tartalék váltó 1102-85 és 5585T csaptelephez</x:v>
      </x:c>
      <x:c t="str">
        <x:v>ALKATRÉSZ</x:v>
      </x:c>
      <x:c t="str">
        <x:v>8590913842498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D523</x:v>
      </x:c>
      <x:c t="str">
        <x:v>Tartalék váltó 1102-92 és 5592T csaptelephez</x:v>
      </x:c>
      <x:c t="str">
        <x:v>ALKATRÉSZ</x:v>
      </x:c>
      <x:c t="str">
        <x:v>8590913842504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34000.0000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/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84818011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84818011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DEV181</x:v>
      </x:c>
      <x:c t="str">
        <x:v>Tartalék váltó kapcsoló MA139 csaptelephez </x:v>
      </x:c>
      <x:c t="str">
        <x:v>ALKATRÉSZ</x:v>
      </x:c>
      <x:c t="str">
        <x:v>8590913945083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13500.0000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 ajtó, 900mm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/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/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/>
      </x:c>
    </x:row>
    <x:row>
      <x:c t="str">
        <x:v>DL4215</x:v>
      </x:c>
      <x:c t="str">
        <x:v>POLYSAN LUCIS LINE 4 részes tolóajtó, 1500mm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4 részes tolóajtó, 1600mm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/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1100.0000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/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/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DRLINER</x:v>
      </x:c>
      <x:c t="str">
        <x:v>tartalék műanyag tartály DR120-hoz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46000.0000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46000.0000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120000.0000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118000.0000</x:v>
      </x:c>
      <x:c t="str">
        <x:v/>
      </x:c>
    </x:row>
    <x:row>
      <x:c t="str">
        <x:v>DU-1703-322</x:v>
      </x:c>
      <x:c t="str">
        <x:v>Tartalék Soft Close mechanika 1703-322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DU-1703-356</x:v>
      </x:c>
      <x:c t="str">
        <x:v>Tartalék Soft Close mechanika 1703-356 </x:v>
      </x:c>
      <x:c t="str">
        <x:v>ALKATRÉSZ</x:v>
      </x:c>
      <x:c t="str">
        <x:v>8590913956690</x:v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DU-1703-504</x:v>
      </x:c>
      <x:c t="str">
        <x:v>Tartalék Soft Close mechanika 1703-504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60.0000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140x75cm,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/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/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/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/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/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/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/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/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/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EKU-0023</x:v>
      </x:c>
      <x:c t="str">
        <x:v>Tartalék műanyag betét WC-ülőkéhez (KC0303) (bal+jobb) </x:v>
      </x:c>
      <x:c t="str">
        <x:v>ALKATRÉSZ</x:v>
      </x:c>
      <x:c t="str">
        <x:v>8590913931611</x:v>
      </x:c>
      <x:c t="str">
        <x:v>db        </x:v>
      </x:c>
      <x:c t="str">
        <x:v>39269097</x:v>
      </x:c>
      <x:c t="n">
        <x:v>0.0060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zuhanyajtó,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EL1115</x:v>
      </x:c>
      <x:c t="str">
        <x:v>POLYSAN EASY LINE zuhanyajtó,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EL1138</x:v>
      </x:c>
      <x:c t="str">
        <x:v>POLYSAN EASY LINE zuhanyajtó,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zuhanyajtó,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EL1238</x:v>
      </x:c>
      <x:c t="str">
        <x:v>POLYSAN EASY LINE zuhanyajtó,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zuhanyajtó,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EL1415</x:v>
      </x:c>
      <x:c t="str">
        <x:v>POLYSAN EASY LINE zuhanyajtó,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EL1515</x:v>
      </x:c>
      <x:c t="str">
        <x:v>POLYSAN EASY LINE zuhanyajtó,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EL1615</x:v>
      </x:c>
      <x:c t="str">
        <x:v>POLYSAN EASY LINE nyíló ajtó, állítható, 760-900mm, transzparent üveg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EL1638</x:v>
      </x:c>
      <x:c t="str">
        <x:v>POLYSAN EASY LINE nyíló ajtó, állítható,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EL1715</x:v>
      </x:c>
      <x:c t="str">
        <x:v>POLYSAN EASY LINE nyíló ajtó, állítható, 880-1020mm, transzparent üveg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EL1738</x:v>
      </x:c>
      <x:c t="str">
        <x:v>POLYSAN EASY LINE nyíló ajtó, állítható,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EL1815</x:v>
      </x:c>
      <x:c t="str">
        <x:v>POLYSAN EASY LINE Zuhanyajtó,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/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2024.03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/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ER430V</x:v>
      </x:c>
      <x:c t="str">
        <x:v>ESKINADO elektromos törölközőszárító radiátor, időzítővel,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/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58000.0000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ES7010</x:v>
      </x:c>
      <x:c t="str">
        <x:v>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23400.0000</x:v>
      </x:c>
      <x:c t="str">
        <x:v/>
      </x:c>
    </x:row>
    <x:row>
      <x:c t="str">
        <x:v>ES7510</x:v>
      </x:c>
      <x:c t="str">
        <x:v>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139000.0000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154000.0000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128000.0000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139000.0000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109000.0000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92000.0000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52000.0000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56000.0000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81000.0000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68000.0000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1.2750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24800.0000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35100.0000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FC960-01</x:v>
      </x:c>
      <x:c t="str">
        <x:v>Přepínač pro sprchový sloup (FC960) </x:v>
      </x:c>
      <x:c t="str">
        <x:v>ALKATRÉSZ</x:v>
      </x:c>
      <x:c t="str">
        <x:v>8590913904219</x:v>
      </x:c>
      <x:c t="str">
        <x:v>db        </x:v>
      </x:c>
      <x:c t="str">
        <x:v>73249000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/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389000.0000</x:v>
      </x:c>
      <x:c t="str">
        <x:v/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339000.0000</x:v>
      </x:c>
      <x:c t="str">
        <x:v/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339000.0000</x:v>
      </x:c>
      <x:c t="str">
        <x:v/>
      </x:c>
    </x:row>
    <x:row>
      <x:c t="str">
        <x:v>FG121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FG122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/>
      </x:c>
    </x:row>
    <x:row>
      <x:c t="str">
        <x:v>FG123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/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/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389000.0000</x:v>
      </x:c>
      <x:c t="str">
        <x:v/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/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/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300000.0000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zuhanyajtó, 2 részes, balos, 1000mm,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zuhanyajtó, 2 részes, jobbos, 1000mm,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zuhanyajtó, 2 részes, balos, 1100mm,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zuhanyajtó, 2 részes, jobbos, 1100mm,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FL1412L</x:v>
      </x:c>
      <x:c t="str">
        <x:v>POLYSAN FORTIS LINE zuhanyajtó, 2 részes, balos, 1200mm,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zuhanyajtó, 2 részes, jobbos, 1200mm,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zuhanyajtó, 2 részes, balos, 1300mm,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FL1413R</x:v>
      </x:c>
      <x:c t="str">
        <x:v>POLYSAN FORTIS LINE zuhanyajtó, 2 részes, jobbos, 1300mm,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FL1414L</x:v>
      </x:c>
      <x:c t="str">
        <x:v>POLYSAN FORTIS LINE zuhanyajtó, 2 részes, balos, 1400mm,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FL1414R</x:v>
      </x:c>
      <x:c t="str">
        <x:v>POLYSAN FORTIS LINE zuhanyajtó, 2 részes, jobbos, 1400mm,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FL1415L</x:v>
      </x:c>
      <x:c t="str">
        <x:v>POLYSAN FORTIS LINE zuhanyajtó, 2 részes, balos, 1500mm,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zuhanyajtó, 2 részes, jobbos, 1500mm,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zuhanyajtó, 2 részes, balos, 800mm,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zuhanyajtó, 2 részes, jobbos, 800mm,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zuhanyajtó, 2 részes, balos, 900mm,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zuhanyajtó, 2 részes, jobbos, 900mm,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zuhanyajtó, 3 részes, balos, 1300mm,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zuhanyajtó, 3 részes, jobbos, 1300mm,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zuhanyajtó, 3 részes, balos, 1400mm,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FL1514R</x:v>
      </x:c>
      <x:c t="str">
        <x:v>POLYSAN FORTIS LINE zuhanyajtó, 3 részes, jobbos, 1400mm,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FL1515L</x:v>
      </x:c>
      <x:c t="str">
        <x:v>POLYSAN FORTIS LINE zuhanyajtó, 3 részes, balos, 1500mm,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zuhanyajtó, 3 részes, jobbos, 1500mm,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fixrésszel, balos, 1000mm, transzparent üveg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fixrésszel, jobbos, 900mm, transzparent üveg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fixrésszel, balos, 1100mm, transzparent üveg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fixrésszel, jobbos, 1100mm, transzparent üveg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fixrésszel, balos, 1200mm, transzparent üveg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fixrésszel, jobbos, 1200mm, transzparent üveg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fixrésszel, balos, 800mm, transzparent üveg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fixrésszel, jobbos, 800mm, transzparent üveg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fixrésszel, balos, 900mm, transzparent üveg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fixrésszel, jobbos, 900mm, transzparent üveg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/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15400.0000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3250.0000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63000.0000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63000.0000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49000.0000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49000.0000</x:v>
      </x:c>
      <x:c t="str">
        <x:v/>
      </x:c>
    </x:row>
    <x:row>
      <x:c t="str">
        <x:v>FR576B</x:v>
      </x:c>
      <x:c t="str">
        <x:v>FLAWO mosogató 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 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 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 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FR583B</x:v>
      </x:c>
      <x:c t="str">
        <x:v>Tartalék zuhanyfej FLAWO konyhai csaptelephez, matt fekete </x:v>
      </x:c>
      <x:c t="str">
        <x:v>ALKATRÉSZ</x:v>
      </x:c>
      <x:c t="str">
        <x:v>8590913929052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FR678GB-01</x:v>
      </x:c>
      <x:c t="str">
        <x:v>Tartalék nyitókar FLAWO csaptelephez, matt arany </x:v>
      </x:c>
      <x:c t="str">
        <x:v>ALKATRÉSZ</x:v>
      </x:c>
      <x:c t="str">
        <x:v>8590913932380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1400.0000</x:v>
      </x:c>
      <x:c t="str">
        <x:v/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/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 zuhanyajtó, 100-122x185cm, fehér profil, 6mm transparent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 zuhanyajtó, 74-82x185cm, fehér profil, 6mm transparent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 zuhanyajtó, 82-100x185cm, fehér profil, 6mm transparent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5000.0000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GC321</x:v>
      </x:c>
      <x:c t="str">
        <x:v>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 110 cm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</x:v>
      </x:c>
      <x:c t="str">
        <x:v>GELCO DRAGON toló ajtó+fix 120cm átlátszó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GD4613</x:v>
      </x:c>
      <x:c t="str">
        <x:v>GELCO DRAGON toló ajtó+fix 130cm átlátszó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GD4614</x:v>
      </x:c>
      <x:c t="str">
        <x:v>GELCO DRAGON toló ajtó+fix 140cm átlátszó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64.3780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GD4615</x:v>
      </x:c>
      <x:c t="str">
        <x:v>GELCO DRAGON tolóajtó 150 cm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GD4616</x:v>
      </x:c>
      <x:c t="str">
        <x:v>GELCO DRAGON tolóajtó 160 cm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GD4810</x:v>
      </x:c>
      <x:c t="str">
        <x:v>GELCO DRAGON tolóajtó 1800 cm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zuhanyajtó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80.0000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/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/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/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/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/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GH989</x:v>
      </x:c>
      <x:c t="str">
        <x:v>AQUALINE ARETA csere váltó GH126 </x:v>
      </x:c>
      <x:c t="str">
        <x:v>ALKATRÉSZ</x:v>
      </x:c>
      <x:c t="str">
        <x:v>8590913843235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GL1210</x:v>
      </x:c>
      <x:c t="str">
        <x:v>GELCO LEGRO zuhanyajtó, 100 cm 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GL1211</x:v>
      </x:c>
      <x:c t="str">
        <x:v>GELCO LEGRO zuhanyajtó, 110 cm 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GL1212</x:v>
      </x:c>
      <x:c t="str">
        <x:v>GELCO LEGRO zuhanyajtó 1200mm, transzparent üveg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zuhanyajtó, 80 cm 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/>
      </x:c>
    </x:row>
    <x:row>
      <x:c t="str">
        <x:v>GL1290</x:v>
      </x:c>
      <x:c t="str">
        <x:v>GELCO LEGRO zuhanyajtó, 90 cm 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/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/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/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/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82000.0000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110000.0000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105000.0000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105000.0000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112000.0000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120000.0000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/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nyílóajtó, 1000mm, transzparent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/>
      </x:c>
    </x:row>
    <x:row>
      <x:c t="str">
        <x:v>GN4311</x:v>
      </x:c>
      <x:c t="str">
        <x:v>GELCO LORO nyílóajtó, 1100mm, transzparent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174000.0000</x:v>
      </x:c>
      <x:c t="str">
        <x:v/>
      </x:c>
    </x:row>
    <x:row>
      <x:c t="str">
        <x:v>GN4312</x:v>
      </x:c>
      <x:c t="str">
        <x:v>GELCO LORO nyílóajtó, 1200mm, transzparent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179000.0000</x:v>
      </x:c>
      <x:c t="str">
        <x:v/>
      </x:c>
    </x:row>
    <x:row>
      <x:c t="str">
        <x:v>GN4380</x:v>
      </x:c>
      <x:c t="str">
        <x:v>GELCO LORO nyílóajtó, 800mm, transzparent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/>
      </x:c>
    </x:row>
    <x:row>
      <x:c t="str">
        <x:v>GN4390</x:v>
      </x:c>
      <x:c t="str">
        <x:v>GELCO LORO nyílóajtó, 900mm, transzparent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/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fixrésszel, 1000mm, transzparent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fixrésszel, 1100mm, transzparent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fixrésszel, 1200mm, transzparent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fixrésszel, 900mm, transzparent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/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/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/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zuhanyajtó kétszárnyú 1180-1220, transzparent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/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/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 ajtó 100cm átlátszó üveg 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/>
      </x:c>
    </x:row>
    <x:row>
      <x:c t="str">
        <x:v>GO4411D</x:v>
      </x:c>
      <x:c t="str">
        <x:v>GELCO ONE osztott zuhanyajtó 1100 mm, transzparent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/>
      </x:c>
    </x:row>
    <x:row>
      <x:c t="str">
        <x:v>GO4412D</x:v>
      </x:c>
      <x:c t="str">
        <x:v>GELCO ONE osztott zuhanyajtó 1200 mm, transzparent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osztott zuhanyajtó 1300 mm, transzparent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/>
      </x:c>
    </x:row>
    <x:row>
      <x:c t="str">
        <x:v>GO4414D</x:v>
      </x:c>
      <x:c t="str">
        <x:v>GELCO ONE osztott zuhanyajtó 1400 mm, transzparent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/>
      </x:c>
    </x:row>
    <x:row>
      <x:c t="str">
        <x:v>GO4480D</x:v>
      </x:c>
      <x:c t="str">
        <x:v>GELCO ONE nyíló ajtó 80cm átlátszó üveg 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/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/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/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 ajtó 900mm, bal,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 ajtó 900mm, jobb,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/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GQ1280LC</x:v>
      </x:c>
      <x:c t="str">
        <x:v>GELCO ANTIQUE zuhanyajtó,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zuhanyajtó,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zuhanyajtó,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zuhanyajtó,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zuhanyajtó,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zuhanyajtó,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GQ4211C</x:v>
      </x:c>
      <x:c t="str">
        <x:v>GELCO ANTIQUE zuhanyajtó,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zuhanyajtó,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GQ4214C</x:v>
      </x:c>
      <x:c t="str">
        <x:v>GELCO ANTIQUE zuhanyajtó,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/>
      </x:c>
    </x:row>
    <x:row>
      <x:c t="str">
        <x:v>GQP01</x:v>
      </x:c>
      <x:c t="str">
        <x:v>ANTIQUE hinge, bronz</x:v>
      </x:c>
      <x:c t="str">
        <x:v>ALKATRÉSZ</x:v>
      </x:c>
      <x:c t="str">
        <x:v>8590913951817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41200.0000</x:v>
      </x:c>
      <x:c t="str">
        <x:v/>
      </x:c>
    </x:row>
    <x:row>
      <x:c t="str">
        <x:v>GQR01</x:v>
      </x:c>
      <x:c t="str">
        <x:v>ANTIQUE tartalék görgőszett, 2-2db alsó és felső, bronz</x:v>
      </x:c>
      <x:c t="str">
        <x:v>ALKATRÉSZ</x:v>
      </x:c>
      <x:c t="str">
        <x:v>8590913951824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15240.0000</x:v>
      </x:c>
      <x:c t="str">
        <x:v/>
      </x:c>
    </x:row>
    <x:row>
      <x:c t="str">
        <x:v>GQV01</x:v>
      </x:c>
      <x:c t="str">
        <x:v>Tartalék profil mágneses szilikonnal ANTIQUE zuhanyajtóhoz </x:v>
      </x:c>
      <x:c t="str">
        <x:v>ALKATRÉSZ</x:v>
      </x:c>
      <x:c t="str">
        <x:v>8590913951008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kifutott: 2024.03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/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/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214000.0000</x:v>
      </x:c>
      <x:c t="str">
        <x:v/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214000.0000</x:v>
      </x:c>
      <x:c t="str">
        <x:v/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>kifutott</x:v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/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zuhanyajtó,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/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zuhanyajtó,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zuhanyajtó,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/>
      </x:c>
    </x:row>
    <x:row>
      <x:c t="str">
        <x:v>GS3899</x:v>
      </x:c>
      <x:c t="str">
        <x:v>GELCO SIGMA SIMPLY zuhanyajtó,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/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/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GU1046M00</x:v>
      </x:c>
      <x:c t="str">
        <x:v>tartalék tömítés MODEL06 termékekhez </x:v>
      </x:c>
      <x:c t="str">
        <x:v>ALKATRÉSZ</x:v>
      </x:c>
      <x:c t="str">
        <x:v>8019571682371</x:v>
      </x:c>
      <x:c t="str">
        <x:v>db        </x:v>
      </x:c>
      <x:c t="str">
        <x:v>40169300</x:v>
      </x:c>
      <x:c t="n">
        <x:v>0.0020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GU899</x:v>
      </x:c>
      <x:c t="str">
        <x:v>tartalék GODIVA lefolyótakaró, 12x8cm</x:v>
      </x:c>
      <x:c t="str">
        <x:v>ALKATRÉSZ</x:v>
      </x:c>
      <x:c t="str">
        <x:v>8590913890420</x:v>
      </x:c>
      <x:c t="str">
        <x:v>db        </x:v>
      </x:c>
      <x:c t="str">
        <x:v>68109900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/>
      </x:c>
    </x:row>
    <x:row>
      <x:c t="str">
        <x:v>GV1015</x:v>
      </x:c>
      <x:c t="str">
        <x:v>GELCO VOLCANO tolóajtó, 1500mm, transzparent,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/>
      </x:c>
    </x:row>
    <x:row>
      <x:c t="str">
        <x:v>GV1412</x:v>
      </x:c>
      <x:c t="str">
        <x:v>GELCO VOLCANO tolóajtó, 1200mm, transzparent,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/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44219910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227000.0000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44219910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246000.0000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44219910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44219910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44219910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44219910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44219910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208000.0000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/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/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69000.0000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/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/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/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1180.0000</x:v>
      </x:c>
      <x:c t="n">
        <x:v>1800.0000</x:v>
      </x:c>
      <x:c t="str">
        <x:v/>
      </x:c>
    </x:row>
    <x:row>
      <x:c t="str">
        <x:v>HY-N15</x:v>
      </x:c>
      <x:c t="str">
        <x:v>AQUALINE Tartalék réz pánt FUNNY ülőkéhez</x:v>
      </x:c>
      <x:c t="str">
        <x:v>ALKATRÉSZ</x:v>
      </x:c>
      <x:c t="str">
        <x:v>8590913855443</x:v>
      </x:c>
      <x:c t="str">
        <x:v>db        </x:v>
      </x:c>
      <x:c t="str">
        <x:v>74182000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/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60000.0000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119000.0000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243000.0000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307000.0000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361000.0000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/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80000.0000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89000.0000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116000.0000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107000.0000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107000.0000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0.5700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11200.0000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94038900</x:v>
      </x:c>
      <x:c t="n">
        <x:v>1.8500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17400.0000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83025000</x:v>
      </x:c>
      <x:c t="n">
        <x:v>1.8500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/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IZ121</x:v>
      </x:c>
      <x:c t="str">
        <x:v>PILON fürdőszobai radiátor, 270x1800mm, matt fehér</x:v>
      </x:c>
      <x:c t="str">
        <x:v>SAPHO</x:v>
      </x:c>
      <x:c t="str">
        <x:v>8590913879487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/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/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JM099</x:v>
      </x:c>
      <x:c t="str">
        <x:v>kartus, 35mm</x:v>
      </x:c>
      <x:c t="str">
        <x:v>ALKATRÉSZ</x:v>
      </x:c>
      <x:c t="str">
        <x:v>8590913871306</x:v>
      </x:c>
      <x:c t="str">
        <x:v>db        </x:v>
      </x:c>
      <x:c t="str">
        <x:v>84819000</x:v>
      </x:c>
      <x:c t="n">
        <x:v>0.0530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84818011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84818011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KA35N</x:v>
      </x:c>
      <x:c t="str">
        <x:v>KAI csere kartus, átmérő 35mm, alacsony magasság</x:v>
      </x:c>
      <x:c t="str">
        <x:v>ALKATRÉSZ</x:v>
      </x:c>
      <x:c t="str">
        <x:v>8590913949364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111400.0000</x:v>
      </x:c>
      <x:c t="str">
        <x:v/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/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193000.0000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3750.0000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KL270-1</x:v>
      </x:c>
      <x:c t="str">
        <x:v>tartalék ANTIK láb </x:v>
      </x:c>
      <x:c t="str">
        <x:v>ALKATRÉSZ</x:v>
      </x:c>
      <x:c t="str">
        <x:v>8590913921278</x:v>
      </x:c>
      <x:c t="str">
        <x:v>db        </x:v>
      </x:c>
      <x:c t="str">
        <x:v>69109000</x:v>
      </x:c>
      <x:c t="n">
        <x:v>2.2500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/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/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/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KS90</x:v>
      </x:c>
      <x:c t="str">
        <x:v>tartalék szifonfedél PB90 és PB90EXN-hez </x:v>
      </x:c>
      <x:c t="str">
        <x:v>ALKATRÉSZ</x:v>
      </x:c>
      <x:c t="str">
        <x:v>8590913922299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793000.0000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552000.0000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636000.0000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1038600.0000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165200.0000</x:v>
      </x:c>
      <x:c t="str">
        <x:v/>
      </x:c>
    </x:row>
    <x:row>
      <x:c t="str">
        <x:v>KSM</x:v>
      </x:c>
      <x:c t="str">
        <x:v>GELCO MITIA szifontakaró </x:v>
      </x:c>
      <x:c t="str">
        <x:v>ALKATRÉSZ</x:v>
      </x:c>
      <x:c t="str">
        <x:v>8590913913969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20600.0000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164000.0000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320600.0000</x:v>
      </x:c>
      <x:c t="str">
        <x:v/>
      </x:c>
    </x:row>
    <x:row>
      <x:c t="str">
        <x:v>KU405</x:v>
      </x:c>
      <x:c t="str">
        <x:v>KIMURA termosztatikus tartalék kartus </x:v>
      </x:c>
      <x:c t="str">
        <x:v>ALKATRÉSZ</x:v>
      </x:c>
      <x:c t="str">
        <x:v>8590913825378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KU436</x:v>
      </x:c>
      <x:c t="str">
        <x:v>KIMURA csere termosztatikus kartus 2 </x:v>
      </x:c>
      <x:c t="str">
        <x:v>ALKATRÉSZ</x:v>
      </x:c>
      <x:c t="str">
        <x:v>8590913825385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KU474</x:v>
      </x:c>
      <x:c t="str">
        <x:v>termosztatikus kartus (KI39C, MG410, MG411,KJ639) </x:v>
      </x:c>
      <x:c t="str">
        <x:v>ALKATRÉSZ</x:v>
      </x:c>
      <x:c t="str">
        <x:v>8590913920530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69000.0000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69000.0000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16.5200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149100.0000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/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109200.0000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/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20600.0000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49000.0000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LT641B</x:v>
      </x:c>
      <x:c t="str">
        <x:v>AQUALINE LOTTA fali konyhai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19700.0000</x:v>
      </x:c>
      <x:c t="str">
        <x:v/>
      </x:c>
    </x:row>
    <x:row>
      <x:c t="str">
        <x:v>LT642B</x:v>
      </x:c>
      <x:c t="str">
        <x:v>AQUALINE LOTTA fali konyhai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46000.0000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52000.0000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24700.0000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LT746</x:v>
      </x:c>
      <x:c t="str">
        <x:v>tartalék LOTTA váltó </x:v>
      </x:c>
      <x:c t="str">
        <x:v>ALKATRÉSZ</x:v>
      </x:c>
      <x:c t="str">
        <x:v>8590913918728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2350.0000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18000.0000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M125</x:v>
      </x:c>
      <x:c t="str">
        <x:v>POLYSAN VITRA LINE mágneses zuhanyfülke ajtó tömítés 2000mm</x:v>
      </x:c>
      <x:c t="str">
        <x:v>ALKATRÉSZ</x:v>
      </x:c>
      <x:c t="str">
        <x:v>8590729085348</x:v>
      </x:c>
      <x:c t="str">
        <x:v>db        </x:v>
      </x:c>
      <x:c t="str">
        <x:v>40169300</x:v>
      </x:c>
      <x:c t="n">
        <x:v>1.6410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MA640-01</x:v>
      </x:c>
      <x:c t="str">
        <x:v>Tartalék nyitókar NIMOA csaptelephez, gun metal </x:v>
      </x:c>
      <x:c t="str">
        <x:v>ALKATRÉSZ</x:v>
      </x:c>
      <x:c t="str">
        <x:v>8590913937897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MANAN1</x:v>
      </x:c>
      <x:c t="str">
        <x:v>tartalék ANTEA fogantyú, (1+2+3), króm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5970.0000</x:v>
      </x:c>
      <x:c t="str">
        <x:v/>
      </x:c>
    </x:row>
    <x:row>
      <x:c t="str">
        <x:v>MANAN6</x:v>
      </x:c>
      <x:c t="str">
        <x:v>REITANO tartalék ANTEA fogantyú, (1+2+3), bronz</x:v>
      </x:c>
      <x:c t="str">
        <x:v>ALKATRÉSZ</x:v>
      </x:c>
      <x:c t="str">
        <x:v>8590913959516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7400.0000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437350.0000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>kifutott</x:v>
      </x:c>
    </x:row>
    <x:row>
      <x:c t="str">
        <x:v>MC011</x:v>
      </x:c>
      <x:c t="str">
        <x:v>LAMPEDUSA, keramické stínítko pro závěsné svítidlo </x:v>
      </x:c>
      <x:c t="str">
        <x:v>ALKATRÉSZ</x:v>
      </x:c>
      <x:c t="str">
        <x:v>8590913907852</x:v>
      </x:c>
      <x:c t="str">
        <x:v>db        </x:v>
      </x:c>
      <x:c t="str">
        <x:v>94051990</x:v>
      </x:c>
      <x:c t="n">
        <x:v>1.6350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25540.0000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248000.0000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248000.0000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265000.0000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338000.0000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338000.0000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200000.0000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91000.0000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97000.0000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17900.0000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22100.0000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Mosogató-csaptelep, leersztő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0000116100434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/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92000.0000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108000.0000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MI21K</x:v>
      </x:c>
      <x:c t="str">
        <x:v>Tartalék kartus MI021-hez, régi típushoz </x:v>
      </x:c>
      <x:c t="str">
        <x:v>ALKATRÉSZ</x:v>
      </x:c>
      <x:c t="str">
        <x:v>8590913922930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MI21KNM</x:v>
      </x:c>
      <x:c t="str">
        <x:v>Tartalék kartus MI021-hez, új típushoz </x:v>
      </x:c>
      <x:c t="str">
        <x:v>ALKATRÉSZ</x:v>
      </x:c>
      <x:c t="str">
        <x:v>8590913922947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MI35NT</x:v>
      </x:c>
      <x:c t="str">
        <x:v>KEROX tartalék karuts, 35 mm, fehér </x:v>
      </x:c>
      <x:c t="str">
        <x:v>ALKATRÉSZ</x:v>
      </x:c>
      <x:c t="str">
        <x:v>8590913858017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MI35V</x:v>
      </x:c>
      <x:c t="str">
        <x:v>MINIMAL tartalék kartus </x:v>
      </x:c>
      <x:c t="str">
        <x:v>ALKATRÉSZ</x:v>
      </x:c>
      <x:c t="str">
        <x:v>8590913857997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MI42D</x:v>
      </x:c>
      <x:c t="str">
        <x:v>tartalék kartus </x:v>
      </x:c>
      <x:c t="str">
        <x:v>ALKATRÉSZ</x:v>
      </x:c>
      <x:c t="str">
        <x:v>8590913922954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34200.0000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85000.0000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104000.0000</x:v>
      </x:c>
      <x:c t="str">
        <x:v/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MN045-AK00</x:v>
      </x:c>
      <x:c t="str">
        <x:v>MINIMAL kerámiamosdó, 45x16cm, arany</x:v>
      </x:c>
      <x:c t="str">
        <x:v>SAPHO</x:v>
      </x:c>
      <x:c t="str">
        <x:v>8698531140450</x:v>
      </x:c>
      <x:c t="str">
        <x:v>db        </x:v>
      </x:c>
      <x:c t="str">
        <x:v>69109000</x:v>
      </x:c>
      <x:c t="n">
        <x:v>11.2000</x:v>
      </x:c>
      <x:c t="str">
        <x:v>MN045.00010</x:v>
      </x:c>
      <x:c t="str">
        <x:v>mosdók</x:v>
      </x:c>
      <x:c t="str">
        <x:v>mosdó pultra</x:v>
      </x:c>
      <x:c t="n">
        <x:v>0.0000</x:v>
      </x:c>
      <x:c t="n">
        <x:v>125000.0000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/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/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10700.0000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15600.0000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/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/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/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/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/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/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/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/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/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/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/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/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/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/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/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MS700</x:v>
      </x:c>
      <x:c t="str">
        <x:v>szűkítő zuhanyfejhez, 12L/min</x:v>
      </x:c>
      <x:c t="str">
        <x:v>ALKATRÉSZ</x:v>
      </x:c>
      <x:c t="str">
        <x:v>8590913876035</x:v>
      </x:c>
      <x:c t="str">
        <x:v>db        </x:v>
      </x:c>
      <x:c t="str">
        <x:v>84818019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102000.0000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ghiaccio/króm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3.4800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3.7800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3.8400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3.6000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3.6000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/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/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/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MSL612</x:v>
      </x:c>
      <x:c t="str">
        <x:v>POLYSAN küszöbléc, 100cm</x:v>
      </x:c>
      <x:c t="str">
        <x:v>ALKATRÉSZ</x:v>
      </x:c>
      <x:c t="str">
        <x:v>8590729006640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>kifutott</x:v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69109000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69109000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/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/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/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/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2024.03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/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/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/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MX002</x:v>
      </x:c>
      <x:c t="str">
        <x:v>Tartó elem falra szereléshez MAXX, PICCOLINO mosdókhoz </x:v>
      </x:c>
      <x:c t="str">
        <x:v>ALKATRÉSZ</x:v>
      </x:c>
      <x:c t="str">
        <x:v>8590913939648</x:v>
      </x:c>
      <x:c t="str">
        <x:v>db        </x:v>
      </x:c>
      <x:c t="str">
        <x:v>39269097</x:v>
      </x:c>
      <x:c t="n">
        <x:v>0.0450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NC-P023-KS</x:v>
      </x:c>
      <x:c t="str">
        <x:v>tartalék LED világítás KORIN, KAWA termékekhez </x:v>
      </x:c>
      <x:c t="str">
        <x:v>ALKATRÉSZ</x:v>
      </x:c>
      <x:c t="str">
        <x:v>8590913924941</x:v>
      </x:c>
      <x:c t="str">
        <x:v>db        </x:v>
      </x:c>
      <x:c t="str">
        <x:v>94059200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ND04067-2</x:v>
      </x:c>
      <x:c t="str">
        <x:v>AQUALINE SIMPLE LINE tartalék WC-kefe </x:v>
      </x:c>
      <x:c t="str">
        <x:v>ALKATRÉSZ</x:v>
      </x:c>
      <x:c t="str">
        <x:v>8590913851278</x:v>
      </x:c>
      <x:c t="str">
        <x:v>db        </x:v>
      </x:c>
      <x:c t="str">
        <x:v>96039091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ND100314</x:v>
      </x:c>
      <x:c t="str">
        <x:v>tartalék szerelő szett </x:v>
      </x:c>
      <x:c t="str">
        <x:v>ALKATRÉSZ</x:v>
      </x:c>
      <x:c t="str">
        <x:v>8590913910067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ND100324-1</x:v>
      </x:c>
      <x:c t="str">
        <x:v>tartalék AVVA rögzítőszett </x:v>
      </x:c>
      <x:c t="str">
        <x:v>ALKATRÉSZ</x:v>
      </x:c>
      <x:c t="str">
        <x:v>8590913910272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ND100612-B</x:v>
      </x:c>
      <x:c t="str">
        <x:v>tartalék bidékifolyó BRILLA-hoz </x:v>
      </x:c>
      <x:c t="str">
        <x:v>ALKATRÉSZ</x:v>
      </x:c>
      <x:c t="str">
        <x:v>8590913910296</x:v>
      </x:c>
      <x:c t="str">
        <x:v>db        </x:v>
      </x:c>
      <x:c t="str">
        <x:v>74182000</x:v>
      </x:c>
      <x:c t="n">
        <x:v>0.2040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2780.0000</x:v>
      </x:c>
      <x:c t="str">
        <x:v/>
      </x:c>
    </x:row>
    <x:row>
      <x:c t="str">
        <x:v>ND100757A</x:v>
      </x:c>
      <x:c t="str">
        <x:v>tartalék szerelőcsomag 100757A-hoz </x:v>
      </x:c>
      <x:c t="str">
        <x:v>ALKATRÉSZ</x:v>
      </x:c>
      <x:c t="str">
        <x:v>8590913910289</x:v>
      </x:c>
      <x:c t="str">
        <x:v>db        </x:v>
      </x:c>
      <x:c t="str">
        <x:v>39222000</x:v>
      </x:c>
      <x:c t="n">
        <x:v>0.2200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3240.0000</x:v>
      </x:c>
      <x:c t="str">
        <x:v/>
      </x:c>
    </x:row>
    <x:row>
      <x:c t="str">
        <x:v>ND-10085</x:v>
      </x:c>
      <x:c t="str">
        <x:v>tartalék lámpatartó MIRRÓ, INTEGRA, LINEX, ALIX </x:v>
      </x:c>
      <x:c t="str">
        <x:v>ALKATRÉSZ</x:v>
      </x:c>
      <x:c t="str">
        <x:v>8590913959073</x:v>
      </x:c>
      <x:c t="str">
        <x:v>db 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2450.0000</x:v>
      </x:c>
      <x:c t="str">
        <x:v/>
      </x:c>
    </x:row>
    <x:row>
      <x:c t="str">
        <x:v>ND1011-01</x:v>
      </x:c>
      <x:c t="str">
        <x:v>Tartalék zsanérok Uran 1011 wc ülőkéhez </x:v>
      </x:c>
      <x:c t="str">
        <x:v>ALKATRÉSZ</x:v>
      </x:c>
      <x:c t="str">
        <x:v>8590913897559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ND107901</x:v>
      </x:c>
      <x:c t="str">
        <x:v>RETRO tartalék kerámia konzol felfogató nélkül, 1 db </x:v>
      </x:c>
      <x:c t="str">
        <x:v>ALKATRÉSZ</x:v>
      </x:c>
      <x:c t="str">
        <x:v>8590913957666</x:v>
      </x:c>
      <x:c t="str">
        <x:v>db        </x:v>
      </x:c>
      <x:c t="str">
        <x:v>84818019</x:v>
      </x:c>
      <x:c t="n">
        <x:v>7.4700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32000.0000</x:v>
      </x:c>
      <x:c t="str">
        <x:v>kifutott: 2024.03</x:v>
      </x:c>
    </x:row>
    <x:row>
      <x:c t="str">
        <x:v>ND1101-02-01</x:v>
      </x:c>
      <x:c t="str">
        <x:v>GINKO perlátor, 38x16mm</x:v>
      </x:c>
      <x:c t="str">
        <x:v>ALKATRÉSZ</x:v>
      </x:c>
      <x:c t="str">
        <x:v>8590913933844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ND1101-10</x:v>
      </x:c>
      <x:c t="str">
        <x:v>tartalék váltó </x:v>
      </x:c>
      <x:c t="str">
        <x:v>ALKATRÉSZ</x:v>
      </x:c>
      <x:c t="str">
        <x:v>8590913944147</x:v>
      </x:c>
      <x:c t="str">
        <x:v>db        </x:v>
      </x:c>
      <x:c t="str">
        <x:v>84818019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ND1101-21-1</x:v>
      </x:c>
      <x:c t="str">
        <x:v>váltó 1101-21, 1102-10-hez </x:v>
      </x:c>
      <x:c t="str">
        <x:v>ALKATRÉSZ</x:v>
      </x:c>
      <x:c t="str">
        <x:v>8590913950001</x:v>
      </x:c>
      <x:c t="str">
        <x:v>db        </x:v>
      </x:c>
      <x:c t="str">
        <x:v>84818019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ND1101-41</x:v>
      </x:c>
      <x:c t="str">
        <x:v>Tartalék takarólemez 1101-41 és 1102-41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>kifutott: 2024.03</x:v>
      </x:c>
    </x:row>
    <x:row>
      <x:c t="str">
        <x:v>ND1101-42-1</x:v>
      </x:c>
      <x:c t="str">
        <x:v>GINKO/LATUS tartalék váltó 1101-42, 1102-42  falba süllyeszett zuhanycsaptelephez </x:v>
      </x:c>
      <x:c t="str">
        <x:v>ALKATRÉSZ</x:v>
      </x:c>
      <x:c t="str">
        <x:v>8590913949470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ND1101-43-1</x:v>
      </x:c>
      <x:c t="str">
        <x:v>GINKO tartalék váltó 1101-43, 1102-03 zuhanyoszlophoz </x:v>
      </x:c>
      <x:c t="str">
        <x:v>ALKATRÉSZ</x:v>
      </x:c>
      <x:c t="str">
        <x:v>8590913949999</x:v>
      </x:c>
      <x:c t="str">
        <x:v>db        </x:v>
      </x:c>
      <x:c t="str">
        <x:v>84818019</x:v>
      </x:c>
      <x:c t="n">
        <x:v>0.0730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ND1101-43-2</x:v>
      </x:c>
      <x:c t="str">
        <x:v>tartalék váltó és tartó </x:v>
      </x:c>
      <x:c t="str">
        <x:v>ALKATRÉSZ</x:v>
      </x:c>
      <x:c t="str">
        <x:v>8590913950070</x:v>
      </x:c>
      <x:c t="str">
        <x:v>db        </x:v>
      </x:c>
      <x:c t="str">
        <x:v>39249000</x:v>
      </x:c>
      <x:c t="n">
        <x:v>0.1120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2500.0000</x:v>
      </x:c>
      <x:c t="str">
        <x:v/>
      </x:c>
    </x:row>
    <x:row>
      <x:c t="str">
        <x:v>ND1101-44-1</x:v>
      </x:c>
      <x:c t="str">
        <x:v>Tartalék váltó 1101-44, 1102-44 csaptelephez</x:v>
      </x:c>
      <x:c t="str">
        <x:v>ALKATRÉSZ</x:v>
      </x:c>
      <x:c t="str">
        <x:v>8590913949944</x:v>
      </x:c>
      <x:c t="str">
        <x:v>db        </x:v>
      </x:c>
      <x:c t="str">
        <x:v>84818019</x:v>
      </x:c>
      <x:c t="n">
        <x:v>0.2060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ND1102</x:v>
      </x:c>
      <x:c t="str">
        <x:v>Tartalék nyitókar LATUS  csaptelephez 35mm, króm </x:v>
      </x:c>
      <x:c t="str">
        <x:v>ALKATRÉSZ</x:v>
      </x:c>
      <x:c t="str">
        <x:v>8590913899607</x:v>
      </x:c>
      <x:c t="str">
        <x:v>db        </x:v>
      </x:c>
      <x:c t="str">
        <x:v>84818019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ND1102-23-01</x:v>
      </x:c>
      <x:c t="str">
        <x:v>Tartalék termosztátos nyitókar LATUS  1102-23 csaptelephez, króm </x:v>
      </x:c>
      <x:c t="str">
        <x:v>ALKATRÉSZ</x:v>
      </x:c>
      <x:c t="str">
        <x:v>8590913924385</x:v>
      </x:c>
      <x:c t="str">
        <x:v>db        </x:v>
      </x:c>
      <x:c t="str">
        <x:v>84819000</x:v>
      </x:c>
      <x:c t="n">
        <x:v>0.1590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ND1102-23-03</x:v>
      </x:c>
      <x:c t="str">
        <x:v>Tartalék váltókar LATUS  1102-23 csaptelephez, króm </x:v>
      </x:c>
      <x:c t="str">
        <x:v>ALKATRÉSZ</x:v>
      </x:c>
      <x:c t="str">
        <x:v>8590913924392</x:v>
      </x:c>
      <x:c t="str">
        <x:v>db        </x:v>
      </x:c>
      <x:c t="str">
        <x:v>84819000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ND1102-42-2</x:v>
      </x:c>
      <x:c t="str">
        <x:v>Tartalék takarólemez 1101-42, 1102-42 csaptelephez, króm </x:v>
      </x:c>
      <x:c t="str">
        <x:v>ALKATRÉSZ</x:v>
      </x:c>
      <x:c t="str">
        <x:v>8590913962318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>kifutott: 2024.03</x:v>
      </x:c>
    </x:row>
    <x:row>
      <x:c t="str">
        <x:v>ND1102-44-2</x:v>
      </x:c>
      <x:c t="str">
        <x:v>tartalék alkatrész 1101-44, 1102-44 </x:v>
      </x:c>
      <x:c t="str">
        <x:v>ALKATRÉSZ</x:v>
      </x:c>
      <x:c t="str">
        <x:v>8590913962271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ND1102-5</x:v>
      </x:c>
      <x:c t="str">
        <x:v>Tartalék kartus 1102-52, 1102-53, 1102-54, 1102-56  csaptelephez </x:v>
      </x:c>
      <x:c t="str">
        <x:v>ALKATRÉSZ</x:v>
      </x:c>
      <x:c t="str">
        <x:v>8590913951381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ND1102-5P</x:v>
      </x:c>
      <x:c t="str">
        <x:v>Tartalék alátét 1102-52, 1102-53, 1102-54, 1102-56 csaptelephez </x:v>
      </x:c>
      <x:c t="str">
        <x:v>ALKATRÉSZ</x:v>
      </x:c>
      <x:c t="str">
        <x:v>8590913920738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ND1104-05-2</x:v>
      </x:c>
      <x:c t="str">
        <x:v>PARIS tartalék fej </x:v>
      </x:c>
      <x:c t="str">
        <x:v>ALKATRÉSZ</x:v>
      </x:c>
      <x:c t="str">
        <x:v>8590913918650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ND1105-62-11</x:v>
      </x:c>
      <x:c t="str">
        <x:v>JESSY tartalék zuhanyfej </x:v>
      </x:c>
      <x:c t="str">
        <x:v>ALKATRÉSZ</x:v>
      </x:c>
      <x:c t="str">
        <x:v>8590913918636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ND1105-63-51</x:v>
      </x:c>
      <x:c t="str">
        <x:v>Tartalék gégecső VOGUE kihúzhatófejes mosogató csaptelephez </x:v>
      </x:c>
      <x:c t="str">
        <x:v>ALKATRÉSZ</x:v>
      </x:c>
      <x:c t="str">
        <x:v>8590913960666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ND1105-64-1</x:v>
      </x:c>
      <x:c t="str">
        <x:v>RHAPSODY kartus </x:v>
      </x:c>
      <x:c t="str">
        <x:v>ALKATRÉSZ</x:v>
      </x:c>
      <x:c t="str">
        <x:v>8590913940804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ND1105-66-01</x:v>
      </x:c>
      <x:c t="str">
        <x:v>TUKA tartalék zuhanyfej perlátorral, gégecsővel </x:v>
      </x:c>
      <x:c t="str">
        <x:v>ALKATRÉSZ</x:v>
      </x:c>
      <x:c t="str">
        <x:v>8590913918612</x:v>
      </x:c>
      <x:c t="str">
        <x:v>db        </x:v>
      </x:c>
      <x:c t="str">
        <x:v>84818019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2024.03</x:v>
      </x:c>
    </x:row>
    <x:row>
      <x:c t="str">
        <x:v>ND1107-05-02</x:v>
      </x:c>
      <x:c t="str">
        <x:v>AQUALINE KASIOPEA csere fej 1107-05 </x:v>
      </x:c>
      <x:c t="str">
        <x:v>ALKATRÉSZ</x:v>
      </x:c>
      <x:c t="str">
        <x:v>8590913949937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ND1107-42</x:v>
      </x:c>
      <x:c t="str">
        <x:v>AQUALINE KASIOPEA tartalék váltó 1107-42-höz</x:v>
      </x:c>
      <x:c t="str">
        <x:v>ALKATRÉSZ</x:v>
      </x:c>
      <x:c t="str">
        <x:v>8590913949913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ND1107-48</x:v>
      </x:c>
      <x:c t="str">
        <x:v>tartalék váltótest </x:v>
      </x:c>
      <x:c t="str">
        <x:v>ALKATRÉSZ</x:v>
      </x:c>
      <x:c t="str">
        <x:v>8590913832079</x:v>
      </x:c>
      <x:c t="str">
        <x:v>db        </x:v>
      </x:c>
      <x:c t="str">
        <x:v>73181290</x:v>
      </x:c>
      <x:c t="n">
        <x:v>0.4250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ND1107-70</x:v>
      </x:c>
      <x:c t="str">
        <x:v>AQUALINE Tartalék zuhany 1107-70 csaptelephez</x:v>
      </x:c>
      <x:c t="str">
        <x:v>ALKATRÉSZ</x:v>
      </x:c>
      <x:c t="str">
        <x:v>8590913928864</x:v>
      </x:c>
      <x:c t="str">
        <x:v>db        </x:v>
      </x:c>
      <x:c t="str">
        <x:v>84818019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ND1107-70-01</x:v>
      </x:c>
      <x:c t="str">
        <x:v>KASIOPEA tartalék gégecső </x:v>
      </x:c>
      <x:c t="str">
        <x:v>ALKATRÉSZ</x:v>
      </x:c>
      <x:c t="str">
        <x:v>8590913950056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ND1109-10</x:v>
      </x:c>
      <x:c t="str">
        <x:v>XENIA kádtöltő csaptelep, tartalék váltó </x:v>
      </x:c>
      <x:c t="str">
        <x:v>ALKATRÉSZ</x:v>
      </x:c>
      <x:c t="str">
        <x:v>8590913949920</x:v>
      </x:c>
      <x:c t="str">
        <x:v>db        </x:v>
      </x:c>
      <x:c t="str">
        <x:v>84818011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ND1110-099</x:v>
      </x:c>
      <x:c t="str">
        <x:v>ALYA univerzális tartalék felfogató szett (egyenes és íves) radiátorokhoz, króm</x:v>
      </x:c>
      <x:c t="str">
        <x:v>ALKATRÉSZ</x:v>
      </x:c>
      <x:c t="str">
        <x:v>8590913957277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14400.0000</x:v>
      </x:c>
      <x:c t="str">
        <x:v/>
      </x:c>
    </x:row>
    <x:row>
      <x:c t="str">
        <x:v>ND1120-099</x:v>
      </x:c>
      <x:c t="str">
        <x:v>Tartalék felfogató szett ALYA egyenes radiátorhoz, króm </x:v>
      </x:c>
      <x:c t="str">
        <x:v>ALKATRÉSZ</x:v>
      </x:c>
      <x:c t="str">
        <x:v>8590913957307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14400.0000</x:v>
      </x:c>
      <x:c t="str">
        <x:v/>
      </x:c>
    </x:row>
    <x:row>
      <x:c t="str">
        <x:v>ND1126-10</x:v>
      </x:c>
      <x:c t="str">
        <x:v>CANTINO csaptelep tartalék váltó (1126-10) hez.</x:v>
      </x:c>
      <x:c t="str">
        <x:v>ALKATRÉSZ</x:v>
      </x:c>
      <x:c t="str">
        <x:v>8590913962134</x:v>
      </x:c>
      <x:c t="str">
        <x:v>db        </x:v>
      </x:c>
      <x:c t="str">
        <x:v>84818019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ND1130-11</x:v>
      </x:c>
      <x:c t="str">
        <x:v>Tartalék felfogató szett DORLION radiátorhoz, króm </x:v>
      </x:c>
      <x:c t="str">
        <x:v>ALKATRÉSZ</x:v>
      </x:c>
      <x:c t="str">
        <x:v>8590913956904</x:v>
      </x:c>
      <x:c t="str">
        <x:v>db        </x:v>
      </x:c>
      <x:c t="str">
        <x:v>73269098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12400.0000</x:v>
      </x:c>
      <x:c t="str">
        <x:v/>
      </x:c>
    </x:row>
    <x:row>
      <x:c t="str">
        <x:v>ND11442-I</x:v>
      </x:c>
      <x:c t="str">
        <x:v>AQUALINE Tartalék kézizuhany tartó 25mm, króm PIANI</x:v>
      </x:c>
      <x:c t="str">
        <x:v>ALKATRÉSZ</x:v>
      </x:c>
      <x:c t="str">
        <x:v>8590913826672</x:v>
      </x:c>
      <x:c t="str">
        <x:v>db        </x:v>
      </x:c>
      <x:c t="str">
        <x:v>39249000</x:v>
      </x:c>
      <x:c t="n">
        <x:v>0.0700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ND1202-02</x:v>
      </x:c>
      <x:c t="str">
        <x:v>GITA tartalék csúszka 1202-02 zuhanyrúdra </x:v>
      </x:c>
      <x:c t="str">
        <x:v>ALKATRÉSZ</x:v>
      </x:c>
      <x:c t="str">
        <x:v>8590913924958</x:v>
      </x:c>
      <x:c t="str">
        <x:v>db        </x:v>
      </x:c>
      <x:c t="str">
        <x:v>39249000</x:v>
      </x:c>
      <x:c t="n">
        <x:v>0.0790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1400.0000</x:v>
      </x:c>
      <x:c t="str">
        <x:v/>
      </x:c>
    </x:row>
    <x:row>
      <x:c t="str">
        <x:v>ND1202-03</x:v>
      </x:c>
      <x:c t="str">
        <x:v>NANCY tartalék csúszka 1202-03 zuhanyrúdhoz, 16x19mm, réz/króm</x:v>
      </x:c>
      <x:c t="str">
        <x:v>ALKATRÉSZ</x:v>
      </x:c>
      <x:c t="str">
        <x:v>8590913925238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8000.0000</x:v>
      </x:c>
      <x:c t="str">
        <x:v/>
      </x:c>
    </x:row>
    <x:row>
      <x:c t="str">
        <x:v>ND1202-06</x:v>
      </x:c>
      <x:c t="str">
        <x:v>DANIELA tartalék csúszka 1202-06 zuhanyrúdhoz, 20mm, réz/króm</x:v>
      </x:c>
      <x:c t="str">
        <x:v>ALKATRÉSZ</x:v>
      </x:c>
      <x:c t="str">
        <x:v>8590913924965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12000.0000</x:v>
      </x:c>
      <x:c t="str">
        <x:v/>
      </x:c>
    </x:row>
    <x:row>
      <x:c t="str">
        <x:v>ND1202-10-030</x:v>
      </x:c>
      <x:c t="str">
        <x:v>JANE tartalék váltó 1202-10 zuhanyoszlophoz </x:v>
      </x:c>
      <x:c t="str">
        <x:v>ALKATRÉSZ</x:v>
      </x:c>
      <x:c t="str">
        <x:v>8590913962226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>kifutott: 2024.03</x:v>
      </x:c>
    </x:row>
    <x:row>
      <x:c t="str">
        <x:v>ND1202-10-040</x:v>
      </x:c>
      <x:c t="str">
        <x:v>JANE termosztátos kartus 1202-10 zuhanyoszlophoz csaptelephez</x:v>
      </x:c>
      <x:c t="str">
        <x:v>ALKATRÉSZ</x:v>
      </x:c>
      <x:c t="str">
        <x:v>8590913962219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16270.0000</x:v>
      </x:c>
      <x:c t="str">
        <x:v/>
      </x:c>
    </x:row>
    <x:row>
      <x:c t="str">
        <x:v>ND1202-11</x:v>
      </x:c>
      <x:c t="str">
        <x:v>Tartalék csúszka 1202-11 zuhanyoszlophoz, 21mm, ABS/króm</x:v>
      </x:c>
      <x:c t="str">
        <x:v>ALKATRÉSZ</x:v>
      </x:c>
      <x:c t="str">
        <x:v>8590913835537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ND1202-11-01</x:v>
      </x:c>
      <x:c t="str">
        <x:v>Tartalék váltó 1202-11, 1202-13 </x:v>
      </x:c>
      <x:c t="str">
        <x:v>ALKATRÉSZ</x:v>
      </x:c>
      <x:c t="str">
        <x:v>8590913962196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12000.0000</x:v>
      </x:c>
      <x:c t="str">
        <x:v/>
      </x:c>
    </x:row>
    <x:row>
      <x:c t="str">
        <x:v>ND1202-12</x:v>
      </x:c>
      <x:c t="str">
        <x:v>SLIM tartalék csúszka 1202-12 zuhanyoszlophoz, 15x30mm, ABS/króm</x:v>
      </x:c>
      <x:c t="str">
        <x:v>ALKATRÉSZ</x:v>
      </x:c>
      <x:c t="str">
        <x:v>8590913835544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2050.0000</x:v>
      </x:c>
      <x:c t="str">
        <x:v>kifutott: 2024.03</x:v>
      </x:c>
    </x:row>
    <x:row>
      <x:c t="str">
        <x:v>ND1202-12-01</x:v>
      </x:c>
      <x:c t="str">
        <x:v>SLIM tartalék váltó 1202-12, 1202-16 zuhanyoszlophoz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11100.0000</x:v>
      </x:c>
      <x:c t="str">
        <x:v>kifutott: 2024.03</x:v>
      </x:c>
    </x:row>
    <x:row>
      <x:c t="str">
        <x:v>ND1202-13-02</x:v>
      </x:c>
      <x:c t="str">
        <x:v>Tartalék váltó takaró 1202-13,1202-14 zuhanyoszlophoz </x:v>
      </x:c>
      <x:c t="str">
        <x:v>ALKATRÉSZ</x:v>
      </x:c>
      <x:c t="str">
        <x:v>8590913962233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/>
      </x:c>
    </x:row>
    <x:row>
      <x:c t="str">
        <x:v>ND1202-13-03</x:v>
      </x:c>
      <x:c t="str">
        <x:v>Tartalék váltó 1202-13, 1202-14 zuhanyoszlophoz </x:v>
      </x:c>
      <x:c t="str">
        <x:v>ALKATRÉSZ</x:v>
      </x:c>
      <x:c t="str">
        <x:v>8590913962240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1400.0000</x:v>
      </x:c>
      <x:c t="str">
        <x:v/>
      </x:c>
    </x:row>
    <x:row>
      <x:c t="str">
        <x:v>ND1202-13-4</x:v>
      </x:c>
      <x:c t="str">
        <x:v>Tartalék váltótest 1202-13 zuhanyoszlophoz </x:v>
      </x:c>
      <x:c t="str">
        <x:v>ALKATRÉSZ</x:v>
      </x:c>
      <x:c t="str">
        <x:v>8590913807862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11200.0000</x:v>
      </x:c>
      <x:c t="str">
        <x:v/>
      </x:c>
    </x:row>
    <x:row>
      <x:c t="str">
        <x:v>ND1202-14-1</x:v>
      </x:c>
      <x:c t="str">
        <x:v>Tartalék váltótest 1202-14 zuhanyoszlophoz </x:v>
      </x:c>
      <x:c t="str">
        <x:v>ALKATRÉSZ</x:v>
      </x:c>
      <x:c t="str">
        <x:v>8590913962202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15000.0000</x:v>
      </x:c>
      <x:c t="str">
        <x:v/>
      </x:c>
    </x:row>
    <x:row>
      <x:c t="str">
        <x:v>ND1202-15-1</x:v>
      </x:c>
      <x:c t="str">
        <x:v>Tartalék váltótest 1202-15 zuhanyoszlophoz </x:v>
      </x:c>
      <x:c t="str">
        <x:v>ALKATRÉSZ</x:v>
      </x:c>
      <x:c t="str">
        <x:v>8590913807879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13000.0000</x:v>
      </x:c>
      <x:c t="str">
        <x:v>kifutott: 2024.03</x:v>
      </x:c>
    </x:row>
    <x:row>
      <x:c t="str">
        <x:v>ND1206-07-1</x:v>
      </x:c>
      <x:c t="str">
        <x:v>Tartalék szappantartó 1206-7 és 1202-22 es zuhanyrúdhoz </x:v>
      </x:c>
      <x:c t="str">
        <x:v>ALKATRÉSZ</x:v>
      </x:c>
      <x:c t="str">
        <x:v>8590913925252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ND1206-07-2</x:v>
      </x:c>
      <x:c t="str">
        <x:v>VENETA tartalék csúszka 1202-07 zuhanyrúdhoz </x:v>
      </x:c>
      <x:c t="str">
        <x:v>ALKATRÉSZ</x:v>
      </x:c>
      <x:c t="str">
        <x:v>8590913925269</x:v>
      </x:c>
      <x:c t="str">
        <x:v>db        </x:v>
      </x:c>
      <x:c t="str">
        <x:v>39249000</x:v>
      </x:c>
      <x:c t="n">
        <x:v>0.0820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3000.0000</x:v>
      </x:c>
      <x:c t="str">
        <x:v/>
      </x:c>
    </x:row>
    <x:row>
      <x:c t="str">
        <x:v>ND1209</x:v>
      </x:c>
      <x:c t="str">
        <x:v>csere kartus JS121 </x:v>
      </x:c>
      <x:c t="str">
        <x:v>ALKATRÉSZ</x:v>
      </x:c>
      <x:c t="str">
        <x:v>8590913923135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3500.0000</x:v>
      </x:c>
      <x:c t="str">
        <x:v/>
      </x:c>
    </x:row>
    <x:row>
      <x:c t="str">
        <x:v>ND1209-02-1</x:v>
      </x:c>
      <x:c t="str">
        <x:v>Bidézuhany tartalék fali tartó </x:v>
      </x:c>
      <x:c t="str">
        <x:v>ALKATRÉSZ</x:v>
      </x:c>
      <x:c t="str">
        <x:v>8590913823206</x:v>
      </x:c>
      <x:c t="str">
        <x:v>db        </x:v>
      </x:c>
      <x:c t="str">
        <x:v>74182000</x:v>
      </x:c>
      <x:c t="n">
        <x:v>0.0240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ND1209-03-1</x:v>
      </x:c>
      <x:c t="str">
        <x:v>Falbaépíthető bidécsaptelep tartalék takaró lemez, króm</x:v>
      </x:c>
      <x:c t="str">
        <x:v>ALKATRÉSZ</x:v>
      </x:c>
      <x:c t="str">
        <x:v>8590913949890</x:v>
      </x:c>
      <x:c t="str">
        <x:v>db        </x:v>
      </x:c>
      <x:c t="str">
        <x:v>84819000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ND1209-03-2</x:v>
      </x:c>
      <x:c t="str">
        <x:v>Váltó takaró 1209-03 bidécsaptelephez </x:v>
      </x:c>
      <x:c t="str">
        <x:v>ALKATRÉSZ</x:v>
      </x:c>
      <x:c t="str">
        <x:v>8590913949906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1280.0000</x:v>
      </x:c>
      <x:c t="str">
        <x:v/>
      </x:c>
    </x:row>
    <x:row>
      <x:c t="str">
        <x:v>ND1209-03-5</x:v>
      </x:c>
      <x:c t="str">
        <x:v>tartalék váltókar 1209-03-hoz </x:v>
      </x:c>
      <x:c t="str">
        <x:v>ALKATRÉSZ</x:v>
      </x:c>
      <x:c t="str">
        <x:v>8590913920479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ND1209-07-1</x:v>
      </x:c>
      <x:c t="str">
        <x:v>Tartalék hosszabító 1209-07 bidé csaptelephez </x:v>
      </x:c>
      <x:c t="str">
        <x:v>ALKATRÉSZ</x:v>
      </x:c>
      <x:c t="str">
        <x:v>8590913929076</x:v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9890.0000</x:v>
      </x:c>
      <x:c t="str">
        <x:v/>
      </x:c>
    </x:row>
    <x:row>
      <x:c t="str">
        <x:v>ND1313-46</x:v>
      </x:c>
      <x:c t="str">
        <x:v>tartalék WC-kefefej 1313-46-hoz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kifutott: 2024.03</x:v>
      </x:c>
    </x:row>
    <x:row>
      <x:c t="str">
        <x:v>ND1317-08-03</x:v>
      </x:c>
      <x:c t="str">
        <x:v>DIAMOND tartalék WC-kefe nyéllel 1317-08-hoz, króm</x:v>
      </x:c>
      <x:c t="str">
        <x:v>ALKATRÉSZ</x:v>
      </x:c>
      <x:c t="str">
        <x:v>8590913827952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kifutott: 2024.03</x:v>
      </x:c>
    </x:row>
    <x:row>
      <x:c t="str">
        <x:v>ND1317-19-01</x:v>
      </x:c>
      <x:c t="str">
        <x:v>DIAMOND tartalék szappantartó üveg </x:v>
      </x:c>
      <x:c t="str">
        <x:v>ALKATRÉSZ</x:v>
      </x:c>
      <x:c t="str">
        <x:v>8590913910449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>kifutott: 2024.03</x:v>
      </x:c>
    </x:row>
    <x:row>
      <x:c t="str">
        <x:v>ND1317-19-02</x:v>
      </x:c>
      <x:c t="str">
        <x:v>Tartalék pumpa DIAMOND foly. Szappanadagolóhoz, króm </x:v>
      </x:c>
      <x:c t="str">
        <x:v>ALKATRÉSZ</x:v>
      </x:c>
      <x:c t="str">
        <x:v>8590913910456</x:v>
      </x:c>
      <x:c t="str">
        <x:v>db        </x:v>
      </x:c>
      <x:c t="str">
        <x:v>84799070</x:v>
      </x:c>
      <x:c t="n">
        <x:v>0.2830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/>
      </x:c>
    </x:row>
    <x:row>
      <x:c t="str">
        <x:v>ND1318-02-01</x:v>
      </x:c>
      <x:c t="str">
        <x:v>DIAMOND tartalék szappantartó 1317-02, 1318-02</x:v>
      </x:c>
      <x:c t="str">
        <x:v>ALKATRÉSZ</x:v>
      </x:c>
      <x:c t="str">
        <x:v>8590913910463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8700.0000</x:v>
      </x:c>
      <x:c t="str">
        <x:v/>
      </x:c>
    </x:row>
    <x:row>
      <x:c t="str">
        <x:v>ND1318-05-01</x:v>
      </x:c>
      <x:c t="str">
        <x:v>DIAMOND tartalék pohártartó 1317-05, 1318-05</x:v>
      </x:c>
      <x:c t="str">
        <x:v>ALKATRÉSZ</x:v>
      </x:c>
      <x:c t="str">
        <x:v>8590913910487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1000.0000</x:v>
      </x:c>
      <x:c t="str">
        <x:v/>
      </x:c>
    </x:row>
    <x:row>
      <x:c t="str">
        <x:v>ND1318-08-03</x:v>
      </x:c>
      <x:c t="str">
        <x:v>DIAMOND tartalék WC-kefe nyéllel 1317-08-hoz, bronz</x:v>
      </x:c>
      <x:c t="str">
        <x:v>ALKATRÉSZ</x:v>
      </x:c>
      <x:c t="str">
        <x:v>8590913827945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3850.0000</x:v>
      </x:c>
      <x:c t="str">
        <x:v/>
      </x:c>
    </x:row>
    <x:row>
      <x:c t="str">
        <x:v>ND1319-70</x:v>
      </x:c>
      <x:c t="str">
        <x:v>tartalék kulcs </x:v>
      </x:c>
      <x:c t="str">
        <x:v>ALKATRÉSZ</x:v>
      </x:c>
      <x:c t="str">
        <x:v>8590913950339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ND1319-73</x:v>
      </x:c>
      <x:c t="str">
        <x:v>tartalék kulcs 1319-73 és 1319-74-hez </x:v>
      </x:c>
      <x:c t="str">
        <x:v>ALKATRÉSZ</x:v>
      </x:c>
      <x:c t="str">
        <x:v>8590913950322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ND1319-75</x:v>
      </x:c>
      <x:c t="str">
        <x:v>tartalék kulcs </x:v>
      </x:c>
      <x:c t="str">
        <x:v>ALKATRÉSZ</x:v>
      </x:c>
      <x:c t="str">
        <x:v>8590913950346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ND1319-90</x:v>
      </x:c>
      <x:c t="str">
        <x:v>tartalék kulcs </x:v>
      </x:c>
      <x:c t="str">
        <x:v>ALKATRÉSZ</x:v>
      </x:c>
      <x:c t="str">
        <x:v>8590913950315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515.0000</x:v>
      </x:c>
      <x:c t="str">
        <x:v/>
      </x:c>
    </x:row>
    <x:row>
      <x:c t="str">
        <x:v>ND1401</x:v>
      </x:c>
      <x:c t="str">
        <x:v>Túlfolyó fedél, 35 mm, króm </x:v>
      </x:c>
      <x:c t="str">
        <x:v>ALKATRÉSZ</x:v>
      </x:c>
      <x:c t="str">
        <x:v>8590913941580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ND1416-19</x:v>
      </x:c>
      <x:c t="str">
        <x:v>AQUALINE tartalék pumpa APOLLO szappanadagolóhoz</x:v>
      </x:c>
      <x:c t="str">
        <x:v>ALKATRÉSZ</x:v>
      </x:c>
      <x:c t="str">
        <x:v>8590913837395</x:v>
      </x:c>
      <x:c t="str">
        <x:v>db        </x:v>
      </x:c>
      <x:c t="str">
        <x:v>84799070</x:v>
      </x:c>
      <x:c t="n">
        <x:v>0.8300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ND151.133.0</x:v>
      </x:c>
      <x:c t="str">
        <x:v>tartalék lefolyó URBINO szifonokhoz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2250.0000</x:v>
      </x:c>
      <x:c t="str">
        <x:v>kifutott: 2024.03</x:v>
      </x:c>
    </x:row>
    <x:row>
      <x:c t="str">
        <x:v>ND1601</x:v>
      </x:c>
      <x:c t="str">
        <x:v>1601-60, KE100 mosdóhoz túlfolyó karika </x:v>
      </x:c>
      <x:c t="str">
        <x:v>ALKATRÉSZ</x:v>
      </x:c>
      <x:c t="str">
        <x:v>8590913918681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</x:v>
      </x:c>
    </x:row>
    <x:row>
      <x:c t="str">
        <x:v>ND-1703-356</x:v>
      </x:c>
      <x:c t="str">
        <x:v>Tartalék szerelőcsomag 1703-356 </x:v>
      </x:c>
      <x:c t="str">
        <x:v>ALKATRÉSZ</x:v>
      </x:c>
      <x:c t="str">
        <x:v>8590913816338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2000.0000</x:v>
      </x:c>
      <x:c t="str">
        <x:v/>
      </x:c>
    </x:row>
    <x:row>
      <x:c t="str">
        <x:v>ND-1703-458</x:v>
      </x:c>
      <x:c t="str">
        <x:v>Tartalék szerelőcsomag 1703-458 </x:v>
      </x:c>
      <x:c t="str">
        <x:v>ALKATRÉSZ</x:v>
      </x:c>
      <x:c t="str">
        <x:v>8590913950308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3000.0000</x:v>
      </x:c>
      <x:c t="str">
        <x:v/>
      </x:c>
    </x:row>
    <x:row>
      <x:c t="str">
        <x:v>ND1703-I</x:v>
      </x:c>
      <x:c t="str">
        <x:v>Tartalék ütköző soft close ülőkéhez </x:v>
      </x:c>
      <x:c t="str">
        <x:v>ALKATRÉSZ</x:v>
      </x:c>
      <x:c t="str">
        <x:v>8590913950278</x:v>
      </x:c>
      <x:c t="str">
        <x:v>csomag    </x:v>
      </x:c>
      <x:c t="str">
        <x:v>39269097</x:v>
      </x:c>
      <x:c t="n">
        <x:v>0.0190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ND1703-SOFT</x:v>
      </x:c>
      <x:c t="str">
        <x:v>csapódásgátló mechanika tartalék alkatrész soft close WC-ülőkéhez</x:v>
      </x:c>
      <x:c t="str">
        <x:v>ALKATRÉSZ</x:v>
      </x:c>
      <x:c t="str">
        <x:v>8590913950292</x:v>
      </x:c>
      <x:c t="str">
        <x:v>pár       </x:v>
      </x:c>
      <x:c t="str">
        <x:v>39222000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ND1705-01</x:v>
      </x:c>
      <x:c t="str">
        <x:v>tartalék zsanér MDF/fa WC ülőkéhez </x:v>
      </x:c>
      <x:c t="str">
        <x:v>ALKATRÉSZ</x:v>
      </x:c>
      <x:c t="str">
        <x:v>8590913855450</x:v>
      </x:c>
      <x:c t="str">
        <x:v>db        </x:v>
      </x:c>
      <x:c t="str">
        <x:v>74182000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ND1705-02</x:v>
      </x:c>
      <x:c t="str">
        <x:v>tartalék műanyag ütköző MDF/fa WC ülőkéhez </x:v>
      </x:c>
      <x:c t="str">
        <x:v>ALKATRÉSZ</x:v>
      </x:c>
      <x:c t="str">
        <x:v>8590913855467</x:v>
      </x:c>
      <x:c t="str">
        <x:v>csomag    </x:v>
      </x:c>
      <x:c t="str">
        <x:v>39269097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ND1801-09</x:v>
      </x:c>
      <x:c t="str">
        <x:v>tartalék rögzítőszett JALOUSI radiátorhoz, 4db, fehér </x:v>
      </x:c>
      <x:c t="str">
        <x:v>ALKATRÉSZ</x:v>
      </x:c>
      <x:c t="str">
        <x:v>8590913956898</x:v>
      </x:c>
      <x:c t="str">
        <x:v>db        </x:v>
      </x:c>
      <x:c t="str">
        <x:v>73269098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ND21321320</x:v>
      </x:c>
      <x:c t="str">
        <x:v>tartalék WC kefe 783213-hoz </x:v>
      </x:c>
      <x:c t="str">
        <x:v>ALKATRÉSZ</x:v>
      </x:c>
      <x:c t="str">
        <x:v>8003341202814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ND230-01</x:v>
      </x:c>
      <x:c t="str">
        <x:v>tartalék váltó váltókarral </x:v>
      </x:c>
      <x:c t="str">
        <x:v>ALKATRÉSZ</x:v>
      </x:c>
      <x:c t="str">
        <x:v>8590913875977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3300.0000</x:v>
      </x:c>
      <x:c t="str">
        <x:v/>
      </x:c>
    </x:row>
    <x:row>
      <x:c t="str">
        <x:v>ND3011-DRZAK</x:v>
      </x:c>
      <x:c t="str">
        <x:v>REITANO ANTEA kézizuhany tartó 3011 kádtöltő csaptelephez, 23+24+25+26+27+28 sz. részek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0.0390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10090.0000</x:v>
      </x:c>
      <x:c t="str">
        <x:v>kifutott: 2024.03</x:v>
      </x:c>
    </x:row>
    <x:row>
      <x:c t="str">
        <x:v>ND3032</x:v>
      </x:c>
      <x:c t="str">
        <x:v>Külső túlfolyó szett öntött márvány mosdókhoz </x:v>
      </x:c>
      <x:c t="str">
        <x:v>ALKATRÉSZ</x:v>
      </x:c>
      <x:c t="str">
        <x:v>8590913961090</x:v>
      </x:c>
      <x:c t="str">
        <x:v>db        </x:v>
      </x:c>
      <x:c t="str">
        <x:v>39269097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ND3276-KR</x:v>
      </x:c>
      <x:c t="str">
        <x:v>REITANO ANTEA kartus takaró 3276 mosdócsaptelephez, bronz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ND328901-KF</x:v>
      </x:c>
      <x:c t="str">
        <x:v>EGO tartalék zsanér 328901 WC ülőkéhez </x:v>
      </x:c>
      <x:c t="str">
        <x:v>ALKATRÉSZ</x:v>
      </x:c>
      <x:c t="str">
        <x:v>8590913957413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/>
      </x:c>
    </x:row>
    <x:row>
      <x:c t="str">
        <x:v>ND35AER004</x:v>
      </x:c>
      <x:c t="str">
        <x:v>külső menetes perlátor ESPADA csaptelepekhez, króm (ES02, ES06, ES07)</x:v>
      </x:c>
      <x:c t="str">
        <x:v>ALKATRÉSZ</x:v>
      </x:c>
      <x:c t="str">
        <x:v>8590913941177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ND35AERZ02</x:v>
      </x:c>
      <x:c t="str">
        <x:v>tartalék KIRKÉ perlátor M28x1, bronz</x:v>
      </x:c>
      <x:c t="str">
        <x:v>ALKATRÉSZ</x:v>
      </x:c>
      <x:c t="str">
        <x:v>8590913943775</x:v>
      </x:c>
      <x:c t="str">
        <x:v>db        </x:v>
      </x:c>
      <x:c t="str">
        <x:v>84818011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1236.0000</x:v>
      </x:c>
      <x:c t="str">
        <x:v>kifutott: 2024.03</x:v>
      </x:c>
    </x:row>
    <x:row>
      <x:c t="str">
        <x:v>ND35CAI044</x:v>
      </x:c>
      <x:c t="str">
        <x:v>Tartalék kartus RHAPSODY 55052 csaptelephez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12000.0000</x:v>
      </x:c>
      <x:c t="str">
        <x:v>kifutott: 2024.03</x:v>
      </x:c>
    </x:row>
    <x:row>
      <x:c t="str">
        <x:v>ND35CAT004</x:v>
      </x:c>
      <x:c t="str">
        <x:v>Tartalék termosztát kartus fogantyúval RHAPSODY 55052 csaptelephez </x:v>
      </x:c>
      <x:c t="str">
        <x:v>ALKATRÉSZ</x:v>
      </x:c>
      <x:c t="str">
        <x:v>8590913959417</x:v>
      </x:c>
      <x:c t="str">
        <x:v>db        </x:v>
      </x:c>
      <x:c t="str">
        <x:v>84819000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18000.0000</x:v>
      </x:c>
      <x:c t="str">
        <x:v/>
      </x:c>
    </x:row>
    <x:row>
      <x:c t="str">
        <x:v>ND35DEV002</x:v>
      </x:c>
      <x:c t="str">
        <x:v>Tartalék váltógomb 1112-42, 1110-42, ES42, KI42C, KI42BC, KI42KC csaptelephez </x:v>
      </x:c>
      <x:c t="str">
        <x:v>ALKATRÉSZ</x:v>
      </x:c>
      <x:c t="str">
        <x:v>8590913941184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ND35KBAZ05</x:v>
      </x:c>
      <x:c t="str">
        <x:v>tartalék alátét KI02B-hez </x:v>
      </x:c>
      <x:c t="str">
        <x:v>ALKATRÉSZ</x:v>
      </x:c>
      <x:c t="str">
        <x:v>8590913951374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ND35LEV012</x:v>
      </x:c>
      <x:c t="str">
        <x:v>Tartalék nyitókar Kirké csaptelephez, Fehér/króm </x:v>
      </x:c>
      <x:c t="str">
        <x:v>ALKATRÉSZ</x:v>
      </x:c>
      <x:c t="str">
        <x:v>8590913941160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ND35MAN040</x:v>
      </x:c>
      <x:c t="str">
        <x:v>tartalék termosztatikus kartus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0.3110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ND430-3</x:v>
      </x:c>
      <x:c t="str">
        <x:v>REITANO AIRTECH tartalék gyűrű 430 kádtöltő csaptelephez, 3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3810.0000</x:v>
      </x:c>
      <x:c t="str">
        <x:v>kifutott: 2024.03</x:v>
      </x:c>
    </x:row>
    <x:row>
      <x:c t="str">
        <x:v>ND430-4</x:v>
      </x:c>
      <x:c t="str">
        <x:v>REITANO AIRTECH tartalék rozetta 430 kádtöltő csaptelephez, 4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6500.0000</x:v>
      </x:c>
      <x:c t="str">
        <x:v>kifutott: 2024.03</x:v>
      </x:c>
    </x:row>
    <x:row>
      <x:c t="str">
        <x:v>ND517-2</x:v>
      </x:c>
      <x:c t="str">
        <x:v>REITANO AXIA tartalék 2-es elem </x:v>
      </x:c>
      <x:c t="str">
        <x:v>ALKATRÉSZ</x:v>
      </x:c>
      <x:c t="str">
        <x:v>8590913951367</x:v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ND52127</x:v>
      </x:c>
      <x:c t="str">
        <x:v>tartalék zuhanyváltó </x:v>
      </x:c>
      <x:c t="str">
        <x:v>ALKATRÉSZ</x:v>
      </x:c>
      <x:c t="str">
        <x:v>8590913932687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ND52140</x:v>
      </x:c>
      <x:c t="str">
        <x:v>tartalék zuhanyváltó </x:v>
      </x:c>
      <x:c t="str">
        <x:v>ALKATRÉSZ</x:v>
      </x:c>
      <x:c t="str">
        <x:v>8590913949951</x:v>
      </x:c>
      <x:c t="str">
        <x:v>db        </x:v>
      </x:c>
      <x:c t="str">
        <x:v>84818019</x:v>
      </x:c>
      <x:c t="n">
        <x:v>0.3330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6100.0000</x:v>
      </x:c>
      <x:c t="str">
        <x:v/>
      </x:c>
    </x:row>
    <x:row>
      <x:c t="str">
        <x:v>ND54573302</x:v>
      </x:c>
      <x:c t="str">
        <x:v>tartalék WC-kefetartó GLAMOUR 573303-hoz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kifutott</x:v>
      </x:c>
    </x:row>
    <x:row>
      <x:c t="str">
        <x:v>ND5509P</x:v>
      </x:c>
      <x:c t="str">
        <x:v>tartalék váltó 1102-43, 5509-hez </x:v>
      </x:c>
      <x:c t="str">
        <x:v>ALKATRÉSZ</x:v>
      </x:c>
      <x:c t="str">
        <x:v>8590913899546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5000.0000</x:v>
      </x:c>
      <x:c t="str">
        <x:v/>
      </x:c>
    </x:row>
    <x:row>
      <x:c t="str">
        <x:v>ND5550</x:v>
      </x:c>
      <x:c t="str">
        <x:v>tartalék zuhanyfej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>kifutott: 2024.03</x:v>
      </x:c>
    </x:row>
    <x:row>
      <x:c t="str">
        <x:v>ND600935</x:v>
      </x:c>
      <x:c t="str">
        <x:v>tartalék zsanér GC5030-hoz </x:v>
      </x:c>
      <x:c t="str">
        <x:v>ALKATRÉSZ</x:v>
      </x:c>
      <x:c t="str">
        <x:v>8590913951244</x:v>
      </x:c>
      <x:c t="str">
        <x:v>db        </x:v>
      </x:c>
      <x:c t="str">
        <x:v>83021000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>kifutott: 2024.03</x:v>
      </x:c>
    </x:row>
    <x:row>
      <x:c t="str">
        <x:v>ND70360</x:v>
      </x:c>
      <x:c t="str">
        <x:v>SMART Corner Wire Basket, chrome </x:v>
      </x:c>
      <x:c t="str">
        <x:v>ALKATRÉSZ</x:v>
      </x:c>
      <x:c t="str">
        <x:v/>
      </x:c>
      <x:c t="str">
        <x:v>db    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ND750993-Z</x:v>
      </x:c>
      <x:c t="str">
        <x:v>EGO végzáró dugó 750990 és 750993 öblítőmechanikához </x:v>
      </x:c>
      <x:c t="str">
        <x:v>ALKATRÉSZ</x:v>
      </x:c>
      <x:c t="str">
        <x:v>8590913957697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2830.0000</x:v>
      </x:c>
      <x:c t="str">
        <x:v/>
      </x:c>
    </x:row>
    <x:row>
      <x:c t="str">
        <x:v>ND811390</x:v>
      </x:c>
      <x:c t="str">
        <x:v>Waldorf mosdóra fém dísz </x:v>
      </x:c>
      <x:c t="str">
        <x:v>ALKATRÉSZ</x:v>
      </x:c>
      <x:c t="str">
        <x:v>8590913909634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15040.0000</x:v>
      </x:c>
      <x:c t="str">
        <x:v/>
      </x:c>
    </x:row>
    <x:row>
      <x:c t="str">
        <x:v>ND811393</x:v>
      </x:c>
      <x:c t="str">
        <x:v>tartalék lefolyótakaró WALDORF szériához, bronz</x:v>
      </x:c>
      <x:c t="str">
        <x:v>ALKATRÉSZ</x:v>
      </x:c>
      <x:c t="str">
        <x:v>8590913957437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NDA0120101-2</x:v>
      </x:c>
      <x:c t="str">
        <x:v>tartalék háttámla A0120101-hez </x:v>
      </x:c>
      <x:c t="str">
        <x:v>ALKATRÉSZ</x:v>
      </x:c>
      <x:c t="str">
        <x:v/>
      </x:c>
      <x:c t="str">
        <x:v>db        </x:v>
      </x:c>
      <x:c t="str">
        <x:v>39249000</x:v>
      </x:c>
      <x:c t="n">
        <x:v>5.6900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9680.0000</x:v>
      </x:c>
      <x:c t="str">
        <x:v>kifutott: 2024.03</x:v>
      </x:c>
    </x:row>
    <x:row>
      <x:c t="str">
        <x:v>NDA803NE</x:v>
      </x:c>
      <x:c t="str">
        <x:v>külső menetes perlátor SPY, MORADA, LATUS csaptelepekhez, króm (PY02, PY07, PY08, MR02, MR06, 1102-19)</x:v>
      </x:c>
      <x:c t="str">
        <x:v>ALKATRÉSZ</x:v>
      </x:c>
      <x:c t="str">
        <x:v>8590913928536</x:v>
      </x:c>
      <x:c t="str">
        <x:v>db        </x:v>
      </x:c>
      <x:c t="str">
        <x:v>84818011</x:v>
      </x:c>
      <x:c t="n">
        <x:v>0.0250</x:v>
      </x:c>
      <x:c t="str">
        <x:v>NDA803FLAT</x:v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NDAC081CR</x:v>
      </x:c>
      <x:c t="str">
        <x:v>SASSARI tartalék fali csőtartó tartó SR322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17510.0000</x:v>
      </x:c>
      <x:c t="str">
        <x:v>kifutott: 2024.03</x:v>
      </x:c>
    </x:row>
    <x:row>
      <x:c t="str">
        <x:v>NDAER1BRO</x:v>
      </x:c>
      <x:c t="str">
        <x:v>külső menetes perlátor REITANO csaptelepekhez, M24x1 bronz (3176, 3276, 3176L, 3276L)</x:v>
      </x:c>
      <x:c t="str">
        <x:v>ALKATRÉSZ</x:v>
      </x:c>
      <x:c t="str">
        <x:v>8590913951343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4500.0000</x:v>
      </x:c>
      <x:c t="str">
        <x:v/>
      </x:c>
    </x:row>
    <x:row>
      <x:c t="str">
        <x:v>NDAER3BRO</x:v>
      </x:c>
      <x:c t="str">
        <x:v>belső menetes perlátor REITANO csaptelepekhez, F22x1, bronz (3186, 3126,3376,3066,3886,3096,77066)</x:v>
      </x:c>
      <x:c t="str">
        <x:v>ALKATRÉSZ</x:v>
      </x:c>
      <x:c t="str">
        <x:v>8590913929779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/>
      </x:c>
    </x:row>
    <x:row>
      <x:c t="str">
        <x:v>ND-AG3090-04</x:v>
      </x:c>
      <x:c t="str">
        <x:v>Tartalék fix üveg alkatrész - AG3090 </x:v>
      </x:c>
      <x:c t="str">
        <x:v>ALKATRÉSZ</x:v>
      </x:c>
      <x:c t="str">
        <x:v>8590913958526</x:v>
      </x:c>
      <x:c t="str">
        <x:v>db        </x:v>
      </x:c>
      <x:c t="str">
        <x:v>70200080</x:v>
      </x:c>
      <x:c t="n">
        <x:v>5.5000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17000.0000</x:v>
      </x:c>
      <x:c t="str">
        <x:v/>
      </x:c>
    </x:row>
    <x:row>
      <x:c t="str">
        <x:v>NDAK107-2</x:v>
      </x:c>
      <x:c t="str">
        <x:v>tartalék öblítőmechanika és lehúzókar </x:v>
      </x:c>
      <x:c t="str">
        <x:v>ALKATRÉSZ</x:v>
      </x:c>
      <x:c t="str">
        <x:v>8590913941764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12000.0000</x:v>
      </x:c>
      <x:c t="str">
        <x:v/>
      </x:c>
    </x:row>
    <x:row>
      <x:c t="str">
        <x:v>NDAK107-4</x:v>
      </x:c>
      <x:c t="str">
        <x:v>tartalék tartály </x:v>
      </x:c>
      <x:c t="str">
        <x:v>ALKATRÉSZ</x:v>
      </x:c>
      <x:c t="str">
        <x:v>8590913941771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NDAL01</x:v>
      </x:c>
      <x:c t="str">
        <x:v>ALTIS LINE tartalék rögzítő készlet, króm</x:v>
      </x:c>
      <x:c t="str">
        <x:v>ALKATRÉSZ</x:v>
      </x:c>
      <x:c t="str">
        <x:v>8590913924613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24000.0000</x:v>
      </x:c>
      <x:c t="str">
        <x:v/>
      </x:c>
    </x:row>
    <x:row>
      <x:c t="str">
        <x:v>NDAL02</x:v>
      </x:c>
      <x:c t="str">
        <x:v>FONDURA tartalék tömítés, szál, 1963mm</x:v>
      </x:c>
      <x:c t="str">
        <x:v>ALKATRÉSZ</x:v>
      </x:c>
      <x:c t="str">
        <x:v>8590913924521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NDAL03</x:v>
      </x:c>
      <x:c t="str">
        <x:v>ALTIS LINE tartalék csavar és kupak készlet, króm</x:v>
      </x:c>
      <x:c t="str">
        <x:v>ALKATRÉSZ</x:v>
      </x:c>
      <x:c t="str">
        <x:v>8590913924620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NDAL04</x:v>
      </x:c>
      <x:c t="str">
        <x:v>ALTIS LINE tartalék görgő, króm</x:v>
      </x:c>
      <x:c t="str">
        <x:v>ALKATRÉSZ</x:v>
      </x:c>
      <x:c t="str">
        <x:v>8590913924637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NDAL05</x:v>
      </x:c>
      <x:c t="str">
        <x:v>FONDURA, ONE tartalék küszöb végekkel együtt, króm, 1000mm</x:v>
      </x:c>
      <x:c t="str">
        <x:v>ALKATRÉSZ</x:v>
      </x:c>
      <x:c t="str">
        <x:v>8590913924897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NDALB01</x:v>
      </x:c>
      <x:c t="str">
        <x:v>ALTIS LINE BLACK tartalék rögzítő készlet, fekete</x:v>
      </x:c>
      <x:c t="str">
        <x:v>ALKATRÉSZ</x:v>
      </x:c>
      <x:c t="str">
        <x:v>8590913924804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31000.0000</x:v>
      </x:c>
      <x:c t="str">
        <x:v/>
      </x:c>
    </x:row>
    <x:row>
      <x:c t="str">
        <x:v>NDALB02</x:v>
      </x:c>
      <x:c t="str">
        <x:v>ALTIS LINE BLACK tartalék függőleges vízvető, szett, fekete</x:v>
      </x:c>
      <x:c t="str">
        <x:v>ALKATRÉSZ</x:v>
      </x:c>
      <x:c t="str">
        <x:v>8590913924842</x:v>
      </x:c>
      <x:c t="str">
        <x:v>db        </x:v>
      </x:c>
      <x:c t="str">
        <x:v>40169300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NDALB04</x:v>
      </x:c>
      <x:c t="str">
        <x:v>ALTIS LINE BLACK tartalék alsó vízvető, 8 mm, fekete</x:v>
      </x:c>
      <x:c t="str">
        <x:v>ALKATRÉSZ</x:v>
      </x:c>
      <x:c t="str">
        <x:v>8590913924866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NDALB05</x:v>
      </x:c>
      <x:c t="str">
        <x:v>ALTIS LINE BLACK tartalék küszöb 1000 mm, végzárókkal fekete</x:v>
      </x:c>
      <x:c t="str">
        <x:v>ALKATRÉSZ</x:v>
      </x:c>
      <x:c t="str">
        <x:v>8590913924873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NDALB06</x:v>
      </x:c>
      <x:c t="str">
        <x:v>ALTIS LINE BLACK tartalék csavar és kupak készlet, fekete</x:v>
      </x:c>
      <x:c t="str">
        <x:v>ALKATRÉSZ</x:v>
      </x:c>
      <x:c t="str">
        <x:v>8590913924828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NDALB07</x:v>
      </x:c>
      <x:c t="str">
        <x:v>ALTIS LINE BLACK tartalék függőleges tömítés fekete</x:v>
      </x:c>
      <x:c t="str">
        <x:v>ALKATRÉSZ</x:v>
      </x:c>
      <x:c t="str">
        <x:v>8590913924835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NDALB08</x:v>
      </x:c>
      <x:c t="str">
        <x:v>ALTIS LINE BLACK tartalék görgő, fekete</x:v>
      </x:c>
      <x:c t="str">
        <x:v>ALKATRÉSZ</x:v>
      </x:c>
      <x:c t="str">
        <x:v>8590913924811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NDALB-MADLO</x:v>
      </x:c>
      <x:c t="str">
        <x:v>ALTIS LINE BLACK tartalék fogantyú fekete</x:v>
      </x:c>
      <x:c t="str">
        <x:v>ALKATRÉSZ</x:v>
      </x:c>
      <x:c t="str">
        <x:v>8590913924880</x:v>
      </x:c>
      <x:c t="str">
        <x:v>db        </x:v>
      </x:c>
      <x:c t="str">
        <x:v>83024190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NDAL-MADLO</x:v>
      </x:c>
      <x:c t="str">
        <x:v>ALTIS LINE tartalék fogantyú króm</x:v>
      </x:c>
      <x:c t="str">
        <x:v>ALKATRÉSZ</x:v>
      </x:c>
      <x:c t="str">
        <x:v>8590913924798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NDALTB</x:v>
      </x:c>
      <x:c t="str">
        <x:v>ALTALENA tartalék felfogató szett IR173, IR177 radiátorokhoz, fehér</x:v>
      </x:c>
      <x:c t="str">
        <x:v>ALKATRÉSZ</x:v>
      </x:c>
      <x:c t="str">
        <x:v>8590913958861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6900.0000</x:v>
      </x:c>
      <x:c t="str">
        <x:v/>
      </x:c>
    </x:row>
    <x:row>
      <x:c t="str">
        <x:v>NDANTEA-HOT+COLD</x:v>
      </x:c>
      <x:c t="str">
        <x:v>REITANO tartalék hideg, melegvíz jelző ANTEA csaptelephez (1 pár)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NDAQ6014-02</x:v>
      </x:c>
      <x:c t="str">
        <x:v>tartalék zsanér AQ6014-hez </x:v>
      </x:c>
      <x:c t="str">
        <x:v>ALKATRÉSZ</x:v>
      </x:c>
      <x:c t="str">
        <x:v>8590913955754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NDAQ6014-03</x:v>
      </x:c>
      <x:c t="str">
        <x:v>tartalék szerelőkészlet AQ6014-hez </x:v>
      </x:c>
      <x:c t="str">
        <x:v>ALKATRÉSZ</x:v>
      </x:c>
      <x:c t="str">
        <x:v>8590913955761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NDAR430-01</x:v>
      </x:c>
      <x:c t="str">
        <x:v>ARLA tartalék zuhanyfej </x:v>
      </x:c>
      <x:c t="str">
        <x:v>ALKATRÉSZ</x:v>
      </x:c>
      <x:c t="str">
        <x:v>8590913918629</x:v>
      </x:c>
      <x:c t="str">
        <x:v>db        </x:v>
      </x:c>
      <x:c t="str">
        <x:v>84818019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ND-AU100</x:v>
      </x:c>
      <x:c t="str">
        <x:v>AURUM klik-klak mosdólefolyó, 5/4“, click-clack, antracit</x:v>
      </x:c>
      <x:c t="str">
        <x:v>ALKATRÉSZ</x:v>
      </x:c>
      <x:c t="str">
        <x:v>8590913919619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ND-AU200</x:v>
      </x:c>
      <x:c t="str">
        <x:v>AURUM tartalék klik-klak mosdólefolyó, 5/4“, click-clack, arany</x:v>
      </x:c>
      <x:c t="str">
        <x:v>ALKATRÉSZ</x:v>
      </x:c>
      <x:c t="str">
        <x:v>8590913919626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ND-AU300</x:v>
      </x:c>
      <x:c t="str">
        <x:v>AURUM tartalék klik-klak mosdólefolyó, 5/4“, click-clack, rózsaarany</x:v>
      </x:c>
      <x:c t="str">
        <x:v>ALKATRÉSZ</x:v>
      </x:c>
      <x:c t="str">
        <x:v>8590913919633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ND-AU400</x:v>
      </x:c>
      <x:c t="str">
        <x:v>AURUM tartalék klik-klak mosdólefolyó, 5/4“, click-clack, szálcsiszolt INOX</x:v>
      </x:c>
      <x:c t="str">
        <x:v>ALKATRÉSZ</x:v>
      </x:c>
      <x:c t="str">
        <x:v>8590913919640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NDAX11</x:v>
      </x:c>
      <x:c t="str">
        <x:v>Lever for AX11, AX12 a AX40, chrome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NDAXAMITE</x:v>
      </x:c>
      <x:c t="str">
        <x:v>Lever for AX42, AX43, AX21, chrome </x:v>
      </x:c>
      <x:c t="str">
        <x:v>ALKATRÉSZ</x:v>
      </x:c>
      <x:c t="str">
        <x:v>8590913957567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>kifutott: 2024.03</x:v>
      </x:c>
    </x:row>
    <x:row>
      <x:c t="str">
        <x:v>NDBH7000</x:v>
      </x:c>
      <x:c t="str">
        <x:v>PUNC leeresztő beton fedővel, beige</x:v>
      </x:c>
      <x:c t="str">
        <x:v>ALKATRÉSZ</x:v>
      </x:c>
      <x:c t="str">
        <x:v>8590913929946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NDBH7001</x:v>
      </x:c>
      <x:c t="str">
        <x:v>PUNC leeresztő beton fedővel, fekete</x:v>
      </x:c>
      <x:c t="str">
        <x:v>ALKATRÉSZ</x:v>
      </x:c>
      <x:c t="str">
        <x:v>8590913929953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NDCAR331</x:v>
      </x:c>
      <x:c t="str">
        <x:v>REITANO tartalék kartus </x:v>
      </x:c>
      <x:c t="str">
        <x:v>ALKATRÉSZ</x:v>
      </x:c>
      <x:c t="str">
        <x:v>8590913860133</x:v>
      </x:c>
      <x:c t="str">
        <x:v>db        </x:v>
      </x:c>
      <x:c t="str">
        <x:v>84819000</x:v>
      </x:c>
      <x:c t="n">
        <x:v>0.0460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9500.0000</x:v>
      </x:c>
      <x:c t="str">
        <x:v>kifutott: 2024.03</x:v>
      </x:c>
    </x:row>
    <x:row>
      <x:c t="str">
        <x:v>NDCASSANDRA</x:v>
      </x:c>
      <x:c t="str">
        <x:v>Tartalék fogantyú Galanta búrorhoz Fehér/bronz </x:v>
      </x:c>
      <x:c t="str">
        <x:v>ALKATRÉSZ</x:v>
      </x:c>
      <x:c t="str">
        <x:v>8590913919138</x:v>
      </x:c>
      <x:c t="str">
        <x:v>db        </x:v>
      </x:c>
      <x:c t="str">
        <x:v>83024200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>kifutott: 2024.03</x:v>
      </x:c>
    </x:row>
    <x:row>
      <x:c t="str">
        <x:v>NDCL139</x:v>
      </x:c>
      <x:c t="str">
        <x:v>Tartalék kartus CL139, R139, ES139, 1202-15 </x:v>
      </x:c>
      <x:c t="str">
        <x:v>ALKATRÉSZ</x:v>
      </x:c>
      <x:c t="str">
        <x:v>8590913835551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NDCOLLM</x:v>
      </x:c>
      <x:c t="str">
        <x:v>COLONNA tartalék szerelőcsomag IR142 radiátorhoz, metál mokka</x:v>
      </x:c>
      <x:c t="str">
        <x:v>ALKATRÉSZ</x:v>
      </x:c>
      <x:c t="str">
        <x:v>8590913958830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11100.0000</x:v>
      </x:c>
      <x:c t="str">
        <x:v/>
      </x:c>
    </x:row>
    <x:row>
      <x:c t="str">
        <x:v>NDCORNELI</x:v>
      </x:c>
      <x:c t="str">
        <x:v>Tartalék nyitókar CORNELI csaptelephez, króm </x:v>
      </x:c>
      <x:c t="str">
        <x:v>ALKATRÉSZ</x:v>
      </x:c>
      <x:c t="str">
        <x:v>8590913957550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NDCR018</x:v>
      </x:c>
      <x:c t="str">
        <x:v>csere kartus integrált váltóval CR018 </x:v>
      </x:c>
      <x:c t="str">
        <x:v>ALKATRÉSZ</x:v>
      </x:c>
      <x:c t="str">
        <x:v>8024559514100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NDCRDV678TU</x:v>
      </x:c>
      <x:c t="str">
        <x:v>Tartalék szabadon álló kádcsaptelep láb AX21-hez,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2.2000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54000.0000</x:v>
      </x:c>
      <x:c t="str">
        <x:v>kifutott: 2024.03</x:v>
      </x:c>
    </x:row>
    <x:row>
      <x:c t="str">
        <x:v>NDCV1008-01</x:v>
      </x:c>
      <x:c t="str">
        <x:v>Tartalék tömítés CV1008 mosdólefolyóhoz </x:v>
      </x:c>
      <x:c t="str">
        <x:v>ALKATRÉSZ</x:v>
      </x:c>
      <x:c t="str">
        <x:v>8590913949975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NDD2-03</x:v>
      </x:c>
      <x:c t="str">
        <x:v>INFINITI IFTECH kartus </x:v>
      </x:c>
      <x:c t="str">
        <x:v>ALKATRÉSZ</x:v>
      </x:c>
      <x:c t="str">
        <x:v>8590913959707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52000.0000</x:v>
      </x:c>
      <x:c t="str">
        <x:v/>
      </x:c>
    </x:row>
    <x:row>
      <x:c t="str">
        <x:v>NDD2-05</x:v>
      </x:c>
      <x:c t="str">
        <x:v>Přepínač k baterii TH102 </x:v>
      </x:c>
      <x:c t="str">
        <x:v>ALKATRÉSZ</x:v>
      </x:c>
      <x:c t="str">
        <x:v>8590913919909</x:v>
      </x:c>
      <x:c t="str">
        <x:v>db        </x:v>
      </x:c>
      <x:c t="str">
        <x:v>84818011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33000.0000</x:v>
      </x:c>
      <x:c t="str">
        <x:v/>
      </x:c>
    </x:row>
    <x:row>
      <x:c t="str">
        <x:v>NDDA139-1</x:v>
      </x:c>
      <x:c t="str">
        <x:v>tartalék termosztatikus kartus DA139-hez </x:v>
      </x:c>
      <x:c t="str">
        <x:v>ALKATRÉSZ</x:v>
      </x:c>
      <x:c t="str">
        <x:v>8590913950148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18000.0000</x:v>
      </x:c>
      <x:c t="str">
        <x:v/>
      </x:c>
    </x:row>
    <x:row>
      <x:c t="str">
        <x:v>NDDANDY</x:v>
      </x:c>
      <x:c t="str">
        <x:v>DANDY tartalék nyitókar csaptelepekhez, króm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NDDH101-1</x:v>
      </x:c>
      <x:c t="str">
        <x:v>AQUALINE DAPHNE tartalék váltó DH101-hez </x:v>
      </x:c>
      <x:c t="str">
        <x:v>ALKATRÉSZ</x:v>
      </x:c>
      <x:c t="str">
        <x:v>8590913950018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NDDH942-1</x:v>
      </x:c>
      <x:c t="str">
        <x:v>tartalék DAPHNE váltó </x:v>
      </x:c>
      <x:c t="str">
        <x:v>ALKATRÉSZ</x:v>
      </x:c>
      <x:c t="str">
        <x:v>8590913950087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NDDOC21</x:v>
      </x:c>
      <x:c t="str">
        <x:v>REITANO ANTEA tartalék alkatrész DOC21 kézizuhanyhoz, króm</x:v>
      </x:c>
      <x:c t="str">
        <x:v>ALKATRÉSZ</x:v>
      </x:c>
      <x:c t="str">
        <x:v>8590913922381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NDDOC26</x:v>
      </x:c>
      <x:c t="str">
        <x:v>REITANO ANTEA tartalék alkatrész DOC26 kézizuhanyhoz, bronz</x:v>
      </x:c>
      <x:c t="str">
        <x:v>ALKATRÉSZ</x:v>
      </x:c>
      <x:c t="str">
        <x:v>8590913921131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2750.0000</x:v>
      </x:c>
      <x:c t="str">
        <x:v/>
      </x:c>
    </x:row>
    <x:row>
      <x:c t="str">
        <x:v>NDDOS</x:v>
      </x:c>
      <x:c t="str">
        <x:v>Ütköző szett FLO/EGO/CENTO ülőkékhez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3190.0000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/>
      </x:c>
    </x:row>
    <x:row>
      <x:c t="str">
        <x:v>NDFC642-02</x:v>
      </x:c>
      <x:c t="str">
        <x:v>tartalék fedél FACTOR csaptelephez </x:v>
      </x:c>
      <x:c t="str">
        <x:v>ALKATRÉSZ</x:v>
      </x:c>
      <x:c t="str">
        <x:v>8590913944178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3970.0000</x:v>
      </x:c>
      <x:c t="str">
        <x:v>kifutott: 2024.03</x:v>
      </x:c>
    </x:row>
    <x:row>
      <x:c t="str">
        <x:v>NDFC642-03</x:v>
      </x:c>
      <x:c t="str">
        <x:v>FACTOR Switch with the controller for FC642 </x:v>
      </x:c>
      <x:c t="str">
        <x:v>ALKATRÉSZ</x:v>
      </x:c>
      <x:c t="str">
        <x:v>8590913944185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NDFCOLONNAS</x:v>
      </x:c>
      <x:c t="str">
        <x:v>GSI Szerelőcsomag piszoárhoz </x:v>
      </x:c>
      <x:c t="str">
        <x:v>ALKATRÉSZ</x:v>
      </x:c>
      <x:c t="str">
        <x:v>8032937819815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ND-FD121</x:v>
      </x:c>
      <x:c t="str">
        <x:v>Tartalék szerelőcsomag FD121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3600.0000</x:v>
      </x:c>
      <x:c t="str">
        <x:v>kifutott: 2024.03</x:v>
      </x:c>
    </x:row>
    <x:row>
      <x:c t="str">
        <x:v>NDFISR</x:v>
      </x:c>
      <x:c t="str">
        <x:v>Szerelőcsomag fali Wc és bidéhez </x:v>
      </x:c>
      <x:c t="str">
        <x:v>ALKATRÉSZ</x:v>
      </x:c>
      <x:c t="str">
        <x:v>8032937822259</x:v>
      </x:c>
      <x:c t="str">
        <x:v>db        </x:v>
      </x:c>
      <x:c t="str">
        <x:v>73181290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8000.0000</x:v>
      </x:c>
      <x:c t="str">
        <x:v>kifutott: 2024.03</x:v>
      </x:c>
    </x:row>
    <x:row>
      <x:c t="str">
        <x:v>NDFISR2</x:v>
      </x:c>
      <x:c t="str">
        <x:v>Szerelőcsomag fali wc és fali bidéhez </x:v>
      </x:c>
      <x:c t="str">
        <x:v>ALKATRÉSZ</x:v>
      </x:c>
      <x:c t="str">
        <x:v>8001132027387</x:v>
      </x:c>
      <x:c t="str">
        <x:v>db        </x:v>
      </x:c>
      <x:c t="str">
        <x:v>73181290</x:v>
      </x:c>
      <x:c t="n">
        <x:v>0.3700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8800.0000</x:v>
      </x:c>
      <x:c t="str">
        <x:v/>
      </x:c>
    </x:row>
    <x:row>
      <x:c t="str">
        <x:v>NDFIX10</x:v>
      </x:c>
      <x:c t="str">
        <x:v>Tartalék felfogató szett ICON függ. Wc-hez és bidéhez </x:v>
      </x:c>
      <x:c t="str">
        <x:v>ALKATRÉSZ</x:v>
      </x:c>
      <x:c t="str">
        <x:v>8001132062487</x:v>
      </x:c>
      <x:c t="str">
        <x:v>db        </x:v>
      </x:c>
      <x:c t="str">
        <x:v>73181290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20000.0000</x:v>
      </x:c>
      <x:c t="str">
        <x:v/>
      </x:c>
    </x:row>
    <x:row>
      <x:c t="str">
        <x:v>NDFL108CR</x:v>
      </x:c>
      <x:c t="str">
        <x:v>Tartalék gégecső 2GOTECH, IFTECH, GLAMTECH,TH101 és TH102 termékekhez, 200cm, króm</x:v>
      </x:c>
      <x:c t="str">
        <x:v>ALKATRÉSZ</x:v>
      </x:c>
      <x:c t="str">
        <x:v>8024559518436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NDFLE14BR</x:v>
      </x:c>
      <x:c t="str">
        <x:v>REITANO Tartalék gégecső kádperemre szerelt Antea csaptelephez </x:v>
      </x:c>
      <x:c t="str">
        <x:v>ALKATRÉSZ</x:v>
      </x:c>
      <x:c t="str">
        <x:v>8590913916793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21000.0000</x:v>
      </x:c>
      <x:c t="str">
        <x:v/>
      </x:c>
    </x:row>
    <x:row>
      <x:c t="str">
        <x:v>NDFLE14CR</x:v>
      </x:c>
      <x:c t="str">
        <x:v>REITANO gégecső kádperemre szerelhető zuhanyfejhez </x:v>
      </x:c>
      <x:c t="str">
        <x:v>ALKATRÉSZ</x:v>
      </x:c>
      <x:c t="str">
        <x:v>8590913916809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9000.0000</x:v>
      </x:c>
      <x:c t="str">
        <x:v/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/>
      </x:c>
    </x:row>
    <x:row>
      <x:c t="str">
        <x:v>ND-FS125</x:v>
      </x:c>
      <x:c t="str">
        <x:v>AQUALINE tartalék zsanér (hinge) szett </x:v>
      </x:c>
      <x:c t="str">
        <x:v>ALKATRÉSZ</x:v>
      </x:c>
      <x:c t="str">
        <x:v>8590913950353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NDFS125-01</x:v>
      </x:c>
      <x:c t="str">
        <x:v>Tartalék mágnes FS125 ülőkéhez </x:v>
      </x:c>
      <x:c t="str">
        <x:v>ALKATRÉSZ</x:v>
      </x:c>
      <x:c t="str">
        <x:v/>
      </x:c>
      <x:c t="str">
        <x:v>csomag    </x:v>
      </x:c>
      <x:c t="str">
        <x:v>39222000</x:v>
      </x:c>
      <x:c t="n">
        <x:v>0.0030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NDGD05</x:v>
      </x:c>
      <x:c t="str">
        <x:v>DRAGON tartalék mágnestömítés készlet, 2000mm</x:v>
      </x:c>
      <x:c t="str">
        <x:v>ALKATRÉSZ</x:v>
      </x:c>
      <x:c t="str">
        <x:v>8590913924903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NDGD33</x:v>
      </x:c>
      <x:c t="str">
        <x:v>Tartalék mágneses tömítés DRAGON zuhanyajtóhoz </x:v>
      </x:c>
      <x:c t="str">
        <x:v>ALKATRÉSZ</x:v>
      </x:c>
      <x:c t="str">
        <x:v>8590913956799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NDGD-MADLO</x:v>
      </x:c>
      <x:c t="str">
        <x:v>DRAGON tartalék fogantyú, króm, pár</x:v>
      </x:c>
      <x:c t="str">
        <x:v>ALKATRÉSZ</x:v>
      </x:c>
      <x:c t="str">
        <x:v>8590913924910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NDGS01B</x:v>
      </x:c>
      <x:c t="str">
        <x:v>SIGMA SIMPLY BLACK tartalék szerelő készlet, matt fekete</x:v>
      </x:c>
      <x:c t="str">
        <x:v>ALKATRÉSZ</x:v>
      </x:c>
      <x:c t="str">
        <x:v>8590913923678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NDGS02B</x:v>
      </x:c>
      <x:c t="str">
        <x:v>SIGMA SIMPLY BLACK tartalék függőleges tömítés fix és mozgatható üvegekhez, pár matt fekete</x:v>
      </x:c>
      <x:c t="str">
        <x:v>ALKATRÉSZ</x:v>
      </x:c>
      <x:c t="str">
        <x:v>8590913923685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NDGS03B</x:v>
      </x:c>
      <x:c t="str">
        <x:v>SIGMA SIMPLY BLACK tartalék falprofil matt fekete</x:v>
      </x:c>
      <x:c t="str">
        <x:v>ALKATRÉSZ</x:v>
      </x:c>
      <x:c t="str">
        <x:v>8590913923753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kifutott: 2024.03</x:v>
      </x:c>
    </x:row>
    <x:row>
      <x:c t="str">
        <x:v>NDGS04B</x:v>
      </x:c>
      <x:c t="str">
        <x:v>SIGMA SIMPLY BLACK tartalék alsó görgő matt fekete</x:v>
      </x:c>
      <x:c t="str">
        <x:v>ALKATRÉSZ</x:v>
      </x:c>
      <x:c t="str">
        <x:v>8590913923692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NDGS05B</x:v>
      </x:c>
      <x:c t="str">
        <x:v>SIGMA SIMPLY BLACK tartalék felső görgő, matt fekete</x:v>
      </x:c>
      <x:c t="str">
        <x:v>ALKATRÉSZ</x:v>
      </x:c>
      <x:c t="str">
        <x:v>8590913923708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NDGS06B</x:v>
      </x:c>
      <x:c t="str">
        <x:v>SIGMA SIMPLY BLACK tartalék fogantyú, pár, matt fekete</x:v>
      </x:c>
      <x:c t="str">
        <x:v>ALKATRÉSZ</x:v>
      </x:c>
      <x:c t="str">
        <x:v>8590913923715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NDGS09B</x:v>
      </x:c>
      <x:c t="str">
        <x:v>SIGMA SIMPLY BLACK tartalék mágneses tömítés sarokbelépő kabinhoz, pár matt fekete</x:v>
      </x:c>
      <x:c t="str">
        <x:v>ALKATRÉSZ</x:v>
      </x:c>
      <x:c t="str">
        <x:v>8590913923722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NDGS10B</x:v>
      </x:c>
      <x:c t="str">
        <x:v>SIGMA SIMPLY BLACK tartalék mágneses tömítés negyedköríves kabinhoz, pár matt fekete</x:v>
      </x:c>
      <x:c t="str">
        <x:v>ALKATRÉSZ</x:v>
      </x:c>
      <x:c t="str">
        <x:v>8590913923739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kifutott: 2024.03</x:v>
      </x:c>
    </x:row>
    <x:row>
      <x:c t="str">
        <x:v>NDGS13</x:v>
      </x:c>
      <x:c t="str">
        <x:v>Tartalék mágneses tömítés szett SIGMA SIMPLY zuhanyajtóhoz </x:v>
      </x:c>
      <x:c t="str">
        <x:v>ALKATRÉSZ</x:v>
      </x:c>
      <x:c t="str">
        <x:v>8590913917608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NDGS17B</x:v>
      </x:c>
      <x:c t="str">
        <x:v>SIGMA SIMPLY BLACK tartalék profil sarok csatlakozáshoz matt fekete</x:v>
      </x:c>
      <x:c t="str">
        <x:v>ALKATRÉSZ</x:v>
      </x:c>
      <x:c t="str">
        <x:v>8590913923746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>kifutott: 2024.03</x:v>
      </x:c>
    </x:row>
    <x:row>
      <x:c t="str">
        <x:v>NDGV01</x:v>
      </x:c>
      <x:c t="str">
        <x:v>VOLCANO tartalék függőleges vízvető készlet </x:v>
      </x:c>
      <x:c t="str">
        <x:v>ALKATRÉSZ</x:v>
      </x:c>
      <x:c t="str">
        <x:v>8590913924668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NDGV02</x:v>
      </x:c>
      <x:c t="str">
        <x:v>VOLCANO/ROLLS LINE tartalék mágneses tömítés </x:v>
      </x:c>
      <x:c t="str">
        <x:v>ALKATRÉSZ</x:v>
      </x:c>
      <x:c t="str">
        <x:v>8590913924699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NDGVB01</x:v>
      </x:c>
      <x:c t="str">
        <x:v>VOLCANO BLACK tartalék függőleges vízvető készlet </x:v>
      </x:c>
      <x:c t="str">
        <x:v>ALKATRÉSZ</x:v>
      </x:c>
      <x:c t="str">
        <x:v>8590913924675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NDGVB02</x:v>
      </x:c>
      <x:c t="str">
        <x:v>VOLCANO BLACK tartalék mágneses tömítés </x:v>
      </x:c>
      <x:c t="str">
        <x:v>ALKATRÉSZ</x:v>
      </x:c>
      <x:c t="str">
        <x:v>8590913924682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NDGVB-MADLO</x:v>
      </x:c>
      <x:c t="str">
        <x:v>VOLCANO BLACK tartalék fogantyú </x:v>
      </x:c>
      <x:c t="str">
        <x:v>ALKATRÉSZ</x:v>
      </x:c>
      <x:c t="str">
        <x:v>8590913924781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NDGV-MADLO</x:v>
      </x:c>
      <x:c t="str">
        <x:v>VOLCANO tartalék fogantyú </x:v>
      </x:c>
      <x:c t="str">
        <x:v>ALKATRÉSZ</x:v>
      </x:c>
      <x:c t="str">
        <x:v>8590913924774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NDGX02W</x:v>
      </x:c>
      <x:c t="str">
        <x:v>VARIO tartalék végdarab az üveg padlóhoz való rögzítéséhez, fehér </x:v>
      </x:c>
      <x:c t="str">
        <x:v>ALKATRÉSZ</x:v>
      </x:c>
      <x:c t="str">
        <x:v>8590913957260</x:v>
      </x:c>
      <x:c t="str">
        <x:v>db        </x:v>
      </x:c>
      <x:c t="str">
        <x:v>70200080</x:v>
      </x:c>
      <x:c t="n">
        <x:v>0.0080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NDHC4</x:v>
      </x:c>
      <x:c t="str">
        <x:v>Tartalék felfogató NORM / PURA / KUBE zsanérokhoz (Soft Close és Standard) </x:v>
      </x:c>
      <x:c t="str">
        <x:v>ALKATRÉSZ</x:v>
      </x:c>
      <x:c t="str">
        <x:v>8032937815633</x:v>
      </x:c>
      <x:c t="str">
        <x:v>pár   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NDHCF4</x:v>
      </x:c>
      <x:c t="str">
        <x:v>NORM soft close zsanér MS86CN11 WC-ülőkéhez, króm</x:v>
      </x:c>
      <x:c t="str">
        <x:v>ALKATRÉSZ</x:v>
      </x:c>
      <x:c t="str">
        <x:v>8032937810218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NDHCFC</x:v>
      </x:c>
      <x:c t="str">
        <x:v>CLASSIC tartalék zsanér MSC87CN20 WC-ülőkéhez, króm</x:v>
      </x:c>
      <x:c t="str">
        <x:v>ALKATRÉSZ</x:v>
      </x:c>
      <x:c t="str">
        <x:v>8032937810249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NDHCFF2</x:v>
      </x:c>
      <x:c t="str">
        <x:v>NORM tartalék zsanér MS86N11 WC-ülőkéhez, króm</x:v>
      </x:c>
      <x:c t="str">
        <x:v>ALKATRÉSZ</x:v>
      </x:c>
      <x:c t="str">
        <x:v>8032937810300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NDHCFK2</x:v>
      </x:c>
      <x:c t="str">
        <x:v>NORM, PURA soft close zsanér Slim MS86CSN11 WC-ülőkéhez, króm</x:v>
      </x:c>
      <x:c t="str">
        <x:v>ALKATRÉSZ</x:v>
      </x:c>
      <x:c t="str">
        <x:v>8032937810515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NDHF055</x:v>
      </x:c>
      <x:c t="str">
        <x:v>AQUALINE SIMPLEX ECO mosdó </x:v>
      </x:c>
      <x:c t="str">
        <x:v>ALKATRÉSZ</x:v>
      </x:c>
      <x:c t="str">
        <x:v>8590913941795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12000.0000</x:v>
      </x:c>
      <x:c t="str">
        <x:v/>
      </x:c>
    </x:row>
    <x:row>
      <x:c t="str">
        <x:v>NDHF060</x:v>
      </x:c>
      <x:c t="str">
        <x:v>AQUALINE SIMPLEX ECO mosdó 60x44 cm </x:v>
      </x:c>
      <x:c t="str">
        <x:v>ALKATRÉSZ</x:v>
      </x:c>
      <x:c t="str">
        <x:v>8590913940811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NDHF065</x:v>
      </x:c>
      <x:c t="str">
        <x:v>AQUALINE SIMPLEX ECO mosdó </x:v>
      </x:c>
      <x:c t="str">
        <x:v>ALKATRÉSZ</x:v>
      </x:c>
      <x:c t="str">
        <x:v>8590913941801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15240.0000</x:v>
      </x:c>
      <x:c t="str">
        <x:v/>
      </x:c>
    </x:row>
    <x:row>
      <x:c t="str">
        <x:v>NDHGM2</x:v>
      </x:c>
      <x:c t="str">
        <x:v>NORM, PURA, SAND ütköző MS86CN11 WC-ülőkéhez </x:v>
      </x:c>
      <x:c t="str">
        <x:v>ALKATRÉSZ</x:v>
      </x:c>
      <x:c t="str">
        <x:v>8032937810706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7200.0000</x:v>
      </x:c>
      <x:c t="str">
        <x:v/>
      </x:c>
    </x:row>
    <x:row>
      <x:c t="str">
        <x:v>NDHU330-01</x:v>
      </x:c>
      <x:c t="str">
        <x:v>Tartalék levegőztető perlátor 27,5x8mm, műanyag </x:v>
      </x:c>
      <x:c t="str">
        <x:v>ALKATRÉSZ</x:v>
      </x:c>
      <x:c t="str">
        <x:v>8590913933851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NDIZ10</x:v>
      </x:c>
      <x:c t="str">
        <x:v>Tartalék rögzítő szett MAGDALENA radiátorokhoz, króm </x:v>
      </x:c>
      <x:c t="str">
        <x:v>ALKATRÉSZ</x:v>
      </x:c>
      <x:c t="str">
        <x:v>8590913956911</x:v>
      </x:c>
      <x:c t="str">
        <x:v>szett     </x:v>
      </x:c>
      <x:c t="str">
        <x:v>73269098</x:v>
      </x:c>
      <x:c t="n">
        <x:v>0.3700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NDIZ11</x:v>
      </x:c>
      <x:c t="str">
        <x:v>Tartalék rögzítő szett MANISA radiátorokhoz, króm </x:v>
      </x:c>
      <x:c t="str">
        <x:v>ALKATRÉSZ</x:v>
      </x:c>
      <x:c t="str">
        <x:v>8590913956928</x:v>
      </x:c>
      <x:c t="str">
        <x:v>szett     </x:v>
      </x:c>
      <x:c t="str">
        <x:v>73269098</x:v>
      </x:c>
      <x:c t="n">
        <x:v>0.3540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/>
      </x:c>
    </x:row>
    <x:row>
      <x:c t="str">
        <x:v>NDJS6771</x:v>
      </x:c>
      <x:c t="str">
        <x:v>JUSTIME tartalék zuhanyfej és kihúzható gégecső JS6771 mosogató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24500.0000</x:v>
      </x:c>
      <x:c t="str">
        <x:v>kifutott: 2024.03</x:v>
      </x:c>
    </x:row>
    <x:row>
      <x:c t="str">
        <x:v>NDK1053-01</x:v>
      </x:c>
      <x:c t="str">
        <x:v>tartalék kar </x:v>
      </x:c>
      <x:c t="str">
        <x:v>ALKATRÉSZ</x:v>
      </x:c>
      <x:c t="str">
        <x:v>8590913929229</x:v>
      </x:c>
      <x:c t="str">
        <x:v>db        </x:v>
      </x:c>
      <x:c t="str">
        <x:v>84818019</x:v>
      </x:c>
      <x:c t="n">
        <x:v>0.1570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NDKA-03</x:v>
      </x:c>
      <x:c t="str">
        <x:v>AQUALINE kartus 35mm, DH701, DH841, PJ510, PJ511, PJ532, PJ570</x:v>
      </x:c>
      <x:c t="str">
        <x:v>ALKATRÉSZ</x:v>
      </x:c>
      <x:c t="str">
        <x:v>8590913847639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1400.0000</x:v>
      </x:c>
      <x:c t="str">
        <x:v/>
      </x:c>
    </x:row>
    <x:row>
      <x:c t="str">
        <x:v>NDKA-04</x:v>
      </x:c>
      <x:c t="str">
        <x:v>kartus NV724 </x:v>
      </x:c>
      <x:c t="str">
        <x:v>ALKATRÉSZ</x:v>
      </x:c>
      <x:c t="str">
        <x:v>8590913847646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NDKA06</x:v>
      </x:c>
      <x:c t="str">
        <x:v>tartalék kartus SL280-hoz </x:v>
      </x:c>
      <x:c t="str">
        <x:v>ALKATRÉSZ</x:v>
      </x:c>
      <x:c t="str">
        <x:v>8590913962264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3400.0000</x:v>
      </x:c>
      <x:c t="str">
        <x:v/>
      </x:c>
    </x:row>
    <x:row>
      <x:c t="str">
        <x:v>NDKA07</x:v>
      </x:c>
      <x:c t="str">
        <x:v>tartalék kartus SL680-hoz </x:v>
      </x:c>
      <x:c t="str">
        <x:v>ALKATRÉSZ</x:v>
      </x:c>
      <x:c t="str">
        <x:v>8590913950063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NDKA11</x:v>
      </x:c>
      <x:c t="str">
        <x:v>tartalék kartus </x:v>
      </x:c>
      <x:c t="str">
        <x:v>ALKATRÉSZ</x:v>
      </x:c>
      <x:c t="str">
        <x:v>8590913831379</x:v>
      </x:c>
      <x:c t="str">
        <x:v>db        </x:v>
      </x:c>
      <x:c t="str">
        <x:v>84818019</x:v>
      </x:c>
      <x:c t="n">
        <x:v>0.0230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2400.0000</x:v>
      </x:c>
      <x:c t="str">
        <x:v/>
      </x:c>
    </x:row>
    <x:row>
      <x:c t="str">
        <x:v>NDKA13</x:v>
      </x:c>
      <x:c t="str">
        <x:v>tartalék kartus SL270, SL230-hoz </x:v>
      </x:c>
      <x:c t="str">
        <x:v>ALKATRÉSZ</x:v>
      </x:c>
      <x:c t="str">
        <x:v>8590913950049</x:v>
      </x:c>
      <x:c t="str">
        <x:v>db        </x:v>
      </x:c>
      <x:c t="str">
        <x:v>84818019</x:v>
      </x:c>
      <x:c t="n">
        <x:v>0.0570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5200.0000</x:v>
      </x:c>
      <x:c t="str">
        <x:v/>
      </x:c>
    </x:row>
    <x:row>
      <x:c t="str">
        <x:v>NDKA14</x:v>
      </x:c>
      <x:c t="str">
        <x:v>tartalék kartus SL280-hoz </x:v>
      </x:c>
      <x:c t="str">
        <x:v>ALKATRÉSZ</x:v>
      </x:c>
      <x:c t="str">
        <x:v>8590913962257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3910.0000</x:v>
      </x:c>
      <x:c t="str">
        <x:v>kifutott: 2024.03</x:v>
      </x:c>
    </x:row>
    <x:row>
      <x:c t="str">
        <x:v>NDKC3041</x:v>
      </x:c>
      <x:c t="str">
        <x:v>KID tartalék zsanér KC3041/KC0802 WC-ülőkékhez, fehér</x:v>
      </x:c>
      <x:c t="str">
        <x:v>ALKATRÉSZ</x:v>
      </x:c>
      <x:c t="str">
        <x:v>8590913951220</x:v>
      </x:c>
      <x:c t="str">
        <x:v>pár       </x:v>
      </x:c>
      <x:c t="str">
        <x:v>83021000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NDKI39C-1</x:v>
      </x:c>
      <x:c t="str">
        <x:v>Tartalék KIRKÉ kartus </x:v>
      </x:c>
      <x:c t="str">
        <x:v>ALKATRÉSZ</x:v>
      </x:c>
      <x:c t="str">
        <x:v>8590913924408</x:v>
      </x:c>
      <x:c t="str">
        <x:v>db        </x:v>
      </x:c>
      <x:c t="str">
        <x:v>84818019</x:v>
      </x:c>
      <x:c t="n">
        <x:v>0.0640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NDKI39C-2</x:v>
      </x:c>
      <x:c t="str">
        <x:v>KIRKE tartalék elülső váltó KI39C zuhanyoszlophoz </x:v>
      </x:c>
      <x:c t="str">
        <x:v>ALKATRÉSZ</x:v>
      </x:c>
      <x:c t="str">
        <x:v>8590913924415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NDKJ639-01</x:v>
      </x:c>
      <x:c t="str">
        <x:v>Tartalék thermofej vezérlő kupak KJ639 zuanyoszlophoz, ABS/fekete </x:v>
      </x:c>
      <x:c t="str">
        <x:v>ALKATRÉSZ</x:v>
      </x:c>
      <x:c t="str">
        <x:v>8590913924422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NDKJ639-02</x:v>
      </x:c>
      <x:c t="str">
        <x:v>DARK váltó takaró KJ639 zuhanyoszlophoz, ABS/black</x:v>
      </x:c>
      <x:c t="str">
        <x:v>ALKATRÉSZ</x:v>
      </x:c>
      <x:c t="str">
        <x:v>8590913924439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NDKU245-1</x:v>
      </x:c>
      <x:c t="str">
        <x:v>KIMURA tartalék kartus KU245, KI39C, MG411 termékekhez </x:v>
      </x:c>
      <x:c t="str">
        <x:v>ALKATRÉSZ</x:v>
      </x:c>
      <x:c t="str">
        <x:v>8590913832130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3000.0000</x:v>
      </x:c>
      <x:c t="str">
        <x:v/>
      </x:c>
    </x:row>
    <x:row>
      <x:c t="str">
        <x:v>NDKU245-2</x:v>
      </x:c>
      <x:c t="str">
        <x:v>KIMURA tartalék váltókar KU245-höz </x:v>
      </x:c>
      <x:c t="str">
        <x:v>ALKATRÉSZ</x:v>
      </x:c>
      <x:c t="str">
        <x:v>8590913924446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NDKU322-1</x:v>
      </x:c>
      <x:c t="str">
        <x:v>Tartalék KIMURA thermofej vezérlő kupak KU245, KU292, KU322, KU500 </x:v>
      </x:c>
      <x:c t="str">
        <x:v>ALKATRÉSZ</x:v>
      </x:c>
      <x:c t="str">
        <x:v>8590913924309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NDKU322-2</x:v>
      </x:c>
      <x:c t="str">
        <x:v>Tartalék KIMURA nyitókar  KU292, KU322, KU500 </x:v>
      </x:c>
      <x:c t="str">
        <x:v>ALKATRÉSZ</x:v>
      </x:c>
      <x:c t="str">
        <x:v>8590913924316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NDKU385-1</x:v>
      </x:c>
      <x:c t="str">
        <x:v>Tartalék KIMURA 2 irányú nyitókar KU385 </x:v>
      </x:c>
      <x:c t="str">
        <x:v>ALKATRÉSZ</x:v>
      </x:c>
      <x:c t="str">
        <x:v>8590913924378</x:v>
      </x:c>
      <x:c t="str">
        <x:v>db        </x:v>
      </x:c>
      <x:c t="str">
        <x:v>84818019</x:v>
      </x:c>
      <x:c t="n">
        <x:v>0.0720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NDKU385-4</x:v>
      </x:c>
      <x:c t="str">
        <x:v>Tartalék KIMURA thermofej vezérlő kupak KU385, KU392 </x:v>
      </x:c>
      <x:c t="str">
        <x:v>ALKATRÉSZ</x:v>
      </x:c>
      <x:c t="str">
        <x:v>8590913924323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NDKU392-1</x:v>
      </x:c>
      <x:c t="str">
        <x:v>KIMURA tartalék váltó KU392 </x:v>
      </x:c>
      <x:c t="str">
        <x:v>ALKATRÉSZ</x:v>
      </x:c>
      <x:c t="str">
        <x:v>8590913832161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NDKU392-2</x:v>
      </x:c>
      <x:c t="str">
        <x:v>Tartalék KIMURA nyitókar  KU392, KU385 </x:v>
      </x:c>
      <x:c t="str">
        <x:v>ALKATRÉSZ</x:v>
      </x:c>
      <x:c t="str">
        <x:v>8590913924330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NDKU500</x:v>
      </x:c>
      <x:c t="str">
        <x:v>KIMURA csuszka </x:v>
      </x:c>
      <x:c t="str">
        <x:v>ALKATRÉSZ</x:v>
      </x:c>
      <x:c t="str">
        <x:v>8590913832697</x:v>
      </x:c>
      <x:c t="str">
        <x:v>db        </x:v>
      </x:c>
      <x:c t="str">
        <x:v>84818019</x:v>
      </x:c>
      <x:c t="n">
        <x:v>0.2660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9700.0000</x:v>
      </x:c>
      <x:c t="str">
        <x:v/>
      </x:c>
    </x:row>
    <x:row>
      <x:c t="str">
        <x:v>NDLB02-1</x:v>
      </x:c>
      <x:c t="str">
        <x:v>tartalék fogantyú bidé WC-ülőke LB402, LB802</x:v>
      </x:c>
      <x:c t="str">
        <x:v>ALKATRÉSZ</x:v>
      </x:c>
      <x:c t="str">
        <x:v>8590913920905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NDLB02-2</x:v>
      </x:c>
      <x:c t="str">
        <x:v>tartalék szerelőlap a bidé ülés LB402, LB802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NDLB02-3</x:v>
      </x:c>
      <x:c t="str">
        <x:v>tartalék jet bidé WC-ülőke LB402, LB802 </x:v>
      </x:c>
      <x:c t="str">
        <x:v>ALKATRÉSZ</x:v>
      </x:c>
      <x:c t="str">
        <x:v>8590913920912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NDLB02-4</x:v>
      </x:c>
      <x:c t="str">
        <x:v>tartalék szabályozó bidé WC-ülőke LB402, LB802</x:v>
      </x:c>
      <x:c t="str">
        <x:v>ALKATRÉSZ</x:v>
      </x:c>
      <x:c t="str">
        <x:v>8590913920929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NDLB02-5</x:v>
      </x:c>
      <x:c t="str">
        <x:v>tartalék szerelőcsomag bidé WC-ülőke LB402, LB802</x:v>
      </x:c>
      <x:c t="str">
        <x:v>ALKATRÉSZ</x:v>
      </x:c>
      <x:c t="str">
        <x:v>8590913920936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4000.0000</x:v>
      </x:c>
      <x:c t="str">
        <x:v/>
      </x:c>
    </x:row>
    <x:row>
      <x:c t="str">
        <x:v>NDLK10</x:v>
      </x:c>
      <x:c t="str">
        <x:v>tartalék zuhanyváltó </x:v>
      </x:c>
      <x:c t="str">
        <x:v>ALKATRÉSZ</x:v>
      </x:c>
      <x:c t="str">
        <x:v>8590913949968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NDLK139</x:v>
      </x:c>
      <x:c t="str">
        <x:v>tartalék váltó LK139-hez </x:v>
      </x:c>
      <x:c t="str">
        <x:v>ALKATRÉSZ</x:v>
      </x:c>
      <x:c t="str">
        <x:v>8590913943997</x:v>
      </x:c>
      <x:c t="str">
        <x:v>db        </x:v>
      </x:c>
      <x:c t="str">
        <x:v>84818019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NDLK42</x:v>
      </x:c>
      <x:c t="str">
        <x:v>Tartalék LUKA komplett zuhanyváltó LK42 csaptelephez </x:v>
      </x:c>
      <x:c t="str">
        <x:v>ALKATRÉSZ</x:v>
      </x:c>
      <x:c t="str">
        <x:v>8590913944000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NDLP139-01</x:v>
      </x:c>
      <x:c t="str">
        <x:v>LIAM  termosztatikus kartus </x:v>
      </x:c>
      <x:c t="str">
        <x:v>ALKATRÉSZ</x:v>
      </x:c>
      <x:c t="str">
        <x:v>8590913962295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NDLP139-02</x:v>
      </x:c>
      <x:c t="str">
        <x:v>Tartalék LIAM thermofej vezérlő kupak </x:v>
      </x:c>
      <x:c t="str">
        <x:v>ALKATRÉSZ</x:v>
      </x:c>
      <x:c t="str">
        <x:v>8590913962288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/>
      </x:c>
    </x:row>
    <x:row>
      <x:c t="str">
        <x:v>NDLP139-04</x:v>
      </x:c>
      <x:c t="str">
        <x:v>Tartalék LIAM nyitókar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>kifutott: 2024.03</x:v>
      </x:c>
    </x:row>
    <x:row>
      <x:c t="str">
        <x:v>NDLT100</x:v>
      </x:c>
      <x:c t="str">
        <x:v>Tartalék visszacsapó szelep LITE ventilátorhoz 100mm, fehér </x:v>
      </x:c>
      <x:c t="str">
        <x:v>ALKATRÉSZ</x:v>
      </x:c>
      <x:c t="str">
        <x:v>8590913951855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NDLT602</x:v>
      </x:c>
      <x:c t="str">
        <x:v>tartalék kartus, TN099 helyett, átm:35mm</x:v>
      </x:c>
      <x:c t="str">
        <x:v>ALKATRÉSZ</x:v>
      </x:c>
      <x:c t="str">
        <x:v>8590913932618</x:v>
      </x:c>
      <x:c t="str">
        <x:v>db        </x:v>
      </x:c>
      <x:c t="str">
        <x:v>84819000</x:v>
      </x:c>
      <x:c t="n">
        <x:v>0.2950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NDLT602-01</x:v>
      </x:c>
      <x:c t="str">
        <x:v>LOTTA Plastic pad for the mixer tap LT602, chrome </x:v>
      </x:c>
      <x:c t="str">
        <x:v>ALKATRÉSZ</x:v>
      </x:c>
      <x:c t="str">
        <x:v>8590913932663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NDLT610</x:v>
      </x:c>
      <x:c t="str">
        <x:v>AQUALINE LOTTA kádtöltő csaptelep váltó </x:v>
      </x:c>
      <x:c t="str">
        <x:v>ALKATRÉSZ</x:v>
      </x:c>
      <x:c t="str">
        <x:v>8590913932656</x:v>
      </x:c>
      <x:c t="str">
        <x:v>db        </x:v>
      </x:c>
      <x:c t="str">
        <x:v>73249000</x:v>
      </x:c>
      <x:c t="n">
        <x:v>0.0620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NDLT680</x:v>
      </x:c>
      <x:c t="str">
        <x:v>LOTTA zuhanyváltó </x:v>
      </x:c>
      <x:c t="str">
        <x:v>ALKATRÉSZ</x:v>
      </x:c>
      <x:c t="str">
        <x:v>8590913932670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/>
      </x:c>
    </x:row>
    <x:row>
      <x:c t="str">
        <x:v>NDM1202-18-1</x:v>
      </x:c>
      <x:c t="str">
        <x:v>SKY tartalék termosztátos kartus 1202-18 zuhanyoszlophoz </x:v>
      </x:c>
      <x:c t="str">
        <x:v>ALKATRÉSZ</x:v>
      </x:c>
      <x:c t="str">
        <x:v>8590913962301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1900.0000</x:v>
      </x:c>
      <x:c t="str">
        <x:v/>
      </x:c>
    </x:row>
    <x:row>
      <x:c t="str">
        <x:v>NDM1202-18-2</x:v>
      </x:c>
      <x:c t="str">
        <x:v>SKY tartalék váltó 1202-18 zuhanyoszlophoz </x:v>
      </x:c>
      <x:c t="str">
        <x:v>ALKATRÉSZ</x:v>
      </x:c>
      <x:c t="str">
        <x:v>8590913962394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7110.0000</x:v>
      </x:c>
      <x:c t="str">
        <x:v/>
      </x:c>
    </x:row>
    <x:row>
      <x:c t="str">
        <x:v>NDMANAX-NT</x:v>
      </x:c>
      <x:c t="str">
        <x:v>REITANO AXIA tartalék fogantyú </x:v>
      </x:c>
      <x:c t="str">
        <x:v>ALKATRÉSZ</x:v>
      </x:c>
      <x:c t="str">
        <x:v>8590913916854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10000.0000</x:v>
      </x:c>
      <x:c t="str">
        <x:v/>
      </x:c>
    </x:row>
    <x:row>
      <x:c t="str">
        <x:v>NDMC052</x:v>
      </x:c>
      <x:c t="str">
        <x:v>BRINDISI tartalék kerámia búra </x:v>
      </x:c>
      <x:c t="str">
        <x:v>ALKATRÉSZ</x:v>
      </x:c>
      <x:c t="str">
        <x:v>8590913934711</x:v>
      </x:c>
      <x:c t="str">
        <x:v>db        </x:v>
      </x:c>
      <x:c t="str">
        <x:v>69120089</x:v>
      </x:c>
      <x:c t="n">
        <x:v>0.2450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10000.0000</x:v>
      </x:c>
      <x:c t="str">
        <x:v/>
      </x:c>
    </x:row>
    <x:row>
      <x:c t="str">
        <x:v>NDMC077</x:v>
      </x:c>
      <x:c t="str">
        <x:v>MARSALA tartalék kerámia búra </x:v>
      </x:c>
      <x:c t="str">
        <x:v>ALKATRÉSZ</x:v>
      </x:c>
      <x:c t="str">
        <x:v>8590913934728</x:v>
      </x:c>
      <x:c t="str">
        <x:v>db        </x:v>
      </x:c>
      <x:c t="str">
        <x:v>69120089</x:v>
      </x:c>
      <x:c t="n">
        <x:v>0.2650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NDMC613</x:v>
      </x:c>
      <x:c t="str">
        <x:v>NAPOLI tartalék kerámia búra </x:v>
      </x:c>
      <x:c t="str">
        <x:v>ALKATRÉSZ</x:v>
      </x:c>
      <x:c t="str">
        <x:v>8590913934735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9000.0000</x:v>
      </x:c>
      <x:c t="str">
        <x:v/>
      </x:c>
    </x:row>
    <x:row>
      <x:c t="str">
        <x:v>NDMC811</x:v>
      </x:c>
      <x:c t="str">
        <x:v>BARI tartalék kerámia búra </x:v>
      </x:c>
      <x:c t="str">
        <x:v>ALKATRÉSZ</x:v>
      </x:c>
      <x:c t="str">
        <x:v>8590913934742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NDMG042-03</x:v>
      </x:c>
      <x:c t="str">
        <x:v>Tartalék váltó kupakkal MG042 csaptelephez </x:v>
      </x:c>
      <x:c t="str">
        <x:v>ALKATRÉSZ</x:v>
      </x:c>
      <x:c t="str">
        <x:v>8590913929236</x:v>
      </x:c>
      <x:c t="str">
        <x:v>db        </x:v>
      </x:c>
      <x:c t="str">
        <x:v>84818019</x:v>
      </x:c>
      <x:c t="n">
        <x:v>0.1940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NDMG410-1</x:v>
      </x:c>
      <x:c t="str">
        <x:v>Tartalék kartus MG410, KJ639 csaptelephez </x:v>
      </x:c>
      <x:c t="str">
        <x:v>ALKATRÉSZ</x:v>
      </x:c>
      <x:c t="str">
        <x:v>8590913920547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2100.0000</x:v>
      </x:c>
      <x:c t="str">
        <x:v/>
      </x:c>
    </x:row>
    <x:row>
      <x:c t="str">
        <x:v>NDMG410-3</x:v>
      </x:c>
      <x:c t="str">
        <x:v>Tartalék nyitógomb termosztátos kartusra MG410 csaptelephez </x:v>
      </x:c>
      <x:c t="str">
        <x:v>ALKATRÉSZ</x:v>
      </x:c>
      <x:c t="str">
        <x:v>8590913935527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2050.0000</x:v>
      </x:c>
      <x:c t="str">
        <x:v/>
      </x:c>
    </x:row>
    <x:row>
      <x:c t="str">
        <x:v>NDMG410-4</x:v>
      </x:c>
      <x:c t="str">
        <x:v>Tartalék nyitógomb MG410 csaptelephez </x:v>
      </x:c>
      <x:c t="str">
        <x:v>ALKATRÉSZ</x:v>
      </x:c>
      <x:c t="str">
        <x:v>8590913935534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NDMI021</x:v>
      </x:c>
      <x:c t="str">
        <x:v>Tartalék flexibilis bekötőcső MI021 álló kádtöltőhöz, 1 db </x:v>
      </x:c>
      <x:c t="str">
        <x:v>ALKATRÉSZ</x:v>
      </x:c>
      <x:c t="str">
        <x:v>8590913922978</x:v>
      </x:c>
      <x:c t="str">
        <x:v>db        </x:v>
      </x:c>
      <x:c t="str">
        <x:v>84818011</x:v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NDMITRA2</x:v>
      </x:c>
      <x:c t="str">
        <x:v>tartalék előlap MT081-hez </x:v>
      </x:c>
      <x:c t="str">
        <x:v>ALKATRÉSZ</x:v>
      </x:c>
      <x:c t="str">
        <x:v>8590913958328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14420.0000</x:v>
      </x:c>
      <x:c t="str">
        <x:v/>
      </x:c>
    </x:row>
    <x:row>
      <x:c t="str">
        <x:v>NDMVP032</x:v>
      </x:c>
      <x:c t="str">
        <x:v>Tartalék fekete tömítés termosztátos kartushoz, csaptelep nyitókar alá </x:v>
      </x:c>
      <x:c t="str">
        <x:v>ALKATRÉSZ</x:v>
      </x:c>
      <x:c t="str">
        <x:v/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>kifutott: 2024.03</x:v>
      </x:c>
    </x:row>
    <x:row>
      <x:c t="str">
        <x:v>NDMVP1119CR</x:v>
      </x:c>
      <x:c t="str">
        <x:v>Tartalék UNA váltó gomb UN45106 kádtöltő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5460.0000</x:v>
      </x:c>
      <x:c t="str">
        <x:v>kifutott: 2024.03</x:v>
      </x:c>
    </x:row>
    <x:row>
      <x:c t="str">
        <x:v>NDNA002CR</x:v>
      </x:c>
      <x:c t="str">
        <x:v>Tartalék NOTOS váltó gomb NN292, NN297 kádtöltő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10300.0000</x:v>
      </x:c>
      <x:c t="str">
        <x:v>kifutott: 2024.03</x:v>
      </x:c>
    </x:row>
    <x:row>
      <x:c t="str">
        <x:v>NDNB-1120-02</x:v>
      </x:c>
      <x:c t="str">
        <x:v>Tartalék ülőke rész érzékelővel és fűtéssel BLOOMING EKO wc tetőhöz </x:v>
      </x:c>
      <x:c t="str">
        <x:v>ALKATRÉSZ</x:v>
      </x:c>
      <x:c t="str">
        <x:v>8590913954382</x:v>
      </x:c>
      <x:c t="str">
        <x:v>db        </x:v>
      </x:c>
      <x:c t="str">
        <x:v>39222000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37500.0000</x:v>
      </x:c>
      <x:c t="str">
        <x:v/>
      </x:c>
    </x:row>
    <x:row>
      <x:c t="str">
        <x:v>NDNB1160-13-4</x:v>
      </x:c>
      <x:c t="str">
        <x:v>Tartalék szolenoid szelep BLOOMING EKO PLUS wc ülőkéhez </x:v>
      </x:c>
      <x:c t="str">
        <x:v>ALKATRÉSZ</x:v>
      </x:c>
      <x:c t="str">
        <x:v>8590913954467</x:v>
      </x:c>
      <x:c t="str">
        <x:v>db        </x:v>
      </x:c>
      <x:c t="str">
        <x:v>84145995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27600.0000</x:v>
      </x:c>
      <x:c t="str">
        <x:v/>
      </x:c>
    </x:row>
    <x:row>
      <x:c t="str">
        <x:v>ND-NC-P023-Z</x:v>
      </x:c>
      <x:c t="str">
        <x:v>tartalék világítás ZOJA bútorokhoz, 3W, 4000K, 230V</x:v>
      </x:c>
      <x:c t="str">
        <x:v>ALKATRÉSZ</x:v>
      </x:c>
      <x:c t="str">
        <x:v>8590913916823</x:v>
      </x:c>
      <x:c t="str">
        <x:v>db        </x:v>
      </x:c>
      <x:c t="str">
        <x:v>94059200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NDNR515</x:v>
      </x:c>
      <x:c t="str">
        <x:v>Tartalék tartókonzol VOLGA radiátorhoz </x:v>
      </x:c>
      <x:c t="str">
        <x:v>ALKATRÉSZ</x:v>
      </x:c>
      <x:c t="str">
        <x:v>8590913957284</x:v>
      </x:c>
      <x:c t="str">
        <x:v>db   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NDORL</x:v>
      </x:c>
      <x:c t="str">
        <x:v>tartalék ORLANDO radiátor rögzítőcsomag IL116 és IL166-hoz </x:v>
      </x:c>
      <x:c t="str">
        <x:v>ALKATRÉSZ</x:v>
      </x:c>
      <x:c t="str">
        <x:v>8590913958823</x:v>
      </x:c>
      <x:c t="str">
        <x:v>szett     </x:v>
      </x:c>
      <x:c t="str">
        <x:v>73269098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NDPB103-4</x:v>
      </x:c>
      <x:c t="str">
        <x:v>JALTA RIMLESS tartalék WC csésze rész PB103RW-hez </x:v>
      </x:c>
      <x:c t="str">
        <x:v>ALKATRÉSZ</x:v>
      </x:c>
      <x:c t="str">
        <x:v>8590913951909</x:v>
      </x:c>
      <x:c t="str">
        <x:v>db        </x:v>
      </x:c>
      <x:c t="str">
        <x:v>69109000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NDPB103-5</x:v>
      </x:c>
      <x:c t="str">
        <x:v>Tartalék összefogató csavar PB103 mb. wc-hez </x:v>
      </x:c>
      <x:c t="str">
        <x:v>ALKATRÉSZ</x:v>
      </x:c>
      <x:c t="str">
        <x:v>8590913949869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/>
      </x:c>
    </x:row>
    <x:row>
      <x:c t="str">
        <x:v>NDPB104-2</x:v>
      </x:c>
      <x:c t="str">
        <x:v>tartalék öblítőmechanika HYGIE WC-hez </x:v>
      </x:c>
      <x:c t="str">
        <x:v>ALKATRÉSZ</x:v>
      </x:c>
      <x:c t="str">
        <x:v>8590913942716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13000.0000</x:v>
      </x:c>
      <x:c t="str">
        <x:v/>
      </x:c>
    </x:row>
    <x:row>
      <x:c t="str">
        <x:v>NDPC1012R-1</x:v>
      </x:c>
      <x:c t="str">
        <x:v>PACO Rimless, TURKU RImless, TALIN, BELLO,tartalék öblítőmechanika </x:v>
      </x:c>
      <x:c t="str">
        <x:v>ALKATRÉSZ</x:v>
      </x:c>
      <x:c t="str">
        <x:v>8590913948299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6000.0000</x:v>
      </x:c>
      <x:c t="str">
        <x:v/>
      </x:c>
    </x:row>
    <x:row>
      <x:c t="str">
        <x:v>NDPC1012R-2</x:v>
      </x:c>
      <x:c t="str">
        <x:v>Tartalék tartály Paco WC-hez </x:v>
      </x:c>
      <x:c t="str">
        <x:v>ALKATRÉSZ</x:v>
      </x:c>
      <x:c t="str">
        <x:v>8590913911538</x:v>
      </x:c>
      <x:c t="str">
        <x:v>db        </x:v>
      </x:c>
      <x:c t="str">
        <x:v>69109000</x:v>
      </x:c>
      <x:c t="n">
        <x:v>13.0000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NDPC1012RB-1</x:v>
      </x:c>
      <x:c t="str">
        <x:v>Tartalék öblítő mechanika DUAL gombbal 1/2", fekete, PC1012R wc-hez </x:v>
      </x:c>
      <x:c t="str">
        <x:v>ALKATRÉSZ</x:v>
      </x:c>
      <x:c t="str">
        <x:v>8590913949876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NDPC102-2</x:v>
      </x:c>
      <x:c t="str">
        <x:v>PORTO tartalék tartály </x:v>
      </x:c>
      <x:c t="str">
        <x:v>ALKATRÉSZ</x:v>
      </x:c>
      <x:c t="str">
        <x:v>8590913949760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NDPC102-5</x:v>
      </x:c>
      <x:c t="str">
        <x:v>PORTO WC zsanér </x:v>
      </x:c>
      <x:c t="str">
        <x:v>ALKATRÉSZ</x:v>
      </x:c>
      <x:c t="str">
        <x:v>8590913954221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NDPC103-2</x:v>
      </x:c>
      <x:c t="str">
        <x:v>BELLO tartalék tartály PC103 WC-hez </x:v>
      </x:c>
      <x:c t="str">
        <x:v>ALKATRÉSZ</x:v>
      </x:c>
      <x:c t="str">
        <x:v>8590913949777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NDPC103-5</x:v>
      </x:c>
      <x:c t="str">
        <x:v>tartalék szerelési csomag </x:v>
      </x:c>
      <x:c t="str">
        <x:v>ALKATRÉSZ</x:v>
      </x:c>
      <x:c t="str">
        <x:v>8590913954238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NDPC104-2</x:v>
      </x:c>
      <x:c t="str">
        <x:v>TURKU tartalék tartály PC104 WC-hez </x:v>
      </x:c>
      <x:c t="str">
        <x:v>ALKATRÉSZ</x:v>
      </x:c>
      <x:c t="str">
        <x:v>8590913954245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19800.0000</x:v>
      </x:c>
      <x:c t="str">
        <x:v/>
      </x:c>
    </x:row>
    <x:row>
      <x:c t="str">
        <x:v>NDPC104-6</x:v>
      </x:c>
      <x:c t="str">
        <x:v>TURKU RIMLESS nyomógomb PC104 WC-hez </x:v>
      </x:c>
      <x:c t="str">
        <x:v>ALKATRÉSZ</x:v>
      </x:c>
      <x:c t="str">
        <x:v>8590913954252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NDPC104-7</x:v>
      </x:c>
      <x:c t="str">
        <x:v>tartalék ülőke alkatrész </x:v>
      </x:c>
      <x:c t="str">
        <x:v>ALKATRÉSZ</x:v>
      </x:c>
      <x:c t="str">
        <x:v>8590913954269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NDPIL006</x:v>
      </x:c>
      <x:c t="str">
        <x:v>STORM Ceramic Washbasin Waste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NDPL029CR</x:v>
      </x:c>
      <x:c t="str">
        <x:v>Tartalék COOL fogantyúburkolat, oszlop BASIC - BC112151 (eredeti) </x:v>
      </x:c>
      <x:c t="str">
        <x:v>ALKATRÉSZ</x:v>
      </x:c>
      <x:c t="str">
        <x:v>8590913956560</x:v>
      </x:c>
      <x:c t="str">
        <x:v>db        </x:v>
      </x:c>
      <x:c t="str">
        <x:v>39269097</x:v>
      </x:c>
      <x:c t="n">
        <x:v>0.9000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NDPOJEZD</x:v>
      </x:c>
      <x:c t="str">
        <x:v>Tartalék fiók sín az ALTAIR és VEGA sorozatokhoz </x:v>
      </x:c>
      <x:c t="str">
        <x:v>ALKATRÉSZ</x:v>
      </x:c>
      <x:c t="str">
        <x:v>8590913946356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NDPR13226Q51</x:v>
      </x:c>
      <x:c t="str">
        <x:v>Tartalék nyitókar QM12751 csaptelephez,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>kifutott: 2024.03</x:v>
      </x:c>
    </x:row>
    <x:row>
      <x:c t="str">
        <x:v>ND-PRM001-I</x:v>
      </x:c>
      <x:c t="str">
        <x:v>tartalék kartus csaptelephez: PRM001 and TRO001</x:v>
      </x:c>
      <x:c t="str">
        <x:v>ALKATRÉSZ</x:v>
      </x:c>
      <x:c t="str">
        <x:v>8590913951350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NDPT-03</x:v>
      </x:c>
      <x:c t="str">
        <x:v>Tartalék mágneses tömítés PILOT zuhanyajtóhoz, 1 szál </x:v>
      </x:c>
      <x:c t="str">
        <x:v>ALKATRÉSZ</x:v>
      </x:c>
      <x:c t="str">
        <x:v>8590913943331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NDPT-07</x:v>
      </x:c>
      <x:c t="str">
        <x:v>Tartalék mágneses szilikon tömítés PILOT zuhanyajtóhoz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NDPT-13</x:v>
      </x:c>
      <x:c t="str">
        <x:v>PILOT tartalék tömítés </x:v>
      </x:c>
      <x:c t="str">
        <x:v>ALKATRÉSZ</x:v>
      </x:c>
      <x:c t="str">
        <x:v>8590913957253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NDPY42-2</x:v>
      </x:c>
      <x:c t="str">
        <x:v>Tartalék SPY komplett váltó PY42  csaptelephez, króm </x:v>
      </x:c>
      <x:c t="str">
        <x:v>ALKATRÉSZ</x:v>
      </x:c>
      <x:c t="str">
        <x:v>8590913949241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NDPZ1012-2</x:v>
      </x:c>
      <x:c t="str">
        <x:v>tartalék szerelőcsomag </x:v>
      </x:c>
      <x:c t="str">
        <x:v>ALKATRÉSZ</x:v>
      </x:c>
      <x:c t="str">
        <x:v>8590913949807</x:v>
      </x:c>
      <x:c t="str">
        <x:v>db        </x:v>
      </x:c>
      <x:c t="str">
        <x:v>39222000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4200.0000</x:v>
      </x:c>
      <x:c t="str">
        <x:v/>
      </x:c>
    </x:row>
    <x:row>
      <x:c t="str">
        <x:v>NDR139</x:v>
      </x:c>
      <x:c t="str">
        <x:v>tartalék kézizuhanytartó zuhanyrúdhoz, 23mm, ABS/króm</x:v>
      </x:c>
      <x:c t="str">
        <x:v>ALKATRÉSZ</x:v>
      </x:c>
      <x:c t="str">
        <x:v>8590913835568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NDRB</x:v>
      </x:c>
      <x:c t="str">
        <x:v>RUMBA tartalék szerelőcsomag </x:v>
      </x:c>
      <x:c t="str">
        <x:v>ALKATRÉSZ</x:v>
      </x:c>
      <x:c t="str">
        <x:v>8590913922626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NDRE104</x:v>
      </x:c>
      <x:c t="str">
        <x:v>Tartalék CORK tömítéskészlet, 4db/szett RE104, RE105 radiátorhoz </x:v>
      </x:c>
      <x:c t="str">
        <x:v>ALKATRÉSZ</x:v>
      </x:c>
      <x:c t="str">
        <x:v>8590913956942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NDREB</x:v>
      </x:c>
      <x:c t="str">
        <x:v>Tartalék csavarkészlet kupakkal REBECCA kiegészítőkhöz, fekete </x:v>
      </x:c>
      <x:c t="str">
        <x:v>ALKATRÉSZ</x:v>
      </x:c>
      <x:c t="str">
        <x:v>8590913926082</x:v>
      </x:c>
      <x:c t="str">
        <x:v>db        </x:v>
      </x:c>
      <x:c t="str">
        <x:v>84818011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790.0000</x:v>
      </x:c>
      <x:c t="str">
        <x:v/>
      </x:c>
    </x:row>
    <x:row>
      <x:c t="str">
        <x:v>NDRI14951</x:v>
      </x:c>
      <x:c t="str">
        <x:v>SILFRA Cover and fittings for QK820, chrome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kifutott: 2024.03</x:v>
      </x:c>
    </x:row>
    <x:row>
      <x:c t="str">
        <x:v>NDRL01</x:v>
      </x:c>
      <x:c t="str">
        <x:v>ROLLS LINE tartalék alsó vízvető </x:v>
      </x:c>
      <x:c t="str">
        <x:v>ALKATRÉSZ</x:v>
      </x:c>
      <x:c t="str">
        <x:v>8590913924705</x:v>
      </x:c>
      <x:c t="str">
        <x:v>db        </x:v>
      </x:c>
      <x:c t="str">
        <x:v>40169300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480.0000</x:v>
      </x:c>
      <x:c t="str">
        <x:v/>
      </x:c>
    </x:row>
    <x:row>
      <x:c t="str">
        <x:v>NDRL02</x:v>
      </x:c>
      <x:c t="str">
        <x:v>ROLLS LINE tartalék függőleges vízvető </x:v>
      </x:c>
      <x:c t="str">
        <x:v>ALKATRÉSZ</x:v>
      </x:c>
      <x:c t="str">
        <x:v>8590913924712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NDRL03</x:v>
      </x:c>
      <x:c t="str">
        <x:v>ROLLS LINE tartalék alsó tömítés fix üveg alá </x:v>
      </x:c>
      <x:c t="str">
        <x:v>ALKATRÉSZ</x:v>
      </x:c>
      <x:c t="str">
        <x:v>8590913924729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360.0000</x:v>
      </x:c>
      <x:c t="str">
        <x:v/>
      </x:c>
    </x:row>
    <x:row>
      <x:c t="str">
        <x:v>NDRL04</x:v>
      </x:c>
      <x:c t="str">
        <x:v>ROLLS LINE tartalék vezető küszöb profil, króm</x:v>
      </x:c>
      <x:c t="str">
        <x:v>ALKATRÉSZ</x:v>
      </x:c>
      <x:c t="str">
        <x:v>8590913924736</x:v>
      </x:c>
      <x:c t="str">
        <x:v>db        </x:v>
      </x:c>
      <x:c t="str">
        <x:v>76042100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NDRL05</x:v>
      </x:c>
      <x:c t="str">
        <x:v>ROLLS LINE tartalék L/P küszöb profil rögzítő végei, króm</x:v>
      </x:c>
      <x:c t="str">
        <x:v>ALKATRÉSZ</x:v>
      </x:c>
      <x:c t="str">
        <x:v>8590913924743</x:v>
      </x:c>
      <x:c t="str">
        <x:v>db        </x:v>
      </x:c>
      <x:c t="str">
        <x:v>70200080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NDRL-MADLO</x:v>
      </x:c>
      <x:c t="str">
        <x:v>ROLLS LINE tartalék fogantyú szett, króm</x:v>
      </x:c>
      <x:c t="str">
        <x:v>ALKATRÉSZ</x:v>
      </x:c>
      <x:c t="str">
        <x:v>8590913924750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NDRV100-1</x:v>
      </x:c>
      <x:c t="str">
        <x:v>tartalék SLIM RIVER rost tartó </x:v>
      </x:c>
      <x:c t="str">
        <x:v>ALKATRÉSZ</x:v>
      </x:c>
      <x:c t="str">
        <x:v>8590913962097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NDRV100-2</x:v>
      </x:c>
      <x:c t="str">
        <x:v>tartalék SLIM RIVER összekötőrész textillel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>kifutott: 2024.03</x:v>
      </x:c>
    </x:row>
    <x:row>
      <x:c t="str">
        <x:v>NDSB</x:v>
      </x:c>
      <x:c t="str">
        <x:v>SAMBA tartalék szerelőcsomag </x:v>
      </x:c>
      <x:c t="str">
        <x:v>ALKATRÉSZ</x:v>
      </x:c>
      <x:c t="str">
        <x:v>8590913922633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NDSC615</x:v>
      </x:c>
      <x:c t="str">
        <x:v>Tartalék zuhanyfejtartó zuhanyrúdhoz 30x15 mm, ABS/fekete </x:v>
      </x:c>
      <x:c t="str">
        <x:v>ALKATRÉSZ</x:v>
      </x:c>
      <x:c t="str">
        <x:v>8590913925276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2200.0000</x:v>
      </x:c>
      <x:c t="str">
        <x:v/>
      </x:c>
    </x:row>
    <x:row>
      <x:c t="str">
        <x:v>NDSIFESSE</x:v>
      </x:c>
      <x:c t="str">
        <x:v>OMP TEA ESSEFLOW tartalék bűzelzáró </x:v>
      </x:c>
      <x:c t="str">
        <x:v>ALKATRÉSZ</x:v>
      </x:c>
      <x:c t="str">
        <x:v>8590913943355</x:v>
      </x:c>
      <x:c t="str">
        <x:v>db        </x:v>
      </x:c>
      <x:c t="str">
        <x:v>39269097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NDSJ139</x:v>
      </x:c>
      <x:c t="str">
        <x:v>Tartalék zuhanyfejtartó zuhanyrúdhoz 30x18 mm, ABS/króm </x:v>
      </x:c>
      <x:c t="str">
        <x:v>ALKATRÉSZ</x:v>
      </x:c>
      <x:c t="str">
        <x:v>8590913929984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NDSL030-3</x:v>
      </x:c>
      <x:c t="str">
        <x:v>tartalék zuhanytartó TOUR zuhanyoszlophoz </x:v>
      </x:c>
      <x:c t="str">
        <x:v>ALKATRÉSZ</x:v>
      </x:c>
      <x:c t="str">
        <x:v>8590913950032</x:v>
      </x:c>
      <x:c t="str">
        <x:v>db        </x:v>
      </x:c>
      <x:c t="str">
        <x:v>73249000</x:v>
      </x:c>
      <x:c t="n">
        <x:v>0.1120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NDSL100-1</x:v>
      </x:c>
      <x:c t="str">
        <x:v>tartalék váltó MARCO zuhanyoszlophoz </x:v>
      </x:c>
      <x:c t="str">
        <x:v>ALKATRÉSZ</x:v>
      </x:c>
      <x:c t="str">
        <x:v>8590913950100</x:v>
      </x:c>
      <x:c t="str">
        <x:v>db        </x:v>
      </x:c>
      <x:c t="str">
        <x:v>84818019</x:v>
      </x:c>
      <x:c t="n">
        <x:v>0.0320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2300.0000</x:v>
      </x:c>
      <x:c t="str">
        <x:v/>
      </x:c>
    </x:row>
    <x:row>
      <x:c t="str">
        <x:v>NDSL270</x:v>
      </x:c>
      <x:c t="str">
        <x:v>tartalék fúvóka sl270 és SL680-hoz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>kifutott: 2024.03</x:v>
      </x:c>
    </x:row>
    <x:row>
      <x:c t="str">
        <x:v>NDSL290P</x:v>
      </x:c>
      <x:c t="str">
        <x:v>AQUALINE tartalék váltó SL290-hez </x:v>
      </x:c>
      <x:c t="str">
        <x:v>ALKATRÉSZ</x:v>
      </x:c>
      <x:c t="str">
        <x:v>8590913899553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NDSL322</x:v>
      </x:c>
      <x:c t="str">
        <x:v>tartalék kartus ZIGA zuhanyoszlophoz </x:v>
      </x:c>
      <x:c t="str">
        <x:v>ALKATRÉSZ</x:v>
      </x:c>
      <x:c t="str">
        <x:v>8590913936203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NDSL435</x:v>
      </x:c>
      <x:c t="str">
        <x:v>Tartalék tartó zuhanyrúdhoz 25mm, ABS/fekete </x:v>
      </x:c>
      <x:c t="str">
        <x:v>ALKATRÉSZ</x:v>
      </x:c>
      <x:c t="str">
        <x:v>8590913932540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NDSL533</x:v>
      </x:c>
      <x:c t="str">
        <x:v>AQUALINE LIGA termosztátos kartus SL533-hoz</x:v>
      </x:c>
      <x:c t="str">
        <x:v>ALKATRÉSZ</x:v>
      </x:c>
      <x:c t="str">
        <x:v>8590913936241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NDSL533-1</x:v>
      </x:c>
      <x:c t="str">
        <x:v>tartalék tekerőgomb LIGA zuhanyoszlophoz </x:v>
      </x:c>
      <x:c t="str">
        <x:v>ALKATRÉSZ</x:v>
      </x:c>
      <x:c t="str">
        <x:v>8590913909610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NDSL533-2</x:v>
      </x:c>
      <x:c t="str">
        <x:v>tartalék váltó </x:v>
      </x:c>
      <x:c t="str">
        <x:v>ALKATRÉSZ</x:v>
      </x:c>
      <x:c t="str">
        <x:v>8590913936258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2200.0000</x:v>
      </x:c>
      <x:c t="str">
        <x:v/>
      </x:c>
    </x:row>
    <x:row>
      <x:c t="str">
        <x:v>NDSM07</x:v>
      </x:c>
      <x:c t="str">
        <x:v>kartus, (SM07, SM09), 26mm</x:v>
      </x:c>
      <x:c t="str">
        <x:v>ALKATRÉSZ</x:v>
      </x:c>
      <x:c t="str">
        <x:v>8590913835575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NDSM08</x:v>
      </x:c>
      <x:c t="str">
        <x:v>kartus, (SM08), 35mm</x:v>
      </x:c>
      <x:c t="str">
        <x:v>ALKATRÉSZ</x:v>
      </x:c>
      <x:c t="str">
        <x:v>8590913876141</x:v>
      </x:c>
      <x:c t="str">
        <x:v>db        </x:v>
      </x:c>
      <x:c t="str">
        <x:v>84819000</x:v>
      </x:c>
      <x:c t="n">
        <x:v>0.0540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NDSM23</x:v>
      </x:c>
      <x:c t="str">
        <x:v>tartalék kartus SM23-hoz </x:v>
      </x:c>
      <x:c t="str">
        <x:v>ALKATRÉSZ</x:v>
      </x:c>
      <x:c t="str">
        <x:v>8590913835582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NDSM23-01</x:v>
      </x:c>
      <x:c t="str">
        <x:v>perlátor SM23 csaptelephez </x:v>
      </x:c>
      <x:c t="str">
        <x:v>ALKATRÉSZ</x:v>
      </x:c>
      <x:c t="str">
        <x:v>8590913860997</x:v>
      </x:c>
      <x:c t="str">
        <x:v>db        </x:v>
      </x:c>
      <x:c t="str">
        <x:v>84819000</x:v>
      </x:c>
      <x:c t="n">
        <x:v>0.0100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NDSM24</x:v>
      </x:c>
      <x:c t="str">
        <x:v>Tartalék kartus SM24-hez </x:v>
      </x:c>
      <x:c t="str">
        <x:v>ALKATRÉSZ</x:v>
      </x:c>
      <x:c t="str">
        <x:v>8590913835599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ND-ST278-01</x:v>
      </x:c>
      <x:c t="str">
        <x:v>AQUALINE WC-ükőkéhez tartalék műanyag zsanér (hinge)</x:v>
      </x:c>
      <x:c t="str">
        <x:v>ALKATRÉSZ</x:v>
      </x:c>
      <x:c t="str">
        <x:v>8590913918667</x:v>
      </x:c>
      <x:c t="str">
        <x:v>csomag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1520.0000</x:v>
      </x:c>
      <x:c t="str">
        <x:v/>
      </x:c>
    </x:row>
    <x:row>
      <x:c t="str">
        <x:v>ND-ST278-02</x:v>
      </x:c>
      <x:c t="str">
        <x:v>AQUALINE WC-ükőkéhez tartalék ütköző </x:v>
      </x:c>
      <x:c t="str">
        <x:v>ALKATRÉSZ</x:v>
      </x:c>
      <x:c t="str">
        <x:v>8590913918674</x:v>
      </x:c>
      <x:c t="str">
        <x:v>csomag    </x:v>
      </x:c>
      <x:c t="str">
        <x:v>39269097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860.0000</x:v>
      </x:c>
      <x:c t="str">
        <x:v/>
      </x:c>
    </x:row>
    <x:row>
      <x:c t="str">
        <x:v>NDSV120-1</x:v>
      </x:c>
      <x:c t="str">
        <x:v>tartalék SLIM SPRING magasságállító profil </x:v>
      </x:c>
      <x:c t="str">
        <x:v>ALKATRÉSZ</x:v>
      </x:c>
      <x:c t="str">
        <x:v>8590913939303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NDSV120-2</x:v>
      </x:c>
      <x:c t="str">
        <x:v>tartalék SLIM SPRING magasságállító </x:v>
      </x:c>
      <x:c t="str">
        <x:v>ALKATRÉSZ</x:v>
      </x:c>
      <x:c t="str">
        <x:v>8590913962400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NDSV120-3</x:v>
      </x:c>
      <x:c t="str">
        <x:v>tartalék SLIM SPRING szűrő </x:v>
      </x:c>
      <x:c t="str">
        <x:v>ALKATRÉSZ</x:v>
      </x:c>
      <x:c t="str">
        <x:v>8590913962080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NDSV120-4</x:v>
      </x:c>
      <x:c t="str">
        <x:v>tartalék SLIM SPRING végzáró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NDSV120-5</x:v>
      </x:c>
      <x:c t="str">
        <x:v>tartalék SLIM SPRING láb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2260.0000</x:v>
      </x:c>
      <x:c t="str">
        <x:v>kifutott: 2024.03</x:v>
      </x:c>
    </x:row>
    <x:row>
      <x:c t="str">
        <x:v>NDSV120-6</x:v>
      </x:c>
      <x:c t="str">
        <x:v>tartalék takaró elem SLIM SPRING-hez </x:v>
      </x:c>
      <x:c t="str">
        <x:v>ALKATRÉSZ</x:v>
      </x:c>
      <x:c t="str">
        <x:v>8590913939310</x:v>
      </x:c>
      <x:c t="str">
        <x:v>db        </x:v>
      </x:c>
      <x:c t="str">
        <x:v>39269097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NDSV120RV100</x:v>
      </x:c>
      <x:c t="str">
        <x:v>tartalék SLIM SPRING/RIVER szifon </x:v>
      </x:c>
      <x:c t="str">
        <x:v>ALKATRÉSZ</x:v>
      </x:c>
      <x:c t="str">
        <x:v>8590913939327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NDSVRV-80</x:v>
      </x:c>
      <x:c t="str">
        <x:v>tartalék SLIM SPRING/RIVER szifon </x:v>
      </x:c>
      <x:c t="str">
        <x:v>ALKATRÉSZ</x:v>
      </x:c>
      <x:c t="str">
        <x:v>8590913939280</x:v>
      </x:c>
      <x:c t="str">
        <x:v>db        </x:v>
      </x:c>
      <x:c t="str">
        <x:v>39174000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NDSZ139GB</x:v>
      </x:c>
      <x:c t="str">
        <x:v>Tartalék kézizuhany tartó DAKAR zuhanyoszlophoz, matt arany </x:v>
      </x:c>
      <x:c t="str">
        <x:v>ALKATRÉSZ</x:v>
      </x:c>
      <x:c t="str">
        <x:v>8590913935251</x:v>
      </x:c>
      <x:c t="str">
        <x:v>db        </x:v>
      </x:c>
      <x:c t="str">
        <x:v>39249000</x:v>
      </x:c>
      <x:c t="n">
        <x:v>0.0290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NDTB127CR</x:v>
      </x:c>
      <x:c t="str">
        <x:v>UNA tartalék zuhanycső UN57A2151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0.8000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>kifutott: 2024.03</x:v>
      </x:c>
    </x:row>
    <x:row>
      <x:c t="str">
        <x:v>NDTC100</x:v>
      </x:c>
      <x:c t="str">
        <x:v>Tartalék visszacsapó szelep TECTO ventilátorhoz 100mm, fehér </x:v>
      </x:c>
      <x:c t="str">
        <x:v>ALKATRÉSZ</x:v>
      </x:c>
      <x:c t="str">
        <x:v>8590913933400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NDTH</x:v>
      </x:c>
      <x:c t="str">
        <x:v>KERASAN RETRO tartalék tömítő gyűrű öblítőmechanikához </x:v>
      </x:c>
      <x:c t="str">
        <x:v>ALKATRÉSZ</x:v>
      </x:c>
      <x:c t="str">
        <x:v>8590913957444</x:v>
      </x:c>
      <x:c t="str">
        <x:v>db        </x:v>
      </x:c>
      <x:c t="str">
        <x:v>40169300</x:v>
      </x:c>
      <x:c t="n">
        <x:v>0.0200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5000.0000</x:v>
      </x:c>
      <x:c t="str">
        <x:v/>
      </x:c>
    </x:row>
    <x:row>
      <x:c t="str">
        <x:v>NDTL01</x:v>
      </x:c>
      <x:c t="str">
        <x:v>Tartalék THRON LINE szerelőkészlet </x:v>
      </x:c>
      <x:c t="str">
        <x:v>ALKATRÉSZ</x:v>
      </x:c>
      <x:c t="str">
        <x:v>8590913930980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NDTL02</x:v>
      </x:c>
      <x:c t="str">
        <x:v>Tartalék THRON LINE vízvető szett </x:v>
      </x:c>
      <x:c t="str">
        <x:v>ALKATRÉSZ</x:v>
      </x:c>
      <x:c t="str">
        <x:v>8590913930997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NDTL03</x:v>
      </x:c>
      <x:c t="str">
        <x:v>Tartalék THRON LINE függőleges vízvető </x:v>
      </x:c>
      <x:c t="str">
        <x:v>ALKATRÉSZ</x:v>
      </x:c>
      <x:c t="str">
        <x:v>8590913931017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NDTL04</x:v>
      </x:c>
      <x:c t="str">
        <x:v>Tartalék THRON LINE mágneses vízvető sarok belépéshez </x:v>
      </x:c>
      <x:c t="str">
        <x:v>ALKATRÉSZ</x:v>
      </x:c>
      <x:c t="str">
        <x:v>8590913931024</x:v>
      </x:c>
      <x:c t="str">
        <x:v>db        </x:v>
      </x:c>
      <x:c t="str">
        <x:v>40169300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NDTL05</x:v>
      </x:c>
      <x:c t="str">
        <x:v>Tartalék THRON LINE alsó tömítéskészlet végzárókkal </x:v>
      </x:c>
      <x:c t="str">
        <x:v>ALKATRÉSZ</x:v>
      </x:c>
      <x:c t="str">
        <x:v>8590913931031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/>
      </x:c>
    </x:row>
    <x:row>
      <x:c t="str">
        <x:v>NDTL06</x:v>
      </x:c>
      <x:c t="str">
        <x:v>Tartalék THRON LINE alsó vízvető 765mm </x:v>
      </x:c>
      <x:c t="str">
        <x:v>ALKATRÉSZ</x:v>
      </x:c>
      <x:c t="str">
        <x:v>8590913931048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250.0000</x:v>
      </x:c>
      <x:c t="str">
        <x:v/>
      </x:c>
    </x:row>
    <x:row>
      <x:c t="str">
        <x:v>NDTL07</x:v>
      </x:c>
      <x:c t="str">
        <x:v>Tartalék THRON LINE fogantyú </x:v>
      </x:c>
      <x:c t="str">
        <x:v>ALKATRÉSZ</x:v>
      </x:c>
      <x:c t="str">
        <x:v>8590913931055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NDTN042-1</x:v>
      </x:c>
      <x:c t="str">
        <x:v>Tartalék váltó TN042 csaptelephez, kupak nélkül </x:v>
      </x:c>
      <x:c t="str">
        <x:v>ALKATRÉSZ</x:v>
      </x:c>
      <x:c t="str">
        <x:v>8590913962189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2400.0000</x:v>
      </x:c>
      <x:c t="str">
        <x:v>kifutott: 2024.03</x:v>
      </x:c>
    </x:row>
    <x:row>
      <x:c t="str">
        <x:v>NDTRIUMPH PACKA</x:v>
      </x:c>
      <x:c t="str">
        <x:v>REITANO fogantyú 8795-ös termékhez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0.2510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10500.0000</x:v>
      </x:c>
      <x:c t="str">
        <x:v>kifutott: 2024.03</x:v>
      </x:c>
    </x:row>
    <x:row>
      <x:c t="str">
        <x:v>ND-TS-01</x:v>
      </x:c>
      <x:c t="str">
        <x:v>tartalék rögzítőkészlet fa WC-ülőkéhez </x:v>
      </x:c>
      <x:c t="str">
        <x:v>ALKATRÉSZ</x:v>
      </x:c>
      <x:c t="str">
        <x:v>8590913929199</x:v>
      </x:c>
      <x:c t="str">
        <x:v>csomag    </x:v>
      </x:c>
      <x:c t="str">
        <x:v>74182000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ND-TS-02</x:v>
      </x:c>
      <x:c t="str">
        <x:v>tartalék rögzítőkészlet fa WC-ülőkéhez </x:v>
      </x:c>
      <x:c t="str">
        <x:v>ALKATRÉSZ</x:v>
      </x:c>
      <x:c t="str">
        <x:v>8590913929212</x:v>
      </x:c>
      <x:c t="str">
        <x:v>csomag    </x:v>
      </x:c>
      <x:c t="str">
        <x:v>74182000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NDVC10</x:v>
      </x:c>
      <x:c t="str">
        <x:v>tartalék kartus VICTORIA csaptelephez </x:v>
      </x:c>
      <x:c t="str">
        <x:v>ALKATRÉSZ</x:v>
      </x:c>
      <x:c t="str">
        <x:v>8590913922275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3700.0000</x:v>
      </x:c>
      <x:c t="str">
        <x:v/>
      </x:c>
    </x:row>
    <x:row>
      <x:c t="str">
        <x:v>NDVC-S</x:v>
      </x:c>
      <x:c t="str">
        <x:v>AQUALINE csere kartus Victoria, hideg víz</x:v>
      </x:c>
      <x:c t="str">
        <x:v>ALKATRÉSZ</x:v>
      </x:c>
      <x:c t="str">
        <x:v>8590913944161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1080.0000</x:v>
      </x:c>
      <x:c t="str">
        <x:v/>
      </x:c>
    </x:row>
    <x:row>
      <x:c t="str">
        <x:v>NDVE421-01</x:v>
      </x:c>
      <x:c t="str">
        <x:v>Tartalék vezérlő egység VEEN CLEAN wc ülőkéhez </x:v>
      </x:c>
      <x:c t="str">
        <x:v>ALKATRÉSZ</x:v>
      </x:c>
      <x:c t="str">
        <x:v>8590913939747</x:v>
      </x:c>
      <x:c t="str">
        <x:v>db        </x:v>
      </x:c>
      <x:c t="str">
        <x:v>85167970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41000.0000</x:v>
      </x:c>
      <x:c t="str">
        <x:v/>
      </x:c>
    </x:row>
    <x:row>
      <x:c t="str">
        <x:v>NDVE421-02</x:v>
      </x:c>
      <x:c t="str">
        <x:v>Tartalék ülőke rögzítőtalppal VEEN CLEAN wc-hez </x:v>
      </x:c>
      <x:c t="str">
        <x:v>ALKATRÉSZ</x:v>
      </x:c>
      <x:c t="str">
        <x:v>8590913939754</x:v>
      </x:c>
      <x:c t="str">
        <x:v>db        </x:v>
      </x:c>
      <x:c t="str">
        <x:v>39222000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38500.0000</x:v>
      </x:c>
      <x:c t="str">
        <x:v/>
      </x:c>
    </x:row>
    <x:row>
      <x:c t="str">
        <x:v>NDVE421-03</x:v>
      </x:c>
      <x:c t="str">
        <x:v>Tartalék fűtőmodul és víztartály VEEN CLEAN wc ülőkéhez </x:v>
      </x:c>
      <x:c t="str">
        <x:v>ALKATRÉSZ</x:v>
      </x:c>
      <x:c t="str">
        <x:v>8590913939761</x:v>
      </x:c>
      <x:c t="str">
        <x:v>db        </x:v>
      </x:c>
      <x:c t="str">
        <x:v>85167970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28500.0000</x:v>
      </x:c>
      <x:c t="str">
        <x:v/>
      </x:c>
    </x:row>
    <x:row>
      <x:c t="str">
        <x:v>NDVE421-04</x:v>
      </x:c>
      <x:c t="str">
        <x:v>Tartalék tápegység modul VEEN CLEAN wc ülőkéhez </x:v>
      </x:c>
      <x:c t="str">
        <x:v>ALKATRÉSZ</x:v>
      </x:c>
      <x:c t="str">
        <x:v>8590913939778</x:v>
      </x:c>
      <x:c t="str">
        <x:v>db        </x:v>
      </x:c>
      <x:c t="str">
        <x:v>85167970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NDVE421-05</x:v>
      </x:c>
      <x:c t="str">
        <x:v>Tartalék távirányító VEEN CLEAN wc ülőkéhez </x:v>
      </x:c>
      <x:c t="str">
        <x:v>ALKATRÉSZ</x:v>
      </x:c>
      <x:c t="str">
        <x:v>8590913939785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19200.0000</x:v>
      </x:c>
      <x:c t="str">
        <x:v/>
      </x:c>
    </x:row>
    <x:row>
      <x:c t="str">
        <x:v>NDVE421-06</x:v>
      </x:c>
      <x:c t="str">
        <x:v>Tartalék fúvóka modul VEEN CLEAN wc ülőkéhez </x:v>
      </x:c>
      <x:c t="str">
        <x:v>ALKATRÉSZ</x:v>
      </x:c>
      <x:c t="str">
        <x:v>8590913939792</x:v>
      </x:c>
      <x:c t="str">
        <x:v>db        </x:v>
      </x:c>
      <x:c t="str">
        <x:v>84137081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17600.0000</x:v>
      </x:c>
      <x:c t="str">
        <x:v/>
      </x:c>
    </x:row>
    <x:row>
      <x:c t="str">
        <x:v>NDVE421-07</x:v>
      </x:c>
      <x:c t="str">
        <x:v>Tartalék vízpumpa VEEN CLEAN wc ülőkéhez </x:v>
      </x:c>
      <x:c t="str">
        <x:v>ALKATRÉSZ</x:v>
      </x:c>
      <x:c t="str">
        <x:v>8590913939808</x:v>
      </x:c>
      <x:c t="str">
        <x:v>db        </x:v>
      </x:c>
      <x:c t="str">
        <x:v>84137081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NDVE421-08</x:v>
      </x:c>
      <x:c t="str">
        <x:v>Tartalék szolenoid szelep VEEN CLEAN wc ülőkéhez </x:v>
      </x:c>
      <x:c t="str">
        <x:v>ALKATRÉSZ</x:v>
      </x:c>
      <x:c t="str">
        <x:v>8590913939815</x:v>
      </x:c>
      <x:c t="str">
        <x:v>db        </x:v>
      </x:c>
      <x:c t="str">
        <x:v>84145995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NDVE421-09</x:v>
      </x:c>
      <x:c t="str">
        <x:v>Tartalék kézi vezérlőgomb VEEN CLEAN wc ülőkéhez </x:v>
      </x:c>
      <x:c t="str">
        <x:v>ALKATRÉSZ</x:v>
      </x:c>
      <x:c t="str">
        <x:v>8590913939822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10400.0000</x:v>
      </x:c>
      <x:c t="str">
        <x:v/>
      </x:c>
    </x:row>
    <x:row>
      <x:c t="str">
        <x:v>NDVE421-10</x:v>
      </x:c>
      <x:c t="str">
        <x:v>Tartalék többutas szelep VEEN CLEAN wc ülőkéhez </x:v>
      </x:c>
      <x:c t="str">
        <x:v>ALKATRÉSZ</x:v>
      </x:c>
      <x:c t="str">
        <x:v>8590913939839</x:v>
      </x:c>
      <x:c t="str">
        <x:v>db        </x:v>
      </x:c>
      <x:c t="str">
        <x:v>39269097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NDVE421-11</x:v>
      </x:c>
      <x:c t="str">
        <x:v>Tartalék légszivattyú modul VEEN CLEAN wc ülőkéhez </x:v>
      </x:c>
      <x:c t="str">
        <x:v>ALKATRÉSZ</x:v>
      </x:c>
      <x:c t="str">
        <x:v>8590913939860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NDVE421-12</x:v>
      </x:c>
      <x:c t="str">
        <x:v>Tartalék bekötőcső 800mm, G1/2, G3/8 VEEN CLEAN wc ülőkéhez </x:v>
      </x:c>
      <x:c t="str">
        <x:v>ALKATRÉSZ</x:v>
      </x:c>
      <x:c t="str">
        <x:v>8590913939877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NDVE421-13</x:v>
      </x:c>
      <x:c t="str">
        <x:v>Tartalék szűrő VEEN CLEAN wc ülőkéhez </x:v>
      </x:c>
      <x:c t="str">
        <x:v>ALKATRÉSZ</x:v>
      </x:c>
      <x:c t="str">
        <x:v>8590913939884</x:v>
      </x:c>
      <x:c t="str">
        <x:v>db        </x:v>
      </x:c>
      <x:c t="str">
        <x:v>84212100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NDVE421-14</x:v>
      </x:c>
      <x:c t="str">
        <x:v>Tartalék elzárószelep G1/2 VEEN CLEAN wc ülőkéhez </x:v>
      </x:c>
      <x:c t="str">
        <x:v>ALKATRÉSZ</x:v>
      </x:c>
      <x:c t="str">
        <x:v>8590913939891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NDVE421-15</x:v>
      </x:c>
      <x:c t="str">
        <x:v>Tartalék éjszakai világítás modul VEEN CLEAN wc ülőkéhez </x:v>
      </x:c>
      <x:c t="str">
        <x:v>ALKATRÉSZ</x:v>
      </x:c>
      <x:c t="str">
        <x:v>8590913939907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1140.0000</x:v>
      </x:c>
      <x:c t="str">
        <x:v/>
      </x:c>
    </x:row>
    <x:row>
      <x:c t="str">
        <x:v>NDVE421-16</x:v>
      </x:c>
      <x:c t="str">
        <x:v>Tartalék ütköző VEEN CLEAN wc ülőkéhez </x:v>
      </x:c>
      <x:c t="str">
        <x:v>ALKATRÉSZ</x:v>
      </x:c>
      <x:c t="str">
        <x:v>8590913939914</x:v>
      </x:c>
      <x:c t="str">
        <x:v>db   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NDVE421-17</x:v>
      </x:c>
      <x:c t="str">
        <x:v>Tartalék öblítési áramláskorlátozó 550 mm VEEN CLEAN wc ülőkéhez </x:v>
      </x:c>
      <x:c t="str">
        <x:v>ALKATRÉSZ</x:v>
      </x:c>
      <x:c t="str">
        <x:v>8590913939921</x:v>
      </x:c>
      <x:c t="str">
        <x:v>db        </x:v>
      </x:c>
      <x:c t="str">
        <x:v>39269097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280.0000</x:v>
      </x:c>
      <x:c t="str">
        <x:v/>
      </x:c>
    </x:row>
    <x:row>
      <x:c t="str">
        <x:v>NDVE421-18</x:v>
      </x:c>
      <x:c t="str">
        <x:v>Tartalék csavar takarók VEEN CLEAN wc ülőkéhez </x:v>
      </x:c>
      <x:c t="str">
        <x:v>ALKATRÉSZ</x:v>
      </x:c>
      <x:c t="str">
        <x:v>8590913939938</x:v>
      </x:c>
      <x:c t="str">
        <x:v>db        </x:v>
      </x:c>
      <x:c t="str">
        <x:v>39269097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170.0000</x:v>
      </x:c>
      <x:c t="str">
        <x:v/>
      </x:c>
    </x:row>
    <x:row>
      <x:c t="str">
        <x:v>NDVE421-20</x:v>
      </x:c>
      <x:c t="str">
        <x:v>Tartalék fúvóka vége VEEN CLEAN wc ülőkéhez </x:v>
      </x:c>
      <x:c t="str">
        <x:v>ALKATRÉSZ</x:v>
      </x:c>
      <x:c t="str">
        <x:v>8590913939952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NDVE421-21</x:v>
      </x:c>
      <x:c t="str">
        <x:v>Tartalék soft close pánt VEEN CLEAN wc ülőkéhez </x:v>
      </x:c>
      <x:c t="str">
        <x:v>ALKATRÉSZ</x:v>
      </x:c>
      <x:c t="str">
        <x:v>8590913939969</x:v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1760.0000</x:v>
      </x:c>
      <x:c t="str">
        <x:v/>
      </x:c>
    </x:row>
    <x:row>
      <x:c t="str">
        <x:v>NDVE421-22</x:v>
      </x:c>
      <x:c t="str">
        <x:v>Tartalék közelség érzékelő VEEN CLEAN wc ülőkéhez </x:v>
      </x:c>
      <x:c t="str">
        <x:v>ALKATRÉSZ</x:v>
      </x:c>
      <x:c t="str">
        <x:v>8590913939976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10400.0000</x:v>
      </x:c>
      <x:c t="str">
        <x:v/>
      </x:c>
    </x:row>
    <x:row>
      <x:c t="str">
        <x:v>NDVE421-23</x:v>
      </x:c>
      <x:c t="str">
        <x:v>Tartalék érzékelő VEEN CLEAN wc ülőkéhez </x:v>
      </x:c>
      <x:c t="str">
        <x:v>ALKATRÉSZ</x:v>
      </x:c>
      <x:c t="str">
        <x:v>8590913940989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ND-VG063-2</x:v>
      </x:c>
      <x:c t="str">
        <x:v>tartalék előlap VG063-hoz </x:v>
      </x:c>
      <x:c t="str">
        <x:v>ALKATRÉSZ</x:v>
      </x:c>
      <x:c t="str">
        <x:v/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</x:v>
      </x:c>
    </x:row>
    <x:row>
      <x:c t="str">
        <x:v>ND-VG185-3</x:v>
      </x:c>
      <x:c t="str">
        <x:v>tartalék előlap VG185-höz </x:v>
      </x:c>
      <x:c t="str">
        <x:v>ALKATRÉSZ</x:v>
      </x:c>
      <x:c t="str">
        <x:v>8590913958311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kifutott: 2024.03</x:v>
      </x:c>
    </x:row>
    <x:row>
      <x:c t="str">
        <x:v>NDVN02</x:v>
      </x:c>
      <x:c t="str">
        <x:v>Tartalék kartus a VN02 csaptelephez </x:v>
      </x:c>
      <x:c t="str">
        <x:v>ALKATRÉSZ</x:v>
      </x:c>
      <x:c t="str">
        <x:v>8590913944055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4330.0000</x:v>
      </x:c>
      <x:c t="str">
        <x:v/>
      </x:c>
    </x:row>
    <x:row>
      <x:c t="str">
        <x:v>NDVN42</x:v>
      </x:c>
      <x:c t="str">
        <x:v>Tartalék VENETA komplett váltó VN42  csaptelephez, króm </x:v>
      </x:c>
      <x:c t="str">
        <x:v>ALKATRÉSZ</x:v>
      </x:c>
      <x:c t="str">
        <x:v>8590913944062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NDWN326K</x:v>
      </x:c>
      <x:c t="str">
        <x:v>GRACE tartalék kartus WN326 zuhanypanelhez </x:v>
      </x:c>
      <x:c t="str">
        <x:v>ALKATRÉSZ</x:v>
      </x:c>
      <x:c t="str">
        <x:v>8590913899560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NDWN337K</x:v>
      </x:c>
      <x:c t="str">
        <x:v>tartalék termosztátos kartus WN337, 1102-43, 5509 </x:v>
      </x:c>
      <x:c t="str">
        <x:v>ALKATRÉSZ</x:v>
      </x:c>
      <x:c t="str">
        <x:v>8590913899584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84132000</x:v>
      </x:c>
      <x:c t="n">
        <x:v>0.1100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70139900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2900.0000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NDYDK00006</x:v>
      </x:c>
      <x:c t="str">
        <x:v>tartalék feltöltő mechanika </x:v>
      </x:c>
      <x:c t="str">
        <x:v>ALKATRÉSZ</x:v>
      </x:c>
      <x:c t="str">
        <x:v>8697687997284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>kifutott: 2024.03</x:v>
      </x:c>
    </x:row>
    <x:row>
      <x:c t="str">
        <x:v>NDYDK00014</x:v>
      </x:c>
      <x:c t="str">
        <x:v>Tartalék leeresztő szelep 52AL0103E tartályhoz </x:v>
      </x:c>
      <x:c t="str">
        <x:v>ALKATRÉSZ</x:v>
      </x:c>
      <x:c t="str">
        <x:v>8697687995990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5600.0000</x:v>
      </x:c>
      <x:c t="str">
        <x:v>kifutott: 2024.03</x:v>
      </x:c>
    </x:row>
    <x:row>
      <x:c t="str">
        <x:v>NDYDK00017</x:v>
      </x:c>
      <x:c t="str">
        <x:v>Tartalék műanyag menetes rúd 52TD0103E/52AL0103E falbaépíthető konstrukciókhoz </x:v>
      </x:c>
      <x:c t="str">
        <x:v>ALKATRÉSZ</x:v>
      </x:c>
      <x:c t="str">
        <x:v>8697687995778</x:v>
      </x:c>
      <x:c t="str">
        <x:v>db        </x:v>
      </x:c>
      <x:c t="str">
        <x:v>39269097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1430.0000</x:v>
      </x:c>
      <x:c t="str">
        <x:v>kifutott: 2024.03</x:v>
      </x:c>
    </x:row>
    <x:row>
      <x:c t="str">
        <x:v>NDYDK00056</x:v>
      </x:c>
      <x:c t="str">
        <x:v>PURITY, SOLUZIONE I, SENTIMENTI zsanér 40S30100/40D30100 ülőkékhez </x:v>
      </x:c>
      <x:c t="str">
        <x:v>ALKATRÉSZ</x:v>
      </x:c>
      <x:c t="str">
        <x:v>8697687433300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5150.0000</x:v>
      </x:c>
      <x:c t="str">
        <x:v/>
      </x:c>
    </x:row>
    <x:row>
      <x:c t="str">
        <x:v>NDYDK00077</x:v>
      </x:c>
      <x:c t="str">
        <x:v>PURITY műanyag betét 40S30, 40D30  soft close WC-ülőkéhez (bal+jobb) </x:v>
      </x:c>
      <x:c t="str">
        <x:v>ALKATRÉSZ</x:v>
      </x:c>
      <x:c t="str">
        <x:v>8697687435564</x:v>
      </x:c>
      <x:c t="str">
        <x:v>pár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NDYDK00147</x:v>
      </x:c>
      <x:c t="str">
        <x:v>PURITY, SOLUZIONE I, SENTIMENTI zsanér SC 40S30200/40D30200 ülőkékhez </x:v>
      </x:c>
      <x:c t="str">
        <x:v>ALKATRÉSZ</x:v>
      </x:c>
      <x:c t="str">
        <x:v>8697687659502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9500.0000</x:v>
      </x:c>
      <x:c t="str">
        <x:v/>
      </x:c>
    </x:row>
    <x:row>
      <x:c t="str">
        <x:v>NDYDK00184</x:v>
      </x:c>
      <x:c t="str">
        <x:v>tartalék zsanér 40D40200I-hez </x:v>
      </x:c>
      <x:c t="str">
        <x:v>ALKATRÉSZ</x:v>
      </x:c>
      <x:c t="str">
        <x:v>8697687006436</x:v>
      </x:c>
      <x:c t="str">
        <x:v>db 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10600.0000</x:v>
      </x:c>
      <x:c t="str">
        <x:v/>
      </x:c>
    </x:row>
    <x:row>
      <x:c t="str">
        <x:v>NDYRDM00059</x:v>
      </x:c>
      <x:c t="str">
        <x:v>KAIRO tartalék bidé fúvóka PC106 WC-hez </x:v>
      </x:c>
      <x:c t="str">
        <x:v>ALKATRÉSZ</x:v>
      </x:c>
      <x:c t="str">
        <x:v>8697687461051</x:v>
      </x:c>
      <x:c t="str">
        <x:v>szett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NDZATKABR</x:v>
      </x:c>
      <x:c t="str">
        <x:v>REITANO tartalék lefolyó dugó </x:v>
      </x:c>
      <x:c t="str">
        <x:v>ALKATRÉSZ</x:v>
      </x:c>
      <x:c t="str">
        <x:v>8590913957611</x:v>
      </x:c>
      <x:c t="str">
        <x:v>db        </x:v>
      </x:c>
      <x:c t="str">
        <x:v>84818019</x:v>
      </x:c>
      <x:c t="n">
        <x:v>0.2350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NDZIGA</x:v>
      </x:c>
      <x:c t="str">
        <x:v>ZIG mounting kit, anthracite </x:v>
      </x:c>
      <x:c t="str">
        <x:v>ALKATRÉSZ</x:v>
      </x:c>
      <x:c t="str">
        <x:v>8590913955464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NDZIGB</x:v>
      </x:c>
      <x:c t="str">
        <x:v>ZIG mounting kit, white </x:v>
      </x:c>
      <x:c t="str">
        <x:v>ALKATRÉSZ</x:v>
      </x:c>
      <x:c t="str">
        <x:v>8590913956751</x:v>
      </x:c>
      <x:c t="str">
        <x:v>db        </x:v>
      </x:c>
      <x:c t="str">
        <x:v>39269097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NDZOJA-01</x:v>
      </x:c>
      <x:c t="str">
        <x:v>tartalék szerelőkészlet ZOJA/KERAMIA FRESH bútorokhoz </x:v>
      </x:c>
      <x:c t="str">
        <x:v>ALKATRÉSZ</x:v>
      </x:c>
      <x:c t="str">
        <x:v>8590913907029</x:v>
      </x:c>
      <x:c t="str">
        <x:v>db        </x:v>
      </x:c>
      <x:c t="str">
        <x:v>73181290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NDZY12045-01</x:v>
      </x:c>
      <x:c t="str">
        <x:v>tartalék nyitókar állószelephez </x:v>
      </x:c>
      <x:c t="str">
        <x:v>ALKATRÉSZ</x:v>
      </x:c>
      <x:c t="str">
        <x:v>8590913923609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540.0000</x:v>
      </x:c>
      <x:c t="str">
        <x:v/>
      </x:c>
    </x:row>
    <x:row>
      <x:c t="str">
        <x:v>NDZY12053</x:v>
      </x:c>
      <x:c t="str">
        <x:v>AQUALINE csere kartus </x:v>
      </x:c>
      <x:c t="str">
        <x:v>ALKATRÉSZ</x:v>
      </x:c>
      <x:c t="str">
        <x:v>8590913828898</x:v>
      </x:c>
      <x:c t="str">
        <x:v>db        </x:v>
      </x:c>
      <x:c t="str">
        <x:v>84818019</x:v>
      </x:c>
      <x:c t="n">
        <x:v>0.2150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NDZY1812</x:v>
      </x:c>
      <x:c t="str">
        <x:v>AQUALINE tartalék kartus ZY1812-höz </x:v>
      </x:c>
      <x:c t="str">
        <x:v>ALKATRÉSZ</x:v>
      </x:c>
      <x:c t="str">
        <x:v>8590913835803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/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/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/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/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/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/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/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/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/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182000.0000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182000.0000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236000.0000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172400.0000</x:v>
      </x:c>
      <x:c t="str">
        <x:v/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/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83000.0000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58000.0000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72000.0000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85000.0000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98000.0000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115000.0000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107000.0000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120000.0000</x:v>
      </x:c>
      <x:c t="str">
        <x:v/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OT-1</x:v>
      </x:c>
      <x:c t="str">
        <x:v>POLYSAN javítókészlet akril fürdőkádhoz </x:v>
      </x:c>
      <x:c t="str">
        <x:v>ALKATRÉSZ</x:v>
      </x:c>
      <x:c t="str">
        <x:v>8590729006268</x:v>
      </x:c>
      <x:c t="str">
        <x:v>db        </x:v>
      </x:c>
      <x:c t="str">
        <x:v>39269097</x:v>
      </x:c>
      <x:c t="n">
        <x:v>0.8000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32000.0000</x:v>
      </x:c>
      <x:c t="str">
        <x:v/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8900.0000</x:v>
      </x:c>
      <x:c t="str">
        <x:v/>
      </x:c>
    </x:row>
    <x:row>
      <x:c t="str">
        <x:v>P003</x:v>
      </x:c>
      <x:c t="str">
        <x:v>Tartalék váltó MB623, MB453-hoz </x:v>
      </x:c>
      <x:c t="str">
        <x:v>ALKATRÉSZ</x:v>
      </x:c>
      <x:c t="str">
        <x:v>8590913920813</x:v>
      </x:c>
      <x:c t="str">
        <x:v>db        </x:v>
      </x:c>
      <x:c t="str">
        <x:v>84819000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P363</x:v>
      </x:c>
      <x:c t="str">
        <x:v>AQUALINE kerámia szelep csaptelephez:s MB155, MB106</x:v>
      </x:c>
      <x:c t="str">
        <x:v>ALKATRÉSZ</x:v>
      </x:c>
      <x:c t="str">
        <x:v>8590913920806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P364</x:v>
      </x:c>
      <x:c t="str">
        <x:v>AQUALINE tartalék termosztatikus kartus csaptelephez:s MB155, MB106</x:v>
      </x:c>
      <x:c t="str">
        <x:v>ALKATRÉSZ</x:v>
      </x:c>
      <x:c t="str">
        <x:v>8590913920790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P446</x:v>
      </x:c>
      <x:c t="str">
        <x:v>Tartalék termosztatikus kartus MB623, MB453-hoz </x:v>
      </x:c>
      <x:c t="str">
        <x:v>ALKATRÉSZ</x:v>
      </x:c>
      <x:c t="str">
        <x:v>8590913920820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P846C</x:v>
      </x:c>
      <x:c t="str">
        <x:v>tartalék progresszív kartus (DB700, DB714, DB715 a DB716)</x:v>
      </x:c>
      <x:c t="str">
        <x:v>ALKATRÉSZ</x:v>
      </x:c>
      <x:c t="str">
        <x:v>8590913919886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55000.0000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74182000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199000.0000</x:v>
      </x:c>
      <x:c t="n">
        <x:v>214000.0000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149000.0000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12000.0000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8400.0000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8003341209967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8003341090930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8003341280027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8003341210000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8003341280034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8003341210017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8003341280041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8003341091005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8003341294178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8003341294161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8003341280058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8003341210031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8003341091012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8003341210055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8003341091036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8003341280089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8003341210062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8003341091043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8003341210079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8003341091050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4000.0000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8003341210048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8003341091029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8003341280010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8003341209981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24000.0000</x:v>
      </x:c>
      <x:c t="str">
        <x:v/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133000.0000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176000.0000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235000.0000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375000.0000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391000.0000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407000.0000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423000.0000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71000.0000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70000.0000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PR1720</x:v>
      </x:c>
      <x:c t="str">
        <x:v>VEGA fogantyú, 192mm, króm</x:v>
      </x:c>
      <x:c t="str">
        <x:v>SAPHO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PR2212</x:v>
      </x:c>
      <x:c t="str">
        <x:v>tartalék FAVOLO bútorfogantyú, króm/fehér</x:v>
      </x:c>
      <x:c t="str">
        <x:v>ALKATRÉSZ</x:v>
      </x:c>
      <x:c t="str">
        <x:v>8590913950957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104000.0000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112000.0000</x:v>
      </x:c>
      <x:c t="str">
        <x:v/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8590913944345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 zuhanyajtó,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159400.0000</x:v>
      </x:c>
      <x:c t="str">
        <x:v/>
      </x:c>
    </x:row>
    <x:row>
      <x:c t="str">
        <x:v>PT080</x:v>
      </x:c>
      <x:c t="str">
        <x:v>AQUALINE PILOT nyíló zuhanyajtó,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166400.0000</x:v>
      </x:c>
      <x:c t="str">
        <x:v/>
      </x:c>
    </x:row>
    <x:row>
      <x:c t="str">
        <x:v>PT082</x:v>
      </x:c>
      <x:c t="str">
        <x:v>AQUALINE PILOT nyíló zuhanyajtó, duplaszárnyas,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104000.0000</x:v>
      </x:c>
      <x:c t="str">
        <x:v/>
      </x:c>
    </x:row>
    <x:row>
      <x:c t="str">
        <x:v>PT090</x:v>
      </x:c>
      <x:c t="str">
        <x:v>AQUALINE PILOT nyíló zuhanyajtó,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95000.0000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169400.0000</x:v>
      </x:c>
      <x:c t="str">
        <x:v/>
      </x:c>
    </x:row>
    <x:row>
      <x:c t="str">
        <x:v>PT092</x:v>
      </x:c>
      <x:c t="str">
        <x:v>AQUALINE PILOT nyíló zuhanyajtó, duplaszárnyas,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PT100</x:v>
      </x:c>
      <x:c t="str">
        <x:v>AQUALINE PILOT nyíló zuhanyajtó,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97000.0000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PT102</x:v>
      </x:c>
      <x:c t="str">
        <x:v>AQUALINE PILOT nyíló zuhanyajtó, duplaszárnyas,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8003341030066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152300.0000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164000.0000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/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4500.0000</x:v>
      </x:c>
      <x:c t="str">
        <x:v/>
      </x:c>
    </x:row>
    <x:row>
      <x:c t="str">
        <x:v>RDPNIPL</x:v>
      </x:c>
      <x:c t="str">
        <x:v>PLUS set niplu a těsnění pro spojování těles </x:v>
      </x:c>
      <x:c t="str">
        <x:v>ALKATRÉSZ</x:v>
      </x:c>
      <x:c t="str">
        <x:v/>
      </x:c>
      <x:c t="str">
        <x:v>db        </x:v>
      </x:c>
      <x:c t="str">
        <x:v>73269098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/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/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RH156</x:v>
      </x:c>
      <x:c t="str">
        <x:v>Tartalék RHAPSODY nyitókar, 35mm kartushoz</x:v>
      </x:c>
      <x:c t="str">
        <x:v>ALKATRÉSZ</x:v>
      </x:c>
      <x:c t="str">
        <x:v>8590913928598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/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/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/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/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/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RI00551</x:v>
      </x:c>
      <x:c t="str">
        <x:v>SILFRA Tartalék, Dugó, 42 mm, réz, króm </x:v>
      </x:c>
      <x:c t="str">
        <x:v>ALKATRÉSZ</x:v>
      </x:c>
      <x:c t="str">
        <x:v>8019571146064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RI00651</x:v>
      </x:c>
      <x:c t="str">
        <x:v>SILFRA Tartalék, Dugó, 72 mm, réz, króm </x:v>
      </x:c>
      <x:c t="str">
        <x:v>ALKATRÉSZ</x:v>
      </x:c>
      <x:c t="str">
        <x:v>8019571146187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RI00751</x:v>
      </x:c>
      <x:c t="str">
        <x:v>SILFRA Tartalék, Lefolyó, rács, réz, króm</x:v>
      </x:c>
      <x:c t="str">
        <x:v>ALKATRÉSZ</x:v>
      </x:c>
      <x:c t="str">
        <x:v>8019571146293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RI00792</x:v>
      </x:c>
      <x:c t="str">
        <x:v>SILFRA Tartalék, Lefolyó, rács, réz, bronz</x:v>
      </x:c>
      <x:c t="str">
        <x:v>ALKATRÉSZ</x:v>
      </x:c>
      <x:c t="str">
        <x:v>8019571146378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/>
      </x:c>
    </x:row>
    <x:row>
      <x:c t="str">
        <x:v>RI20351</x:v>
      </x:c>
      <x:c t="str">
        <x:v>SILFRA Tartalék, Up&amp;Down, 72 mm, ABS, króm</x:v>
      </x:c>
      <x:c t="str">
        <x:v>ALKATRÉSZ</x:v>
      </x:c>
      <x:c t="str">
        <x:v>8059225229248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5200.0000</x:v>
      </x:c>
      <x:c t="str">
        <x:v/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ROLLS LINE zuhanyajtó,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ROLLS LINE zuhanyajtó,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ROLLS LINE zuhanyajtó,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ROLLS LINE zuhanyajtó,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ROLLS LINE zuhanyajtó,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ROLLS LINE zuhanyajtó,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kifutott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/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73249000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73249000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73249000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73249000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2500.0000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73249000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74182000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74182000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74182000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74182000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74182000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74182000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74182000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/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2024.03</x:v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5300.0000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6300.0000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8000.0000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8000.0000</x:v>
      </x:c>
      <x:c t="str">
        <x:v/>
      </x:c>
    </x:row>
    <x:row>
      <x:c t="str">
        <x:v>SB193</x:v>
      </x:c>
      <x:c t="str">
        <x:v>AQUALINE SAMBA Tartalék pumpa, SAMBA, RUMBA szappanadagolóhoz</x:v>
      </x:c>
      <x:c t="str">
        <x:v>ALKATRÉSZ</x:v>
      </x:c>
      <x:c t="str">
        <x:v>8590913828270</x:v>
      </x:c>
      <x:c t="str">
        <x:v>db        </x:v>
      </x:c>
      <x:c t="str">
        <x:v>84799070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22000.0000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4400.0000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5900.0000</x:v>
      </x:c>
      <x:c t="str">
        <x:v/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4500.0000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9700.0000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39229000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680.0000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73249000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73249000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/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/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SD410</x:v>
      </x:c>
      <x:c t="str">
        <x:v>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/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/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/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/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84248970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84248970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73249000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84818011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84818011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84818011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/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84818011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/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10600.0000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11600.0000</x:v>
      </x:c>
      <x:c t="str">
        <x:v/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19800.0000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/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1140.0000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/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/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23000.0000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/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/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/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/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10600.0000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/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69109000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174000.0000</x:v>
      </x:c>
      <x:c t="str">
        <x:v/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237000.0000</x:v>
      </x:c>
      <x:c t="str">
        <x:v/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243000.0000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96000.0000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28500.0000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74000.0000</x:v>
      </x:c>
      <x:c t="str">
        <x:v/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102000.0000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131000.0000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72000.0000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/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7700.0000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4450.0000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/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/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/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/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/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/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/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/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/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/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/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/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/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/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45000.0000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45000.0000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/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/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/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/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/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/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217000.0000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>kifutott</x:v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63000.0000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SVZO</x:v>
      </x:c>
      <x:c t="str">
        <x:v>tartalék szögletes lefolyótálka </x:v>
      </x:c>
      <x:c t="str">
        <x:v>ALKATRÉSZ</x:v>
      </x:c>
      <x:c t="str">
        <x:v>8590913915598</x:v>
      </x:c>
      <x:c t="str">
        <x:v>db        </x:v>
      </x:c>
      <x:c t="str">
        <x:v>84818019</x:v>
      </x:c>
      <x:c t="n">
        <x:v>0.3720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SX070</x:v>
      </x:c>
      <x:c t="str">
        <x:v>AQUALINE SINTRA mosogató 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9000.0000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/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57050080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/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/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/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/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TCRT34FV</x:v>
      </x:c>
      <x:c t="str">
        <x:v>tartalék kartus TMTI2R34ML, TMTI1R34ML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/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146000.0000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146000.0000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TL5010-5002</x:v>
      </x:c>
      <x:c t="str">
        <x:v>POLYSAN THRON LINE SQUARE eltolható zuhanyajtó,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160000.0000</x:v>
      </x:c>
      <x:c t="str">
        <x:v/>
      </x:c>
    </x:row>
    <x:row>
      <x:c t="str">
        <x:v>TL5010-5005</x:v>
      </x:c>
      <x:c t="str">
        <x:v>POLYSAN THRON LINE ROUND eltolható zuhanyajtó,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160000.0000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TL5011-5002</x:v>
      </x:c>
      <x:c t="str">
        <x:v>POLYSAN THRON LINE SQUARE eltolható zuhanyajtó,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TL5011-5005</x:v>
      </x:c>
      <x:c t="str">
        <x:v>POLYSAN THRON LINE ROUND eltolható zuhanyajtó,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TL5012-5002</x:v>
      </x:c>
      <x:c t="str">
        <x:v>POLYSAN THRON LINE SQUARE eltolható zuhanyajtó,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177000.0000</x:v>
      </x:c>
      <x:c t="str">
        <x:v/>
      </x:c>
    </x:row>
    <x:row>
      <x:c t="str">
        <x:v>TL5012-5005</x:v>
      </x:c>
      <x:c t="str">
        <x:v>POLYSAN THRON LINE ROUND eltolható zuhanyajtó,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177000.0000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161000.0000</x:v>
      </x:c>
      <x:c t="str">
        <x:v/>
      </x:c>
    </x:row>
    <x:row>
      <x:c t="str">
        <x:v>TL5013-5002</x:v>
      </x:c>
      <x:c t="str">
        <x:v>POLYSAN THRON LINE SQUARE eltolható zuhanyajtó,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TL5013-5005</x:v>
      </x:c>
      <x:c t="str">
        <x:v>POLYSAN THRON LINE ROUND eltolható zuhanyajtó,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172000.0000</x:v>
      </x:c>
      <x:c t="str">
        <x:v/>
      </x:c>
    </x:row>
    <x:row>
      <x:c t="str">
        <x:v>TL5014-5002</x:v>
      </x:c>
      <x:c t="str">
        <x:v>POLYSAN THRON LINE SQUARE eltolható zuhanyajtó,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193000.0000</x:v>
      </x:c>
      <x:c t="str">
        <x:v/>
      </x:c>
    </x:row>
    <x:row>
      <x:c t="str">
        <x:v>TL5014-5005</x:v>
      </x:c>
      <x:c t="str">
        <x:v>POLYSAN THRON LINE ROUND eltolható zuhanyajtó,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193000.0000</x:v>
      </x:c>
      <x:c t="str">
        <x:v/>
      </x:c>
    </x:row>
    <x:row>
      <x:c t="str">
        <x:v>TL5015-5002</x:v>
      </x:c>
      <x:c t="str">
        <x:v>POLYSAN THRON LINE SQUARE eltolható zuhanyajtó,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205000.0000</x:v>
      </x:c>
      <x:c t="str">
        <x:v/>
      </x:c>
    </x:row>
    <x:row>
      <x:c t="str">
        <x:v>TL5015-5005</x:v>
      </x:c>
      <x:c t="str">
        <x:v>POLYSAN THRON LINE ROUND eltolható zuhanyajtó,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205000.0000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92000.0000</x:v>
      </x:c>
      <x:c t="str">
        <x:v/>
      </x:c>
    </x:row>
    <x:row>
      <x:c t="str">
        <x:v>TL5016-5002</x:v>
      </x:c>
      <x:c t="str">
        <x:v>POLYSAN THRON LINE SQUARE eltolható zuhanyajtó,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213000.0000</x:v>
      </x:c>
      <x:c t="str">
        <x:v/>
      </x:c>
    </x:row>
    <x:row>
      <x:c t="str">
        <x:v>TL5016-5005</x:v>
      </x:c>
      <x:c t="str">
        <x:v>POLYSAN THRON LINE ROUND eltolható zuhanyajtó,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213000.0000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124300.0000</x:v>
      </x:c>
      <x:c t="str">
        <x:v/>
      </x:c>
    </x:row>
    <x:row>
      <x:c t="str">
        <x:v>TP040</x:v>
      </x:c>
      <x:c t="str">
        <x:v>AQUALINE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279900.0000</x:v>
      </x:c>
      <x:c t="str">
        <x:v/>
      </x:c>
    </x:row>
    <x:row>
      <x:c t="str">
        <x:v>TP325-AK00</x:v>
      </x:c>
      <x:c t="str">
        <x:v>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11400.0000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133000.0000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168000.0000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229000.0000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253000.0000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263000.0000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297000.0000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306000.0000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301000.0000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301000.0000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321000.0000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321000.0000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359000.0000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339000.0000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/>
      </x:c>
    </x:row>
    <x:row>
      <x:c t="str">
        <x:v>TS147-0101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>kifutott: 2024.03</x:v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538000.0000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639000.0000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142000.0000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219000.0000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/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499000.0000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176900.0000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232200.0000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241200.0000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52000.0000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223200.0000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>kifutott</x:v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VIT006</x:v>
      </x:c>
      <x:c t="str">
        <x:v>REITANO AIRTECH Tartalék kartus, 90° bal </x:v>
      </x:c>
      <x:c t="str">
        <x:v>ALKATRÉSZ</x:v>
      </x:c>
      <x:c t="str">
        <x:v>8024587002150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3200.0000</x:v>
      </x:c>
      <x:c t="str">
        <x:v/>
      </x:c>
    </x:row>
    <x:row>
      <x:c t="str">
        <x:v>VKS01</x:v>
      </x:c>
      <x:c t="str">
        <x:v>AQUALINE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61800.0000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19500.0000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155000.0000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178000.0000</x:v>
      </x:c>
      <x:c t="str">
        <x:v/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VT002</x:v>
      </x:c>
      <x:c t="str">
        <x:v>COOL, GO, INFINITY kerámia felső?1/2' </x:v>
      </x:c>
      <x:c t="str">
        <x:v>ALKATRÉSZ</x:v>
      </x:c>
      <x:c t="str">
        <x:v>8024559587739</x:v>
      </x:c>
      <x:c t="str">
        <x:v>db        </x:v>
      </x:c>
      <x:c t="str">
        <x:v>84818011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VT015DX</x:v>
      </x:c>
      <x:c t="str">
        <x:v>tartalék kartus VO138, VO138BR-hoz </x:v>
      </x:c>
      <x:c t="str">
        <x:v>ALKATRÉSZ</x:v>
      </x:c>
      <x:c t="str">
        <x:v>8590913956553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VT020</x:v>
      </x:c>
      <x:c t="str">
        <x:v>tartalék kartus IFTECH, GOTECH csaptelepekhez </x:v>
      </x:c>
      <x:c t="str">
        <x:v>ALKATRÉSZ</x:v>
      </x:c>
      <x:c t="str">
        <x:v>8590913932786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VT145</x:v>
      </x:c>
      <x:c t="str">
        <x:v>AQUALINE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27000.0000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454000.0000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499000.0000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275000.0000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43900.0000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46500.0000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45800.0000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>kifutott</x:v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>kifutott</x:v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54800.0000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56700.0000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67100.0000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72100.0000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110200.0000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116100.0000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116200.0000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151200.0000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161100.0000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161200.0000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218000.0000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218000.0000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227000.0000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227000.0000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8590913875540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/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4600.0000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90000.0000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54000.0000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112000.0000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70099200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83000.0000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/>
      </x:c>
      <x:c t="str">
        <x:v>db        </x:v>
      </x:c>
      <x:c t="str">
        <x:v>70099200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24800.0000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83024190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83024190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9700.0000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17600.0000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10200.0000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9200.0000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18800.0000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11000.0000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19400.0000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14400.0000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18000.0000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83024190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59000.0000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12400.0000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16600.0000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83024190</x:v>
      </x:c>
      <x:c t="n">
        <x:v>3.6000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83024190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83024190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83024190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83024190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83024190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83024190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83024190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83024190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83024190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83024190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83024190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83024190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83024190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83024190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83024190</x:v>
      </x:c>
      <x:c t="n">
        <x:v>2.9500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83024190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21000.0000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83024190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114000.0000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21600.0000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83024190</x:v>
      </x:c>
      <x:c t="n">
        <x:v>1.4500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1.4500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83024190</x:v>
      </x:c>
      <x:c t="n">
        <x:v>1.4500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16600.0000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48000.0000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6800.0000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9700.0000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9700.0000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10600.0000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12400.0000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3600.0000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9400.0000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83025000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12600.0000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26000.0000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83025000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4.6000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94032080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0.4110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94032080</x:v>
      </x:c>
      <x:c t="n">
        <x:v>0.4740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0.4000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15200.0000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4400.0000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24600.0000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83024110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5300.0000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5300.0000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26500.0000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73239300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57000.0000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62000.0000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28000.0000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73249000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70099200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22600.0000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73239300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11400.0000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73239300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11400.0000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5600.0000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166000.0000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160000.0000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12200.0000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28500.0000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65000.0000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2.1070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14400.0000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0.1300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4600.0000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13400.0000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17400.0000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17400.0000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10800.0000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0.0420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73249000</x:v>
      </x:c>
      <x:c t="n">
        <x:v>0.0420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73249000</x:v>
      </x:c>
      <x:c t="n">
        <x:v>0.0420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0.0420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73249000</x:v>
      </x:c>
      <x:c t="n">
        <x:v>0.0420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73249000</x:v>
      </x:c>
      <x:c t="n">
        <x:v>0.0420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0.0420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6200.0000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11200.0000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38000.0000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XQ004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12600.0000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12600.0000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84798997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16400.0000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83025000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16800.0000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16400.0000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83025000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16800.0000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8800.0000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17000.0000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23000.0000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10000.0000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11200.0000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1.2000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24400.0000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8100.0000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84798997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44000.0000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17800.0000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18400.0000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4450.0000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14400.0000</x:v>
      </x:c>
      <x:c t="str">
        <x:v/>
      </x:c>
    </x:row>
    <x:row>
      <x:c t="str">
        <x:v>XR205</x:v>
      </x:c>
      <x:c t="str">
        <x:v>BEMETA OMEGA Ragasztható fogas, 3M-es ragasztóval,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83025000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3250.0000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1850.0000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XR219</x:v>
      </x:c>
      <x:c t="str">
        <x:v>BEMETA EASY fogas,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XR220B</x:v>
      </x:c>
      <x:c t="str">
        <x:v>BEMETA EASY duplafogas,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XR221</x:v>
      </x:c>
      <x:c t="str">
        <x:v>BEMETA EASY fogas, 4db, fényes (163106391)</x:v>
      </x:c>
      <x:c t="str">
        <x:v>SAPHO</x:v>
      </x:c>
      <x:c t="str">
        <x:v>8592207039331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10900.0000</x:v>
      </x:c>
      <x:c t="str">
        <x:v/>
      </x:c>
    </x:row>
    <x:row>
      <x:c t="str">
        <x:v>XR221B</x:v>
      </x:c>
      <x:c t="str">
        <x:v>BEMETA EASY fogas, 4db, fekete (163106390)</x:v>
      </x:c>
      <x:c t="str">
        <x:v>SAPHO</x:v>
      </x:c>
      <x:c t="str">
        <x:v>8592207039348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12900.0000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1.0500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12800.0000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10400.0000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12600.0000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83025000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9500.0000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24800.0000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19400.0000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83025000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83025000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83025000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83025000</x:v>
      </x:c>
      <x:c t="n">
        <x:v>0.6500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15400.0000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24400.0000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16600.0000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83024190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83024190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83024190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38000.0000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94038900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17200.0000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19200.0000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74182000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74182000</x:v>
      </x:c>
      <x:c t="n">
        <x:v>0.1600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9200.0000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9600.0000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74182000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0.4600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9400.0000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9600.0000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9200.0000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16200.0000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10600.0000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14000.0000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84798997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83025000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3050.0000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17400.0000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10400.0000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16400.0000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17400.0000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15000.0000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73249000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10000.0000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YB93-5</x:v>
      </x:c>
      <x:c t="str">
        <x:v>tartalék rögzítőszett AIGO kabinhoz </x:v>
      </x:c>
      <x:c t="str">
        <x:v>ALKATRÉSZ</x:v>
      </x:c>
      <x:c t="str">
        <x:v>8590913901690</x:v>
      </x:c>
      <x:c t="str">
        <x:v>db        </x:v>
      </x:c>
      <x:c t="str">
        <x:v>76109090</x:v>
      </x:c>
      <x:c t="n">
        <x:v>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YB93-6</x:v>
      </x:c>
      <x:c t="str">
        <x:v>tartalék szilikonprofilok AIGO kabinhoz </x:v>
      </x:c>
      <x:c t="str">
        <x:v>ALKATRÉSZ</x:v>
      </x:c>
      <x:c t="str">
        <x:v>8590913901706</x:v>
      </x:c>
      <x:c t="str">
        <x:v>db        </x:v>
      </x:c>
      <x:c t="str">
        <x:v>76109090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>kifutott: 2024.03</x:v>
      </x:c>
    </x:row>
    <x:row>
      <x:c t="str">
        <x:v>YDK00346</x:v>
      </x:c>
      <x:c t="str">
        <x:v>Tartalék rögzítőkészlet (WC-ülőkék 40D80200I-S/40KF0200I-S),pár </x:v>
      </x:c>
      <x:c t="str">
        <x:v>ALKATRÉSZ</x:v>
      </x:c>
      <x:c t="str">
        <x:v>8697687027127</x:v>
      </x:c>
      <x:c t="str">
        <x:v>db        </x:v>
      </x:c>
      <x:c t="str">
        <x:v>39222000</x:v>
      </x:c>
      <x:c t="n">
        <x:v>0.0590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YDK00378</x:v>
      </x:c>
      <x:c t="str">
        <x:v>INFINITY tartalék kartus bidé csaphoz 10NFS1001I </x:v>
      </x:c>
      <x:c t="str">
        <x:v>ALKATRÉSZ</x:v>
      </x:c>
      <x:c t="str">
        <x:v>8697687027783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YRDM00329</x:v>
      </x:c>
      <x:c t="str">
        <x:v>Tartalék rögzítőkészlet álló WC-hez, fehér </x:v>
      </x:c>
      <x:c t="str">
        <x:v>ALKATRÉSZ</x:v>
      </x:c>
      <x:c t="str">
        <x:v>8697687032282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YRDM00349</x:v>
      </x:c>
      <x:c t="str">
        <x:v>tartalék bidézuhany 10SZ2002 DL-hez </x:v>
      </x:c>
      <x:c t="str">
        <x:v>ALKATRÉSZ</x:v>
      </x:c>
      <x:c t="str">
        <x:v>8697687027066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YRDM00350</x:v>
      </x:c>
      <x:c t="str">
        <x:v>tartalék bidézuhany 10PL2007-DL-hez </x:v>
      </x:c>
      <x:c t="str">
        <x:v>ALKATRÉSZ</x:v>
      </x:c>
      <x:c t="str">
        <x:v>8697687027073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ZB006-01</x:v>
      </x:c>
      <x:c t="str">
        <x:v>Tartalék nyitókar ATENA csaptelephez, króm </x:v>
      </x:c>
      <x:c t="str">
        <x:v>ALKATRÉSZ</x:v>
      </x:c>
      <x:c t="str">
        <x:v>8590913932397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ZB006BR-01</x:v>
      </x:c>
      <x:c t="str">
        <x:v>Tartalék nyitókar ATENA csaptelephez, bronz </x:v>
      </x:c>
      <x:c t="str">
        <x:v>ALKATRÉSZ</x:v>
      </x:c>
      <x:c t="str">
        <x:v>8590913932403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/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zuhanyajtó, 1000mm, transzparent,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zuhanyajtó, 700mm, transzparent,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zuhanyajtó, 800mm, transzparent,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zuhanyajtó, 800mm, transzparent,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zuhanyajtó, 900mm, transzparent,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zuhanyajtó, 900mm, transzparent,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zuhanyajtó, 1000mm, transzparent,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zuhanyajtó, 1000mm, transzparent,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zuhanyajtó, 1100mm, transzparent,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zuhanyajtó, 1100mm, transzparent,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zuhanyajtó, 1200mm, transzparent,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zuhanyajtó, 1200mm, transzparent,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zuhanyajtó, 1300mm, transzparent,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zuhanyajtó, 1300mm, transzparent,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zuhanyajtó, 1400mm, transzparent,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zuhanyajtó, 1400mm, transzparent,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zuhanyajtó, 1500mm, transzparent,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zuhanyajtó, 900mm, transzparent,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zuhanyajtó, 1600mm, transzparent,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zuhanyajtó, 1800mm, transzparent,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zuhanyajtó, duplaszárnyú, 1000mm, transzparent,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zuhanyajtó, duplaszárnyú, 1200mm, transzparent,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zuhanyajtó, duplaszárnyú, 800mm, transzparent,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zuhanyajtó, duplaszárnyú, 900mm, transzparent,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189000.0000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242000.0000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198000.0000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111000.0000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107000.0000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125000.0000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131000.0000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97000.0000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