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45dfa0f783584476" /><Relationship Type="http://schemas.openxmlformats.org/package/2006/relationships/metadata/core-properties" Target="/package/services/metadata/core-properties/afbf494cbe5f4364adf09374ceda8002.psmdcp" Id="R28e2fa5a3202487a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7ae424623b544aa1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7ae424623b544aa1" /><Relationship Type="http://schemas.openxmlformats.org/officeDocument/2006/relationships/styles" Target="/xl/styles.xml" Id="R62f4061814b445e4" /></Relationships>
</file>

<file path=xl/worksheets/sheet1.xml><?xml version="1.0" encoding="utf-8"?>
<x:worksheet xmlns:x="http://schemas.openxmlformats.org/spreadsheetml/2006/main">
  <x:cols>
    <x:col min="1" max="1" width="16" bestFit="1" customWidth="1"/>
    <x:col min="2" max="2" width="138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5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17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/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3950.0000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4300.0000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5700.0000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7400.0000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/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136000.0000</x:v>
      </x:c>
      <x:c t="str">
        <x:v/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/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/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/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 mm, 497W,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 mm, 239W,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4050.0000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5100.0000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1760.0000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/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12400.0000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/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/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216100.0000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53x36cm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59000.0000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53x36cm,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beépíthető tartállyal, nyomógombbal és soft close ülőkével,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192500.0000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beépíthető tartállyal, nyomógombbal és soft close ülőkével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240500.0000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50,5x1,8x25cm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36,5x53cm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36,5x53cm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36,5x53cm,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36,5x53cm,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36,5x53cm,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36,5x53cm,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205600.0000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67000.0000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AQUALINE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2600.0000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AQUALINE</x:v>
      </x:c>
      <x:c t="str">
        <x:v>8682368200524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0.5490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0.3370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0.4920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38x34x52cm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38x34x52cm,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/>
      </x:c>
    </x:row>
    <x:row>
      <x:c t="str">
        <x:v>101601</x:v>
      </x:c>
      <x:c t="str">
        <x:v>KERASAN RETRO WC alsó/hátsó kifolyású, 39x43x61cm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101631</x:v>
      </x:c>
      <x:c t="str">
        <x:v>KERASAN RETRO álló WC alsó/hátsó kifolyású, 39x43x61cm,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223?x?65?x?105mm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225?x?63?x?115mm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19900.0000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8592207010637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170x85x55cm,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130000.0000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103100000134</x:v>
      </x:c>
      <x:c t="str">
        <x:v>Tartalék túlfolyó karika mosdóhoz, 32mm, fekete </x:v>
      </x:c>
      <x:c t="str">
        <x:v>ALKATRÉSZ</x:v>
      </x:c>
      <x:c t="str">
        <x:v>8590913949692</x:v>
      </x:c>
      <x:c t="str">
        <x:v>db        </x:v>
      </x:c>
      <x:c t="str">
        <x:v>39269097</x:v>
      </x:c>
      <x:c t="n">
        <x:v>0.0010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41x32cm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41x32cm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41x32cm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15000.0000</x:v>
      </x:c>
      <x:c t="str">
        <x:v>kifutott: 2024.09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/>
      </x:c>
      <x:c t="str">
        <x:v>db        </x:v>
      </x:c>
      <x:c t="str">
        <x:v/>
      </x:c>
      <x:c t="n">
        <x:v>0.0000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8592207033636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8592207033568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8592207002182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170?x?255?x?170mm,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8592207005787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19.1810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átm.:16?x?30mm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 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250?x?730?x?250mm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474000.0000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100?x?320?x?110mm,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108022055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0.0310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108022065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0.0350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108022075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99000.0000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154000.0000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71000.0000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73000.0000</x:v>
      </x:c>
      <x:c t="str">
        <x:v/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111000.0000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1099000300</x:v>
      </x:c>
      <x:c t="str">
        <x:v>Pumpička pro PIRENEI PI8113, chrom </x:v>
      </x:c>
      <x:c t="str">
        <x:v>ALKATRÉSZ</x:v>
      </x:c>
      <x:c t="str">
        <x:v>8003341223925</x:v>
      </x:c>
      <x:c t="str">
        <x:v>db        </x:v>
      </x:c>
      <x:c t="str">
        <x:v>84799070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1099140300</x:v>
      </x:c>
      <x:c t="str">
        <x:v>Pumpička pro PIRENEI PI8114, černá mat </x:v>
      </x:c>
      <x:c t="str">
        <x:v>ALKATRÉSZ</x:v>
      </x:c>
      <x:c t="str">
        <x:v>8003341278642</x:v>
      </x:c>
      <x:c t="str">
        <x:v>db        </x:v>
      </x:c>
      <x:c t="str">
        <x:v>84799070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10AB02002</x:v>
      </x:c>
      <x:c t="str">
        <x:v>AQUALINE ABSOLUT RIMLESS fali WC, 35x50cm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48000.0000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187700.0000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220100.0000</x:v>
      </x:c>
      <x:c t="str">
        <x:v/>
      </x:c>
    </x:row>
    <x:row>
      <x:c t="str">
        <x:v>10AR02012</x:v>
      </x:c>
      <x:c t="str">
        <x:v>ISVEA SENTIMENTI fali WC, Rimless, 36x51cm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58000.0000</x:v>
      </x:c>
      <x:c t="str">
        <x:v/>
      </x:c>
    </x:row>
    <x:row>
      <x:c t="str">
        <x:v>10ARS1010</x:v>
      </x:c>
      <x:c t="str">
        <x:v>SENTIMENTI fali WC bidé funkciós, hideg vizes Rimless, 36x51cm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118000.0000</x:v>
      </x:c>
      <x:c t="str">
        <x:v/>
      </x:c>
    </x:row>
    <x:row>
      <x:c t="str">
        <x:v>10KZ31002</x:v>
      </x:c>
      <x:c t="str">
        <x:v>tartalék KAIRO tartály </x:v>
      </x:c>
      <x:c t="str">
        <x:v>ALKATRÉSZ</x:v>
      </x:c>
      <x:c t="str">
        <x:v>8590913963490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23000.0000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mosdók</x:v>
      </x:c>
      <x:c t="str">
        <x:v>mosdó</x:v>
      </x:c>
      <x:c t="n">
        <x:v>0.0000</x:v>
      </x:c>
      <x:c t="n">
        <x:v>88000.0000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87000.0000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>újdonság: 2024.07</x:v>
      </x:c>
    </x:row>
    <x:row>
      <x:c t="str">
        <x:v>10NF65036</x:v>
      </x:c>
      <x:c t="str">
        <x:v>INFINITY ROUND kerámiamosdó, 36x12 cm, fehér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10NF65036-2L</x:v>
      </x:c>
      <x:c t="str">
        <x:v>INFINITY ROUND kerámiamosdó, 36x12 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10NF65036B</x:v>
      </x:c>
      <x:c t="str">
        <x:v>INFINITY ROUND kerámiamosdó, 36x12 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10NF65050</x:v>
      </x:c>
      <x:c t="str">
        <x:v>INFINITY RECTANGLE kerámiamosdó, 50x36cm, fehér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97000.0000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55x36cm, fehér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10NF65060</x:v>
      </x:c>
      <x:c t="str">
        <x:v>INFINITY OVAL kerámiamosdó, 60x40cm, fehér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10NFS1001I</x:v>
      </x:c>
      <x:c t="str">
        <x:v>INFINITY fali WC bidé funkcióval, hidegvizes, Rimless, 36,5x53 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127000.0000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49000.0000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39500.0000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AQUALINE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AQUALINE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/>
      </x:c>
    </x:row>
    <x:row>
      <x:c t="str">
        <x:v>10SM10004SV</x:v>
      </x:c>
      <x:c t="str">
        <x:v>SENTIMENTI álló WC, alsó vagy hátsó kifolyással, Rimless, SmartFixPlus, 36x52cm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90000.0000</x:v>
      </x:c>
      <x:c t="str">
        <x:v/>
      </x:c>
    </x:row>
    <x:row>
      <x:c t="str">
        <x:v>10SQ50048</x:v>
      </x:c>
      <x:c t="str">
        <x:v>ISVEA SOTT AQUA kerámiamosdó, 48x15,5x42cm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85000.0000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10SQ51051</x:v>
      </x:c>
      <x:c t="str">
        <x:v>ISVEA SOTT AQUA kerámiamosdó, 51x50cm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78000.0000</x:v>
      </x:c>
      <x:c t="str">
        <x:v/>
      </x:c>
    </x:row>
    <x:row>
      <x:c t="str">
        <x:v>10SQ51061</x:v>
      </x:c>
      <x:c t="str">
        <x:v>ISVEA SOTT AQUA kerámiamosdó, 61x50cm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154000.0000</x:v>
      </x:c>
      <x:c t="str">
        <x:v/>
      </x:c>
    </x:row>
    <x:row>
      <x:c t="str">
        <x:v>10TP60060</x:v>
      </x:c>
      <x:c t="str">
        <x:v>DISABLE 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10TP70051</x:v>
      </x:c>
      <x:c t="str">
        <x:v>AQUALINE SMALL kerámiamosdó, 51x22cm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24000.0000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82000.0000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92000.0000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/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4200.0000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falba süllyesztett 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falba süllyesztett 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falba süllyesztett 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1101-42B</x:v>
      </x:c>
      <x:c t="str">
        <x:v>GINKO falba süllyesztett 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168800.0000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1101-44</x:v>
      </x:c>
      <x:c t="str">
        <x:v>GINKO falba süllyesztett 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123000.0000</x:v>
      </x:c>
      <x:c t="str">
        <x:v/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138000.0000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/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/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/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falba süllyesztett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/>
      </x:c>
    </x:row>
    <x:row>
      <x:c t="str">
        <x:v>1102-42</x:v>
      </x:c>
      <x:c t="str">
        <x:v>LATUS falba süllyesztett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181800.0000</x:v>
      </x:c>
      <x:c t="str">
        <x:v/>
      </x:c>
    </x:row>
    <x:row>
      <x:c t="str">
        <x:v>1102-42B</x:v>
      </x:c>
      <x:c t="str">
        <x:v>LATUS falba süllyesztett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75000.0000</x:v>
      </x:c>
      <x:c t="str">
        <x:v/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/>
      </x:c>
    </x:row>
    <x:row>
      <x:c t="str">
        <x:v>1102-44</x:v>
      </x:c>
      <x:c t="str">
        <x:v>LATUS falba süllyesztett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303400.0000</x:v>
      </x:c>
      <x:c t="str">
        <x:v/>
      </x:c>
    </x:row>
    <x:row>
      <x:c t="str">
        <x:v>1102-45</x:v>
      </x:c>
      <x:c t="str">
        <x:v>LATUS falbasüllyesztett termosztatikus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26000.0000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/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/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1102-62</x:v>
      </x:c>
      <x:c t="str">
        <x:v>LATUS falba süllyesztett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103000.0000</x:v>
      </x:c>
      <x:c t="str">
        <x:v/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244300.0000</x:v>
      </x:c>
      <x:c t="str">
        <x:v/>
      </x:c>
    </x:row>
    <x:row>
      <x:c t="str">
        <x:v>1102-62B</x:v>
      </x:c>
      <x:c t="str">
        <x:v>LATUS falba süllyesztett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121000.0000</x:v>
      </x:c>
      <x:c t="str">
        <x:v/>
      </x:c>
    </x:row>
    <x:row>
      <x:c t="str">
        <x:v>1102-63</x:v>
      </x:c>
      <x:c t="str">
        <x:v>LATUS falba süllyesztett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128000.0000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/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111000.0000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1102-95</x:v>
      </x:c>
      <x:c t="str">
        <x:v>LATUS/GINKO tartalék kartus, 25mm</x:v>
      </x:c>
      <x:c t="str">
        <x:v>ALKATRÉSZ</x:v>
      </x:c>
      <x:c t="str">
        <x:v>8590913858062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75000.0000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96000.0000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/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/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/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/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94000.0000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114000.0000</x:v>
      </x:c>
      <x:c t="str">
        <x:v>újdonság: 2024.07</x:v>
      </x:c>
    </x:row>
    <x:row>
      <x:c t="str">
        <x:v>11054</x:v>
      </x:c>
      <x:c t="str">
        <x:v>LUXA kerámiamosdó, 55x6x30cm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18000.0000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19000.0000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34000.0000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2600.0000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falbasüllyesztett 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/>
      </x:c>
    </x:row>
    <x:row>
      <x:c t="str">
        <x:v>1107-42</x:v>
      </x:c>
      <x:c t="str">
        <x:v>AQUALINE KASIOPEA falbasüllyesztett 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39229000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36800.0000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1107-98</x:v>
      </x:c>
      <x:c t="str">
        <x:v>KASIOPEA tartalék kartus standard, 40mm</x:v>
      </x:c>
      <x:c t="str">
        <x:v>ALKATRÉSZ</x:v>
      </x:c>
      <x:c t="str">
        <x:v>8590913800122</x:v>
      </x:c>
      <x:c t="str">
        <x:v>db        </x:v>
      </x:c>
      <x:c t="str">
        <x:v>84819000</x:v>
      </x:c>
      <x:c t="n">
        <x:v>0.0420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36000.0000</x:v>
      </x:c>
      <x:c t="str">
        <x:v/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/>
      </x:c>
    </x:row>
    <x:row>
      <x:c t="str">
        <x:v>1109-98</x:v>
      </x:c>
      <x:c t="str">
        <x:v>XENIA tartalék kartus, hidegvízhez 90°, hidegvízhez</x:v>
      </x:c>
      <x:c t="str">
        <x:v>ALKATRÉSZ</x:v>
      </x:c>
      <x:c t="str">
        <x:v>8590913809613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1600.0000</x:v>
      </x:c>
      <x:c t="str">
        <x:v/>
      </x:c>
    </x:row>
    <x:row>
      <x:c t="str">
        <x:v>1109-99</x:v>
      </x:c>
      <x:c t="str">
        <x:v>XENIA tartalék kartus, melegvízhez 90°, melegvízhez</x:v>
      </x:c>
      <x:c t="str">
        <x:v>ALKATRÉSZ</x:v>
      </x:c>
      <x:c t="str">
        <x:v>8590913800221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1600.0000</x:v>
      </x:c>
      <x:c t="str">
        <x:v/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45000.0000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43000.0000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1110-98</x:v>
      </x:c>
      <x:c t="str">
        <x:v>KIRKÉ tartalék kartus standard, 42mm</x:v>
      </x:c>
      <x:c t="str">
        <x:v>ALKATRÉSZ</x:v>
      </x:c>
      <x:c t="str">
        <x:v>8590913943959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1110-99</x:v>
      </x:c>
      <x:c t="str">
        <x:v>AXUS tartalék kartus ECOSTOP, 42mm</x:v>
      </x:c>
      <x:c t="str">
        <x:v>ALKATRÉSZ</x:v>
      </x:c>
      <x:c t="str">
        <x:v>8590913942556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8000.0000</x:v>
      </x:c>
      <x:c t="str">
        <x:v/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40000.0000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58000.0000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94000.0000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63000.0000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17900.0000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232?x?385?x?150?mm, átm.:200?mm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232?x?370?x?120?mm, átm.:200?mm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232?x?370?x?120?mm, átm.:200?mm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/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35000.0000</x:v>
      </x:c>
      <x:c t="str">
        <x:v/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40000.0000</x:v>
      </x:c>
      <x:c t="str">
        <x:v/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91000.0000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81000.0000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280?x?245?x?105mm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8000.0000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7000.0000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12000.0000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17000.0000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10600.0000</x:v>
      </x:c>
      <x:c t="str">
        <x:v/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66000.0000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69000.0000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103000.0000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4950.0000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0.7640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/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9500.0000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56000.0000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47500.0000</x:v>
      </x:c>
      <x:c t="str">
        <x:v/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81000.0000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92000.0000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/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26000.0000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21000.0000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/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52000.0000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7300.0000</x:v>
      </x:c>
      <x:c t="str">
        <x:v/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9400.0000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11600.0000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4600.0000</x:v>
      </x:c>
      <x:c t="n">
        <x:v>5800.0000</x:v>
      </x:c>
      <x:c t="str">
        <x:v/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6300.0000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3250.0000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>újdonság: 2024.04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29500.0000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10400.0000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11000.0000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9500.0000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6500.0000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4450.0000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5400.0000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4000.0000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5000.0000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17600.0000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25500.0000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11800.0000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14000.0000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13500.0000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3300.0000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13700.0000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46000.0000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74000.0000</x:v>
      </x:c>
      <x:c t="str">
        <x:v/>
      </x:c>
    </x:row>
    <x:row>
      <x:c t="str">
        <x:v>1209-091</x:v>
      </x:c>
      <x:c t="str">
        <x:v>RHAPSODY kartus 1209-09-es, 33mm</x:v>
      </x:c>
      <x:c t="str">
        <x:v>ALKATRÉSZ</x:v>
      </x:c>
      <x:c t="str">
        <x:v>8590913855535</x:v>
      </x:c>
      <x:c t="str">
        <x:v>db        </x:v>
      </x:c>
      <x:c t="str">
        <x:v>84819000</x:v>
      </x:c>
      <x:c t="n">
        <x:v>0.0510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6300.0000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1209-10</x:v>
      </x:c>
      <x:c t="str">
        <x:v>Tartalék kézizuhanyzuhany 1209-05 bidézuhanyhoz </x:v>
      </x:c>
      <x:c t="str">
        <x:v>ALKATRÉSZ</x:v>
      </x:c>
      <x:c t="str">
        <x:v>8590913886324</x:v>
      </x:c>
      <x:c t="str">
        <x:v>db        </x:v>
      </x:c>
      <x:c t="str">
        <x:v>84818019</x:v>
      </x:c>
      <x:c t="n">
        <x:v>0.1060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121.517.1</x:v>
      </x:c>
      <x:c t="str">
        <x:v>tartalék BRUCKNER öblítő elektronika piszoárhoz (121.405.1) </x:v>
      </x:c>
      <x:c t="str">
        <x:v>ALKATRÉSZ</x:v>
      </x:c>
      <x:c t="str">
        <x:v>8590913920240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121.518.1</x:v>
      </x:c>
      <x:c t="str">
        <x:v>tartalék BRUCKNER mágnesszelep (121.405.1) </x:v>
      </x:c>
      <x:c t="str">
        <x:v>ALKATRÉSZ</x:v>
      </x:c>
      <x:c t="str">
        <x:v>8590913920257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62000.0000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29000.0000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121.821.1</x:v>
      </x:c>
      <x:c t="str">
        <x:v>Tartalék nyomáscsökkentő szelep 121.537.1-hez </x:v>
      </x:c>
      <x:c t="str">
        <x:v>ALKATRÉSZ</x:v>
      </x:c>
      <x:c t="str">
        <x:v>8590913883637</x:v>
      </x:c>
      <x:c t="str">
        <x:v>db        </x:v>
      </x:c>
      <x:c t="str">
        <x:v>84819000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/>
      </x:c>
    </x:row>
    <x:row>
      <x:c t="str">
        <x:v>121.822.1</x:v>
      </x:c>
      <x:c t="str">
        <x:v>Tartalék elzáró szelep 121.537.1-hez </x:v>
      </x:c>
      <x:c t="str">
        <x:v>ALKATRÉSZ</x:v>
      </x:c>
      <x:c t="str">
        <x:v>8590913883644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121.823.1</x:v>
      </x:c>
      <x:c t="str">
        <x:v>Tartalék szenzor 121.537.1-hez </x:v>
      </x:c>
      <x:c t="str">
        <x:v>ALKATRÉSZ</x:v>
      </x:c>
      <x:c t="str">
        <x:v>8590913883651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6800.0000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9600.0000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65?x?185?x?75mm,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3.0000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122-HH19</x:v>
      </x:c>
      <x:c t="str">
        <x:v>SOFIA tartalék zsanér BS122 ülőkéhez ( 2db )</x:v>
      </x:c>
      <x:c t="str">
        <x:v>ALKATRÉSZ</x:v>
      </x:c>
      <x:c t="str">
        <x:v>8590913950285</x:v>
      </x:c>
      <x:c t="str">
        <x:v>db        </x:v>
      </x:c>
      <x:c t="str">
        <x:v>73249000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84818011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7900.0000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/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66000.0000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0.7500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0.0730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2900.0000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20000.0000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78000.0000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305x110mm,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355x133mm,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405x152mm,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12800.0000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1314-94</x:v>
      </x:c>
      <x:c t="str">
        <x:v>tartalék üveg, 500x100x6mm</x:v>
      </x:c>
      <x:c t="str">
        <x:v>ALKATRÉSZ</x:v>
      </x:c>
      <x:c t="str">
        <x:v>8590913980206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8592207018848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Tartalék WC-kefe nyél nélkül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8592207008375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131567063</x:v>
      </x:c>
      <x:c t="str">
        <x:v>BEMETA ALKATRÉSZ SOLO Szappanadagoló pumpa, króm </x:v>
      </x:c>
      <x:c t="str">
        <x:v>ALKATRÉSZ</x:v>
      </x:c>
      <x:c t="str">
        <x:v>8592207005978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>kifutott</x:v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/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11500.0000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5800.0000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6400.0000</x:v>
      </x:c>
      <x:c t="n">
        <x:v>7000.0000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7800.0000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8900.0000</x:v>
      </x:c>
      <x:c t="n">
        <x:v>9700.0000</x:v>
      </x:c>
      <x:c t="str">
        <x:v/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10600.0000</x:v>
      </x:c>
      <x:c t="n">
        <x:v>11400.0000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7900.0000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8100.0000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9800.0000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1325-01</x:v>
      </x:c>
      <x:c t="str">
        <x:v>ASTOR duplafogas, króm</x:v>
      </x:c>
      <x:c t="str">
        <x:v>SAPHO</x:v>
      </x:c>
      <x:c t="str">
        <x:v>8590913832376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8300.0000</x:v>
      </x:c>
      <x:c t="str">
        <x:v>kifutott</x:v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20800.0000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20?x?1780?x?59mm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20?x?178?x?59mm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0.1900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/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14400.0000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0.4010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0.1740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/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8400.0000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4300.0000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8592207010002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8592207014505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8592207001307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145409012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145411012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145509012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145511012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90?x?175?x?70,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90?x?175?x?70,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90?x?175?x?70,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90?x?175?x?70,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90?x?175?x?70,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90?x?175?x?70,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90?x?175?x?70,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90?x?175?x?70,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90?x?175?x?70,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90?x?175?x?70,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90?x?175?x?70,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90?x?175?x?70,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90?x?175?x?70,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90?x?175?x?70,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90?x?175?x?70,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90?x?175?x?70,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90?x?175?x?70,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90?x?175?x?70,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148312081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39249000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150.122.0</x:v>
      </x:c>
      <x:c t="str">
        <x:v>Tartalék Tömítéskészlet 1/2", 3/4" (4 db-os csomag) </x:v>
      </x:c>
      <x:c t="str">
        <x:v>ALKATRÉSZ</x:v>
      </x:c>
      <x:c t="str">
        <x:v>8590913945489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150.125.0</x:v>
      </x:c>
      <x:c t="str">
        <x:v>Tartalék Tömítéskészlet 5/4", 6/4", kúpos DN32, DN40, DN50 (10 db-os csomag) </x:v>
      </x:c>
      <x:c t="str">
        <x:v>ALKATRÉSZ</x:v>
      </x:c>
      <x:c t="str">
        <x:v>8590913945496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1140.0000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73249000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2500.0000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3100.0000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28000.0000</x:v>
      </x:c>
      <x:c t="str">
        <x:v>kifutott: 2024.09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10600.0000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5700.0000</x:v>
      </x:c>
      <x:c t="str">
        <x:v/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18000.0000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140?x?95?x?90mm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16?x?16?x?30mm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2250.0000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3700.0000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4000.0000</x:v>
      </x:c>
      <x:c t="str">
        <x:v/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84818019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84818019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6200.0000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84818019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84818019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84818019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1601-100</x:v>
      </x:c>
      <x:c t="str">
        <x:v>SLIM kerámiamosdó, 100x46cm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120x1,6x46cm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126000.0000</x:v>
      </x:c>
      <x:c t="str">
        <x:v/>
      </x:c>
    </x:row>
    <x:row>
      <x:c t="str">
        <x:v>1601-150</x:v>
      </x:c>
      <x:c t="str">
        <x:v>SLIM kerámia duplamosdó, 150x46cm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395000.0000</x:v>
      </x:c>
      <x:c t="str">
        <x:v/>
      </x:c>
    </x:row>
    <x:row>
      <x:c t="str">
        <x:v>1601-40</x:v>
      </x:c>
      <x:c t="str">
        <x:v>AQUALINE ZERO kerámiamosdó, 41x41cm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1601-60</x:v>
      </x:c>
      <x:c t="str">
        <x:v>SLIM kerámiamosdó, 60x1,6x46cm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70x46cm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2024.04</x:v>
      </x:c>
    </x:row>
    <x:row>
      <x:c t="str">
        <x:v>1601-75</x:v>
      </x:c>
      <x:c t="str">
        <x:v>SLIM kerámiamosdó, 75x1,6x46cm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80x46cm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90x1,6x46cm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16?x?16?x?30mm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39000.0000</x:v>
      </x:c>
      <x:c t="str">
        <x:v/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/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5600.0000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699000.0000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645?x?72?x?74mm,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645?x?72?x?74mm,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645?x?72?x?74mm,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645?x?72?x?74mm,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645?x?72?x?74mm,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645?x?72?x?74mm,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45?x?45?x?38mm,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45?x?45?x?38mm,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45?x?45?x?38mm, matt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115?x?45?x?38mm, fekete</x:v>
      </x:c>
      <x:c t="str">
        <x:v>SAPHO</x:v>
      </x:c>
      <x:c t="str">
        <x:v>8592207038051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115?x?45?x?38mm,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115?x?45?x?38mm,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255?x?45?x?38mm,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255?x?45?x?38mm,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255?x?45?x?38mm,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45?x?45?x?31mm,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115?x?45?x?31mm,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255?x?45?x?31mm,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66?x?235?x?120mm,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66?x?235?x?120mm,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66?x?165?x?120mm,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66?x?165?x?120mm,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145?x?100?x?42mm,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145?x?100?x?42mm,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145?x?100?x?42mm,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45?x?180?x?74mm,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45?x?180?x?74mm,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45?x?180?x?74mm,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145?x?100?x?42mm,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145?x?100?x?42mm, fényes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145?x?100?x?42mm,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45?x?180?x?74mm,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45?x?180?x?74mm,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0.0900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80?x?355?x?97mm, fekete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0.4400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80?x?355?x?97mm,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80?x?355?x?97mm,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645?x?72?x?74mm,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645?x?72?x?74mm,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645?x?72?x?74mm,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645?x?72?x?74mm,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645?x?72?x?74mm,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645?x?72?x?74mm,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45?x?45?x?38mm,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45?x?45?x?38mm,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45?x?45?x?38mm,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115?x?45?x?38mm,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115?x?45?x?38mm,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115?x?45?x?38mm,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255?x?45?x?38mm,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255?x?45?x?38mm,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255?x?45?x?38mm,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45?x?45?x?31mm,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45?x?45?x?31mm,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45?x?45?x?31mm,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115?x?45?x?31mm,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115?x?45?x?31mm, fényes</x:v>
      </x:c>
      <x:c t="str">
        <x:v>SAPHO</x:v>
      </x:c>
      <x:c t="str">
        <x:v>8592207042362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115?x?45?x?31mm,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255?x?45?x?31mm, fekete</x:v>
      </x:c>
      <x:c t="str">
        <x:v>SAPHO</x:v>
      </x:c>
      <x:c t="str">
        <x:v>8592207042348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255?x?45?x?31mm,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255?x?45?x?31mm,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145?x?100?x?42mm,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145?x?100?x?42mm, fényes</x:v>
      </x:c>
      <x:c t="str">
        <x:v>SAPHO</x:v>
      </x:c>
      <x:c t="str">
        <x:v>8592207042300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145?x?100?x?42mm,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45?x?180?x?74mm,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45?x?180?x?74mm,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45?x?180?x?74mm,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145?x?100?x?42mm,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145?x?100?x?42mm,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145?x?100?x?42mm,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45?x?180?x?74mm,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45?x?180?x?74mm,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45?x?180?x?74mm,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80?x?355?x?97mm,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80?x?355?x?97mm, fényes</x:v>
      </x:c>
      <x:c t="str">
        <x:v>SAPHO</x:v>
      </x:c>
      <x:c t="str">
        <x:v>8592207042133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80?x?355?x?97mm,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>kifutott</x:v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164929</x:v>
      </x:c>
      <x:c t="str">
        <x:v>SOUL Szappanadagoló, arany</x:v>
      </x:c>
      <x:c t="str">
        <x:v>SAPHO</x:v>
      </x:c>
      <x:c t="str">
        <x:v>8423561164929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kifutott</x:v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>kifutott</x:v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8592207050749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/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/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/>
      </x:c>
      <x:c t="str">
        <x:v>db        </x:v>
      </x:c>
      <x:c t="str">
        <x:v>94038900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/>
      </x:c>
      <x:c t="str">
        <x:v>db        </x:v>
      </x:c>
      <x:c t="str">
        <x:v>84798997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0.5500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0.7900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45000.0000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/>
      </x:c>
    </x:row>
    <x:row>
      <x:c t="str">
        <x:v>1703-HH09</x:v>
      </x:c>
      <x:c t="str">
        <x:v>tartalék csavaros zsanér rozsdamentes acél, 2 db</x:v>
      </x:c>
      <x:c t="str">
        <x:v>ALKATRÉSZ</x:v>
      </x:c>
      <x:c t="str">
        <x:v>8590913909894</x:v>
      </x:c>
      <x:c t="str">
        <x:v>db        </x:v>
      </x:c>
      <x:c t="str">
        <x:v>73249000</x:v>
      </x:c>
      <x:c t="n">
        <x:v>0.0960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1703-HS05</x:v>
      </x:c>
      <x:c t="str">
        <x:v>tartalék csavaros zsanér rozsdamentes acél 2 db, régi típus</x:v>
      </x:c>
      <x:c t="str">
        <x:v>ALKATRÉSZ</x:v>
      </x:c>
      <x:c t="str">
        <x:v>8590913956591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1703-HS06</x:v>
      </x:c>
      <x:c t="str">
        <x:v>tartalék zsanérok </x:v>
      </x:c>
      <x:c t="str">
        <x:v>ALKATRÉSZ</x:v>
      </x:c>
      <x:c t="str">
        <x:v>8590913979835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3250.0000</x:v>
      </x:c>
      <x:c t="str">
        <x:v/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60x46cm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70x46cm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85x46cm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98x46cm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/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120x46cm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1716-01</x:v>
      </x:c>
      <x:c t="str">
        <x:v>tartalék gumibetét szifonhoz </x:v>
      </x:c>
      <x:c t="str">
        <x:v>ALKATRÉSZ</x:v>
      </x:c>
      <x:c t="str">
        <x:v>8590729001324</x:v>
      </x:c>
      <x:c t="str">
        <x:v>db        </x:v>
      </x:c>
      <x:c t="str">
        <x:v>39229000</x:v>
      </x:c>
      <x:c t="n">
        <x:v>0.0910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1722-01</x:v>
      </x:c>
      <x:c t="str">
        <x:v>Tartalék gravitációs bűzzár zuhanytálca szifonhoz, 90, extra alacsony </x:v>
      </x:c>
      <x:c t="str">
        <x:v>ALKATRÉSZ</x:v>
      </x:c>
      <x:c t="str">
        <x:v>8590913889905</x:v>
      </x:c>
      <x:c t="str">
        <x:v>db        </x:v>
      </x:c>
      <x:c t="str">
        <x:v>39229000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3250.0000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230?x?300?x?430mm,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230?x?280?x?345mm,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8500.0000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1801-05</x:v>
      </x:c>
      <x:c t="str">
        <x:v>ONDA fürdőszobai radiátor, 400x1700 mm, 425W,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99000.0000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195000.0000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/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170x80x47cm zártszelvény lábszerkezettel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/>
      </x:c>
    </x:row>
    <x:row>
      <x:c t="str">
        <x:v>1901</x:v>
      </x:c>
      <x:c t="str">
        <x:v>tartalék csavarok MDF/fa WC ülőkéhez (1705-)</x:v>
      </x:c>
      <x:c t="str">
        <x:v>ALKATRÉSZ</x:v>
      </x:c>
      <x:c t="str">
        <x:v>8590913803611</x:v>
      </x:c>
      <x:c t="str">
        <x:v>csomag    </x:v>
      </x:c>
      <x:c t="str">
        <x:v>74182000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/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53x36cm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50000.0000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21000.0000</x:v>
      </x:c>
      <x:c t="str">
        <x:v/>
      </x:c>
    </x:row>
    <x:row>
      <x:c t="str">
        <x:v>201.408.4</x:v>
      </x:c>
      <x:c t="str">
        <x:v>BRUCKNER FULDA VORTEX RIMLESS fali WC 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80000.0000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újdonság: 2024.07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74000.0000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52,5x37cm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160x80x46cm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0.5680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0.5410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2021B</x:v>
      </x:c>
      <x:c t="str">
        <x:v>REITANO csere kartus, átmérő 40mm, alacsony magasság, 55053</x:v>
      </x:c>
      <x:c t="str">
        <x:v>ALKATRÉSZ</x:v>
      </x:c>
      <x:c t="str">
        <x:v>8590913944086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fehér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2028T</x:v>
      </x:c>
      <x:c t="str">
        <x:v>REITANO ANTEA termosztátos kartus SET041, SET046, SET045, SET047 és SET048 zuhanyoszlophoz</x:v>
      </x:c>
      <x:c t="str">
        <x:v>ALKATRÉSZ</x:v>
      </x:c>
      <x:c t="str">
        <x:v>8590913858956</x:v>
      </x:c>
      <x:c t="str">
        <x:v>db        </x:v>
      </x:c>
      <x:c t="str">
        <x:v>84819000</x:v>
      </x:c>
      <x:c t="n">
        <x:v>0.3110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33000.0000</x:v>
      </x:c>
      <x:c t="str">
        <x:v/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6.0000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6.0000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/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>kifutott: 2024.03</x:v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69120089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69120089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69120089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160x80x46cm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6900.0000</x:v>
      </x:c>
      <x:c t="str">
        <x:v/>
      </x:c>
    </x:row>
    <x:row>
      <x:c t="str">
        <x:v>2121B</x:v>
      </x:c>
      <x:c t="str">
        <x:v>TRIUMPH tartalék kartus csaptelepekhez, 35mm</x:v>
      </x:c>
      <x:c t="str">
        <x:v>ALKATRÉSZ</x:v>
      </x:c>
      <x:c t="str">
        <x:v>8024587003317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8700.0000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69120081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69120081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69120081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79070000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69120089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69120089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69120089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69120089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380.0000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/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3.9400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4.2280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8200.0000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2.6030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7.3030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6.1000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7.4980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8.0980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1800.0000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2300.0000</x:v>
      </x:c>
      <x:c t="str">
        <x:v/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/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/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/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12000.0000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2323</x:v>
      </x:c>
      <x:c t="str">
        <x:v>tartalék kartus 5802/S, 5802L/S,5803/S-hoz </x:v>
      </x:c>
      <x:c t="str">
        <x:v>ALKATRÉSZ</x:v>
      </x:c>
      <x:c t="str">
        <x:v>8590913858963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9900.0000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11400.0000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87000.0000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88000.0000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/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40000.0000</x:v>
      </x:c>
      <x:c t="str">
        <x:v/>
      </x:c>
    </x:row>
    <x:row>
      <x:c t="str">
        <x:v>2501-12</x:v>
      </x:c>
      <x:c t="str">
        <x:v>BEAUTY PURE üvegmosdó, ovális, 52x37,5x13,5cm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49000.0000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3450.0000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1.5600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17500.0000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2525</x:v>
      </x:c>
      <x:c t="str">
        <x:v>REITANO RHAPSODY csere kartus 5512 </x:v>
      </x:c>
      <x:c t="str">
        <x:v>ALKATRÉSZ</x:v>
      </x:c>
      <x:c t="str">
        <x:v>8590913951336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/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/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73249000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160x95x45cm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73249000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2727</x:v>
      </x:c>
      <x:c t="str">
        <x:v>REITANO tartalék kartus DEVIN2, DEVIN4, DEVIN5, DEVIN10 </x:v>
      </x:c>
      <x:c t="str">
        <x:v>ALKATRÉSZ</x:v>
      </x:c>
      <x:c t="str">
        <x:v>8590913858970</x:v>
      </x:c>
      <x:c t="str">
        <x:v>db        </x:v>
      </x:c>
      <x:c t="str">
        <x:v>84819000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11100.0000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3000.0000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/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/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28111</x:v>
      </x:c>
      <x:c t="str">
        <x:v>POLYSAN MAMBA kád, jobbos, 160x95x45cm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2828A</x:v>
      </x:c>
      <x:c t="str">
        <x:v>REITANO kartus, 35mm</x:v>
      </x:c>
      <x:c t="str">
        <x:v>ALKATRÉSZ</x:v>
      </x:c>
      <x:c t="str">
        <x:v>8590913880520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4220.0000</x:v>
      </x:c>
      <x:c t="str">
        <x:v/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14600.0000</x:v>
      </x:c>
      <x:c t="str">
        <x:v/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194000.0000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/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/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/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/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/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/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újdonság: 2024.07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8592207038105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4.0500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1.7000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2.5100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? 6mm, króm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matt fekete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2950.0000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matt fekete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matt fehér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matt fekete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199000.0000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21000.0000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39000.0000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2900.0000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/>
      </x:c>
    </x:row>
    <x:row>
      <x:c t="str">
        <x:v>3041</x:v>
      </x:c>
      <x:c t="str">
        <x:v>beépíthető kerek kerámiamosdó, 43x12cm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45x28cm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falba süllyesztett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falba süllyesztett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falba süllyesztett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falba süllyesztett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falba süllyesztett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falba süllyesztett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128000.0000</x:v>
      </x:c>
      <x:c t="str">
        <x:v>újdonság: 2024.07</x:v>
      </x:c>
    </x:row>
    <x:row>
      <x:c t="str">
        <x:v>3056C</x:v>
      </x:c>
      <x:c t="str">
        <x:v>REITANO ANTEA falba süllyesztett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falba süllyesztett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újdonság: 2024.07</x:v>
      </x:c>
    </x:row>
    <x:row>
      <x:c t="str">
        <x:v>3057C</x:v>
      </x:c>
      <x:c t="str">
        <x:v>REITANO ANTEA falba süllyesztett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falba süllyesztett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falba süllyesztett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falba süllyesztett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3072.618</x:v>
      </x:c>
      <x:c t="str">
        <x:v>perlátor, F22x1, króm (1105-67-hez) </x:v>
      </x:c>
      <x:c t="str">
        <x:v>ALKATRÉSZ</x:v>
      </x:c>
      <x:c t="str">
        <x:v>8590913862816</x:v>
      </x:c>
      <x:c t="str">
        <x:v>db        </x:v>
      </x:c>
      <x:c t="str">
        <x:v>84819000</x:v>
      </x:c>
      <x:c t="n">
        <x:v>0.0340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3076.300</x:v>
      </x:c>
      <x:c t="str">
        <x:v>külső menetes perlátor, M16x1, króm (SM25)</x:v>
      </x:c>
      <x:c t="str">
        <x:v>ALKATRÉSZ</x:v>
      </x:c>
      <x:c t="str">
        <x:v>8590913861000</x:v>
      </x:c>
      <x:c t="str">
        <x:v>db        </x:v>
      </x:c>
      <x:c t="str">
        <x:v>84819000</x:v>
      </x:c>
      <x:c t="n">
        <x:v>0.2500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>kifutott</x:v>
      </x:c>
    </x:row>
    <x:row>
      <x:c t="str">
        <x:v>307A-08</x:v>
      </x:c>
      <x:c t="str">
        <x:v>POLYSAN Tömítő szilikon profil üveg és fal közé, 2000 mm, 8mm-es üveghez</x:v>
      </x:c>
      <x:c t="str">
        <x:v>ALKATRÉSZ</x:v>
      </x:c>
      <x:c t="str">
        <x:v>8590729052715</x:v>
      </x:c>
      <x:c t="str">
        <x:v>db        </x:v>
      </x:c>
      <x:c t="str">
        <x:v>40169300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309B5-08</x:v>
      </x:c>
      <x:c t="str">
        <x:v>POLYSAN Tömítő szilikon profil nyíló és fix üveg közé, 2000 mm, 8mm-es üveghez</x:v>
      </x:c>
      <x:c t="str">
        <x:v>ALKATRÉSZ</x:v>
      </x:c>
      <x:c t="str">
        <x:v>8590729052692</x:v>
      </x:c>
      <x:c t="str">
        <x:v>db        </x:v>
      </x:c>
      <x:c t="str">
        <x:v>40169300</x:v>
      </x:c>
      <x:c t="n">
        <x:v>0.5410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309D-06</x:v>
      </x:c>
      <x:c t="str">
        <x:v>POLYSAN Tömítő szilikon profil üvegajtó alsó élére 1000 mm 6 mm-es üveghez</x:v>
      </x:c>
      <x:c t="str">
        <x:v>ALKATRÉSZ</x:v>
      </x:c>
      <x:c t="str">
        <x:v>8590729052708</x:v>
      </x:c>
      <x:c t="str">
        <x:v>db        </x:v>
      </x:c>
      <x:c t="str">
        <x:v>40169300</x:v>
      </x:c>
      <x:c t="n">
        <x:v>0.3610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309D-08</x:v>
      </x:c>
      <x:c t="str">
        <x:v>POLYSAN Tömítő szilikon profil üvegajtó alsó élére 1000 mm 8 mm-es üveghez</x:v>
      </x:c>
      <x:c t="str">
        <x:v>ALKATRÉSZ</x:v>
      </x:c>
      <x:c t="str">
        <x:v>8590729052722</x:v>
      </x:c>
      <x:c t="str">
        <x:v>db        </x:v>
      </x:c>
      <x:c t="str">
        <x:v>40169300</x:v>
      </x:c>
      <x:c t="n">
        <x:v>0.3610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36,5x34x50cm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136000.0000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36x42x51,5cm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136000.0000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188000.0000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/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10300.0000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9800.0000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1050.0000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2700.0000</x:v>
      </x:c>
      <x:c t="str">
        <x:v>újdonság: 2024.05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3950.0000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73249000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/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33611</x:v>
      </x:c>
      <x:c t="str">
        <x:v>POLYSAN ASTRA L aszimmetrikus kád, balos, 165x80cm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95000.0000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93000.0000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93000.0000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162000.0000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/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350.124.1</x:v>
      </x:c>
      <x:c t="str">
        <x:v>tartalék kartus, 35mm</x:v>
      </x:c>
      <x:c t="str">
        <x:v>ALKATRÉSZ</x:v>
      </x:c>
      <x:c t="str">
        <x:v>8590913884948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350.235.1</x:v>
      </x:c>
      <x:c t="str">
        <x:v>Tartalék kartus, 35mm</x:v>
      </x:c>
      <x:c t="str">
        <x:v>ALKATRÉSZ</x:v>
      </x:c>
      <x:c t="str">
        <x:v>8590913884931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1030.0000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/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45x25cm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119000.0000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/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35CAI025</x:v>
      </x:c>
      <x:c t="str">
        <x:v>ESPADA KATANA tartalék kartus </x:v>
      </x:c>
      <x:c t="str">
        <x:v>ALKATRÉSZ</x:v>
      </x:c>
      <x:c t="str">
        <x:v>8590913816284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8200.0000</x:v>
      </x:c>
      <x:c t="str">
        <x:v/>
      </x:c>
    </x:row>
    <x:row>
      <x:c t="str">
        <x:v>35CAI026</x:v>
      </x:c>
      <x:c t="str">
        <x:v>Tartalék KEROX kartus 25mm, alacsony </x:v>
      </x:c>
      <x:c t="str">
        <x:v>ALKATRÉSZ</x:v>
      </x:c>
      <x:c t="str">
        <x:v>8590913948756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160x73cm,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160x73cm,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160x73cm,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354000.0000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4000.0000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>kifutott: 2024.03</x:v>
      </x:c>
    </x:row>
    <x:row>
      <x:c t="str">
        <x:v>38112</x:v>
      </x:c>
      <x:c t="str">
        <x:v>POLYSAN CHARLESTON szabadonálló kád, 188x80cm,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188x80cm,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188x80cm,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17100.0000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/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/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40x25cm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40015</x:v>
      </x:c>
      <x:c t="str">
        <x:v>AQUALINE UAK14 csavar tiplivel, kiegészítőkhöz, 10x120</x:v>
      </x:c>
      <x:c t="str">
        <x:v>ALKATRÉSZ</x:v>
      </x:c>
      <x:c t="str">
        <x:v>8590913843242</x:v>
      </x:c>
      <x:c t="str">
        <x:v>csomag    </x:v>
      </x:c>
      <x:c t="str">
        <x:v>73181290</x:v>
      </x:c>
      <x:c t="n">
        <x:v>0.0100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215.0000</x:v>
      </x:c>
      <x:c t="str">
        <x:v/>
      </x:c>
    </x:row>
    <x:row>
      <x:c t="str">
        <x:v>40016</x:v>
      </x:c>
      <x:c t="str">
        <x:v>csavarkészlet konzol rögzítéshez </x:v>
      </x:c>
      <x:c t="str">
        <x:v>ALKATRÉSZ</x:v>
      </x:c>
      <x:c t="str">
        <x:v>8590913883767</x:v>
      </x:c>
      <x:c t="str">
        <x:v>csomag    </x:v>
      </x:c>
      <x:c t="str">
        <x:v>73181290</x:v>
      </x:c>
      <x:c t="n">
        <x:v>0.0220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215.0000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40028</x:v>
      </x:c>
      <x:c t="str">
        <x:v>AQUALINE MAK10 WC rögzítő szett, csavar 6x50, fehér</x:v>
      </x:c>
      <x:c t="str">
        <x:v>ALKATRÉSZ</x:v>
      </x:c>
      <x:c t="str">
        <x:v>8590285291726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230.0000</x:v>
      </x:c>
      <x:c t="str">
        <x:v/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4045</x:v>
      </x:c>
      <x:c t="str">
        <x:v>AQUALINE ZORAN kerámiamosdó, 45x5x27,5cm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405.124.1</x:v>
      </x:c>
      <x:c t="str">
        <x:v>Tartalék kartus, 40mm</x:v>
      </x:c>
      <x:c t="str">
        <x:v>ALKATRÉSZ</x:v>
      </x:c>
      <x:c t="str">
        <x:v>8590913884962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405.235.1</x:v>
      </x:c>
      <x:c t="str">
        <x:v>Tartalék kartus, 40mm</x:v>
      </x:c>
      <x:c t="str">
        <x:v>ALKATRÉSZ</x:v>
      </x:c>
      <x:c t="str">
        <x:v>8590913884955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4077</x:v>
      </x:c>
      <x:c t="str">
        <x:v>SMALL LITOS kerámia 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37000.0000</x:v>
      </x:c>
      <x:c t="str">
        <x:v/>
      </x:c>
    </x:row>
    <x:row>
      <x:c t="str">
        <x:v>4079</x:v>
      </x:c>
      <x:c t="str">
        <x:v>SMALL LITOS kerámia 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/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28100.0000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29300.0000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37x33,5x55cm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37x33,5x55cm,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324000.0000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274000.0000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559000.0000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1099000.0000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624000.0000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42.8700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173000.0000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>kifutott: 2024.03</x:v>
      </x:c>
    </x:row>
    <x:row>
      <x:c t="str">
        <x:v>42112</x:v>
      </x:c>
      <x:c t="str">
        <x:v>POLYSAN RECTIME szabadonálló kád, 170x78cm,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170x78cm,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170x78cm,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19500.0000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424.070.2</x:v>
      </x:c>
      <x:c t="str">
        <x:v>Tartalék zuhanyfej 424.070.1-hez </x:v>
      </x:c>
      <x:c t="str">
        <x:v>ALKATRÉSZ</x:v>
      </x:c>
      <x:c t="str">
        <x:v>8590913918605</x:v>
      </x:c>
      <x:c t="str">
        <x:v>db        </x:v>
      </x:c>
      <x:c t="str">
        <x:v>84818011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/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/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84818019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84818019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2024.04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/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2024.04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/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>újdonság: 2024.04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344000.0000</x:v>
      </x:c>
      <x:c t="str">
        <x:v/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394000.0000</x:v>
      </x:c>
      <x:c t="str">
        <x:v>újdonság: 2024.04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/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>újdonság: 2024.04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/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>újdonság: 2024.04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484000.0000</x:v>
      </x:c>
      <x:c t="str">
        <x:v>újdonság: 2024.04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454000.0000</x:v>
      </x:c>
      <x:c t="str">
        <x:v/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549000.0000</x:v>
      </x:c>
      <x:c t="str">
        <x:v>újdonság: 2024.04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429000.0000</x:v>
      </x:c>
      <x:c t="str">
        <x:v/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509000.0000</x:v>
      </x:c>
      <x:c t="str">
        <x:v>újdonság: 2024.04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479000.0000</x:v>
      </x:c>
      <x:c t="str">
        <x:v/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579000.0000</x:v>
      </x:c>
      <x:c t="str">
        <x:v>újdonság: 2024.04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529000.0000</x:v>
      </x:c>
      <x:c t="str">
        <x:v/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>újdonság: 2024.04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739000.0000</x:v>
      </x:c>
      <x:c t="str">
        <x:v>újdonság: 2024.04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614000.0000</x:v>
      </x:c>
      <x:c t="str">
        <x:v/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734000.0000</x:v>
      </x:c>
      <x:c t="str">
        <x:v>újdonság: 2024.04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674000.0000</x:v>
      </x:c>
      <x:c t="str">
        <x:v/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824000.0000</x:v>
      </x:c>
      <x:c t="str">
        <x:v>újdonság: 2024.04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/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929000.0000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4779</x:v>
      </x:c>
      <x:c t="str">
        <x:v>SMALL LITOS kerámia 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/>
      </x:c>
    </x:row>
    <x:row>
      <x:c t="str">
        <x:v>49412</x:v>
      </x:c>
      <x:c t="str">
        <x:v>AQUALINE kerámiamosdó, 42x15x34cm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40x14,5cm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20000.0000</x:v>
      </x:c>
      <x:c t="str">
        <x:v/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9000.0000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40000.0000</x:v>
      </x:c>
      <x:c t="str">
        <x:v/>
      </x:c>
    </x:row>
    <x:row>
      <x:c t="str">
        <x:v>50062</x:v>
      </x:c>
      <x:c t="str">
        <x:v>LUCIOLA öntöttmárvány mosdó, 60x45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50081</x:v>
      </x:c>
      <x:c t="str">
        <x:v>LUCIOLA öntöttmárvány mosdó, 80x45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50093</x:v>
      </x:c>
      <x:c t="str">
        <x:v>LUCIOLA öntöttmárvány mosdó, balos, 90x45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90x45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/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99000.0000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120x50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50x12x26cm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55x12x36cm</x:v>
      </x:c>
      <x:c t="str">
        <x:v>SAPHO</x:v>
      </x:c>
      <x:c t="str">
        <x:v>8590913831652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150x50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28.3600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/>
      </x:c>
    </x:row>
    <x:row>
      <x:c t="str">
        <x:v>501821</x:v>
      </x:c>
      <x:c t="str">
        <x:v>Progresszív kartus, átm:40mm</x:v>
      </x:c>
      <x:c t="str">
        <x:v>ALKATRÉSZ</x:v>
      </x:c>
      <x:c t="str">
        <x:v>8590913871290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12770.0000</x:v>
      </x:c>
      <x:c t="str">
        <x:v/>
      </x:c>
    </x:row>
    <x:row>
      <x:c t="str">
        <x:v>50184</x:v>
      </x:c>
      <x:c t="str">
        <x:v>LUCIOLA öntöttmárvány duplamosdó, 180x50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52000.0000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54000.0000</x:v>
      </x:c>
      <x:c t="str">
        <x:v/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20700.0000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falba süllyesztett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29000.0000</x:v>
      </x:c>
      <x:c t="str">
        <x:v/>
      </x:c>
    </x:row>
    <x:row>
      <x:c t="str">
        <x:v>505H</x:v>
      </x:c>
      <x:c t="str">
        <x:v>REITANO AXIA falba süllyesztett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36000.0000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/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/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40500.0000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/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41500.0000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56000.0000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43000.0000</x:v>
      </x:c>
      <x:c t="str">
        <x:v/>
      </x:c>
    </x:row>
    <x:row>
      <x:c t="str">
        <x:v>511401</x:v>
      </x:c>
      <x:c t="str">
        <x:v>KERASAN TRIBECA NORIM fali WC, 35x35,5x54cm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35x35,5x54cm,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 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82000.0000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/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/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143000.0000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16900.0000</x:v>
      </x:c>
      <x:c t="n">
        <x:v>18800.0000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>kifutott: 2024.03</x:v>
      </x:c>
    </x:row>
    <x:row>
      <x:c t="str">
        <x:v>521231</x:v>
      </x:c>
      <x:c t="str">
        <x:v>Tartalék kartus 25mm, (WD002, WD006) </x:v>
      </x:c>
      <x:c t="str">
        <x:v>ALKATRÉSZ</x:v>
      </x:c>
      <x:c t="str">
        <x:v>8590913919992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12900.0000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16000.0000</x:v>
      </x:c>
      <x:c t="str">
        <x:v/>
      </x:c>
    </x:row>
    <x:row>
      <x:c t="str">
        <x:v>52131</x:v>
      </x:c>
      <x:c t="str">
        <x:v>AQUALINE mosogató-csaptelep, 100mm, króm</x:v>
      </x:c>
      <x:c t="str">
        <x:v>AQUALINE</x:v>
      </x:c>
      <x:c t="str">
        <x:v>8590913909559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17000.0000</x:v>
      </x:c>
      <x:c t="str">
        <x:v>kifutott</x:v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/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25000.0000</x:v>
      </x:c>
      <x:c t="n">
        <x:v>31500.0000</x:v>
      </x:c>
      <x:c t="str">
        <x:v/>
      </x:c>
    </x:row>
    <x:row>
      <x:c t="str">
        <x:v>521431</x:v>
      </x:c>
      <x:c t="str">
        <x:v>Tartalék Kartus 25mm </x:v>
      </x:c>
      <x:c t="str">
        <x:v>ALKATRÉSZ</x:v>
      </x:c>
      <x:c t="str">
        <x:v>8590913932359</x:v>
      </x:c>
      <x:c t="str">
        <x:v>db        </x:v>
      </x:c>
      <x:c t="str">
        <x:v>84818019</x:v>
      </x:c>
      <x:c t="n">
        <x:v>0.0760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2950.0000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21100.0000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521840</x:v>
      </x:c>
      <x:c t="str">
        <x:v>tartalék kartus, átm:40mm</x:v>
      </x:c>
      <x:c t="str">
        <x:v>ALKATRÉSZ</x:v>
      </x:c>
      <x:c t="str">
        <x:v>8590913921087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34000.0000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35000.0000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3500.0000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4700.0000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2300.0000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3500.0000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531431</x:v>
      </x:c>
      <x:c t="str">
        <x:v>KERASAN NOLITA fali WC, NORIM, 35x35x55cm,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4000.0000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136000.0000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>kifutott: 2024.09</x:v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7900.0000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8400.0000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70000.0000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55032-0</x:v>
      </x:c>
      <x:c t="str">
        <x:v>AMUR öntöttmárvány mosdó, furat nélkül, 90x9x46cm 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/>
      </x:c>
    </x:row>
    <x:row>
      <x:c t="str">
        <x:v>55227</x:v>
      </x:c>
      <x:c t="str">
        <x:v>AQUALINE pultba süllyeszthető kerámiamosdó, 52x45cm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16200.0000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/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53000.0000</x:v>
      </x:c>
      <x:c t="str">
        <x:v/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1.5510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/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/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/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/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/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179000.0000</x:v>
      </x:c>
      <x:c t="str">
        <x:v/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>kifutott</x:v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falba süllyesztett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/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/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62000.0000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39500.0000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39249000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95000.0000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 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tükör</x:v>
      </x:c>
      <x:c t="n">
        <x:v>0.0000</x:v>
      </x:c>
      <x:c t="n">
        <x:v>28000.0000</x:v>
      </x:c>
      <x:c t="str">
        <x:v/>
      </x:c>
    </x:row>
    <x:row>
      <x:c t="str">
        <x:v>600251</x:v>
      </x:c>
      <x:c t="str">
        <x:v>CREAVIT ANTIK Tartalék szerelőkészlet AN320 wc-hez és AN510 bidéhez </x:v>
      </x:c>
      <x:c t="str">
        <x:v>ALKATRÉSZ</x:v>
      </x:c>
      <x:c t="str">
        <x:v>8590913951251</x:v>
      </x:c>
      <x:c t="str">
        <x:v>db        </x:v>
      </x:c>
      <x:c t="str">
        <x:v>73181290</x:v>
      </x:c>
      <x:c t="n">
        <x:v>0.2650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630.0000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/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30200.0000</x:v>
      </x:c>
      <x:c t="str">
        <x:v/>
      </x:c>
    </x:row>
    <x:row>
      <x:c t="str">
        <x:v>601926</x:v>
      </x:c>
      <x:c t="str">
        <x:v>CREAVIT GLANC Tartalék szerelőkészlet GC321 wc-hez és GC510 bidéhez </x:v>
      </x:c>
      <x:c t="str">
        <x:v>ALKATRÉSZ</x:v>
      </x:c>
      <x:c t="str">
        <x:v>8590913951268</x:v>
      </x:c>
      <x:c t="str">
        <x:v>db        </x:v>
      </x:c>
      <x:c t="str">
        <x:v>73181290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61.5000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74,5x48,5cm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18500.0000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30500.0000</x:v>
      </x:c>
      <x:c t="str">
        <x:v/>
      </x:c>
    </x:row>
    <x:row>
      <x:c t="str">
        <x:v>612.041.1</x:v>
      </x:c>
      <x:c t="str">
        <x:v>BRUCKNER BARON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612.042.1</x:v>
      </x:c>
      <x:c t="str">
        <x:v>BRUCKNER BARON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612.139.3</x:v>
      </x:c>
      <x:c t="str">
        <x:v>Tartalék zuhanytartó 612.139.1-hez </x:v>
      </x:c>
      <x:c t="str">
        <x:v>ALKATRÉSZ</x:v>
      </x:c>
      <x:c t="str">
        <x:v>8590913950124</x:v>
      </x:c>
      <x:c t="str">
        <x:v>db        </x:v>
      </x:c>
      <x:c t="str">
        <x:v>39249000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16300.0000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8000.0000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/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>kifutott: 2024.03</x:v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/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86000.0000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/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196000.0000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/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429000.0000</x:v>
      </x:c>
      <x:c t="str">
        <x:v/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/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8003341152805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8003341152843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8003341152850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8003341173893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8003341152898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4850.0000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8003341152911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102000.0000</x:v>
      </x:c>
      <x:c t="str">
        <x:v/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/>
      </x:c>
    </x:row>
    <x:row>
      <x:c t="str">
        <x:v>6963.301.8</x:v>
      </x:c>
      <x:c t="str">
        <x:v>ESSEFLOW nerezový sprchový kanálek s roštem, 910x60x80 mm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194000.0000</x:v>
      </x:c>
      <x:c t="str">
        <x:v/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/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/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170x70x54cm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170x85/70x47cm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/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21400.0000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/>
      </x:c>
      <x:c t="str">
        <x:v>db        </x:v>
      </x:c>
      <x:c t="str">
        <x:v/>
      </x:c>
      <x:c t="n">
        <x:v>10.0100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11.0100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/>
      </x:c>
      <x:c t="str">
        <x:v>db        </x:v>
      </x:c>
      <x:c t="str">
        <x:v/>
      </x:c>
      <x:c t="n">
        <x:v>12.0100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/>
      </x:c>
      <x:c t="str">
        <x:v>db        </x:v>
      </x:c>
      <x:c t="str">
        <x:v/>
      </x:c>
      <x:c t="n">
        <x:v>1.0100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2.0100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/>
      </x:c>
      <x:c t="str">
        <x:v>db        </x:v>
      </x:c>
      <x:c t="str">
        <x:v/>
      </x:c>
      <x:c t="n">
        <x:v>3.0100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/>
      </x:c>
      <x:c t="str">
        <x:v>db        </x:v>
      </x:c>
      <x:c t="str">
        <x:v/>
      </x:c>
      <x:c t="n">
        <x:v>4.0100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5.0100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/>
      </x:c>
      <x:c t="str">
        <x:v>db        </x:v>
      </x:c>
      <x:c t="str">
        <x:v/>
      </x:c>
      <x:c t="n">
        <x:v>6.0100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/>
      </x:c>
      <x:c t="str">
        <x:v>db        </x:v>
      </x:c>
      <x:c t="str">
        <x:v/>
      </x:c>
      <x:c t="n">
        <x:v>7.0100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8.0100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/>
      </x:c>
      <x:c t="str">
        <x:v>db        </x:v>
      </x:c>
      <x:c t="str">
        <x:v/>
      </x:c>
      <x:c t="n">
        <x:v>9.0100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50x26,5x12cm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170x85/70x47cm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16200.0000</x:v>
      </x:c>
      <x:c t="str">
        <x:v/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/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57050030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57050030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/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12400.0000</x:v>
      </x:c>
      <x:c t="str">
        <x:v/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116000.0000</x:v>
      </x:c>
      <x:c t="str">
        <x:v/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146000.0000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/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/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71673-10</x:v>
      </x:c>
      <x:c t="str">
        <x:v>tartalék szifon padlóösszefolyóhoz </x:v>
      </x:c>
      <x:c t="str">
        <x:v>ALKATRÉSZ</x:v>
      </x:c>
      <x:c t="str">
        <x:v>8590913889943</x:v>
      </x:c>
      <x:c t="str">
        <x:v>db        </x:v>
      </x:c>
      <x:c t="str">
        <x:v>73249000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71673-12</x:v>
      </x:c>
      <x:c t="str">
        <x:v>tartalék szifon padlóösszefolyóhoz </x:v>
      </x:c>
      <x:c t="str">
        <x:v>ALKATRÉSZ</x:v>
      </x:c>
      <x:c t="str">
        <x:v>8590913889950</x:v>
      </x:c>
      <x:c t="str">
        <x:v>db        </x:v>
      </x:c>
      <x:c t="str">
        <x:v>73249000</x:v>
      </x:c>
      <x:c t="n">
        <x:v>0.1130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/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/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/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>kifutott: 2024.09</x:v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/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/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/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/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/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/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154000.0000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/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/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/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/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160x70x42cm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170x70x42cm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170x75x42cm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180x80x42cm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>kifutott: 2024.09</x:v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kifutott: 2024.09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kifutott: 2024.09</x:v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kifutott: 2024.09</x:v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>kifutott: 2024.09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209000.0000</x:v>
      </x:c>
      <x:c t="str">
        <x:v>újdonság: 2024.07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>újdonság: 2024.07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87000.0000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96000.0000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98000.0000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106000.0000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33000.0000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91000.0000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102000.0000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29500.0000</x:v>
      </x:c>
      <x:c t="str">
        <x:v>újdonság: 2024.09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35x58,5cm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18.8000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143000.0000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/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/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1600.0000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/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/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2700.0000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/>
      </x:c>
    </x:row>
    <x:row>
      <x:c t="str">
        <x:v>72842</x:v>
      </x:c>
      <x:c t="str">
        <x:v>POLYSAN REDUTA szabadonálló kád, 170x80x55cm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150x75x55cm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/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120000.0000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127000.0000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211000.0000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228000.0000</x:v>
      </x:c>
      <x:c t="str">
        <x:v/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181000.0000</x:v>
      </x:c>
      <x:c t="str">
        <x:v/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57050030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 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136000.0000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188x80x71cm,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188x80x71cm,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188x80x71cm,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169x75x72cm,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169x75x72cm,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169x75x72cm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158x73x72cm,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158x73x72cm,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158x73x72cm,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170x80x58cm,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150x75x58cm,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170x85x55cm,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57050030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14500.0000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15500.0000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/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1300.0000</x:v>
      </x:c>
      <x:c t="str">
        <x:v/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2024.04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35500.0000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42000.0000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41000.0000</x:v>
      </x:c>
      <x:c t="str">
        <x:v/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19500.0000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110000.0000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757293</x:v>
      </x:c>
      <x:c t="str">
        <x:v>KERASAN WALDORF, RETRO vízbekötés felső tartályhoz, bronz</x:v>
      </x:c>
      <x:c t="str">
        <x:v>ALKATRÉSZ</x:v>
      </x:c>
      <x:c t="str">
        <x:v>8056093917437</x:v>
      </x:c>
      <x:c t="str">
        <x:v>db        </x:v>
      </x:c>
      <x:c t="str">
        <x:v>73249000</x:v>
      </x:c>
      <x:c t="n">
        <x:v>0.5000</x:v>
      </x:c>
      <x:c t="str">
        <x:v>NDSIFONERIA BR</x:v>
      </x:c>
      <x:c t="str">
        <x:v>alkatrész</x:v>
      </x:c>
      <x:c t="str">
        <x:v>alkatrész</x:v>
      </x:c>
      <x:c t="n">
        <x:v>0.0000</x:v>
      </x:c>
      <x:c t="n">
        <x:v>26000.0000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170x100x45cm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761511</x:v>
      </x:c>
      <x:c t="str">
        <x:v>GSI COMMUNITY fali WC, Swirlflush, 70x37cm,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COMMUNITY fali WC, Swirlflush, 36x70cm, dual 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 merevítő fal / üveg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329000.0000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>kifutott</x:v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>kifutott</x:v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/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170x100x45cm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12.4100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78115</x:v>
      </x:c>
      <x:c t="str">
        <x:v>tartalék VARESA lefolyótakaró </x:v>
      </x:c>
      <x:c t="str">
        <x:v>ALKATRÉSZ</x:v>
      </x:c>
      <x:c t="str">
        <x:v>8590729055952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/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/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>kifutott: 2024.09</x:v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kifutott: 2024.09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>kifutott: 2024.09</x:v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>kifutott: 2024.09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/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8595222603600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4250.0000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4150.0000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160x70x49,5cm,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160x70x49,5cm,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26000.0000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811113</x:v>
      </x:c>
      <x:c t="str">
        <x:v>KERASAN túlfolyó takaróelem, o24mm, bronz </x:v>
      </x:c>
      <x:c t="str">
        <x:v>ALKATRÉSZ</x:v>
      </x:c>
      <x:c t="str">
        <x:v>8590913925818</x:v>
      </x:c>
      <x:c t="str">
        <x:v>db        </x:v>
      </x:c>
      <x:c t="str">
        <x:v>39249000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kifutott: 2024.09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kifutott: 2024.09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190x950x46cm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/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30500.0000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14600.0000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50x36cm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ExtraGlaze, fehér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8626111</x:v>
      </x:c>
      <x:c t="str">
        <x:v>GSI NORM kerámiamosdó, 120x50cm, ExtraGlaze, fehér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8626211</x:v>
      </x:c>
      <x:c t="str">
        <x:v>GSI NORM kerámiamosdó, 120x50cm, 2 furattal, ExtraGlaze, fehér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ExtraGlaze, fehér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255000.0000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863.002.2</x:v>
      </x:c>
      <x:c t="str">
        <x:v>BRUCKNER tartalék rozetta 863.002.1 csaptelephez </x:v>
      </x:c>
      <x:c t="str">
        <x:v>ALKATRÉSZ</x:v>
      </x:c>
      <x:c t="str">
        <x:v>8590913962349</x:v>
      </x:c>
      <x:c t="str">
        <x:v>db        </x:v>
      </x:c>
      <x:c t="str">
        <x:v>84818011</x:v>
      </x:c>
      <x:c t="n">
        <x:v>1.4870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ExtraGlaze, fehér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8634011</x:v>
      </x:c>
      <x:c t="str">
        <x:v>GSI NORM kerámiamosdó, 80x50cm, furat nélkül, ExtraGlaze, fehér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ExtraGlaze, fehér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ExtraGlaze, fehér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86000.0000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ExtraGlaze, fehér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ExtraGlaze, fehér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79000.0000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ExtraGlaze, fehér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142000.0000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8644011</x:v>
      </x:c>
      <x:c t="str">
        <x:v>GSI NORM kerámiamosdó, 80x50cm, furat nélkül, ExtraGlaze, fehér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ExtraGlaze, fehér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ExtraGlaze, fehér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59000.0000</x:v>
      </x:c>
      <x:c t="str">
        <x:v>újdonság: 2024.05</x:v>
      </x:c>
    </x:row>
    <x:row>
      <x:c t="str">
        <x:v>8685011</x:v>
      </x:c>
      <x:c t="str">
        <x:v>GSI NORM kerámiamosdó, 42x34cm, furat nélkül, ExtraGlaze, fehér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62000.0000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119000.0000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/>
      </x:c>
    </x:row>
    <x:row>
      <x:c t="str">
        <x:v>8731011</x:v>
      </x:c>
      <x:c t="str">
        <x:v>GSI CLASSIC 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8788011</x:v>
      </x:c>
      <x:c t="str">
        <x:v>GSI CLASSIC 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duál 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880211</x:v>
      </x:c>
      <x:c t="str">
        <x:v>GSI PURA fali WC, Swirlflush, 46x36cm,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144000.0000</x:v>
      </x:c>
      <x:c t="str">
        <x:v/>
      </x:c>
    </x:row>
    <x:row>
      <x:c t="str">
        <x:v>880226</x:v>
      </x:c>
      <x:c t="str">
        <x:v>GSI PURA fali WC, Swirlflush, 35x46cm, duál 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880304</x:v>
      </x:c>
      <x:c t="str">
        <x:v>GSI PURA álló WC, Swirlflush, 36x55cm, alsó/hátsó kifolyású, duál 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álló WC, Swirlflush, 36x55cm, alsó/hátsó kifolyású, duál 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álló WC, Swirlflush, 36x55cm, alsó/hátsó kifolyású, duál 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álló WC, Swirlflush, 36x55cm, alsó/hátsó kifolyású, duál 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álló WC, Swirlflush, 36x55cm, alsó/hátsó kifolyású,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>újdonság: 2024.05</x:v>
      </x:c>
    </x:row>
    <x:row>
      <x:c t="str">
        <x:v>880315</x:v>
      </x:c>
      <x:c t="str">
        <x:v>GSI PURA álló WC, Swirlflush, 36x55cm, alsó/hátsó kifolyású, duál 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>kifutott: 2024.09</x:v>
      </x:c>
    </x:row>
    <x:row>
      <x:c t="str">
        <x:v>880317</x:v>
      </x:c>
      <x:c t="str">
        <x:v>GSI PURA álló WC, Swirlflush, 36x55cm, alsó/hátsó kifolyású, duál 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álló WC, Swirlflush, 36x55cm, alsó/hátsó kifolyású, duál 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36x55cm, alsó/hátsó kifolyású, duál 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36x50cm, alsó/hátsó kifolyású,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880709</x:v>
      </x:c>
      <x:c t="str">
        <x:v>GSI PURA ECO fali WC, Swirlflush, 36x55cm, duál 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55x36cm,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duál 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/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55x36 cm 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36x55cm,dual 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55x36 cm matt krétafehér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55x36cm, 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881511</x:v>
      </x:c>
      <x:c t="str">
        <x:v>GSI PURA SWIRLFLUSH fali WC, 55x36cm, fehér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164000.0000</x:v>
      </x:c>
      <x:c t="str">
        <x:v/>
      </x:c>
    </x:row>
    <x:row>
      <x:c t="str">
        <x:v>881515</x:v>
      </x:c>
      <x:c t="str">
        <x:v>GSI PURA fali WC, SWIRLFLUSH, 55x36 cm 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55x36 cm matt hamuszürke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55x36cm, 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881604</x:v>
      </x:c>
      <x:c t="str">
        <x:v>GSI PURA fali WC, Swirlflush, 36x50cm, duál 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 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duál 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duál 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121000.0000</x:v>
      </x:c>
      <x:c t="n">
        <x:v>160000.0000</x:v>
      </x:c>
      <x:c t="str">
        <x:v/>
      </x:c>
    </x:row>
    <x:row>
      <x:c t="str">
        <x:v>881615</x:v>
      </x:c>
      <x:c t="str">
        <x:v>GSI PURA fali WC, Swirlflush, 36x50cm, duál 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duál 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duál 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duál 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36x50cm, alsó/hátsó kifolyású,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135000.0000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884204</x:v>
      </x:c>
      <x:c t="str">
        <x:v>GSI PURA Mosdó, pultra helyezhető,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Mosdó, pultra helyezhető,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Mosdó, pultra helyezhető,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884215</x:v>
      </x:c>
      <x:c t="str">
        <x:v>GSI PURA Mosdó, pultra helyezhető,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Mosdó, pultra helyezhető,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222000.0000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885104</x:v>
      </x:c>
      <x:c t="str">
        <x:v>GSI PURA Mosdó, pultra helyezhető, O42x16cm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Mosdó, pultra helyezhető, O42x16cm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Mosdó, pultra helyezhető, O42x16cm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885115</x:v>
      </x:c>
      <x:c t="str">
        <x:v>GSI PURA Mosdó, pultra helyezhető, O42x16cm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Mosdó, pultra helyezhető, O42x16cm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Mosdó, pultra helyezhető,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886008</x:v>
      </x:c>
      <x:c t="str">
        <x:v>GSI PURA kerámiamosdó, pultra helyezhető, 50x35cm,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130000.0000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8884009</x:v>
      </x:c>
      <x:c t="str">
        <x:v>GSI PURA SLIM kerámiamosdó, 62x46cm,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8884109</x:v>
      </x:c>
      <x:c t="str">
        <x:v>GSI PURA SLIM kerámiamosdó, 62x46cm,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8884126</x:v>
      </x:c>
      <x:c t="str">
        <x:v>GSI PURA SLIM kerámiamosdó, 62x46cm,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8885009</x:v>
      </x:c>
      <x:c t="str">
        <x:v>GSI PURA SLIM kerámiamosdó, 82x46cm,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8885109</x:v>
      </x:c>
      <x:c t="str">
        <x:v>GSI PURA SLIM kerámiamosdó, 82x46cm,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8885126</x:v>
      </x:c>
      <x:c t="str">
        <x:v>GSI PURA SLIM kerámiamosdó, 82x46cm,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8886009</x:v>
      </x:c>
      <x:c t="str">
        <x:v>GSI PURA SLIM kerámiamosdó, 102x46cm,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8886026</x:v>
      </x:c>
      <x:c t="str">
        <x:v>GSI PURA SLIM kerámiamosdó, 102x46cm,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8886109</x:v>
      </x:c>
      <x:c t="str">
        <x:v>GSI PURA SLIM kerámiamosdó, 102x46cm,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8886126</x:v>
      </x:c>
      <x:c t="str">
        <x:v>GSI PURA SLIM kerámiamosdó, 102x46cm,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8887009</x:v>
      </x:c>
      <x:c t="str">
        <x:v>GSI PURA SLIM kerámiamosdó, 122x46cm,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8887026</x:v>
      </x:c>
      <x:c t="str">
        <x:v>GSI PURA SLIM kerámiamosdó, 122x46cm,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8887109</x:v>
      </x:c>
      <x:c t="str">
        <x:v>GSI PURA SLIM kerámiamosdó, 122x46cm,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8887126</x:v>
      </x:c>
      <x:c t="str">
        <x:v>GSI PURA SLIM kerámiamosdó, 122x46cm,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8887209</x:v>
      </x:c>
      <x:c t="str">
        <x:v>GSI PURA SLIM kerámiamosdó, 122x46cm,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8887226</x:v>
      </x:c>
      <x:c t="str">
        <x:v>GSI PURA SLIM kerámiamosdó, 122x46cm,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8888009</x:v>
      </x:c>
      <x:c t="str">
        <x:v>GSI PURA SLIM dupla kerámiamosdó, 122x46cm,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8888109</x:v>
      </x:c>
      <x:c t="str">
        <x:v>GSI PURA SLIM dupla kerámiamosdó, 122x46cm,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8888126</x:v>
      </x:c>
      <x:c t="str">
        <x:v>GSI PURA SLIM dupla kerámiamosdó, 122x46cm,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8889009</x:v>
      </x:c>
      <x:c t="str">
        <x:v>GSI PURA SLIM dupla kerámiamosdó, 142x46cm,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8889026</x:v>
      </x:c>
      <x:c t="str">
        <x:v>GSI PURA SLIM dupla kerámiamosdó, 142x46cm,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8889109</x:v>
      </x:c>
      <x:c t="str">
        <x:v>GSI PURA SLIM dupla kerámiamosdó, 142x46cm,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8889126</x:v>
      </x:c>
      <x:c t="str">
        <x:v>GSI PURA SLIM dupla kerámiamosdó, 142x46cm,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36000.0000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160x70x49,5cm,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</x:v>
      </x:c>
      <x:c t="str">
        <x:v>POLYSAN SUSSI R szabadonálló kád, 160x70x49,5cm,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Mosdó, pultra helyezhető,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Mosdó, pultra helyezhető,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Mosdó, pultra helyezhető,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Mosdó, pultra helyezhető,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Mosdó, pultra helyezhető,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Mosdó, pultra helyezhető,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Mosdó, pultra helyezhető,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Mosdó, pultra helyezhető,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Mosdó, pultra helyezhető,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Mosdó, pultra helyezhető,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Mosdó, pultra helyezhető,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Mosdó, pultra helyezhető,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2024.08</x:v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28000.0000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1360.0000</x:v>
      </x:c>
      <x:c t="str">
        <x:v/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1700.0000</x:v>
      </x:c>
      <x:c t="str">
        <x:v/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6900.0000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/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66000.0000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ExtraGlaze, 35x52cm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152x152x47cm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1060.0000</x:v>
      </x:c>
      <x:c t="str">
        <x:v/>
      </x:c>
    </x:row>
    <x:row>
      <x:c t="str">
        <x:v>911511</x:v>
      </x:c>
      <x:c t="str">
        <x:v>GSI CITY PRO fali WC, Swirlflush, ExtraGlaze, 35x52cm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124000.0000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911611</x:v>
      </x:c>
      <x:c t="str">
        <x:v>GSI CITY PRO fali WC, Swirlflush,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489000.0000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falba süllyesztett 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falba süllyesztett 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914.820.1</x:v>
      </x:c>
      <x:c t="str">
        <x:v>tartalék kartus SIEGER csaptelephez </x:v>
      </x:c>
      <x:c t="str">
        <x:v>ALKATRÉSZ</x:v>
      </x:c>
      <x:c t="str">
        <x:v>8590913886485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2350.0000</x:v>
      </x:c>
      <x:c t="str">
        <x:v/>
      </x:c>
    </x:row>
    <x:row>
      <x:c t="str">
        <x:v>914.821.1</x:v>
      </x:c>
      <x:c t="str">
        <x:v>tartalék kartus SIEGER csaptelephez 914.002.1 and 914.010.1 </x:v>
      </x:c>
      <x:c t="str">
        <x:v>ALKATRÉSZ</x:v>
      </x:c>
      <x:c t="str">
        <x:v>8590913885020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/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/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/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/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162000.0000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 850-1050 mm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1091000.0000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/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172000.0000</x:v>
      </x:c>
      <x:c t="str">
        <x:v/>
      </x:c>
    </x:row>
    <x:row>
      <x:c t="str">
        <x:v>92530</x:v>
      </x:c>
      <x:c t="str">
        <x:v>POLYSAN LEYLA Rockstone szabadonálló kád, 170x78cm,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799000.0000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194000.0000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244000.0000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254000.0000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150x70x50cm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150x70x50cm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150x70x50cm,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150x70x50cm,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ALKATRÉSZ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4000.0000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/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/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949000.0000</x:v>
      </x:c>
      <x:c t="str">
        <x:v/>
      </x:c>
    </x:row>
    <x:row>
      <x:c t="str">
        <x:v>93867</x:v>
      </x:c>
      <x:c t="str">
        <x:v>POLYSAN LUTON szabadonálló kád, 159x70x80cm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665000.0000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161x65x65cm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941611</x:v>
      </x:c>
      <x:c t="str">
        <x:v>GSI KUBE X SWIRLFLUSH fali WC, ExtraGlaze, 50x36cm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479000.0000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479000.0000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519000.0000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519000.0000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92000.0000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93000.0000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92000.0000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99000.0000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>kifutott: 2024.03</x:v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444000.0000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484000.0000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109000.0000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/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174000.0000</x:v>
      </x:c>
      <x:c t="str">
        <x:v/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174000.0000</x:v>
      </x:c>
      <x:c t="str">
        <x:v/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94817</x:v>
      </x:c>
      <x:c t="str">
        <x:v>POLYSAN BRIXTON szabadonálló kád, 174x83x66cm,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174x83x66cm,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174x83x66cm,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50x35cm,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174x83x66cm,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94857</x:v>
      </x:c>
      <x:c t="str">
        <x:v>POLYSAN BRIXTON szabadonálló kád, 174x83x66cm,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149000.0000</x:v>
      </x:c>
      <x:c t="str">
        <x:v/>
      </x:c>
    </x:row>
    <x:row>
      <x:c t="str">
        <x:v>94867</x:v>
      </x:c>
      <x:c t="str">
        <x:v>POLYSAN BRIXTON szabadonálló kád, 174x83x66cm,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/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/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/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álló WC, Swirlflush, 35x52cm, duál 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961011</x:v>
      </x:c>
      <x:c t="str">
        <x:v>GSI NUBES álló WC, Swirlflush,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961509</x:v>
      </x:c>
      <x:c t="str">
        <x:v>GSI NUBES fali WC, Swirlflush, 35x55cm, duál 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fali WC, Swirlflush, 55x36cm,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fali WC, Swirlflush, 35x55cm, duál 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156000.0000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/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fehér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/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/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219000.0000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141000.0000</x:v>
      </x:c>
      <x:c t="str">
        <x:v/>
      </x:c>
    </x:row>
    <x:row>
      <x:c t="str">
        <x:v>96800</x:v>
      </x:c>
      <x:c t="str">
        <x:v>REITANO Tartalék kartus Belinda csaptelepekhez, (12008, 12188)</x:v>
      </x:c>
      <x:c t="str">
        <x:v>ALKATRÉSZ</x:v>
      </x:c>
      <x:c t="str">
        <x:v>8028358000727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>kifutott: 2024.03</x:v>
      </x:c>
    </x:row>
    <x:row>
      <x:c t="str">
        <x:v>96802</x:v>
      </x:c>
      <x:c t="str">
        <x:v>REITANO Tartalék kartus a Belinda csaptelephez (12189)</x:v>
      </x:c>
      <x:c t="str">
        <x:v>ALKATRÉSZ</x:v>
      </x:c>
      <x:c t="str">
        <x:v/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>kifutott: 2024.03</x:v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fehér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13400.0000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/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/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fehér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978411</x:v>
      </x:c>
      <x:c t="str">
        <x:v>GSI NUBES kerámiamosdó, 50x35cm, fehér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978511</x:v>
      </x:c>
      <x:c t="str">
        <x:v>GSI NUBES kerámiamosdó, 40x35cm, fehér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981009</x:v>
      </x:c>
      <x:c t="str">
        <x:v>GSI MODO álló WC, alsó/hátsó kifolyású, Swirlflush, 37x52cm, duál 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álló WC, alsó/hátsó kifolyású, Swirlflush, 37x52cm, duál 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981609</x:v>
      </x:c>
      <x:c t="str">
        <x:v>GSI MODO fali WC, Swirlflush, 37x52cm, duál 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fali WC, Swirlflush,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fali WC, Swirlflush, 37x52cm, 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484000.0000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153000.0000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160x72x53cm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9997</x:v>
      </x:c>
      <x:c t="str">
        <x:v>URAM WC-ülőkéhez tartalék ütköző </x:v>
      </x:c>
      <x:c t="str">
        <x:v>ALKATRÉSZ</x:v>
      </x:c>
      <x:c t="str">
        <x:v>8590913922855</x:v>
      </x:c>
      <x:c t="str">
        <x:v>db        </x:v>
      </x:c>
      <x:c t="str">
        <x:v>39269097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39222000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39222000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39222000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39249000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39249000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39222000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39249000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39249000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/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39249000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39249000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/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73249000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160x70x39cm,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170x70x39cm,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170x75x41cm,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5000.0000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5900.0000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54000.0000</x:v>
      </x:c>
      <x:c t="str">
        <x:v/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A815TH</x:v>
      </x:c>
      <x:c t="str">
        <x:v>Termosztátos kartus 1102-85, 1102-92, 5585T és 5592T csaptelepehez</x:v>
      </x:c>
      <x:c t="str">
        <x:v>ALKATRÉSZ</x:v>
      </x:c>
      <x:c t="str">
        <x:v>8590913842474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30000.0000</x:v>
      </x:c>
      <x:c t="str">
        <x:v/>
      </x:c>
    </x:row>
    <x:row>
      <x:c t="str">
        <x:v>A821</x:v>
      </x:c>
      <x:c t="str">
        <x:v>Kartus </x:v>
      </x:c>
      <x:c t="str">
        <x:v>ALKATRÉSZ</x:v>
      </x:c>
      <x:c t="str">
        <x:v>8590913916786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A825SC3</x:v>
      </x:c>
      <x:c t="str">
        <x:v>Tartalék kartus 1103-07 és 5577 es csaptlepehez</x:v>
      </x:c>
      <x:c t="str">
        <x:v>ALKATRÉSZ</x:v>
      </x:c>
      <x:c t="str">
        <x:v>8590913842481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újdonság: 2024.10</x:v>
      </x:c>
    </x:row>
    <x:row>
      <x:c t="str">
        <x:v>A846</x:v>
      </x:c>
      <x:c t="str">
        <x:v>AXIMATE csere kartus átmérő 25mm </x:v>
      </x:c>
      <x:c t="str">
        <x:v>ALKATRÉSZ</x:v>
      </x:c>
      <x:c t="str">
        <x:v>8590913921384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A848C</x:v>
      </x:c>
      <x:c t="str">
        <x:v>AXIMATE Kartus csaptelephez, AX08, AX09, AX40, 5540, 1102-40, 1102-07, 1209-07,1102-08</x:v>
      </x:c>
      <x:c t="str">
        <x:v>ALKATRÉSZ</x:v>
      </x:c>
      <x:c t="str">
        <x:v>8590913920721</x:v>
      </x:c>
      <x:c t="str">
        <x:v>db        </x:v>
      </x:c>
      <x:c t="str">
        <x:v>84819000</x:v>
      </x:c>
      <x:c t="n">
        <x:v>0.0700</x:v>
      </x:c>
      <x:c t="str">
        <x:v>A846C</x:v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59000.0000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14000.0000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24500.0000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14600.0000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újdonság: 2024.04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újdonság: 2024.04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7200.0000</x:v>
      </x:c>
      <x:c t="str">
        <x:v/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/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243000.0000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ARECA umyvadlo, litý mramor, 101x51,5cm, levé, bílá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AC101R</x:v>
      </x:c>
      <x:c t="str">
        <x:v>ARECA öntöttmárvány mosdó, ARECA umyvadlo, litý mramor, 101x51,5cm, pravé, bílá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AC121L</x:v>
      </x:c>
      <x:c t="str">
        <x:v>ARECA öntöttmárvány mosdó, ARECA umyvadlo, litý mramor, 121x51,5cm, levé, bílá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AC121R</x:v>
      </x:c>
      <x:c t="str">
        <x:v>ARECA öntöttmárvány mosdó, ARECA umyvadlo, litý mramor, 121x51,5cm, pravé, bílá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AC141</x:v>
      </x:c>
      <x:c t="str">
        <x:v>ARECA öntöttmárvány duplamosdó, ARECA dvojumyvadlo, litý mramor, 141x51,5cm, bílá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ARECA umyvadlo, litý mramor, 141x51,5cm, levé, bílá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AC141R</x:v>
      </x:c>
      <x:c t="str">
        <x:v>ARECA öntöttmárvány mosdó, ARECA umyvadlo, litý mramor, 141x51,5cm, pravé, bílá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AC161</x:v>
      </x:c>
      <x:c t="str">
        <x:v>ARECA öntöttmárvány duplamosdó, ARECA dvojumyvadlo, litý mramor, 161x51,5cm, bílá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ARECA dvojumyvadlo, litý mramor, 181x51,5cm, bílá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/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8900.0000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20500.0000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12500.0000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2950.0000</x:v>
      </x:c>
      <x:c t="str">
        <x:v/>
      </x:c>
    </x:row>
    <x:row>
      <x:c t="str">
        <x:v>ADA11</x:v>
      </x:c>
      <x:c t="str">
        <x:v>Visszacsapó szelep csaphoz, sárgaréz, 3/4" </x:v>
      </x:c>
      <x:c t="str">
        <x:v>ALKATRÉSZ</x:v>
      </x:c>
      <x:c t="str">
        <x:v>8590913929885</x:v>
      </x:c>
      <x:c t="str">
        <x:v>db        </x:v>
      </x:c>
      <x:c t="str">
        <x:v>84818011</x:v>
      </x:c>
      <x:c t="n">
        <x:v>0.0540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1780.0000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ALKATRÉSZ</x:v>
      </x:c>
      <x:c t="str">
        <x:v>8590913909580</x:v>
      </x:c>
      <x:c t="str">
        <x:v>db        </x:v>
      </x:c>
      <x:c t="str">
        <x:v>73249000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230.0000</x:v>
      </x:c>
      <x:c t="str">
        <x:v/>
      </x:c>
    </x:row>
    <x:row>
      <x:c t="str">
        <x:v>AERPL</x:v>
      </x:c>
      <x:c t="str">
        <x:v>külső menetes perlátor, M24x1</x:v>
      </x:c>
      <x:c t="str">
        <x:v>ALKATRÉSZ</x:v>
      </x:c>
      <x:c t="str">
        <x:v>8590913875984</x:v>
      </x:c>
      <x:c t="str">
        <x:v>db        </x:v>
      </x:c>
      <x:c t="str">
        <x:v>73249000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AERWS</x:v>
      </x:c>
      <x:c t="str">
        <x:v>Tartalék perlátor, külső menet M24x1, műanyag </x:v>
      </x:c>
      <x:c t="str">
        <x:v>ALKATRÉSZ</x:v>
      </x:c>
      <x:c t="str">
        <x:v>8590913919985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ALKATRÉSZ</x:v>
      </x:c>
      <x:c t="str">
        <x:v>8590913919978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ALKATRÉSZ</x:v>
      </x:c>
      <x:c t="str">
        <x:v>8590913932304</x:v>
      </x:c>
      <x:c t="str">
        <x:v>db        </x:v>
      </x:c>
      <x:c t="str">
        <x:v>73249000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falbasüllyesztett csaptelep, 2-irányú,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falbasüllyesztett csaptelep, 2-irányú,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falbasüllyesztett csaptelep, 2-irányú,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124000.0000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90x90cm,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90x90cm,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öntöttmárványmosdó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/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/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/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/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/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AK102</x:v>
      </x:c>
      <x:c t="str">
        <x:v>AQUALINE ANTIK kerámiamosdó, 60x48,5cm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fogantyúval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10000.0000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358000.0000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polírozott alumínium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69000.0000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89000.0000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/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/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/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/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wenge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fekete,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fekete,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fekete,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303000.0000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transzparent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460000.0000</x:v>
      </x:c>
      <x:c t="str">
        <x:v/>
      </x:c>
    </x:row>
    <x:row>
      <x:c t="str">
        <x:v>ALS1216</x:v>
      </x:c>
      <x:c t="str">
        <x:v>POLYSAN ARCHITEX LINE edzett transzparent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599000.0000</x:v>
      </x:c>
      <x:c t="str">
        <x:v/>
      </x:c>
    </x:row>
    <x:row>
      <x:c t="str">
        <x:v>ALS7010</x:v>
      </x:c>
      <x:c t="str">
        <x:v>POLYSAN ARCHITEX LINE edzett transzparent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395000.0000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7000.0000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 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158000.0000</x:v>
      </x:c>
      <x:c t="str">
        <x:v/>
      </x:c>
    </x:row>
    <x:row>
      <x:c t="str">
        <x:v>AN320</x:v>
      </x:c>
      <x:c t="str">
        <x:v>CREAVIT ANTIK fali WC, 36x53cm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134000.0000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75000.0000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140000.0000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100x140cm, 5mm BRICK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87000.0000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90x140cm,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90x140cm, transzparent üveg, fekete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3.7230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3.1660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/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60x140cm,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47000.0000</x:v>
      </x:c>
      <x:c t="str">
        <x:v/>
      </x:c>
    </x:row>
    <x:row>
      <x:c t="str">
        <x:v>AQ6014B</x:v>
      </x:c>
      <x:c t="str">
        <x:v>AQUALINE VILMA kádparaván, 60x140cm, transzparent üveg, fekete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60x140cm,  6mm BRICK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60x140cm,  6mm BRICK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/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/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2.4650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4.4000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115000.0000</x:v>
      </x:c>
      <x:c t="str">
        <x:v/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4.4550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36900.0000</x:v>
      </x:c>
      <x:c t="str">
        <x:v/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2800.0000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/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/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41,5x12,5x28,5cm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32000.0000</x:v>
      </x:c>
      <x:c t="str">
        <x:v/>
      </x:c>
    </x:row>
    <x:row>
      <x:c t="str">
        <x:v>AR265B</x:v>
      </x:c>
      <x:c t="str">
        <x:v>SMALL NERISSA kerámiamosdó, 41,5x12,5x28,5cm,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52000.0000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 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AR409</x:v>
      </x:c>
      <x:c t="str">
        <x:v>SMALL CREST R beton 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AR410</x:v>
      </x:c>
      <x:c t="str">
        <x:v>SMALL CREST beton 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AR413</x:v>
      </x:c>
      <x:c t="str">
        <x:v>SMALL CREST beton 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AR419</x:v>
      </x:c>
      <x:c t="str">
        <x:v>LIRO kerámiamosdó, pultra szerelhető, túlfolyó nélkül, 48,5x14,5x39,5cm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AR420</x:v>
      </x:c>
      <x:c t="str">
        <x:v>MORO kerámiamosdó, pultra szerelhető, túlfolyó nélkül, 41x14,5x41cm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38,5x14x38,5cm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51,5x14,5x39cm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40x13,5cm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40x13,5cm,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 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95000.0000</x:v>
      </x:c>
      <x:c t="str">
        <x:v/>
      </x:c>
    </x:row>
    <x:row>
      <x:c t="str">
        <x:v>AR437</x:v>
      </x:c>
      <x:c t="str">
        <x:v>TURF beton 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100000.0000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38,5x14x38,5cm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61,5x14x42cm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 mosdó lefolyóval, 57x37cm,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 mosdó lefolyóval, 57x37cm,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 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AR467</x:v>
      </x:c>
      <x:c t="str">
        <x:v>QUADRADO beton 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AR468</x:v>
      </x:c>
      <x:c t="str">
        <x:v>QUADRADO beton 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AR469</x:v>
      </x:c>
      <x:c t="str">
        <x:v>QUADRADO beton 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AR473</x:v>
      </x:c>
      <x:c t="str">
        <x:v>QUADRADO beton 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AR475</x:v>
      </x:c>
      <x:c t="str">
        <x:v>QUADRADO beton 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AR483</x:v>
      </x:c>
      <x:c t="str">
        <x:v>MARIANA pultra szerelhető kerámiamosdó, túlfolyó nélkül, 57x14,5x41cm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60x34m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AR491</x:v>
      </x:c>
      <x:c t="str">
        <x:v>LUGANO pultra szerelhető kerámiamosdó, túlfolyó nélkül, 41x11,5cm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43x28,5x15cm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43x28,5x15cm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10800.0000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variáció, öntöttmárvány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>újdonság: 2024.04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>újdonság: 2024.09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AT90451</x:v>
      </x:c>
      <x:c t="str">
        <x:v>SILFRA Tartalék kartus QK810 </x:v>
      </x:c>
      <x:c t="str">
        <x:v>ALKATRÉSZ</x:v>
      </x:c>
      <x:c t="str">
        <x:v>8019571266786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29000.0000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AT97651</x:v>
      </x:c>
      <x:c t="str">
        <x:v>SILFRA tartalék önelzáró szelep Q4232 és Q4230 </x:v>
      </x:c>
      <x:c t="str">
        <x:v>ALKATRÉSZ</x:v>
      </x:c>
      <x:c t="str">
        <x:v>8019571267363</x:v>
      </x:c>
      <x:c t="str">
        <x:v>db        </x:v>
      </x:c>
      <x:c t="str">
        <x:v>84818019</x:v>
      </x:c>
      <x:c t="n">
        <x:v>0.2690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69000.0000</x:v>
      </x:c>
      <x:c t="n">
        <x:v>74000.0000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79000.0000</x:v>
      </x:c>
      <x:c t="n">
        <x:v>84000.0000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97000.0000</x:v>
      </x:c>
      <x:c t="str">
        <x:v/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92000.0000</x:v>
      </x:c>
      <x:c t="str">
        <x:v/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>kifutott: 2024.03</x:v>
      </x:c>
    </x:row>
    <x:row>
      <x:c t="str">
        <x:v>AU101</x:v>
      </x:c>
      <x:c t="str">
        <x:v>AURUM mosdó klik-klak lefolyóval, 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AU301</x:v>
      </x:c>
      <x:c t="str">
        <x:v>AURUM mosdó klik-klak lefolyóval, 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AU401</x:v>
      </x:c>
      <x:c t="str">
        <x:v>AURUM mosdó klik-klak lefolyóval, 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23800.0000</x:v>
      </x:c>
      <x:c t="str">
        <x:v/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23500.0000</x:v>
      </x:c>
      <x:c t="str">
        <x:v/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93000.0000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100000.0000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/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114000.0000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/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49000.0000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38500.0000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45000.0000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49000.0000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45000.0000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35500.0000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36500.0000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41500.0000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/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364000.0000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435000.0000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falba süllyesztett 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/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/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73249000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357000.0000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87000.0000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328000.0000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411000.0000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452000.0000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521000.0000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156000.0000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falbaépíthető 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falbaépíthető 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falbaépíthető 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falbaépíthető csaptelep, 1 irányú,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falbaépíthető csaptelep, 1 irányú,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falbaépíthető csaptelep, 1 irányú,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falbaépíthető csaptelep, 2 irányú,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falbaépíthető csaptelep, 2 irányú,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falbaépíthető csaptelep, 2 irányú,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600x1600mm,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192000.0000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98000.0000</x:v>
      </x:c>
      <x:c t="str">
        <x:v/>
      </x:c>
    </x:row>
    <x:row>
      <x:c t="str">
        <x:v>BD301.410.00</x:v>
      </x:c>
      <x:c t="str">
        <x:v>CREAVIT DISABLE WC mozgássérülteknek tartállyal, ülőke nélkül, 49,5cm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131300.0000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85000.0000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BG0017S</x:v>
      </x:c>
      <x:c t="str">
        <x:v>SCHWAB öblítőmechanika tömítés </x:v>
      </x:c>
      <x:c t="str">
        <x:v>ALKATRÉSZ</x:v>
      </x:c>
      <x:c t="str">
        <x:v>8681282611331</x:v>
      </x:c>
      <x:c t="str">
        <x:v>db        </x:v>
      </x:c>
      <x:c t="str">
        <x:v>84818019</x:v>
      </x:c>
      <x:c t="n">
        <x:v>0.0150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BH7000</x:v>
      </x:c>
      <x:c t="str">
        <x:v>PUNC beton 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BH7001</x:v>
      </x:c>
      <x:c t="str">
        <x:v>PUNC beton 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58,5x14x39cm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59,5x17,5x3,9,5cm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17000.0000</x:v>
      </x:c>
      <x:c t="str">
        <x:v/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/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/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5000.0000</x:v>
      </x:c>
      <x:c t="str">
        <x:v>kifutott: 2024.03</x:v>
      </x:c>
    </x:row>
    <x:row>
      <x:c t="str">
        <x:v>BLF808</x:v>
      </x:c>
      <x:c t="str">
        <x:v>AQUALINE AGGA BLACK zuhanykabin, 80x80x185cm,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90x90x185cm,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80x80x185cm,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76000.0000</x:v>
      </x:c>
      <x:c t="str">
        <x:v>újdonság: 2024.09</x:v>
      </x:c>
    </x:row>
    <x:row>
      <x:c t="str">
        <x:v>BLS900</x:v>
      </x:c>
      <x:c t="str">
        <x:v>AQUALINE ARLETA BLACK íves zuhanykabin, 90x90x185cm,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/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94000.0000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/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104000.0000</x:v>
      </x:c>
      <x:c t="str">
        <x:v/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/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81000.0000</x:v>
      </x:c>
      <x:c t="str">
        <x:v/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/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/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51000.0000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9100.0000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/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11000.0000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39229000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74182000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BS-65</x:v>
      </x:c>
      <x:c t="str">
        <x:v>POLYSAN SPERA kádparaván, 650mm,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/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/>
      </x:c>
    </x:row>
    <x:row>
      <x:c t="str">
        <x:v>BSR-90</x:v>
      </x:c>
      <x:c t="str">
        <x:v>POLYSAN RUIZ kádparaván, 900mm,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/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>kifutott</x:v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>kifutott</x:v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>kifutott</x:v>
      </x:c>
    </x:row>
    <x:row>
      <x:c t="str">
        <x:v>BTP80</x:v>
      </x:c>
      <x:c t="str">
        <x:v>AQUALINE AMADEO oldalfal, 80cm, BRICK üveg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90cm, BRICK üveg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70x70cm, BRICK üveg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80x80cm, BRICK üveg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90x90cm, BRICK üveg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80x80x185cm, R55, fehér, BRICK üveg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BTR803</x:v>
      </x:c>
      <x:c t="str">
        <x:v>AQUALINE ARLEN íves zuhanykabin, 80x80X150cm, BRICK üveg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90x90X185cm, fehér, BRICK üveg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90x90x150cm, fehér profil, matt BRICK üveg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/>
      </x:c>
    </x:row>
    <x:row>
      <x:c t="str">
        <x:v>BTS110</x:v>
      </x:c>
      <x:c t="str">
        <x:v>AQUALINE AMADEO tolóajtó, 1100mm, BRICK üveg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100000.0000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>újdonság: 2024.08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160x70x39cm,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170x70x39cm,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/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6700.0000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61x42x14cm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59x41,5x14cm,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CB01</x:v>
      </x:c>
      <x:c t="str">
        <x:v>tartalék CURE BLACK fali profil </x:v>
      </x:c>
      <x:c t="str">
        <x:v>ALKATRÉSZ</x:v>
      </x:c>
      <x:c t="str">
        <x:v>8590913933547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19570.0000</x:v>
      </x:c>
      <x:c t="str">
        <x:v/>
      </x:c>
    </x:row>
    <x:row>
      <x:c t="str">
        <x:v>CB02</x:v>
      </x:c>
      <x:c t="str">
        <x:v>tartalék CURE BLACK merevítő fali egység </x:v>
      </x:c>
      <x:c t="str">
        <x:v>ALKATRÉSZ</x:v>
      </x:c>
      <x:c t="str">
        <x:v>8590913957208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CB03</x:v>
      </x:c>
      <x:c t="str">
        <x:v>tartalék CURE BLACK csavar takaró szett </x:v>
      </x:c>
      <x:c t="str">
        <x:v>ALKATRÉSZ</x:v>
      </x:c>
      <x:c t="str">
        <x:v>8590913957215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1940.0000</x:v>
      </x:c>
      <x:c t="str">
        <x:v/>
      </x:c>
    </x:row>
    <x:row>
      <x:c t="str">
        <x:v>CB100</x:v>
      </x:c>
      <x:c t="str">
        <x:v>GELCO CURE BLACK fix zuhanyfal, 1000mm, matt fekete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matt fekete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matt fekete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matt fekete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matt fekete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matt fekete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matt fekete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matt fekete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/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304000.0000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/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/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falba süllyesztett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CE43</x:v>
      </x:c>
      <x:c t="str">
        <x:v>CORNELI falba süllyesztett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/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/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679000.0000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1379000.0000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2269000.0000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CK035-FF</x:v>
      </x:c>
      <x:c t="str">
        <x:v>CREAVIT KID gyermek 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41000.0000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CK301.400.0F</x:v>
      </x:c>
      <x:c t="str">
        <x:v>CREAVIT KID gyermek kombi WC tartállyal, alsó kifolyású, színes mintával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CK310.11CB00E.00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CK311.400.0F</x:v>
      </x:c>
      <x:c t="str">
        <x:v>CREAVIT KID gyermek kombi WC tartállyal, hátsó kifolyású, színes mintával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CK400.00CB00E.00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44000.0000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CM042</x:v>
      </x:c>
      <x:c t="str">
        <x:v>CUBEMIX falbasüllyesztett csaptelep, 2-irányú,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CM042B</x:v>
      </x:c>
      <x:c t="str">
        <x:v>CUBEMIX falbasüllyesztett csaptelep, 2-irányú,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CM042GB</x:v>
      </x:c>
      <x:c t="str">
        <x:v>CUBEMIX falbasüllyesztett csaptelep, 2-irányú,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62000.0000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5000.0000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83000.0000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105000.0000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77000.0000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88000.0000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132000.0000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106000.0000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148000.0000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30720.0000</x:v>
      </x:c>
      <x:c t="str">
        <x:v/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37200.0000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35200.0000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CR003</x:v>
      </x:c>
      <x:c t="str">
        <x:v>Kartus GO38176 </x:v>
      </x:c>
      <x:c t="str">
        <x:v>ALKATRÉSZ</x:v>
      </x:c>
      <x:c t="str">
        <x:v>8024559513943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9000.0000</x:v>
      </x:c>
      <x:c t="str">
        <x:v/>
      </x:c>
    </x:row>
    <x:row>
      <x:c t="str">
        <x:v>CR005</x:v>
      </x:c>
      <x:c t="str">
        <x:v>Kartus UN45176 </x:v>
      </x:c>
      <x:c t="str">
        <x:v>ALKATRÉSZ</x:v>
      </x:c>
      <x:c t="str">
        <x:v>8024559513967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15000.0000</x:v>
      </x:c>
      <x:c t="str">
        <x:v/>
      </x:c>
    </x:row>
    <x:row>
      <x:c t="str">
        <x:v>CR010NC</x:v>
      </x:c>
      <x:c t="str">
        <x:v>Kartus CL, GO, IF, LO, MX </x:v>
      </x:c>
      <x:c t="str">
        <x:v>ALKATRÉSZ</x:v>
      </x:c>
      <x:c t="str">
        <x:v>8024559632439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12150.0000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CR041</x:v>
      </x:c>
      <x:c t="str">
        <x:v>tartalék kartus CR041-höz </x:v>
      </x:c>
      <x:c t="str">
        <x:v>ALKATRÉSZ</x:v>
      </x:c>
      <x:c t="str">
        <x:v>8024559653175</x:v>
      </x:c>
      <x:c t="str">
        <x:v>db        </x:v>
      </x:c>
      <x:c t="str">
        <x:v>84819000</x:v>
      </x:c>
      <x:c t="n">
        <x:v>0.1400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19000.0000</x:v>
      </x:c>
      <x:c t="str">
        <x:v/>
      </x:c>
    </x:row>
    <x:row>
      <x:c t="str">
        <x:v>CR042</x:v>
      </x:c>
      <x:c t="str">
        <x:v>tartalék kartus CR042-höz </x:v>
      </x:c>
      <x:c t="str">
        <x:v>ALKATRÉSZ</x:v>
      </x:c>
      <x:c t="str">
        <x:v>8024559653199</x:v>
      </x:c>
      <x:c t="str">
        <x:v>db        </x:v>
      </x:c>
      <x:c t="str">
        <x:v>84819000</x:v>
      </x:c>
      <x:c t="n">
        <x:v>0.1400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23000.0000</x:v>
      </x:c>
      <x:c t="str">
        <x:v/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/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CR-101C</x:v>
      </x:c>
      <x:c t="str">
        <x:v>Termosztatikus kartus </x:v>
      </x:c>
      <x:c t="str">
        <x:v>ALKATRÉSZ</x:v>
      </x:c>
      <x:c t="str">
        <x:v>8024559512748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30000.0000</x:v>
      </x:c>
      <x:c t="str">
        <x:v/>
      </x:c>
    </x:row>
    <x:row>
      <x:c t="str">
        <x:v>CR10780Q</x:v>
      </x:c>
      <x:c t="str">
        <x:v>Tartalék kartus, átmérő 35 mm QM12751 és QM18051-hez</x:v>
      </x:c>
      <x:c t="str">
        <x:v>ALKATRÉSZ</x:v>
      </x:c>
      <x:c t="str">
        <x:v>8590913992780</x:v>
      </x:c>
      <x:c t="str">
        <x:v>db        </x:v>
      </x:c>
      <x:c t="str">
        <x:v>84819000</x:v>
      </x:c>
      <x:c t="n">
        <x:v>0.0620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CR-107C</x:v>
      </x:c>
      <x:c t="str">
        <x:v>Kartus UNA45163 </x:v>
      </x:c>
      <x:c t="str">
        <x:v>ALKATRÉSZ</x:v>
      </x:c>
      <x:c t="str">
        <x:v>8024559512847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CR-113C</x:v>
      </x:c>
      <x:c t="str">
        <x:v>Termosztatikus kartus Mola zuhanypanelhez</x:v>
      </x:c>
      <x:c t="str">
        <x:v>ALKATRÉSZ</x:v>
      </x:c>
      <x:c t="str">
        <x:v>8024559513158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27000.0000</x:v>
      </x:c>
      <x:c t="str">
        <x:v/>
      </x:c>
    </x:row>
    <x:row>
      <x:c t="str">
        <x:v>CR118</x:v>
      </x:c>
      <x:c t="str">
        <x:v>ALPI tartalék kartus, GL62169, UN45169, IF44169 termékekhez</x:v>
      </x:c>
      <x:c t="str">
        <x:v>ALKATRÉSZ</x:v>
      </x:c>
      <x:c t="str">
        <x:v>8024559608496</x:v>
      </x:c>
      <x:c t="str">
        <x:v>db        </x:v>
      </x:c>
      <x:c t="str">
        <x:v>84819000</x:v>
      </x:c>
      <x:c t="n">
        <x:v>0.1410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25000.0000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CR-150C</x:v>
      </x:c>
      <x:c t="str">
        <x:v>Tartalék kartus JOY, Glam, City, Serene szériákhoz</x:v>
      </x:c>
      <x:c t="str">
        <x:v>ALKATRÉSZ</x:v>
      </x:c>
      <x:c t="str">
        <x:v>8024559634532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26000.0000</x:v>
      </x:c>
      <x:c t="str">
        <x:v/>
      </x:c>
    </x:row>
    <x:row>
      <x:c t="str">
        <x:v>CR-206C</x:v>
      </x:c>
      <x:c t="str">
        <x:v>csere termosztatikus kartus CR-206C </x:v>
      </x:c>
      <x:c t="str">
        <x:v>ALKATRÉSZ</x:v>
      </x:c>
      <x:c t="str">
        <x:v>8024559642988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CR-214C</x:v>
      </x:c>
      <x:c t="str">
        <x:v>csere termosztatikus kartus CR-214C </x:v>
      </x:c>
      <x:c t="str">
        <x:v>ALKATRÉSZ</x:v>
      </x:c>
      <x:c t="str">
        <x:v>8024559636000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26000.0000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122000.0000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/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CRO31</x:v>
      </x:c>
      <x:c t="str">
        <x:v>REITANO 990E Zuhanyoszlohoz váltó </x:v>
      </x:c>
      <x:c t="str">
        <x:v>ALKATRÉSZ</x:v>
      </x:c>
      <x:c t="str">
        <x:v>8590913916830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14600.0000</x:v>
      </x:c>
      <x:c t="str">
        <x:v/>
      </x:c>
    </x:row>
    <x:row>
      <x:c t="str">
        <x:v>CRO36</x:v>
      </x:c>
      <x:c t="str">
        <x:v>REITANO Antea zuhanyváltó, bronz</x:v>
      </x:c>
      <x:c t="str">
        <x:v>ALKATRÉSZ</x:v>
      </x:c>
      <x:c t="str">
        <x:v>8590913916847</x:v>
      </x:c>
      <x:c t="str">
        <x:v>db        </x:v>
      </x:c>
      <x:c t="str">
        <x:v>74182000</x:v>
      </x:c>
      <x:c t="n">
        <x:v>0.2300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22000.0000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újdonság: 2024.09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76000.0000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/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2750.0000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4400.0000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/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/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/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4500.0000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6600.0000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5800.0000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20000.0000</x:v>
      </x:c>
      <x:c t="str">
        <x:v>kifutott: 2024.03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36000.0000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40x40cm, fehér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D-07.091.660.05</x:v>
      </x:c>
      <x:c t="str">
        <x:v>bútor akasztó zsanér </x:v>
      </x:c>
      <x:c t="str">
        <x:v>ALKATRÉSZ</x:v>
      </x:c>
      <x:c t="str">
        <x:v>8590913907869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17200.0000</x:v>
      </x:c>
      <x:c t="str">
        <x:v/>
      </x:c>
    </x:row>
    <x:row>
      <x:c t="str">
        <x:v>D522</x:v>
      </x:c>
      <x:c t="str">
        <x:v>Tartalék váltó 1102-85 és 5585T csaptelephez</x:v>
      </x:c>
      <x:c t="str">
        <x:v>ALKATRÉSZ</x:v>
      </x:c>
      <x:c t="str">
        <x:v>8590913842498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D523</x:v>
      </x:c>
      <x:c t="str">
        <x:v>Tartalék váltó 1102-92 és 5592T csaptelephez</x:v>
      </x:c>
      <x:c t="str">
        <x:v>ALKATRÉSZ</x:v>
      </x:c>
      <x:c t="str">
        <x:v>8590913842504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falba süllyesztett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falba süllyesztett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/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84818011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/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188000.0000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 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 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 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 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 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 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 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DEV181</x:v>
      </x:c>
      <x:c t="str">
        <x:v>Tartalék váltó kapcsoló MA139 csaptelephez </x:v>
      </x:c>
      <x:c t="str">
        <x:v>ALKATRÉSZ</x:v>
      </x:c>
      <x:c t="str">
        <x:v>8590913945083</x:v>
      </x:c>
      <x:c t="str">
        <x:v>db        </x:v>
      </x:c>
      <x:c t="str">
        <x:v>84819000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13500.0000</x:v>
      </x:c>
      <x:c t="str">
        <x:v/>
      </x:c>
    </x:row>
    <x:row>
      <x:c t="str">
        <x:v>DEVIN101</x:v>
      </x:c>
      <x:c t="str">
        <x:v>REITANO ANTEA falba süllyesztett 2-irányú váltó, króm</x:v>
      </x:c>
      <x:c t="str">
        <x:v>SAPHO</x:v>
      </x:c>
      <x:c t="str">
        <x:v>8590913860010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falba süllyesztett 2-irányú váltó, króm/arany</x:v>
      </x:c>
      <x:c t="str">
        <x:v>SAPHO</x:v>
      </x:c>
      <x:c t="str">
        <x:v>8590913860027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falba süllyesztett 2-irányú váltó, arany</x:v>
      </x:c>
      <x:c t="str">
        <x:v>SAPHO</x:v>
      </x:c>
      <x:c t="str">
        <x:v>8590913860034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falba süllyesztett 2-irányú váltó, bronz</x:v>
      </x:c>
      <x:c t="str">
        <x:v>SAPHO</x:v>
      </x:c>
      <x:c t="str">
        <x:v>8590913860041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falba süllyesztett 2-irányú váltó, rózsa arany</x:v>
      </x:c>
      <x:c t="str">
        <x:v>SAPHO</x:v>
      </x:c>
      <x:c t="str">
        <x:v>8590913860058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falba süllyesztett 2-irányú váltó, nikkel</x:v>
      </x:c>
      <x:c t="str">
        <x:v>SAPHO</x:v>
      </x:c>
      <x:c t="str">
        <x:v>8590913861666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Falbaépíthető váltó, króm </x:v>
      </x:c>
      <x:c t="str">
        <x:v>SAPHO</x:v>
      </x:c>
      <x:c t="str">
        <x:v>8024587002617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Falbaépíthető váltó, króm/arany</x:v>
      </x:c>
      <x:c t="str">
        <x:v>SAPHO</x:v>
      </x:c>
      <x:c t="str">
        <x:v>8024587002624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Falbaépíthető váltó, bronz </x:v>
      </x:c>
      <x:c t="str">
        <x:v>SAPHO</x:v>
      </x:c>
      <x:c t="str">
        <x:v>8024587002631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falba süllyesztett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DEVIN5</x:v>
      </x:c>
      <x:c t="str">
        <x:v>REITANO AXIA falba süllyesztett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164000.0000</x:v>
      </x:c>
      <x:c t="str">
        <x:v/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29400.0000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31500.0000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33500.0000</x:v>
      </x:c>
      <x:c t="str">
        <x:v/>
      </x:c>
    </x:row>
    <x:row>
      <x:c t="str">
        <x:v>DH841</x:v>
      </x:c>
      <x:c t="str">
        <x:v>AQUALINE DAPHNE falbasüllyesztett zuhanycsaptelep, 1-irányú,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38200.0000</x:v>
      </x:c>
      <x:c t="str">
        <x:v/>
      </x:c>
    </x:row>
    <x:row>
      <x:c t="str">
        <x:v>DH942</x:v>
      </x:c>
      <x:c t="str">
        <x:v>AQUALINE DAPHNE falbasüllyesztett zuhanycsaptelep, 2-irányú,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90x90cm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/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/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/>
      </x:c>
    </x:row>
    <x:row>
      <x:c t="str">
        <x:v>DL5015</x:v>
      </x:c>
      <x:c t="str">
        <x:v>POLYSAN LUCIS LINE íves zuhanykabin, 1200x900mm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falba süllyesztett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falba süllyesztett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2400.0000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falba süllyesztett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falba süllyesztett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falba süllyesztett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330000.0000</x:v>
      </x:c>
      <x:c t="str">
        <x:v/>
      </x:c>
    </x:row>
    <x:row>
      <x:c t="str">
        <x:v>DM493</x:v>
      </x:c>
      <x:c t="str">
        <x:v>DIMY falba süllyesztett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falba süllyesztett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109000.0000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/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/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/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17200.0000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23800.0000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23800.0000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13600.0000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19400.0000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DRLINER</x:v>
      </x:c>
      <x:c t="str">
        <x:v>tartalék műanyag tartály DR120-hoz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 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 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 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 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 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 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 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 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12500.0000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163000.0000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197000.0000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125000.0000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121000.0000</x:v>
      </x:c>
      <x:c t="str">
        <x:v/>
      </x:c>
    </x:row>
    <x:row>
      <x:c t="str">
        <x:v>DU-1703-322</x:v>
      </x:c>
      <x:c t="str">
        <x:v>Tartalék Soft Close mechanika 1703-322 </x:v>
      </x:c>
      <x:c t="str">
        <x:v>ALKATRÉSZ</x:v>
      </x:c>
      <x:c t="str">
        <x:v>8590913979828</x:v>
      </x:c>
      <x:c t="str">
        <x:v>db        </x:v>
      </x:c>
      <x:c t="str">
        <x:v>39269097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2630.0000</x:v>
      </x:c>
      <x:c t="str">
        <x:v/>
      </x:c>
    </x:row>
    <x:row>
      <x:c t="str">
        <x:v>DU-1703-356</x:v>
      </x:c>
      <x:c t="str">
        <x:v>Tartalék Soft Close mechanika 1703-356 </x:v>
      </x:c>
      <x:c t="str">
        <x:v>ALKATRÉSZ</x:v>
      </x:c>
      <x:c t="str">
        <x:v>8590913956690</x:v>
      </x:c>
      <x:c t="str">
        <x:v>db        </x:v>
      </x:c>
      <x:c t="str">
        <x:v>39269097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DU-1703-504</x:v>
      </x:c>
      <x:c t="str">
        <x:v>Tartalék Soft Close mechanika 1703-504 </x:v>
      </x:c>
      <x:c t="str">
        <x:v>ALKATRÉSZ</x:v>
      </x:c>
      <x:c t="str">
        <x:v>8590913979811</x:v>
      </x:c>
      <x:c t="str">
        <x:v>db        </x:v>
      </x:c>
      <x:c t="str">
        <x:v>39269097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2630.0000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/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>kifutott: 2024.03</x:v>
      </x:c>
    </x:row>
    <x:row>
      <x:c t="str">
        <x:v>E1015</x:v>
      </x:c>
      <x:c t="str">
        <x:v>AQUALINE TIBERA R szabadonálló kád, 170x80cm,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/>
      </x:c>
    </x:row>
    <x:row>
      <x:c t="str">
        <x:v>E1046</x:v>
      </x:c>
      <x:c t="str">
        <x:v>AQUALINE TIBERA L szabadonálló kád, 150x75cm,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/>
      </x:c>
    </x:row>
    <x:row>
      <x:c t="str">
        <x:v>E1055</x:v>
      </x:c>
      <x:c t="str">
        <x:v>AQUALINE TIBERA R szabadonálló kád, 140x75cm,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140x75cm,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408000.0000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422000.0000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150x80cm,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371000.0000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180x80cm,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392000.0000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394000.0000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/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13700.0000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/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168000.0000</x:v>
      </x:c>
      <x:c t="str">
        <x:v/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219000.0000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/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/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/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EB430</x:v>
      </x:c>
      <x:c t="str">
        <x:v>ELMIS elektromos radiátor, 400x800mm,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EB480</x:v>
      </x:c>
      <x:c t="str">
        <x:v>AQUALINE ELVIS elektromos radiátor, 50W, 480x330x45mm,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500x470mm, 50W,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EB510</x:v>
      </x:c>
      <x:c t="str">
        <x:v>ELZOR elektromos radiátor, 500x470mm, 50W,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EB520</x:v>
      </x:c>
      <x:c t="str">
        <x:v>ELCOR elektromos törölközőszárító radiátor, 480x520x50mm, 85W,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EB530</x:v>
      </x:c>
      <x:c t="str">
        <x:v>ELCOR elektromos törölközőszárító radiátor, 480x520x50mm, 85W,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/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/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/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/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/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/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/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/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/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EKU-0023</x:v>
      </x:c>
      <x:c t="str">
        <x:v>CREAVIT Tartalék műanyag betét WC-ülőkéhez (KC0303) (bal+jobb) </x:v>
      </x:c>
      <x:c t="str">
        <x:v>ALKATRÉSZ</x:v>
      </x:c>
      <x:c t="str">
        <x:v>8590913931611</x:v>
      </x:c>
      <x:c t="str">
        <x:v>db        </x:v>
      </x:c>
      <x:c t="str">
        <x:v>39269097</x:v>
      </x:c>
      <x:c t="n">
        <x:v>0.0060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/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/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170000.0000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130000.0000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/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95000.0000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105000.0000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98000.0000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108000.0000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101000.0000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104000.0000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124000.0000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115000.0000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127000.0000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87000.0000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93000.0000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102000.0000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102000.0000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112000.0000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132000.0000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130000.0000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113000.0000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117000.0000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129000.0000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125000.0000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138000.0000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178000.0000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132000.0000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145000.0000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139000.0000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153000.0000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147000.0000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153000.0000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168000.0000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135000.0000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149000.0000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140000.0000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154000.0000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49000.0000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54000.0000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54000.0000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61000.0000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60000.0000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165000.0000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156000.0000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149000.0000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130000.0000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143000.0000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151000.0000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12800.0000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740000.0000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759000.0000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778000.0000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788000.0000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816000.0000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124000.0000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>kifutott: 2024.03</x:v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9000.0000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82000.0000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150x1500mm, 30W, matt fekete</x:v>
      </x:c>
      <x:c t="str">
        <x:v>SAPHO</x:v>
      </x:c>
      <x:c t="str">
        <x:v>8590913924101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150x1500mm, 30W, inox</x:v>
      </x:c>
      <x:c t="str">
        <x:v>SAPHO</x:v>
      </x:c>
      <x:c t="str">
        <x:v>8590913924040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 mm, 75 W, matt fekete</x:v>
      </x:c>
      <x:c t="str">
        <x:v>SAPHO</x:v>
      </x:c>
      <x:c t="str">
        <x:v>8590913924118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ER230BV</x:v>
      </x:c>
      <x:c t="str">
        <x:v>REDONDO Elektromos törölköző szárító radiátor, 630x1160 mm, 130 W, fekete</x:v>
      </x:c>
      <x:c t="str">
        <x:v>SAPHO</x:v>
      </x:c>
      <x:c t="str">
        <x:v>8590913924125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2024.03</x:v>
      </x:c>
    </x:row>
    <x:row>
      <x:c t="str">
        <x:v>ER250V</x:v>
      </x:c>
      <x:c t="str">
        <x:v>REDONDO elektromos törölköző szárító radiátor, 600x1500mm, 130 W, polírozott inox</x:v>
      </x:c>
      <x:c t="str">
        <x:v>SAPHO</x:v>
      </x:c>
      <x:c t="str">
        <x:v>8590913924064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85162950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85162950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149000.0000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85162950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189000.0000</x:v>
      </x:c>
      <x:c t="str">
        <x:v/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/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/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transzparent üveg, 1000x2100mm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transzparent üveg, 1100x2100mm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transzparent üveg, 1200x2100mm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transzparent üveg, 1300x2100mm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transzparent üveg, 1400x2100mm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transzparent üveg, 1500x2100mm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ES1070</x:v>
      </x:c>
      <x:c t="str">
        <x:v>POLYSAN ESCA Walk-in zuhanyfal, transzparent üveg, 700x2100mm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transzparent üveg, 800x2100mm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transzparent üveg, 900x2100mm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matt üveg, 1000x2100mm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matt üveg, 1100x2100mm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matt üveg, 1200x2100mm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matt üveg, 1300x2100mm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matt üveg, 1400x2100mm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matt üveg, 1500x2100mm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matt üveg, 700x2100mm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matt üveg, 800x2100mm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matt üveg, 900x2100mm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füst üveg, 1000x2100mm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füst üveg, 1100x2100mm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füst üveg, 1200x2100mm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füst üveg, 1300x2100mm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füst üveg, 1400x2100mm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füst üveg, 1500x2100mm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füst üveg, 700x2100mm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füst üveg, 800x2100mm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füst üveg, 900x2100mm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flutes üveg, 1000x2100mm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flutes üveg, 1100x2100mm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flutes üveg, 1200x2100mm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flutes üveg, 1300x2100mm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flutes üveg, 1400x2100mm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flutes üveg, 1500x2100mm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flutes üveg, 700x2100mm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flutes üveg, 800x2100mm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flutes üveg, 900x2100mm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ES1510</x:v>
      </x:c>
      <x:c t="str">
        <x:v>POLYSAN ESCA Walk-in zuhanyfal, barna üveg, 1000x2100mm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barna üveg, 1100x2100mm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barna üveg, 1200x2100mm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barna üveg, 1300x2100mm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barna üveg, 1400x2100mm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barna üveg, 1500x2100mm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barna üveg, 700x2100mm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barna üveg, 800x2100mm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barna üveg, 900x2100mm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31000.0000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34000.0000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4200.0000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162000.0000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217000.0000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58000.0000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136000.0000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78000.0000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221000.0000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207000.0000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236000.0000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132000.0000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246000.0000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167000.0000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100000.0000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96000.0000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108000.0000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20000.0000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106000.0000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83000.0000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90000.0000</x:v>
      </x:c>
      <x:c t="str">
        <x:v/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660.0000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3650.0000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>újdonság: 2024.07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/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64000.0000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falbasüllyesztett zuhanycsaptelep, 1-irányú,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falbasüllyesztett zuhanycsaptelep, 2-irányú,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FC960-01</x:v>
      </x:c>
      <x:c t="str">
        <x:v>Přepínač pro sprchový sloup (FC960) </x:v>
      </x:c>
      <x:c t="str">
        <x:v>ALKATRÉSZ</x:v>
      </x:c>
      <x:c t="str">
        <x:v>8590913904219</x:v>
      </x:c>
      <x:c t="str">
        <x:v>db        </x:v>
      </x:c>
      <x:c t="str">
        <x:v>73249000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27600.0000</x:v>
      </x:c>
      <x:c t="str">
        <x:v/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394000.0000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/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369000.0000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394000.0000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FL1010L</x:v>
      </x:c>
      <x:c t="str">
        <x:v>POLYSAN FORTIS LINE zuhanyajtó, oldalfalhoz, balos, 1000mm,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FL1011R</x:v>
      </x:c>
      <x:c t="str">
        <x:v>POLYSAN FORTIS LINE zuhanyajtó, oldalfalhoz, jobbos, 1100mm,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FL1012L</x:v>
      </x:c>
      <x:c t="str">
        <x:v>POLYSAN FORTIS LINE zuhanyajtó, oldalfalhoz, balos, 1200mm,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FL1080L</x:v>
      </x:c>
      <x:c t="str">
        <x:v>POLYSAN FORTIS LINE zuhanyajtó, oldalfalhoz, balos, 800mm,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/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/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/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/>
      </x:c>
    </x:row>
    <x:row>
      <x:c t="str">
        <x:v>FL1115L</x:v>
      </x:c>
      <x:c t="str">
        <x:v>POLYSAN FORTIS LINE zuhanyajtó, oldalfalhoz, balos, 1500mm,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/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/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/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/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/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FL1610R</x:v>
      </x:c>
      <x:c t="str">
        <x:v>POLYSAN FORTIS EDGE nyílóajtó fix résszel, jobbos, 900mm,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111000.0000</x:v>
      </x:c>
      <x:c t="n">
        <x:v>131000.0000</x:v>
      </x:c>
      <x:c t="str">
        <x:v/>
      </x:c>
    </x:row>
    <x:row>
      <x:c t="str">
        <x:v>FL3511</x:v>
      </x:c>
      <x:c t="str">
        <x:v>POLYSAN FORTIS LINE oldalfal, 1100mm,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142000.0000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125000.0000</x:v>
      </x:c>
      <x:c t="n">
        <x:v>152000.0000</x:v>
      </x:c>
      <x:c t="str">
        <x:v/>
      </x:c>
    </x:row>
    <x:row>
      <x:c t="str">
        <x:v>FL3522</x:v>
      </x:c>
      <x:c t="str">
        <x:v>POLYSAN FORTIS EDGE oldalfal, 1000 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134000.0000</x:v>
      </x:c>
      <x:c t="str">
        <x:v/>
      </x:c>
    </x:row>
    <x:row>
      <x:c t="str">
        <x:v>FL3580</x:v>
      </x:c>
      <x:c t="str">
        <x:v>POLYSAN FORTIS LINE oldalfal, 800mm,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96000.0000</x:v>
      </x:c>
      <x:c t="n">
        <x:v>111000.0000</x:v>
      </x:c>
      <x:c t="str">
        <x:v/>
      </x:c>
    </x:row>
    <x:row>
      <x:c t="str">
        <x:v>FL3582</x:v>
      </x:c>
      <x:c t="str">
        <x:v>POLYSAN FORTIS EDGE oldalfal, 800 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FL3590</x:v>
      </x:c>
      <x:c t="str">
        <x:v>POLYSAN FORTIS LINE oldalfal, 900mm,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106000.0000</x:v>
      </x:c>
      <x:c t="n">
        <x:v>126000.0000</x:v>
      </x:c>
      <x:c t="str">
        <x:v/>
      </x:c>
    </x:row>
    <x:row>
      <x:c t="str">
        <x:v>FL3592</x:v>
      </x:c>
      <x:c t="str">
        <x:v>POLYSAN FORTIS EDGE oldalfal, 900 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/>
      </x:c>
    </x:row>
    <x:row>
      <x:c t="str">
        <x:v>FL5090R</x:v>
      </x:c>
      <x:c t="str">
        <x:v>POLYSAN FORTIS LINE íves zuhanykabin, jobbos, 100x90cm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/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/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/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/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/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/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/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ALKATRÉSZ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kifutott: 2024.03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3500.0000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>újdonság: 2024.09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FR583B</x:v>
      </x:c>
      <x:c t="str">
        <x:v>Tartalék zuhanyfej FLAWO konyhai csaptelephez, matt fekete </x:v>
      </x:c>
      <x:c t="str">
        <x:v>ALKATRÉSZ</x:v>
      </x:c>
      <x:c t="str">
        <x:v>8590913929052</x:v>
      </x:c>
      <x:c t="str">
        <x:v>db        </x:v>
      </x:c>
      <x:c t="str">
        <x:v>84818019</x:v>
      </x:c>
      <x:c t="n">
        <x:v>0.0970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FR678GB-01</x:v>
      </x:c>
      <x:c t="str">
        <x:v>Tartalék nyitókar FLAWO csaptelephez, matt arany </x:v>
      </x:c>
      <x:c t="str">
        <x:v>ALKATRÉSZ</x:v>
      </x:c>
      <x:c t="str">
        <x:v>8590913932380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1400.0000</x:v>
      </x:c>
      <x:c t="str">
        <x:v/>
      </x:c>
    </x:row>
    <x:row>
      <x:c t="str">
        <x:v>FS1062</x:v>
      </x:c>
      <x:c t="str">
        <x:v>POLYSAN FISA kádparaván üveg, 600x1500mm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24000.0000</x:v>
      </x:c>
      <x:c t="str">
        <x:v>újdonság: 2024.07</x:v>
      </x:c>
    </x:row>
    <x:row>
      <x:c t="str">
        <x:v>FS1072</x:v>
      </x:c>
      <x:c t="str">
        <x:v>POLYSAN FISA kádparaván üveg, 700x1500mm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26500.0000</x:v>
      </x:c>
      <x:c t="str">
        <x:v>újdonság: 2024.07</x:v>
      </x:c>
    </x:row>
    <x:row>
      <x:c t="str">
        <x:v>FS1082</x:v>
      </x:c>
      <x:c t="str">
        <x:v>POLYSAN FISA kádparaván üveg, 800x1500mm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29000.0000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26000.0000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89000.0000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falbaépíthető 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falbaépíthető 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falbaépíthető 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falbaépíthető csaptelep, 1 irányú,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falbaépíthető csaptelep, 1 irányú,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falbaépíthető csaptelep, 1 irányú,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falbaépíthető csaptelep, 2 irányú,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falbaépíthető csaptelep, 2 irányú,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falbaépíthető csaptelep, 2 irányú,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falbaépíthető 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falbaépíthető 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falbaépíthető 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70099100</x:v>
      </x:c>
      <x:c t="n">
        <x:v>12.1500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184000.0000</x:v>
      </x:c>
      <x:c t="str">
        <x:v/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70099100</x:v>
      </x:c>
      <x:c t="n">
        <x:v>14.9000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30500.0000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35000.0000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98000.0000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7400.0000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100-122x185cm,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64000.0000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150x150x48cm,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150x90x38cm,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150x90x38cm,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70000.0000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73000.0000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2024.09</x:v>
      </x:c>
    </x:row>
    <x:row>
      <x:c t="str">
        <x:v>G2610</x:v>
      </x:c>
      <x:c t="str">
        <x:v>AQUALINE METUJE kád, láb nélkül, balos, 160x100x47cm,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160x100x47cm,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160x105x47cm,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160x105x47cm,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150x105x45cm,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/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5300.0000</x:v>
      </x:c>
      <x:c t="n">
        <x:v>7200.0000</x:v>
      </x:c>
      <x:c t="str">
        <x:v/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73249000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/>
      </x:c>
    </x:row>
    <x:row>
      <x:c t="str">
        <x:v>GC321</x:v>
      </x:c>
      <x:c t="str">
        <x:v>CREAVIT GLANC fali rimless WC, 37x51,5cm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94000.0000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192000.0000</x:v>
      </x:c>
      <x:c t="str">
        <x:v/>
      </x:c>
    </x:row>
    <x:row>
      <x:c t="str">
        <x:v>GD4210B</x:v>
      </x:c>
      <x:c t="str">
        <x:v>GELCO DRAGON tolóajtó, 1000mm, matt fekete/transzparent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196000.0000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201000.0000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GD4280B</x:v>
      </x:c>
      <x:c t="str">
        <x:v>GELCO DRAGON tolóajtó, 800mm, matt fekete/transzparent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187000.0000</x:v>
      </x:c>
      <x:c t="str">
        <x:v/>
      </x:c>
    </x:row>
    <x:row>
      <x:c t="str">
        <x:v>GD4290B</x:v>
      </x:c>
      <x:c t="str">
        <x:v>GELCO DRAGON tolóajtó, 900mm, matt fekete/transzparent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/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/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102000.0000</x:v>
      </x:c>
      <x:c t="str">
        <x:v/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/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/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/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/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/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/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/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/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250000.0000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/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/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/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249000.0000</x:v>
      </x:c>
      <x:c t="str">
        <x:v/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264000.0000</x:v>
      </x:c>
      <x:c t="str">
        <x:v/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/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141000.0000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109000.0000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162000.0000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177000.0000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193000.0000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163000.0000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178000.0000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186000.0000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196000.0000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133000.0000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128000.0000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GN1165</x:v>
      </x:c>
      <x:c t="str">
        <x:v>GELCO LORO kádparaván, 650mm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/>
      </x:c>
    </x:row>
    <x:row>
      <x:c t="str">
        <x:v>GN1175</x:v>
      </x:c>
      <x:c t="str">
        <x:v>GELCO LORO kádparaván, 750mm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/>
      </x:c>
    </x:row>
    <x:row>
      <x:c t="str">
        <x:v>GN1190</x:v>
      </x:c>
      <x:c t="str">
        <x:v>GELCO LORO kádparaván, 900mm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123000.0000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151000.0000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132000.0000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137000.0000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142000.0000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135000.0000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244000.0000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/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/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/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/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153000.0000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171000.0000</x:v>
      </x:c>
      <x:c t="str">
        <x:v/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175000.0000</x:v>
      </x:c>
      <x:c t="str">
        <x:v/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22000.0000</x:v>
      </x:c>
      <x:c t="str">
        <x:v/>
      </x:c>
    </x:row>
    <x:row>
      <x:c t="str">
        <x:v>GOL25</x:v>
      </x:c>
      <x:c t="str">
        <x:v>GELCO OEN/LEGRO Hosszabbító, toldóprofil zuhanyajtókhoz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42000.0000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/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/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/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/>
      </x:c>
    </x:row>
    <x:row>
      <x:c t="str">
        <x:v>GQP01</x:v>
      </x:c>
      <x:c t="str">
        <x:v>ANTIQUE hinge, bronz</x:v>
      </x:c>
      <x:c t="str">
        <x:v>ALKATRÉSZ</x:v>
      </x:c>
      <x:c t="str">
        <x:v>8590913951817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41200.0000</x:v>
      </x:c>
      <x:c t="str">
        <x:v/>
      </x:c>
    </x:row>
    <x:row>
      <x:c t="str">
        <x:v>GQR01</x:v>
      </x:c>
      <x:c t="str">
        <x:v>ANTIQUE tartalék görgőszett, 2-2db alsó és felső, bronz</x:v>
      </x:c>
      <x:c t="str">
        <x:v>ALKATRÉSZ</x:v>
      </x:c>
      <x:c t="str">
        <x:v>8590913951824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15240.0000</x:v>
      </x:c>
      <x:c t="str">
        <x:v/>
      </x:c>
    </x:row>
    <x:row>
      <x:c t="str">
        <x:v>GQV01</x:v>
      </x:c>
      <x:c t="str">
        <x:v>Tartalék profil mágneses szilikonnal ANTIQUE zuhanyajtóhoz </x:v>
      </x:c>
      <x:c t="str">
        <x:v>ALKATRÉSZ</x:v>
      </x:c>
      <x:c t="str">
        <x:v>8590913951008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kifutott: 2024.03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52000.0000</x:v>
      </x:c>
      <x:c t="str">
        <x:v/>
      </x:c>
    </x:row>
    <x:row>
      <x:c t="str">
        <x:v>GQV320</x:v>
      </x:c>
      <x:c t="str">
        <x:v>GELCO ANTIQUE merevítő,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/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/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AQUALINE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AQUALINE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AQUALINE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/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AQUALINE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AQUALINE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AQUALINE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AQUALINE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AQUALINE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AQUALINE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AQUALINE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AQUALINE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AQUALINE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AQUALINE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AQUALINE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AQUALINE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GR360</x:v>
      </x:c>
      <x:c t="str">
        <x:v>CREAVIT GRANDE XL monoblokkos WC, ülőke nélkül 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255800.0000</x:v>
      </x:c>
      <x:c t="str">
        <x:v>kifutott</x:v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/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AQUALINE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87000.0000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AQUALINE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AQUALINE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/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165000.0000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39000.0000</x:v>
      </x:c>
      <x:c t="str">
        <x:v/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GS1110B</x:v>
      </x:c>
      <x:c t="str">
        <x:v>GELCO SIGMA SIMPLY BLACK tolóajtó, 1000mm, transzparent üveg/fekete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GS1111B</x:v>
      </x:c>
      <x:c t="str">
        <x:v>GELCO SIGMA SIMPLY BLACK tolóajtó, 1100mm, transzparent üveg/fekete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GS1112B</x:v>
      </x:c>
      <x:c t="str">
        <x:v>GELCO SIGMA SIMPLY BLACK tolóajtó, 1200mm, transzparent üveg/fekete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/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196000.0000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213000.0000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100000.0000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104000.0000</x:v>
      </x:c>
      <x:c t="str">
        <x:v/>
      </x:c>
    </x:row>
    <x:row>
      <x:c t="str">
        <x:v>GS2111B</x:v>
      </x:c>
      <x:c t="str">
        <x:v>GELCO SIGMA SIMPLY BLACK tolóajtó sarokbelépéshez, 1100mm, brick üveg/fekete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GS2112B</x:v>
      </x:c>
      <x:c t="str">
        <x:v>GELCO SIGMA SIMPLY BLACK tolóajtó sarokbelépéshez, 1200mm, brick üveg/fekete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121000.0000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93000.0000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108000.0000</x:v>
      </x:c>
      <x:c t="str">
        <x:v/>
      </x:c>
    </x:row>
    <x:row>
      <x:c t="str">
        <x:v>GS2410B</x:v>
      </x:c>
      <x:c t="str">
        <x:v>GELCO SIGMA SIMPLY BLACK tolóajtó sarokbelépéshez, 1000mm, brick üveg/fekete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GS2480B</x:v>
      </x:c>
      <x:c t="str">
        <x:v>GELCO SIGMA SIMPLY BLACK tolóajtó sarokbelépéshez, 800mm, brick üveg/fekete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GS2490B</x:v>
      </x:c>
      <x:c t="str">
        <x:v>GELCO SIGMA SIMPLY BLACK tolóajtó sarokbelépéshez, 900mm, brick üveg/fekete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113000.0000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66000.0000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70000.0000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/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/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43.0000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157000.0000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193000.0000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175000.0000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GS6525</x:v>
      </x:c>
      <x:c t="str">
        <x:v>GELCO SIGMA SIMPLY toldóprofil, 25mm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GU1046M00</x:v>
      </x:c>
      <x:c t="str">
        <x:v>tartalék tömítés MODEL06 termékekhez </x:v>
      </x:c>
      <x:c t="str">
        <x:v>ALKATRÉSZ</x:v>
      </x:c>
      <x:c t="str">
        <x:v>8019571682371</x:v>
      </x:c>
      <x:c t="str">
        <x:v>db        </x:v>
      </x:c>
      <x:c t="str">
        <x:v>40169300</x:v>
      </x:c>
      <x:c t="n">
        <x:v>0.0020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GU899</x:v>
      </x:c>
      <x:c t="str">
        <x:v>tartalék GODIVA lefolyótakaró, 12x8cm</x:v>
      </x:c>
      <x:c t="str">
        <x:v>ALKATRÉSZ</x:v>
      </x:c>
      <x:c t="str">
        <x:v>8590913890420</x:v>
      </x:c>
      <x:c t="str">
        <x:v>db        </x:v>
      </x:c>
      <x:c t="str">
        <x:v>68109900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319000.0000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334000.0000</x:v>
      </x:c>
      <x:c t="n">
        <x:v>457000.0000</x:v>
      </x:c>
      <x:c t="str">
        <x:v/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339000.0000</x:v>
      </x:c>
      <x:c t="n">
        <x:v>464000.0000</x:v>
      </x:c>
      <x:c t="str">
        <x:v/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fekete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343000.0000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fekete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fekete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353000.0000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fekete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358000.0000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fekete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368000.0000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fekete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387000.0000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transparent,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101000.0000</x:v>
      </x:c>
      <x:c t="n">
        <x:v>130000.0000</x:v>
      </x:c>
      <x:c t="str">
        <x:v/>
      </x:c>
    </x:row>
    <x:row>
      <x:c t="str">
        <x:v>GV3410</x:v>
      </x:c>
      <x:c t="str">
        <x:v>GELCO  VOLCANO oldalfal, 1000mm, transparent, matt fekete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transparent, matt fekete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99000.0000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transparent, matt fekete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104000.0000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GVEL1570</x:v>
      </x:c>
      <x:c t="str">
        <x:v>GELCO ELIPSIE szabadonálló kád, 157x70cm,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1590x650x550mm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sötétített CSAK ÜVEG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GX1311</x:v>
      </x:c>
      <x:c t="str">
        <x:v>GELCO VARIO Walk-In zuhanyfal, 1100x2000mm, sötétített CSAK ÜVEG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sötétített CSAK ÜVEG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GX1313</x:v>
      </x:c>
      <x:c t="str">
        <x:v>GELCO VARIO Walk-In zuhanyfal, 1300x2000mm, sötétített CSAK ÜVEG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GX1314</x:v>
      </x:c>
      <x:c t="str">
        <x:v>GELCO VARIO Walk-In zuhanyfal, 1400x2000mm, sötétített CSAK ÜVEG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GX1370</x:v>
      </x:c>
      <x:c t="str">
        <x:v>GELCO VARIO Walk-In zuhanyfal, 700x2000mm, sötétített CSAK ÜVEG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sötétített CSAK ÜVEG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sötétített CSAK ÜVEG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CSAK ÜVEG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GX1411</x:v>
      </x:c>
      <x:c t="str">
        <x:v>GELCO VARIO Walk-In zuhanyfal, 1100x2000mm, matt CSAK ÜVEG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CSAK ÜVEG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GX1413</x:v>
      </x:c>
      <x:c t="str">
        <x:v>GELCO VARIO Walk-In zuhanyfal, 1300x2000mm, matt CSAK ÜVEG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GX1414</x:v>
      </x:c>
      <x:c t="str">
        <x:v>GELCO VARIO Walk-In zuhanyfal, 1400x2000mm, matt CSAK ÜVEG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GX1470</x:v>
      </x:c>
      <x:c t="str">
        <x:v>GELCO VARIO Walk-In zuhanyfal, 700x2000mm, matt CSAK ÜVEG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CSAK ÜVEG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CSAK ÜVEG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92000.0000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21100.0000</x:v>
      </x:c>
      <x:c t="str">
        <x:v/>
      </x:c>
    </x:row>
    <x:row>
      <x:c t="str">
        <x:v>GX2214</x:v>
      </x:c>
      <x:c t="str">
        <x:v>GELCO VARIO Walk-In merevítő, 1400mm,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11300.0000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GX2610</x:v>
      </x:c>
      <x:c t="str">
        <x:v>VARIO HPL tábla, 1000x2000mm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üveg/fekete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/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/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17900.0000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216000.0000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318000.0000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241000.0000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257000.0000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335000.0000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285000.0000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80x80x185cm,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90x90x185cm,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80x80x185cm,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72000.0000</x:v>
      </x:c>
      <x:c t="str">
        <x:v/>
      </x:c>
    </x:row>
    <x:row>
      <x:c t="str">
        <x:v>HLS900Y</x:v>
      </x:c>
      <x:c t="str">
        <x:v>AQUALINE ARLETA íves zuhanykabin, 90x90x185cm,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172000.0000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65000.0000</x:v>
      </x:c>
      <x:c t="str">
        <x:v/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/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/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1250.0000</x:v>
      </x:c>
      <x:c t="n">
        <x:v>1800.0000</x:v>
      </x:c>
      <x:c t="str">
        <x:v/>
      </x:c>
    </x:row>
    <x:row>
      <x:c t="str">
        <x:v>HY-N15</x:v>
      </x:c>
      <x:c t="str">
        <x:v>AQUALINE Tartalék réz pánt FUNNY ülőkéhez</x:v>
      </x:c>
      <x:c t="str">
        <x:v>ALKATRÉSZ</x:v>
      </x:c>
      <x:c t="str">
        <x:v>8590913855443</x:v>
      </x:c>
      <x:c t="str">
        <x:v>db        </x:v>
      </x:c>
      <x:c t="str">
        <x:v>74182000</x:v>
      </x:c>
      <x:c t="n">
        <x:v>0.1980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56000.0000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68000.0000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/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600x1320cm,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600x1320cm,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600x1680cm,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600x1680cm,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450x960cm,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450x960cm,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>kifutott: 2024.03</x:v>
      </x:c>
    </x:row>
    <x:row>
      <x:c t="str">
        <x:v>IM540</x:v>
      </x:c>
      <x:c t="str">
        <x:v>IMPALA mosdó, túlfolyó nélkül, 58,5x35,5cm,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124000.0000</x:v>
      </x:c>
      <x:c t="str">
        <x:v/>
      </x:c>
    </x:row>
    <x:row>
      <x:c t="str">
        <x:v>IM630</x:v>
      </x:c>
      <x:c t="str">
        <x:v>IMPALA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289000.0000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434000.0000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479000.0000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 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IR151W</x:v>
      </x:c>
      <x:c t="str">
        <x:v>JUSTINA fürdőszobai radiátor, 500x1510 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207000.0000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 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117000.0000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151000.0000</x:v>
      </x:c>
      <x:c t="str">
        <x:v/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158000.0000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147000.0000</x:v>
      </x:c>
      <x:c t="str">
        <x:v/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145000.0000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188000.0000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128000.0000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247000.0000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303000.0000</x:v>
      </x:c>
      <x:c t="str">
        <x:v/>
      </x:c>
    </x:row>
    <x:row>
      <x:c t="str">
        <x:v>IR546B</x:v>
      </x:c>
      <x:c t="str">
        <x:v>JUSTINA fürdőszobai radiátor, 500x1246 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IR546W</x:v>
      </x:c>
      <x:c t="str">
        <x:v>JUSTINA fürdőszobai radiátor, 500x1246 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83025000</x:v>
      </x:c>
      <x:c t="n">
        <x:v>0.1800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0.5700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83025000</x:v>
      </x:c>
      <x:c t="n">
        <x:v>0.3000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0.4400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96039091</x:v>
      </x:c>
      <x:c t="n">
        <x:v>1.0500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83025000</x:v>
      </x:c>
      <x:c t="n">
        <x:v>0.5500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84798997</x:v>
      </x:c>
      <x:c t="n">
        <x:v>0.7150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83025000</x:v>
      </x:c>
      <x:c t="n">
        <x:v>0.2600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/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88000.0000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2024.10</x:v>
      </x:c>
    </x:row>
    <x:row>
      <x:c t="str">
        <x:v>IZ121</x:v>
      </x:c>
      <x:c t="str">
        <x:v>PILON fürdőszobai radiátor, 270x1800mm, matt fehér</x:v>
      </x:c>
      <x:c t="str">
        <x:v>SAPHO</x:v>
      </x:c>
      <x:c t="str">
        <x:v>8590913879487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158000.0000</x:v>
      </x:c>
      <x:c t="str">
        <x:v>kifutott: 2024.09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140000.0000</x:v>
      </x:c>
      <x:c t="str">
        <x:v/>
      </x:c>
    </x:row>
    <x:row>
      <x:c t="str">
        <x:v>IZ123T</x:v>
      </x:c>
      <x:c t="str">
        <x:v>PILON fürdőszobai radiátor, 122x1800,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IZ124T</x:v>
      </x:c>
      <x:c t="str">
        <x:v>PILON fürdőszobai radiátor, 122x1800,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2024.10</x:v>
      </x:c>
    </x:row>
    <x:row>
      <x:c t="str">
        <x:v>IZ125T</x:v>
      </x:c>
      <x:c t="str">
        <x:v>PILON fürdőszobai radiátor, 122x1800,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2024.10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/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/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/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84818011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JM099</x:v>
      </x:c>
      <x:c t="str">
        <x:v>kartus, 35mm</x:v>
      </x:c>
      <x:c t="str">
        <x:v>ALKATRÉSZ</x:v>
      </x:c>
      <x:c t="str">
        <x:v>8590913871306</x:v>
      </x:c>
      <x:c t="str">
        <x:v>db        </x:v>
      </x:c>
      <x:c t="str">
        <x:v>84819000</x:v>
      </x:c>
      <x:c t="n">
        <x:v>0.0530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/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JU100</x:v>
      </x:c>
      <x:c t="str">
        <x:v>JUNO öntöttmárvány duplamosdó, 101,5x15x46cm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101,5x15x46cm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101,5x15x46cm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/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/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45,5cm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>kifutott: 2024.03</x:v>
      </x:c>
    </x:row>
    <x:row>
      <x:c t="str">
        <x:v>KA35N</x:v>
      </x:c>
      <x:c t="str">
        <x:v>KAI csere kartus, átmérő 35mm, alacsony magasság</x:v>
      </x:c>
      <x:c t="str">
        <x:v>ALKATRÉSZ</x:v>
      </x:c>
      <x:c t="str">
        <x:v>8590913949364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8200.0000</x:v>
      </x:c>
      <x:c t="n">
        <x:v>10500.0000</x:v>
      </x:c>
      <x:c t="str">
        <x:v/>
      </x:c>
    </x:row>
    <x:row>
      <x:c t="str">
        <x:v>KA41</x:v>
      </x:c>
      <x:c t="str">
        <x:v>KAI falba süllyesztett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falba süllyesztett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falba süllyesztett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falba süllyesztett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160600.0000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151450.0000</x:v>
      </x:c>
      <x:c t="str">
        <x:v/>
      </x:c>
    </x:row>
    <x:row>
      <x:c t="str">
        <x:v>KA43</x:v>
      </x:c>
      <x:c t="str">
        <x:v>KAI falba süllyesztett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KA43/15</x:v>
      </x:c>
      <x:c t="str">
        <x:v>KAI falba süllyesztett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136300.0000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102700.0000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70099100</x:v>
      </x:c>
      <x:c t="n">
        <x:v>7.4000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újdonság: 2024.08</x:v>
      </x:c>
    </x:row>
    <x:row>
      <x:c t="str">
        <x:v>KB904</x:v>
      </x:c>
      <x:c t="str">
        <x:v>KARBO elektromos törölközőszárító radiátor, 400x1120 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KB905</x:v>
      </x:c>
      <x:c t="str">
        <x:v>KARBO elektromos törölközőszárító radiátor, 500x1600 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184000.0000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32500.0000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25200.0000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56000.0000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70099100</x:v>
      </x:c>
      <x:c t="n">
        <x:v>8.6000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37000.0000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40000.0000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49000.0000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70000.0000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50000.0000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71000.0000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106000.0000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78000.0000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70000.0000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112000.0000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118000.0000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87000.0000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113000.0000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122000.0000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137000.0000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66000.0000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11200.0000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269000.0000</x:v>
      </x:c>
      <x:c t="str">
        <x:v>kifutott: 2024.09</x:v>
      </x:c>
    </x:row>
    <x:row>
      <x:c t="str">
        <x:v>KI41B</x:v>
      </x:c>
      <x:c t="str">
        <x:v>KIRKÉ falba süllyesztett 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falba süllyesztett 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falba süllyesztett 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falba süllyesztett 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falba süllyesztett 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falba süllyesztett 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KI41KC</x:v>
      </x:c>
      <x:c t="str">
        <x:v>KIRKÉ falba süllyesztett 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KI41KZ</x:v>
      </x:c>
      <x:c t="str">
        <x:v>KIRKÉ falba süllyesztett 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falba süllyesztett 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falba süllyesztett 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falba süllyesztett 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falba süllyesztett 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falba süllyesztett 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KI42BB</x:v>
      </x:c>
      <x:c t="str">
        <x:v>KIRKÉ falba süllyesztett 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339800.0000</x:v>
      </x:c>
      <x:c t="str">
        <x:v/>
      </x:c>
    </x:row>
    <x:row>
      <x:c t="str">
        <x:v>KI42BC</x:v>
      </x:c>
      <x:c t="str">
        <x:v>KIRKÉ falba süllyesztett 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191700.0000</x:v>
      </x:c>
      <x:c t="str">
        <x:v/>
      </x:c>
    </x:row>
    <x:row>
      <x:c t="str">
        <x:v>KI42BZ</x:v>
      </x:c>
      <x:c t="str">
        <x:v>KIRKÉ falba süllyesztett 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falba süllyesztett 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KI42KB</x:v>
      </x:c>
      <x:c t="str">
        <x:v>KIRKÉ falba süllyesztett 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KI42KC</x:v>
      </x:c>
      <x:c t="str">
        <x:v>KIRKÉ falba süllyesztett 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KI42KZ</x:v>
      </x:c>
      <x:c t="str">
        <x:v>KIRKÉ falba süllyesztett 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KI42NB</x:v>
      </x:c>
      <x:c t="str">
        <x:v>KIRKÉ falba süllyesztett 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KI42NC</x:v>
      </x:c>
      <x:c t="str">
        <x:v>KIRKÉ falba süllyesztett 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KI42NZ</x:v>
      </x:c>
      <x:c t="str">
        <x:v>KIRKÉ falba süllyesztett 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falba süllyesztett 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132000.0000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540.0000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37000.0000</x:v>
      </x:c>
      <x:c t="str">
        <x:v/>
      </x:c>
    </x:row>
    <x:row>
      <x:c t="str">
        <x:v>KL270-1</x:v>
      </x:c>
      <x:c t="str">
        <x:v>CREAVIT tartalék ANTIK láb </x:v>
      </x:c>
      <x:c t="str">
        <x:v>ALKATRÉSZ</x:v>
      </x:c>
      <x:c t="str">
        <x:v>8590913921278</x:v>
      </x:c>
      <x:c t="str">
        <x:v>db        </x:v>
      </x:c>
      <x:c t="str">
        <x:v>69109000</x:v>
      </x:c>
      <x:c t="n">
        <x:v>2.2500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/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/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80x70x24cm,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/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/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40000.0000</x:v>
      </x:c>
      <x:c t="str">
        <x:v/>
      </x:c>
    </x:row>
    <x:row>
      <x:c t="str">
        <x:v>KS90</x:v>
      </x:c>
      <x:c t="str">
        <x:v>tartalék szifonfedél PB90 és PB90EXN-hez </x:v>
      </x:c>
      <x:c t="str">
        <x:v>ALKATRÉSZ</x:v>
      </x:c>
      <x:c t="str">
        <x:v>8590913922299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/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565000.0000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1054600.0000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/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KSM</x:v>
      </x:c>
      <x:c t="str">
        <x:v>GELCO MITIA szifontakaró </x:v>
      </x:c>
      <x:c t="str">
        <x:v>ALKATRÉSZ</x:v>
      </x:c>
      <x:c t="str">
        <x:v>8590913913969</x:v>
      </x:c>
      <x:c t="str">
        <x:v>db        </x:v>
      </x:c>
      <x:c t="str">
        <x:v>39269097</x:v>
      </x:c>
      <x:c t="n">
        <x:v>0.1840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20600.0000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/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/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falba süllyesztett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KU383</x:v>
      </x:c>
      <x:c t="str">
        <x:v>KIMURA falba süllyesztett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107000.0000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319300.0000</x:v>
      </x:c>
      <x:c t="str">
        <x:v/>
      </x:c>
    </x:row>
    <x:row>
      <x:c t="str">
        <x:v>KU405</x:v>
      </x:c>
      <x:c t="str">
        <x:v>KIMURA termosztatikus tartalék kartus </x:v>
      </x:c>
      <x:c t="str">
        <x:v>ALKATRÉSZ</x:v>
      </x:c>
      <x:c t="str">
        <x:v>8590913825378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15800.0000</x:v>
      </x:c>
      <x:c t="str">
        <x:v/>
      </x:c>
    </x:row>
    <x:row>
      <x:c t="str">
        <x:v>KU436</x:v>
      </x:c>
      <x:c t="str">
        <x:v>KIMURA csere termosztatikus kartus 2 </x:v>
      </x:c>
      <x:c t="str">
        <x:v>ALKATRÉSZ</x:v>
      </x:c>
      <x:c t="str">
        <x:v>8590913825385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15800.0000</x:v>
      </x:c>
      <x:c t="str">
        <x:v/>
      </x:c>
    </x:row>
    <x:row>
      <x:c t="str">
        <x:v>KU474</x:v>
      </x:c>
      <x:c t="str">
        <x:v>termosztatikus kartus (KI39C, MG410, MG411,KJ639) </x:v>
      </x:c>
      <x:c t="str">
        <x:v>ALKATRÉSZ</x:v>
      </x:c>
      <x:c t="str">
        <x:v>8590913920530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15800.0000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/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62000.0000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/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/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/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36x53,5cm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147800.0000</x:v>
      </x:c>
      <x:c t="str">
        <x:v/>
      </x:c>
    </x:row>
    <x:row>
      <x:c t="str">
        <x:v>LC2154</x:v>
      </x:c>
      <x:c t="str">
        <x:v>AQUALINE JUAN monoblokkos WC, hátsó kifolyású, króm duál gombos öblítőmechanika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48000.0000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59000.0000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"U",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MR mozgássérült/idős rejtett termosztatikus zuhanycsaptelep Tap,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/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/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/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/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/>
      </x:c>
    </x:row>
    <x:row>
      <x:c t="str">
        <x:v>LK43</x:v>
      </x:c>
      <x:c t="str">
        <x:v>LUKA falba süllyesztett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38000.0000</x:v>
      </x:c>
      <x:c t="n">
        <x:v>45500.0000</x:v>
      </x:c>
      <x:c t="str">
        <x:v/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87800.0000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10400.0000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újdonság: 2024.09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379000.0000</x:v>
      </x:c>
      <x:c t="str">
        <x:v>kifutott: 2024.03</x:v>
      </x:c>
    </x:row>
    <x:row>
      <x:c t="str">
        <x:v>LM408</x:v>
      </x:c>
      <x:c t="str">
        <x:v>AQUALINE Öntöttmárvány mosdó, 40x32cm, fehér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40x22cm, fehér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/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138000.0000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LR360</x:v>
      </x:c>
      <x:c t="str">
        <x:v>CREAVIT LARA kombi WC, alsó/hátsó kifolyású, ülőke nélkül 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LR36011SM00E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>újdonság: 2024.09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24000.0000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49000.0000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56000.0000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>újdonság: 2024.09</x:v>
      </x:c>
    </x:row>
    <x:row>
      <x:c t="str">
        <x:v>LT741</x:v>
      </x:c>
      <x:c t="str">
        <x:v>AQUALINE LOTTA falba süllyesztett zuhanycsaptelep, 1-irányú,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14500.0000</x:v>
      </x:c>
      <x:c t="str">
        <x:v/>
      </x:c>
    </x:row>
    <x:row>
      <x:c t="str">
        <x:v>LT741B</x:v>
      </x:c>
      <x:c t="str">
        <x:v>AQUALINE LOTTA falba süllyesztett zuhanycsaptelep, 1-irányú,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falba süllyesztett zuhanycsaptelep, 2-irányú,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falba süllyesztett zuhanycsaptelep, 2-irányú,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32500.0000</x:v>
      </x:c>
      <x:c t="str">
        <x:v/>
      </x:c>
    </x:row>
    <x:row>
      <x:c t="str">
        <x:v>LT746</x:v>
      </x:c>
      <x:c t="str">
        <x:v>tartalék LOTTA váltó </x:v>
      </x:c>
      <x:c t="str">
        <x:v>ALKATRÉSZ</x:v>
      </x:c>
      <x:c t="str">
        <x:v>8590913918728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2350.0000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19000.0000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20000.0000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246000.0000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252000.0000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284000.0000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19500.0000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27800.0000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M125</x:v>
      </x:c>
      <x:c t="str">
        <x:v>POLYSAN VITRA LINE mágneses zuhanyfülke ajtó tömítés 2000mm</x:v>
      </x:c>
      <x:c t="str">
        <x:v>ALKATRÉSZ</x:v>
      </x:c>
      <x:c t="str">
        <x:v>8590729085348</x:v>
      </x:c>
      <x:c t="str">
        <x:v>db        </x:v>
      </x:c>
      <x:c t="str">
        <x:v>40169300</x:v>
      </x:c>
      <x:c t="n">
        <x:v>1.6410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23200.0000</x:v>
      </x:c>
      <x:c t="str">
        <x:v/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38x38cm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MA060</x:v>
      </x:c>
      <x:c t="str">
        <x:v>MARIA öntöttmárvány mosdó, 60x46cm, fehér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60x46cm, fehér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75x46cm, fehér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75x46cm, fehér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90x46cm, fehér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120x46cm, fehér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120x46cm, fehér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214000.0000</x:v>
      </x:c>
      <x:c t="str">
        <x:v/>
      </x:c>
    </x:row>
    <x:row>
      <x:c t="str">
        <x:v>MA640-01</x:v>
      </x:c>
      <x:c t="str">
        <x:v>Tartalék nyitókar NIMOA csaptelephez, gun metal </x:v>
      </x:c>
      <x:c t="str">
        <x:v>ALKATRÉSZ</x:v>
      </x:c>
      <x:c t="str">
        <x:v>8590913937897</x:v>
      </x:c>
      <x:c t="str">
        <x:v>db        </x:v>
      </x:c>
      <x:c t="str">
        <x:v>84819000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MANAN1</x:v>
      </x:c>
      <x:c t="str">
        <x:v>tartalék ANTEA fogantyú, (1+2+3), króm</x:v>
      </x:c>
      <x:c t="str">
        <x:v>ALKATRÉSZ</x:v>
      </x:c>
      <x:c t="str">
        <x:v>8590913992797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5970.0000</x:v>
      </x:c>
      <x:c t="str">
        <x:v/>
      </x:c>
    </x:row>
    <x:row>
      <x:c t="str">
        <x:v>MANAN6</x:v>
      </x:c>
      <x:c t="str">
        <x:v>REITANO tartalék ANTEA fogantyú, (1+2+3), bronz</x:v>
      </x:c>
      <x:c t="str">
        <x:v>ALKATRÉSZ</x:v>
      </x:c>
      <x:c t="str">
        <x:v>8590913959516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7400.0000</x:v>
      </x:c>
      <x:c t="str">
        <x:v/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424450.0000</x:v>
      </x:c>
      <x:c t="str">
        <x:v/>
      </x:c>
    </x:row>
    <x:row>
      <x:c t="str">
        <x:v>MB623</x:v>
      </x:c>
      <x:c t="str">
        <x:v>falba süllyesztett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>kifutott</x:v>
      </x:c>
    </x:row>
    <x:row>
      <x:c t="str">
        <x:v>MC011</x:v>
      </x:c>
      <x:c t="str">
        <x:v>LAMPEDUSA, keramické stínítko pro závěsné svítidlo </x:v>
      </x:c>
      <x:c t="str">
        <x:v>ALKATRÉSZ</x:v>
      </x:c>
      <x:c t="str">
        <x:v>8590913907852</x:v>
      </x:c>
      <x:c t="str">
        <x:v>db        </x:v>
      </x:c>
      <x:c t="str">
        <x:v>94051990</x:v>
      </x:c>
      <x:c t="n">
        <x:v>1.6350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25540.0000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237000.0000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80000.0000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51x35,6cm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115000.0000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120000.0000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124000.0000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132000.0000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/>
      </x:c>
    </x:row>
    <x:row>
      <x:c t="str">
        <x:v>MD3116</x:v>
      </x:c>
      <x:c t="str">
        <x:v>POLYSAN DEEP oldalfal, 1650x750mm,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56000.0000</x:v>
      </x:c>
      <x:c t="str">
        <x:v/>
      </x:c>
    </x:row>
    <x:row>
      <x:c t="str">
        <x:v>MD3116B</x:v>
      </x:c>
      <x:c t="str">
        <x:v>POLYSAN DEEP BLACK oldalfal, 1650x750mm,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2024.09</x:v>
      </x:c>
    </x:row>
    <x:row>
      <x:c t="str">
        <x:v>MD3316</x:v>
      </x:c>
      <x:c t="str">
        <x:v>POLYSAN DEEP oldalfal, 1650x900mm,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MD3316B</x:v>
      </x:c>
      <x:c t="str">
        <x:v>POLYSAN DEEP BLACK oldalfal, 1650x900mm,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229000.0000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13600.0000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>újdonság: 2024.09</x:v>
      </x:c>
    </x:row>
    <x:row>
      <x:c t="str">
        <x:v>ME410</x:v>
      </x:c>
      <x:c t="str">
        <x:v>METRO-E elektromos radiátor, 500x1060mm, 400 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 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 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 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ME616</x:v>
      </x:c>
      <x:c t="str">
        <x:v>METRO-E elektromos radiátor, 600x1620mm, 800 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ME616B</x:v>
      </x:c>
      <x:c t="str">
        <x:v>METRO-E elektromos radiátor, 600x1620mm, 800 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faslsík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MG042</x:v>
      </x:c>
      <x:c t="str">
        <x:v>MIXONA süllyesztett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69000.0000</x:v>
      </x:c>
      <x:c t="str">
        <x:v/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54100.0000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43000.0000</x:v>
      </x:c>
      <x:c t="str">
        <x:v/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47000.0000</x:v>
      </x:c>
      <x:c t="str">
        <x:v/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34000.0000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falba süllyesztett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falba süllyesztett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310500.0000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34000.0000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98000.0000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26500.0000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191000.0000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MI21K</x:v>
      </x:c>
      <x:c t="str">
        <x:v>Tartalék kartus MI021-hez, régi típushoz </x:v>
      </x:c>
      <x:c t="str">
        <x:v>ALKATRÉSZ</x:v>
      </x:c>
      <x:c t="str">
        <x:v>8590913922930</x:v>
      </x:c>
      <x:c t="str">
        <x:v>db        </x:v>
      </x:c>
      <x:c t="str">
        <x:v>84819000</x:v>
      </x:c>
      <x:c t="n">
        <x:v>0.0620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MI21KNM</x:v>
      </x:c>
      <x:c t="str">
        <x:v>Tartalék kartus MI021-hez, új típushoz </x:v>
      </x:c>
      <x:c t="str">
        <x:v>ALKATRÉSZ</x:v>
      </x:c>
      <x:c t="str">
        <x:v>8590913922947</x:v>
      </x:c>
      <x:c t="str">
        <x:v>db        </x:v>
      </x:c>
      <x:c t="str">
        <x:v>84819000</x:v>
      </x:c>
      <x:c t="n">
        <x:v>0.0620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MI35NT</x:v>
      </x:c>
      <x:c t="str">
        <x:v>KEROX tartalék karuts, 35 mm, fehér </x:v>
      </x:c>
      <x:c t="str">
        <x:v>ALKATRÉSZ</x:v>
      </x:c>
      <x:c t="str">
        <x:v>8590913858017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MI35V</x:v>
      </x:c>
      <x:c t="str">
        <x:v>MINIMAL tartalék kartus </x:v>
      </x:c>
      <x:c t="str">
        <x:v>ALKATRÉSZ</x:v>
      </x:c>
      <x:c t="str">
        <x:v>8590913857997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MI42D</x:v>
      </x:c>
      <x:c t="str">
        <x:v>tartalék kartus </x:v>
      </x:c>
      <x:c t="str">
        <x:v>ALKATRÉSZ</x:v>
      </x:c>
      <x:c t="str">
        <x:v>8590913922954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22000.0000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MI6080</x:v>
      </x:c>
      <x:c t="str">
        <x:v>SAMILLA fürdőszobai radiátor, 790x592 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98000.0000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/>
      </x:c>
    </x:row>
    <x:row>
      <x:c t="str">
        <x:v>MM313</x:v>
      </x:c>
      <x:c t="str">
        <x:v>DALMA kerámiamosdó, 68x44x16,5cm,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MM317</x:v>
      </x:c>
      <x:c t="str">
        <x:v>DALMA kerámiamosdó, 68x44x16,5cm,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MM327</x:v>
      </x:c>
      <x:c t="str">
        <x:v>DALMA kerámiamosdó, 68x44x16,5cm,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MM413</x:v>
      </x:c>
      <x:c t="str">
        <x:v>DALMA kerámiamosdó, 59x42x14cm,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59x42x14cm,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59x42x14cm,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48x38x13cm,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48x38x13cm,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48x38x13cm,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MN045-AK00</x:v>
      </x:c>
      <x:c t="str">
        <x:v>CREAVIT MINIMAL kerámiamosdó, 45x16cm, arany</x:v>
      </x:c>
      <x:c t="str">
        <x:v>SAPHO</x:v>
      </x:c>
      <x:c t="str">
        <x:v>8698531140450</x:v>
      </x:c>
      <x:c t="str">
        <x:v>db        </x:v>
      </x:c>
      <x:c t="str">
        <x:v>69109000</x:v>
      </x:c>
      <x:c t="n">
        <x:v>11.2000</x:v>
      </x:c>
      <x:c t="str">
        <x:v>MN045.00010</x:v>
      </x:c>
      <x:c t="str">
        <x:v>mosdók</x:v>
      </x:c>
      <x:c t="str">
        <x:v>mosdó pultra</x:v>
      </x:c>
      <x:c t="n">
        <x:v>0.0000</x:v>
      </x:c>
      <x:c t="n">
        <x:v>125000.0000</x:v>
      </x:c>
      <x:c t="str">
        <x:v/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3150.0000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falba süllyesztett 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107000.0000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matt fekete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125000.0000</x:v>
      </x:c>
      <x:c t="str">
        <x:v/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178000.0000</x:v>
      </x:c>
      <x:c t="str">
        <x:v/>
      </x:c>
    </x:row>
    <x:row>
      <x:c t="str">
        <x:v>MS1-110B</x:v>
      </x:c>
      <x:c t="str">
        <x:v>POLYSAN MODULAR Fix zuhanyfal, 1100mm, matt fekete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150000.0000</x:v>
      </x:c>
      <x:c t="str">
        <x:v/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120000.0000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/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124000.0000</x:v>
      </x:c>
      <x:c t="n">
        <x:v>197000.0000</x:v>
      </x:c>
      <x:c t="str">
        <x:v/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130000.0000</x:v>
      </x:c>
      <x:c t="n">
        <x:v>211000.0000</x:v>
      </x:c>
      <x:c t="str">
        <x:v/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MS1-70</x:v>
      </x:c>
      <x:c t="str">
        <x:v>POLYSAN MODULAR Fix zuhanyfal, 700mm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89000.0000</x:v>
      </x:c>
      <x:c t="n">
        <x:v>139000.0000</x:v>
      </x:c>
      <x:c t="str">
        <x:v/>
      </x:c>
    </x:row>
    <x:row>
      <x:c t="str">
        <x:v>MS1-80</x:v>
      </x:c>
      <x:c t="str">
        <x:v>POLYSAN MODULAR Fix zuhanyfal, 800mm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95000.0000</x:v>
      </x:c>
      <x:c t="n">
        <x:v>149000.0000</x:v>
      </x:c>
      <x:c t="str">
        <x:v/>
      </x:c>
    </x:row>
    <x:row>
      <x:c t="str">
        <x:v>MS1-80B</x:v>
      </x:c>
      <x:c t="str">
        <x:v>POLYSAN MODULAR Fix zuhanyfal, 800mm, matt fekete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126000.0000</x:v>
      </x:c>
      <x:c t="str">
        <x:v/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102000.0000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matt fekete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MS1-90-D</x:v>
      </x:c>
      <x:c t="str">
        <x:v>POLYSAN MODULAR SHOWER Fix zuhanyfal, törölközőtartó lyukakkal, 900mm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/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/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145000.0000</x:v>
      </x:c>
      <x:c t="str">
        <x:v/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115000.0000</x:v>
      </x:c>
      <x:c t="str">
        <x:v>kifutott: 2024.03</x:v>
      </x:c>
    </x:row>
    <x:row>
      <x:c t="str">
        <x:v>MS2A-90</x:v>
      </x:c>
      <x:c t="str">
        <x:v>POLYSAN MODULAR Fix zuhanyfal, L típusú, 2/1-es modul, 900mm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MS2B-100L</x:v>
      </x:c>
      <x:c t="str">
        <x:v>POLYSAN MODULAR Fix oldalfa, L típusú, 2/2-es modul, balos, 1000mm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MS2B-100R</x:v>
      </x:c>
      <x:c t="str">
        <x:v>POLYSAN MODULAR Fix oldalfa, L típusú, 2/2-es modul, jobbos, 1000mm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2024.09</x:v>
      </x:c>
    </x:row>
    <x:row>
      <x:c t="str">
        <x:v>MS2B-120R</x:v>
      </x:c>
      <x:c t="str">
        <x:v>POLYSAN MODULAR Fix oldalfa, L típusú, 2/2-es modul, jobbos, 1200mm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/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2024.09</x:v>
      </x:c>
    </x:row>
    <x:row>
      <x:c t="str">
        <x:v>MS2B-40L</x:v>
      </x:c>
      <x:c t="str">
        <x:v>POLYSAN MODULAR Fix oldalfa, L típusú, 2/2-es modul, balos, 400mm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MS2B-60L</x:v>
      </x:c>
      <x:c t="str">
        <x:v>POLYSAN MODULAR Fix oldalfa, L típusú, 2/2-es modul, balos, 600mm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MS2B-60R</x:v>
      </x:c>
      <x:c t="str">
        <x:v>POLYSAN MODULAR Fix oldalfa, L típusú, 2/2-es modul, jobbos, 600mm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MS2B-80R</x:v>
      </x:c>
      <x:c t="str">
        <x:v>POLYSAN MODULAR Fix oldalfa, L típusú, 2/2-es modul, jobbos, 800mm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MS3A-100</x:v>
      </x:c>
      <x:c t="str">
        <x:v>POLYSAN MODULAR Fix zuhanyfal, L típusú, ajtós változat, 2/1-es modul, 1000mm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MS3A-120</x:v>
      </x:c>
      <x:c t="str">
        <x:v>POLYSAN MODULAR Fix zuhanyfal, L típusú, ajtós változat, 2/1-es modul, 1200mm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163000.0000</x:v>
      </x:c>
      <x:c t="str">
        <x:v/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/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132000.0000</x:v>
      </x:c>
      <x:c t="str">
        <x:v/>
      </x:c>
    </x:row>
    <x:row>
      <x:c t="str">
        <x:v>MS3A-90</x:v>
      </x:c>
      <x:c t="str">
        <x:v>POLYSAN MODULAR Fix zuhanyfal, L típusú, ajtós változat, 2/1-es modul, 900mm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/>
      </x:c>
    </x:row>
    <x:row>
      <x:c t="str">
        <x:v>MS3B-30</x:v>
      </x:c>
      <x:c t="str">
        <x:v>POLYSAN MODULAR nyíló zuhanyfal, L típusú, ajtós változat, 2/2-es modul, 300mm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/>
      </x:c>
    </x:row>
    <x:row>
      <x:c t="str">
        <x:v>MS4-120</x:v>
      </x:c>
      <x:c t="str">
        <x:v>POLYSAN MODULAR WALK-IN zuhanyfal, 1200mm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/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/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/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/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MS5-100B</x:v>
      </x:c>
      <x:c t="str">
        <x:v>POLYSAN MODULAR SHOWER tolóajtó fix résszel, 1000mm, fekete,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MS5-120B</x:v>
      </x:c>
      <x:c t="str">
        <x:v>POLYSAN MODULAR SHOWER tolóajtó fix résszel, 1200mm, fekete,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fekete,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MS5-160B</x:v>
      </x:c>
      <x:c t="str">
        <x:v>POLYSAN MODULAR SHOWER tolóajtó fix résszel, 1600mm, fekete,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MS700</x:v>
      </x:c>
      <x:c t="str">
        <x:v>szűkítő zuhanyfejhez, 12L/min</x:v>
      </x:c>
      <x:c t="str">
        <x:v>ALKATRÉSZ</x:v>
      </x:c>
      <x:c t="str">
        <x:v>8590913876035</x:v>
      </x:c>
      <x:c t="str">
        <x:v>db        </x:v>
      </x:c>
      <x:c t="str">
        <x:v>84818019</x:v>
      </x:c>
      <x:c t="n">
        <x:v>0.0010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440.0000</x:v>
      </x:c>
      <x:c t="str">
        <x:v/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117000.0000</x:v>
      </x:c>
      <x:c t="str">
        <x:v/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140000.0000</x:v>
      </x:c>
      <x:c t="str">
        <x:v/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/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50000.0000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64000.0000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39000.0000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87000.0000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/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/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/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24000.0000</x:v>
      </x:c>
      <x:c t="str">
        <x:v/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MSL612</x:v>
      </x:c>
      <x:c t="str">
        <x:v>POLYSAN küszöbléc, 100cm</x:v>
      </x:c>
      <x:c t="str">
        <x:v>ALKATRÉSZ</x:v>
      </x:c>
      <x:c t="str">
        <x:v>8590729006640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>kifutott</x:v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16000.0000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/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172000.0000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163000.0000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160000.0000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/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177000.0000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>kifutott: 2024.03</x:v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29000.0000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/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>kifutott: 2024.09</x:v>
      </x:c>
    </x:row>
    <x:row>
      <x:c t="str">
        <x:v>MX002</x:v>
      </x:c>
      <x:c t="str">
        <x:v>Tartó elem falra szereléshez MAXX, PICCOLINO mosdókhoz </x:v>
      </x:c>
      <x:c t="str">
        <x:v>ALKATRÉSZ</x:v>
      </x:c>
      <x:c t="str">
        <x:v>8590913939648</x:v>
      </x:c>
      <x:c t="str">
        <x:v>db        </x:v>
      </x:c>
      <x:c t="str">
        <x:v>39269097</x:v>
      </x:c>
      <x:c t="n">
        <x:v>0.0450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MX475</x:v>
      </x:c>
      <x:c t="str">
        <x:v>SMALL MAXX öntöttmárvány mosdó, balos, 47,5x11x24cm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18500.0000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3350.0000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184000.0000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NC-P023-KS</x:v>
      </x:c>
      <x:c t="str">
        <x:v>tartalék LED világítás KORIN, KAWA termékekhez </x:v>
      </x:c>
      <x:c t="str">
        <x:v>ALKATRÉSZ</x:v>
      </x:c>
      <x:c t="str">
        <x:v>8590913924941</x:v>
      </x:c>
      <x:c t="str">
        <x:v>db        </x:v>
      </x:c>
      <x:c t="str">
        <x:v>94059200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5500.0000</x:v>
      </x:c>
      <x:c t="str">
        <x:v/>
      </x:c>
    </x:row>
    <x:row>
      <x:c t="str">
        <x:v>ND04067-2</x:v>
      </x:c>
      <x:c t="str">
        <x:v>AQUALINE SIMPLE LINE tartalék WC-kefe </x:v>
      </x:c>
      <x:c t="str">
        <x:v>ALKATRÉSZ</x:v>
      </x:c>
      <x:c t="str">
        <x:v>8590913851278</x:v>
      </x:c>
      <x:c t="str">
        <x:v>db        </x:v>
      </x:c>
      <x:c t="str">
        <x:v>96039091</x:v>
      </x:c>
      <x:c t="n">
        <x:v>0.0780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ND100314</x:v>
      </x:c>
      <x:c t="str">
        <x:v>tartalék szerelő szett </x:v>
      </x:c>
      <x:c t="str">
        <x:v>ALKATRÉSZ</x:v>
      </x:c>
      <x:c t="str">
        <x:v>8590913910067</x:v>
      </x:c>
      <x:c t="str">
        <x:v>db        </x:v>
      </x:c>
      <x:c t="str">
        <x:v>73181290</x:v>
      </x:c>
      <x:c t="n">
        <x:v>0.6800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ND100324-1</x:v>
      </x:c>
      <x:c t="str">
        <x:v>tartalék AVVA rögzítőszett </x:v>
      </x:c>
      <x:c t="str">
        <x:v>ALKATRÉSZ</x:v>
      </x:c>
      <x:c t="str">
        <x:v>8590913910272</x:v>
      </x:c>
      <x:c t="str">
        <x:v>db        </x:v>
      </x:c>
      <x:c t="str">
        <x:v>73181290</x:v>
      </x:c>
      <x:c t="n">
        <x:v>0.6800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3100.0000</x:v>
      </x:c>
      <x:c t="str">
        <x:v/>
      </x:c>
    </x:row>
    <x:row>
      <x:c t="str">
        <x:v>ND100612-B</x:v>
      </x:c>
      <x:c t="str">
        <x:v>tartalék bidékifolyó BRILLA-hoz </x:v>
      </x:c>
      <x:c t="str">
        <x:v>ALKATRÉSZ</x:v>
      </x:c>
      <x:c t="str">
        <x:v>8590913910296</x:v>
      </x:c>
      <x:c t="str">
        <x:v>db        </x:v>
      </x:c>
      <x:c t="str">
        <x:v>74182000</x:v>
      </x:c>
      <x:c t="n">
        <x:v>0.2040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2780.0000</x:v>
      </x:c>
      <x:c t="str">
        <x:v/>
      </x:c>
    </x:row>
    <x:row>
      <x:c t="str">
        <x:v>ND100757A</x:v>
      </x:c>
      <x:c t="str">
        <x:v>tartalék szerelőcsomag 100757A-hoz </x:v>
      </x:c>
      <x:c t="str">
        <x:v>ALKATRÉSZ</x:v>
      </x:c>
      <x:c t="str">
        <x:v>8590913910289</x:v>
      </x:c>
      <x:c t="str">
        <x:v>db        </x:v>
      </x:c>
      <x:c t="str">
        <x:v>39222000</x:v>
      </x:c>
      <x:c t="n">
        <x:v>0.2200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3240.0000</x:v>
      </x:c>
      <x:c t="str">
        <x:v/>
      </x:c>
    </x:row>
    <x:row>
      <x:c t="str">
        <x:v>ND-10085</x:v>
      </x:c>
      <x:c t="str">
        <x:v>tartalék lámpatartó MIRRÓ, INTEGRA, LINEX, ALIX </x:v>
      </x:c>
      <x:c t="str">
        <x:v>ALKATRÉSZ</x:v>
      </x:c>
      <x:c t="str">
        <x:v>8590913959073</x:v>
      </x:c>
      <x:c t="str">
        <x:v>db 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2450.0000</x:v>
      </x:c>
      <x:c t="str">
        <x:v/>
      </x:c>
    </x:row>
    <x:row>
      <x:c t="str">
        <x:v>ND1011-01</x:v>
      </x:c>
      <x:c t="str">
        <x:v>Tartalék zsanérok Uran 1011 wc ülőkéhez </x:v>
      </x:c>
      <x:c t="str">
        <x:v>ALKATRÉSZ</x:v>
      </x:c>
      <x:c t="str">
        <x:v>8590913897559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>kifutott: 2024.03</x:v>
      </x:c>
    </x:row>
    <x:row>
      <x:c t="str">
        <x:v>ND107901</x:v>
      </x:c>
      <x:c t="str">
        <x:v>RETRO tartalék kerámia konzol felfogató nélkül, 1 db </x:v>
      </x:c>
      <x:c t="str">
        <x:v>ALKATRÉSZ</x:v>
      </x:c>
      <x:c t="str">
        <x:v>8590913957666</x:v>
      </x:c>
      <x:c t="str">
        <x:v>db        </x:v>
      </x:c>
      <x:c t="str">
        <x:v>84818019</x:v>
      </x:c>
      <x:c t="n">
        <x:v>7.4700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32000.0000</x:v>
      </x:c>
      <x:c t="str">
        <x:v>kifutott: 2024.03</x:v>
      </x:c>
    </x:row>
    <x:row>
      <x:c t="str">
        <x:v>ND1101-02-01</x:v>
      </x:c>
      <x:c t="str">
        <x:v>GINKO perlátor, 38x16mm</x:v>
      </x:c>
      <x:c t="str">
        <x:v>ALKATRÉSZ</x:v>
      </x:c>
      <x:c t="str">
        <x:v>8590913933844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ND1101-10</x:v>
      </x:c>
      <x:c t="str">
        <x:v>tartalék váltó </x:v>
      </x:c>
      <x:c t="str">
        <x:v>ALKATRÉSZ</x:v>
      </x:c>
      <x:c t="str">
        <x:v>8590913944147</x:v>
      </x:c>
      <x:c t="str">
        <x:v>db        </x:v>
      </x:c>
      <x:c t="str">
        <x:v>84818019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ND1101-21-1</x:v>
      </x:c>
      <x:c t="str">
        <x:v>váltó 1101-21, 1102-10-hez </x:v>
      </x:c>
      <x:c t="str">
        <x:v>ALKATRÉSZ</x:v>
      </x:c>
      <x:c t="str">
        <x:v>8590913950001</x:v>
      </x:c>
      <x:c t="str">
        <x:v>db        </x:v>
      </x:c>
      <x:c t="str">
        <x:v>84818019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ND1101-41</x:v>
      </x:c>
      <x:c t="str">
        <x:v>Tartalék takarólemez 1101-41 és 1102-41 csaptelephez, króm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4940.0000</x:v>
      </x:c>
      <x:c t="str">
        <x:v>kifutott: 2024.03</x:v>
      </x:c>
    </x:row>
    <x:row>
      <x:c t="str">
        <x:v>ND1101-42-1</x:v>
      </x:c>
      <x:c t="str">
        <x:v>GINKO/LATUS tartalék váltó 1101-42, 1102-42  falba süllyeszett zuhanycsaptelephez </x:v>
      </x:c>
      <x:c t="str">
        <x:v>ALKATRÉSZ</x:v>
      </x:c>
      <x:c t="str">
        <x:v>8590913949470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ND1101-43-1</x:v>
      </x:c>
      <x:c t="str">
        <x:v>GINKO tartalék váltó 1101-43, 1102-03 zuhanyoszlophoz </x:v>
      </x:c>
      <x:c t="str">
        <x:v>ALKATRÉSZ</x:v>
      </x:c>
      <x:c t="str">
        <x:v>8590913949999</x:v>
      </x:c>
      <x:c t="str">
        <x:v>db        </x:v>
      </x:c>
      <x:c t="str">
        <x:v>84818019</x:v>
      </x:c>
      <x:c t="n">
        <x:v>0.0730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3000.0000</x:v>
      </x:c>
      <x:c t="str">
        <x:v/>
      </x:c>
    </x:row>
    <x:row>
      <x:c t="str">
        <x:v>ND1101-43-2</x:v>
      </x:c>
      <x:c t="str">
        <x:v>tartalék váltó és tartó </x:v>
      </x:c>
      <x:c t="str">
        <x:v>ALKATRÉSZ</x:v>
      </x:c>
      <x:c t="str">
        <x:v>8590913950070</x:v>
      </x:c>
      <x:c t="str">
        <x:v>db        </x:v>
      </x:c>
      <x:c t="str">
        <x:v>39249000</x:v>
      </x:c>
      <x:c t="n">
        <x:v>0.1120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2500.0000</x:v>
      </x:c>
      <x:c t="str">
        <x:v/>
      </x:c>
    </x:row>
    <x:row>
      <x:c t="str">
        <x:v>ND1101-44-1</x:v>
      </x:c>
      <x:c t="str">
        <x:v>Tartalék váltó 1101-44, 1102-44 csaptelephez</x:v>
      </x:c>
      <x:c t="str">
        <x:v>ALKATRÉSZ</x:v>
      </x:c>
      <x:c t="str">
        <x:v>8590913949944</x:v>
      </x:c>
      <x:c t="str">
        <x:v>db        </x:v>
      </x:c>
      <x:c t="str">
        <x:v>84818019</x:v>
      </x:c>
      <x:c t="n">
        <x:v>0.2060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ND1102</x:v>
      </x:c>
      <x:c t="str">
        <x:v>Tartalék nyitókar LATUS  csaptelephez 35mm, króm </x:v>
      </x:c>
      <x:c t="str">
        <x:v>ALKATRÉSZ</x:v>
      </x:c>
      <x:c t="str">
        <x:v>8590913899607</x:v>
      </x:c>
      <x:c t="str">
        <x:v>db        </x:v>
      </x:c>
      <x:c t="str">
        <x:v>84819000</x:v>
      </x:c>
      <x:c t="n">
        <x:v>0.1980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ND1102-23-01</x:v>
      </x:c>
      <x:c t="str">
        <x:v>Tartalék termosztátos nyitókar LATUS  1102-23 csaptelephez, króm </x:v>
      </x:c>
      <x:c t="str">
        <x:v>ALKATRÉSZ</x:v>
      </x:c>
      <x:c t="str">
        <x:v>8590913924385</x:v>
      </x:c>
      <x:c t="str">
        <x:v>db        </x:v>
      </x:c>
      <x:c t="str">
        <x:v>84819000</x:v>
      </x:c>
      <x:c t="n">
        <x:v>0.1590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ND1102-23-03</x:v>
      </x:c>
      <x:c t="str">
        <x:v>Tartalék váltókar LATUS  1102-23 csaptelephez, króm </x:v>
      </x:c>
      <x:c t="str">
        <x:v>ALKATRÉSZ</x:v>
      </x:c>
      <x:c t="str">
        <x:v>8590913924392</x:v>
      </x:c>
      <x:c t="str">
        <x:v>db        </x:v>
      </x:c>
      <x:c t="str">
        <x:v>84819000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ND1102-42-2</x:v>
      </x:c>
      <x:c t="str">
        <x:v>Tartalék takarólemez 1101-42, 1102-42 csaptelephez, króm </x:v>
      </x:c>
      <x:c t="str">
        <x:v>ALKATRÉSZ</x:v>
      </x:c>
      <x:c t="str">
        <x:v>8590913962318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>kifutott: 2024.03</x:v>
      </x:c>
    </x:row>
    <x:row>
      <x:c t="str">
        <x:v>ND1102-44-2</x:v>
      </x:c>
      <x:c t="str">
        <x:v>tartalék alkatrész 1101-44, 1102-44 </x:v>
      </x:c>
      <x:c t="str">
        <x:v>ALKATRÉSZ</x:v>
      </x:c>
      <x:c t="str">
        <x:v>8590913962271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ND1102-5</x:v>
      </x:c>
      <x:c t="str">
        <x:v>Tartalék kartus 1102-52, 1102-53, 1102-54, 1102-56  csaptelephez </x:v>
      </x:c>
      <x:c t="str">
        <x:v>ALKATRÉSZ</x:v>
      </x:c>
      <x:c t="str">
        <x:v>8590913951381</x:v>
      </x:c>
      <x:c t="str">
        <x:v>db        </x:v>
      </x:c>
      <x:c t="str">
        <x:v>84818019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>kifutott: 2024.03</x:v>
      </x:c>
    </x:row>
    <x:row>
      <x:c t="str">
        <x:v>ND1102-5P</x:v>
      </x:c>
      <x:c t="str">
        <x:v>Tartalék alátét 1102-52, 1102-53, 1102-54, 1102-56 csaptelephez </x:v>
      </x:c>
      <x:c t="str">
        <x:v>ALKATRÉSZ</x:v>
      </x:c>
      <x:c t="str">
        <x:v>8590913920738</x:v>
      </x:c>
      <x:c t="str">
        <x:v>db        </x:v>
      </x:c>
      <x:c t="str">
        <x:v>84819000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ND1104-05-2</x:v>
      </x:c>
      <x:c t="str">
        <x:v>PARIS tartalék fej </x:v>
      </x:c>
      <x:c t="str">
        <x:v>ALKATRÉSZ</x:v>
      </x:c>
      <x:c t="str">
        <x:v>8590913918650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ND1105-62-11</x:v>
      </x:c>
      <x:c t="str">
        <x:v>JESSY tartalék zuhanyfej </x:v>
      </x:c>
      <x:c t="str">
        <x:v>ALKATRÉSZ</x:v>
      </x:c>
      <x:c t="str">
        <x:v>8590913918636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ND1105-64-1</x:v>
      </x:c>
      <x:c t="str">
        <x:v>RHAPSODY kartus </x:v>
      </x:c>
      <x:c t="str">
        <x:v>ALKATRÉSZ</x:v>
      </x:c>
      <x:c t="str">
        <x:v>8590913940804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ND1105-66-01</x:v>
      </x:c>
      <x:c t="str">
        <x:v>TUKA tartalék zuhanyfej perlátorral, gégecsővel </x:v>
      </x:c>
      <x:c t="str">
        <x:v>ALKATRÉSZ</x:v>
      </x:c>
      <x:c t="str">
        <x:v>8590913918612</x:v>
      </x:c>
      <x:c t="str">
        <x:v>db        </x:v>
      </x:c>
      <x:c t="str">
        <x:v>84818019</x:v>
      </x:c>
      <x:c t="n">
        <x:v>0.3820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>kifutott: 2024.03</x:v>
      </x:c>
    </x:row>
    <x:row>
      <x:c t="str">
        <x:v>ND1107-05-02</x:v>
      </x:c>
      <x:c t="str">
        <x:v>AQUALINE KASIOPEA csere fej 1107-05 </x:v>
      </x:c>
      <x:c t="str">
        <x:v>ALKATRÉSZ</x:v>
      </x:c>
      <x:c t="str">
        <x:v>8590913949937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ND1107-42</x:v>
      </x:c>
      <x:c t="str">
        <x:v>AQUALINE KASIOPEA tartalék váltó 1107-42-höz</x:v>
      </x:c>
      <x:c t="str">
        <x:v>ALKATRÉSZ</x:v>
      </x:c>
      <x:c t="str">
        <x:v>8590913949913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ND1107-48</x:v>
      </x:c>
      <x:c t="str">
        <x:v>tartalék váltótest </x:v>
      </x:c>
      <x:c t="str">
        <x:v>ALKATRÉSZ</x:v>
      </x:c>
      <x:c t="str">
        <x:v>8590913832079</x:v>
      </x:c>
      <x:c t="str">
        <x:v>db        </x:v>
      </x:c>
      <x:c t="str">
        <x:v>73181290</x:v>
      </x:c>
      <x:c t="n">
        <x:v>0.4250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ND1107-70</x:v>
      </x:c>
      <x:c t="str">
        <x:v>AQUALINE Tartalék zuhany 1107-70 csaptelephez</x:v>
      </x:c>
      <x:c t="str">
        <x:v>ALKATRÉSZ</x:v>
      </x:c>
      <x:c t="str">
        <x:v>8590913928864</x:v>
      </x:c>
      <x:c t="str">
        <x:v>db        </x:v>
      </x:c>
      <x:c t="str">
        <x:v>84818019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ND1107-70-01</x:v>
      </x:c>
      <x:c t="str">
        <x:v>KASIOPEA tartalék gégecső </x:v>
      </x:c>
      <x:c t="str">
        <x:v>ALKATRÉSZ</x:v>
      </x:c>
      <x:c t="str">
        <x:v>8590913950056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ND1109-10</x:v>
      </x:c>
      <x:c t="str">
        <x:v>XENIA kádtöltő csaptelep, tartalék váltó </x:v>
      </x:c>
      <x:c t="str">
        <x:v>ALKATRÉSZ</x:v>
      </x:c>
      <x:c t="str">
        <x:v>8590913949920</x:v>
      </x:c>
      <x:c t="str">
        <x:v>db        </x:v>
      </x:c>
      <x:c t="str">
        <x:v>84818011</x:v>
      </x:c>
      <x:c t="n">
        <x:v>0.0650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ND1126-10</x:v>
      </x:c>
      <x:c t="str">
        <x:v>CANTINO csaptelep tartalék váltó (1126-10) hez.</x:v>
      </x:c>
      <x:c t="str">
        <x:v>ALKATRÉSZ</x:v>
      </x:c>
      <x:c t="str">
        <x:v>8590913962134</x:v>
      </x:c>
      <x:c t="str">
        <x:v>db        </x:v>
      </x:c>
      <x:c t="str">
        <x:v>84818019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ND1130-11</x:v>
      </x:c>
      <x:c t="str">
        <x:v>Tartalék felfogató szett DORLION radiátorhoz, króm </x:v>
      </x:c>
      <x:c t="str">
        <x:v>ALKATRÉSZ</x:v>
      </x:c>
      <x:c t="str">
        <x:v>8590913956904</x:v>
      </x:c>
      <x:c t="str">
        <x:v>db        </x:v>
      </x:c>
      <x:c t="str">
        <x:v>73269098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12400.0000</x:v>
      </x:c>
      <x:c t="str">
        <x:v/>
      </x:c>
    </x:row>
    <x:row>
      <x:c t="str">
        <x:v>ND11442-I</x:v>
      </x:c>
      <x:c t="str">
        <x:v>AQUALINE Tartalék kézizuhany tartó 25mm, króm PIANI</x:v>
      </x:c>
      <x:c t="str">
        <x:v>ALKATRÉSZ</x:v>
      </x:c>
      <x:c t="str">
        <x:v>8590913826672</x:v>
      </x:c>
      <x:c t="str">
        <x:v>db        </x:v>
      </x:c>
      <x:c t="str">
        <x:v>39249000</x:v>
      </x:c>
      <x:c t="n">
        <x:v>0.0700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2000.0000</x:v>
      </x:c>
      <x:c t="str">
        <x:v/>
      </x:c>
    </x:row>
    <x:row>
      <x:c t="str">
        <x:v>ND1202-02</x:v>
      </x:c>
      <x:c t="str">
        <x:v>GITA tartalék csúszka 1202-02 zuhanyrúdra </x:v>
      </x:c>
      <x:c t="str">
        <x:v>ALKATRÉSZ</x:v>
      </x:c>
      <x:c t="str">
        <x:v>8590913924958</x:v>
      </x:c>
      <x:c t="str">
        <x:v>db        </x:v>
      </x:c>
      <x:c t="str">
        <x:v>39249000</x:v>
      </x:c>
      <x:c t="n">
        <x:v>0.0790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1400.0000</x:v>
      </x:c>
      <x:c t="str">
        <x:v/>
      </x:c>
    </x:row>
    <x:row>
      <x:c t="str">
        <x:v>ND1202-03</x:v>
      </x:c>
      <x:c t="str">
        <x:v>NANCY tartalék csúszka 1202-03 zuhanyrúdhoz, 16x19mm, réz/króm</x:v>
      </x:c>
      <x:c t="str">
        <x:v>ALKATRÉSZ</x:v>
      </x:c>
      <x:c t="str">
        <x:v>8590913925238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8000.0000</x:v>
      </x:c>
      <x:c t="str">
        <x:v/>
      </x:c>
    </x:row>
    <x:row>
      <x:c t="str">
        <x:v>ND1202-06</x:v>
      </x:c>
      <x:c t="str">
        <x:v>DANIELA tartalék csúszka 1202-06 zuhanyrúdhoz, 20mm, réz/króm</x:v>
      </x:c>
      <x:c t="str">
        <x:v>ALKATRÉSZ</x:v>
      </x:c>
      <x:c t="str">
        <x:v>8590913924965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12000.0000</x:v>
      </x:c>
      <x:c t="str">
        <x:v/>
      </x:c>
    </x:row>
    <x:row>
      <x:c t="str">
        <x:v>ND1202-10-030</x:v>
      </x:c>
      <x:c t="str">
        <x:v>JANE tartalék váltó 1202-10 zuhanyoszlophoz </x:v>
      </x:c>
      <x:c t="str">
        <x:v>ALKATRÉSZ</x:v>
      </x:c>
      <x:c t="str">
        <x:v>8590913962226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2800.0000</x:v>
      </x:c>
      <x:c t="str">
        <x:v>kifutott: 2024.03</x:v>
      </x:c>
    </x:row>
    <x:row>
      <x:c t="str">
        <x:v>ND1202-10-040</x:v>
      </x:c>
      <x:c t="str">
        <x:v>JANE termosztátos kartus 1202-10 zuhanyoszlophoz csaptelephez</x:v>
      </x:c>
      <x:c t="str">
        <x:v>ALKATRÉSZ</x:v>
      </x:c>
      <x:c t="str">
        <x:v>8590913962219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16270.0000</x:v>
      </x:c>
      <x:c t="str">
        <x:v/>
      </x:c>
    </x:row>
    <x:row>
      <x:c t="str">
        <x:v>ND1202-11</x:v>
      </x:c>
      <x:c t="str">
        <x:v>Tartalék csúszka 1202-11 zuhanyoszlophoz, 21mm, ABS/króm</x:v>
      </x:c>
      <x:c t="str">
        <x:v>ALKATRÉSZ</x:v>
      </x:c>
      <x:c t="str">
        <x:v>8590913835537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2000.0000</x:v>
      </x:c>
      <x:c t="str">
        <x:v/>
      </x:c>
    </x:row>
    <x:row>
      <x:c t="str">
        <x:v>ND1202-11-01</x:v>
      </x:c>
      <x:c t="str">
        <x:v>Tartalék váltó 1202-11, 1202-13 </x:v>
      </x:c>
      <x:c t="str">
        <x:v>ALKATRÉSZ</x:v>
      </x:c>
      <x:c t="str">
        <x:v>8590913962196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12000.0000</x:v>
      </x:c>
      <x:c t="str">
        <x:v/>
      </x:c>
    </x:row>
    <x:row>
      <x:c t="str">
        <x:v>ND1202-12</x:v>
      </x:c>
      <x:c t="str">
        <x:v>SLIM tartalék csúszka 1202-12 zuhanyoszlophoz, 15x30mm, ABS/króm</x:v>
      </x:c>
      <x:c t="str">
        <x:v>ALKATRÉSZ</x:v>
      </x:c>
      <x:c t="str">
        <x:v>8590913835544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2050.0000</x:v>
      </x:c>
      <x:c t="str">
        <x:v>kifutott: 2024.03</x:v>
      </x:c>
    </x:row>
    <x:row>
      <x:c t="str">
        <x:v>ND1202-12-01</x:v>
      </x:c>
      <x:c t="str">
        <x:v>SLIM tartalék váltó 1202-12, 1202-16 zuhanyoszlophoz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11100.0000</x:v>
      </x:c>
      <x:c t="str">
        <x:v>kifutott: 2024.03</x:v>
      </x:c>
    </x:row>
    <x:row>
      <x:c t="str">
        <x:v>ND1202-13-02</x:v>
      </x:c>
      <x:c t="str">
        <x:v>Tartalék váltó takaró 1202-13,1202-14 zuhanyoszlophoz </x:v>
      </x:c>
      <x:c t="str">
        <x:v>ALKATRÉSZ</x:v>
      </x:c>
      <x:c t="str">
        <x:v>8590913962233</x:v>
      </x:c>
      <x:c t="str">
        <x:v>db        </x:v>
      </x:c>
      <x:c t="str">
        <x:v>84819000</x:v>
      </x:c>
      <x:c t="n">
        <x:v>0.2200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2800.0000</x:v>
      </x:c>
      <x:c t="str">
        <x:v/>
      </x:c>
    </x:row>
    <x:row>
      <x:c t="str">
        <x:v>ND1202-13-03</x:v>
      </x:c>
      <x:c t="str">
        <x:v>Tartalék váltó 1202-13, 1202-14 zuhanyoszlophoz </x:v>
      </x:c>
      <x:c t="str">
        <x:v>ALKATRÉSZ</x:v>
      </x:c>
      <x:c t="str">
        <x:v>8590913962240</x:v>
      </x:c>
      <x:c t="str">
        <x:v>db        </x:v>
      </x:c>
      <x:c t="str">
        <x:v>84819000</x:v>
      </x:c>
      <x:c t="n">
        <x:v>0.2200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1400.0000</x:v>
      </x:c>
      <x:c t="str">
        <x:v/>
      </x:c>
    </x:row>
    <x:row>
      <x:c t="str">
        <x:v>ND1202-13-4</x:v>
      </x:c>
      <x:c t="str">
        <x:v>Tartalék váltótest 1202-13 zuhanyoszlophoz </x:v>
      </x:c>
      <x:c t="str">
        <x:v>ALKATRÉSZ</x:v>
      </x:c>
      <x:c t="str">
        <x:v>8590913807862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11200.0000</x:v>
      </x:c>
      <x:c t="str">
        <x:v/>
      </x:c>
    </x:row>
    <x:row>
      <x:c t="str">
        <x:v>ND1202-14-1</x:v>
      </x:c>
      <x:c t="str">
        <x:v>Tartalék váltótest 1202-14 zuhanyoszlophoz </x:v>
      </x:c>
      <x:c t="str">
        <x:v>ALKATRÉSZ</x:v>
      </x:c>
      <x:c t="str">
        <x:v>8590913962202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15000.0000</x:v>
      </x:c>
      <x:c t="str">
        <x:v/>
      </x:c>
    </x:row>
    <x:row>
      <x:c t="str">
        <x:v>ND1202-15-1</x:v>
      </x:c>
      <x:c t="str">
        <x:v>Tartalék váltótest 1202-15 zuhanyoszlophoz </x:v>
      </x:c>
      <x:c t="str">
        <x:v>ALKATRÉSZ</x:v>
      </x:c>
      <x:c t="str">
        <x:v>8590913807879</x:v>
      </x:c>
      <x:c t="str">
        <x:v>db        </x:v>
      </x:c>
      <x:c t="str">
        <x:v>84818019</x:v>
      </x:c>
      <x:c t="n">
        <x:v>0.8900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13000.0000</x:v>
      </x:c>
      <x:c t="str">
        <x:v>kifutott: 2024.03</x:v>
      </x:c>
    </x:row>
    <x:row>
      <x:c t="str">
        <x:v>ND1206-07-1</x:v>
      </x:c>
      <x:c t="str">
        <x:v>Tartalék szappantartó 1206-7 és 1202-22 es zuhanyrúdhoz </x:v>
      </x:c>
      <x:c t="str">
        <x:v>ALKATRÉSZ</x:v>
      </x:c>
      <x:c t="str">
        <x:v>8590913925252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ND1206-07-2</x:v>
      </x:c>
      <x:c t="str">
        <x:v>VENETA tartalék csúszka 1202-07 zuhanyrúdhoz </x:v>
      </x:c>
      <x:c t="str">
        <x:v>ALKATRÉSZ</x:v>
      </x:c>
      <x:c t="str">
        <x:v>8590913925269</x:v>
      </x:c>
      <x:c t="str">
        <x:v>db        </x:v>
      </x:c>
      <x:c t="str">
        <x:v>39249000</x:v>
      </x:c>
      <x:c t="n">
        <x:v>0.0820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3000.0000</x:v>
      </x:c>
      <x:c t="str">
        <x:v/>
      </x:c>
    </x:row>
    <x:row>
      <x:c t="str">
        <x:v>ND1209</x:v>
      </x:c>
      <x:c t="str">
        <x:v>csere kartus JS121 </x:v>
      </x:c>
      <x:c t="str">
        <x:v>ALKATRÉSZ</x:v>
      </x:c>
      <x:c t="str">
        <x:v>8590913923135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3500.0000</x:v>
      </x:c>
      <x:c t="str">
        <x:v/>
      </x:c>
    </x:row>
    <x:row>
      <x:c t="str">
        <x:v>ND1209-02-1</x:v>
      </x:c>
      <x:c t="str">
        <x:v>Bidézuhany tartalék fali tartó </x:v>
      </x:c>
      <x:c t="str">
        <x:v>ALKATRÉSZ</x:v>
      </x:c>
      <x:c t="str">
        <x:v>8590913823206</x:v>
      </x:c>
      <x:c t="str">
        <x:v>db        </x:v>
      </x:c>
      <x:c t="str">
        <x:v>74182000</x:v>
      </x:c>
      <x:c t="n">
        <x:v>0.0240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ND1209-03-1</x:v>
      </x:c>
      <x:c t="str">
        <x:v>Falbaépíthető bidécsaptelep tartalék takaró lemez, króm</x:v>
      </x:c>
      <x:c t="str">
        <x:v>ALKATRÉSZ</x:v>
      </x:c>
      <x:c t="str">
        <x:v>8590913949890</x:v>
      </x:c>
      <x:c t="str">
        <x:v>db        </x:v>
      </x:c>
      <x:c t="str">
        <x:v>84819000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ND1209-03-5</x:v>
      </x:c>
      <x:c t="str">
        <x:v>tartalék váltókar 1209-03-hoz </x:v>
      </x:c>
      <x:c t="str">
        <x:v>ALKATRÉSZ</x:v>
      </x:c>
      <x:c t="str">
        <x:v>8590913920479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ND1209-07-1</x:v>
      </x:c>
      <x:c t="str">
        <x:v>Tartalék hosszabító 1209-07 bidé csaptelephez </x:v>
      </x:c>
      <x:c t="str">
        <x:v>ALKATRÉSZ</x:v>
      </x:c>
      <x:c t="str">
        <x:v>8590913929076</x:v>
      </x:c>
      <x:c t="str">
        <x:v>db        </x:v>
      </x:c>
      <x:c t="str">
        <x:v>84818011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9890.0000</x:v>
      </x:c>
      <x:c t="str">
        <x:v/>
      </x:c>
    </x:row>
    <x:row>
      <x:c t="str">
        <x:v>ND1313-46</x:v>
      </x:c>
      <x:c t="str">
        <x:v>tartalék WC-kefefej 1313-46-hoz </x:v>
      </x:c>
      <x:c t="str">
        <x:v>ALKATRÉSZ</x:v>
      </x:c>
      <x:c t="str">
        <x:v>8590913980374</x:v>
      </x:c>
      <x:c t="str">
        <x:v>db        </x:v>
      </x:c>
      <x:c t="str">
        <x:v>70139900</x:v>
      </x:c>
      <x:c t="n">
        <x:v>0.0520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kifutott: 2024.03</x:v>
      </x:c>
    </x:row>
    <x:row>
      <x:c t="str">
        <x:v>ND1317-08-03</x:v>
      </x:c>
      <x:c t="str">
        <x:v>DIAMOND tartalék WC-kefe nyéllel 1317-08-hoz, króm</x:v>
      </x:c>
      <x:c t="str">
        <x:v>ALKATRÉSZ</x:v>
      </x:c>
      <x:c t="str">
        <x:v>8590913827952</x:v>
      </x:c>
      <x:c t="str">
        <x:v>db        </x:v>
      </x:c>
      <x:c t="str">
        <x:v>74182000</x:v>
      </x:c>
      <x:c t="n">
        <x:v>0.2830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>kifutott: 2024.03</x:v>
      </x:c>
    </x:row>
    <x:row>
      <x:c t="str">
        <x:v>ND1317-19-01</x:v>
      </x:c>
      <x:c t="str">
        <x:v>DIAMOND tartalék szappantartó üveg </x:v>
      </x:c>
      <x:c t="str">
        <x:v>ALKATRÉSZ</x:v>
      </x:c>
      <x:c t="str">
        <x:v>8590913910449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3140.0000</x:v>
      </x:c>
      <x:c t="str">
        <x:v>kifutott: 2024.03</x:v>
      </x:c>
    </x:row>
    <x:row>
      <x:c t="str">
        <x:v>ND1317-19-02</x:v>
      </x:c>
      <x:c t="str">
        <x:v>Tartalék pumpa DIAMOND foly. Szappanadagolóhoz, króm </x:v>
      </x:c>
      <x:c t="str">
        <x:v>ALKATRÉSZ</x:v>
      </x:c>
      <x:c t="str">
        <x:v>8590913910456</x:v>
      </x:c>
      <x:c t="str">
        <x:v>db        </x:v>
      </x:c>
      <x:c t="str">
        <x:v>84799070</x:v>
      </x:c>
      <x:c t="n">
        <x:v>0.2830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3140.0000</x:v>
      </x:c>
      <x:c t="str">
        <x:v/>
      </x:c>
    </x:row>
    <x:row>
      <x:c t="str">
        <x:v>ND1318-02-01</x:v>
      </x:c>
      <x:c t="str">
        <x:v>DIAMOND tartalék szappantartó 1317-02, 1318-02</x:v>
      </x:c>
      <x:c t="str">
        <x:v>ALKATRÉSZ</x:v>
      </x:c>
      <x:c t="str">
        <x:v>8590913910463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8700.0000</x:v>
      </x:c>
      <x:c t="str">
        <x:v/>
      </x:c>
    </x:row>
    <x:row>
      <x:c t="str">
        <x:v>ND1318-05-01</x:v>
      </x:c>
      <x:c t="str">
        <x:v>DIAMOND tartalék pohártartó 1317-05, 1318-05</x:v>
      </x:c>
      <x:c t="str">
        <x:v>ALKATRÉSZ</x:v>
      </x:c>
      <x:c t="str">
        <x:v>8590913910487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1000.0000</x:v>
      </x:c>
      <x:c t="str">
        <x:v/>
      </x:c>
    </x:row>
    <x:row>
      <x:c t="str">
        <x:v>ND1318-08-03</x:v>
      </x:c>
      <x:c t="str">
        <x:v>DIAMOND tartalék WC-kefe nyéllel 1317-08-hoz, bronz</x:v>
      </x:c>
      <x:c t="str">
        <x:v>ALKATRÉSZ</x:v>
      </x:c>
      <x:c t="str">
        <x:v>8590913827945</x:v>
      </x:c>
      <x:c t="str">
        <x:v>db        </x:v>
      </x:c>
      <x:c t="str">
        <x:v>74182000</x:v>
      </x:c>
      <x:c t="n">
        <x:v>0.2830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3850.0000</x:v>
      </x:c>
      <x:c t="str">
        <x:v/>
      </x:c>
    </x:row>
    <x:row>
      <x:c t="str">
        <x:v>ND1319-70</x:v>
      </x:c>
      <x:c t="str">
        <x:v>tartalék kulcs </x:v>
      </x:c>
      <x:c t="str">
        <x:v>ALKATRÉSZ</x:v>
      </x:c>
      <x:c t="str">
        <x:v>8590913950339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ND1319-73</x:v>
      </x:c>
      <x:c t="str">
        <x:v>tartalék kulcs 1319-73 és 1319-74-hez </x:v>
      </x:c>
      <x:c t="str">
        <x:v>ALKATRÉSZ</x:v>
      </x:c>
      <x:c t="str">
        <x:v>8590913950322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ND1319-75</x:v>
      </x:c>
      <x:c t="str">
        <x:v>tartalék kulcs </x:v>
      </x:c>
      <x:c t="str">
        <x:v>ALKATRÉSZ</x:v>
      </x:c>
      <x:c t="str">
        <x:v>8590913950346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ND1319-90</x:v>
      </x:c>
      <x:c t="str">
        <x:v>tartalék kulcs </x:v>
      </x:c>
      <x:c t="str">
        <x:v>ALKATRÉSZ</x:v>
      </x:c>
      <x:c t="str">
        <x:v>8590913950315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515.0000</x:v>
      </x:c>
      <x:c t="str">
        <x:v/>
      </x:c>
    </x:row>
    <x:row>
      <x:c t="str">
        <x:v>ND1401</x:v>
      </x:c>
      <x:c t="str">
        <x:v>Túlfolyó fedél, 35 mm, króm </x:v>
      </x:c>
      <x:c t="str">
        <x:v>ALKATRÉSZ</x:v>
      </x:c>
      <x:c t="str">
        <x:v>8590913941580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/>
      </x:c>
    </x:row>
    <x:row>
      <x:c t="str">
        <x:v>ND1416-19</x:v>
      </x:c>
      <x:c t="str">
        <x:v>AQUALINE tartalék pumpa APOLLO szappanadagolóhoz</x:v>
      </x:c>
      <x:c t="str">
        <x:v>ALKATRÉSZ</x:v>
      </x:c>
      <x:c t="str">
        <x:v>8590913837395</x:v>
      </x:c>
      <x:c t="str">
        <x:v>db        </x:v>
      </x:c>
      <x:c t="str">
        <x:v>84799070</x:v>
      </x:c>
      <x:c t="n">
        <x:v>0.8300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ND151.133.0</x:v>
      </x:c>
      <x:c t="str">
        <x:v>tartalék lefolyó URBINO szifonokhoz </x:v>
      </x:c>
      <x:c t="str">
        <x:v>ALKATRÉSZ</x:v>
      </x:c>
      <x:c t="str">
        <x:v/>
      </x:c>
      <x:c t="str">
        <x:v>db        </x:v>
      </x:c>
      <x:c t="str">
        <x:v>39229000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2250.0000</x:v>
      </x:c>
      <x:c t="str">
        <x:v>kifutott: 2024.03</x:v>
      </x:c>
    </x:row>
    <x:row>
      <x:c t="str">
        <x:v>ND1601</x:v>
      </x:c>
      <x:c t="str">
        <x:v>1601-60, KE100 mosdóhoz túlfolyó karika </x:v>
      </x:c>
      <x:c t="str">
        <x:v>ALKATRÉSZ</x:v>
      </x:c>
      <x:c t="str">
        <x:v>8590913918681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</x:v>
      </x:c>
    </x:row>
    <x:row>
      <x:c t="str">
        <x:v>ND-1703-356</x:v>
      </x:c>
      <x:c t="str">
        <x:v>Tartalék szerelőcsomag 1703-356 </x:v>
      </x:c>
      <x:c t="str">
        <x:v>ALKATRÉSZ</x:v>
      </x:c>
      <x:c t="str">
        <x:v>8590913816338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2000.0000</x:v>
      </x:c>
      <x:c t="str">
        <x:v/>
      </x:c>
    </x:row>
    <x:row>
      <x:c t="str">
        <x:v>ND-1703-458</x:v>
      </x:c>
      <x:c t="str">
        <x:v>Tartalék szerelőcsomag 1703-458 </x:v>
      </x:c>
      <x:c t="str">
        <x:v>ALKATRÉSZ</x:v>
      </x:c>
      <x:c t="str">
        <x:v>8590913950308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3000.0000</x:v>
      </x:c>
      <x:c t="str">
        <x:v/>
      </x:c>
    </x:row>
    <x:row>
      <x:c t="str">
        <x:v>ND1703-I</x:v>
      </x:c>
      <x:c t="str">
        <x:v>Tartalék ütköző soft close ülőkéhez </x:v>
      </x:c>
      <x:c t="str">
        <x:v>ALKATRÉSZ</x:v>
      </x:c>
      <x:c t="str">
        <x:v>8590913950278</x:v>
      </x:c>
      <x:c t="str">
        <x:v>csomag    </x:v>
      </x:c>
      <x:c t="str">
        <x:v>39269097</x:v>
      </x:c>
      <x:c t="n">
        <x:v>0.0190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ND1703-SOFT</x:v>
      </x:c>
      <x:c t="str">
        <x:v>csapódásgátló mechanika tartalék alkatrész soft close WC-ülőkéhez</x:v>
      </x:c>
      <x:c t="str">
        <x:v>ALKATRÉSZ</x:v>
      </x:c>
      <x:c t="str">
        <x:v>8590913950292</x:v>
      </x:c>
      <x:c t="str">
        <x:v>pár       </x:v>
      </x:c>
      <x:c t="str">
        <x:v>39222000</x:v>
      </x:c>
      <x:c t="n">
        <x:v>0.0090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ND1705-01</x:v>
      </x:c>
      <x:c t="str">
        <x:v>tartalék zsanér MDF/fa WC ülőkéhez </x:v>
      </x:c>
      <x:c t="str">
        <x:v>ALKATRÉSZ</x:v>
      </x:c>
      <x:c t="str">
        <x:v>8590913855450</x:v>
      </x:c>
      <x:c t="str">
        <x:v>db        </x:v>
      </x:c>
      <x:c t="str">
        <x:v>74182000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ND1705-02</x:v>
      </x:c>
      <x:c t="str">
        <x:v>tartalék műanyag ütköző MDF/fa WC ülőkéhez </x:v>
      </x:c>
      <x:c t="str">
        <x:v>ALKATRÉSZ</x:v>
      </x:c>
      <x:c t="str">
        <x:v>8590913855467</x:v>
      </x:c>
      <x:c t="str">
        <x:v>csomag    </x:v>
      </x:c>
      <x:c t="str">
        <x:v>39269097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ND1801-09</x:v>
      </x:c>
      <x:c t="str">
        <x:v>tartalék rögzítőszett JALOUSI radiátorhoz, 4db, fehér </x:v>
      </x:c>
      <x:c t="str">
        <x:v>ALKATRÉSZ</x:v>
      </x:c>
      <x:c t="str">
        <x:v>8590913956898</x:v>
      </x:c>
      <x:c t="str">
        <x:v>db        </x:v>
      </x:c>
      <x:c t="str">
        <x:v>73269098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10200.0000</x:v>
      </x:c>
      <x:c t="str">
        <x:v/>
      </x:c>
    </x:row>
    <x:row>
      <x:c t="str">
        <x:v>ND21321320</x:v>
      </x:c>
      <x:c t="str">
        <x:v>tartalék WC kefe 783213-hoz </x:v>
      </x:c>
      <x:c t="str">
        <x:v>ALKATRÉSZ</x:v>
      </x:c>
      <x:c t="str">
        <x:v>8003341202814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5500.0000</x:v>
      </x:c>
      <x:c t="str">
        <x:v/>
      </x:c>
    </x:row>
    <x:row>
      <x:c t="str">
        <x:v>ND230-01</x:v>
      </x:c>
      <x:c t="str">
        <x:v>tartalék váltó váltókarral </x:v>
      </x:c>
      <x:c t="str">
        <x:v>ALKATRÉSZ</x:v>
      </x:c>
      <x:c t="str">
        <x:v>8590913875977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3300.0000</x:v>
      </x:c>
      <x:c t="str">
        <x:v/>
      </x:c>
    </x:row>
    <x:row>
      <x:c t="str">
        <x:v>ND3011-DRZAK</x:v>
      </x:c>
      <x:c t="str">
        <x:v>REITANO ANTEA kézizuhany tartó 3011 kádtöltő csaptelephez, 23+24+25+26+27+28 sz. részek</x:v>
      </x:c>
      <x:c t="str">
        <x:v>ALKATRÉSZ</x:v>
      </x:c>
      <x:c t="str">
        <x:v>8590913989612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10090.0000</x:v>
      </x:c>
      <x:c t="str">
        <x:v>kifutott: 2024.03</x:v>
      </x:c>
    </x:row>
    <x:row>
      <x:c t="str">
        <x:v>ND3032</x:v>
      </x:c>
      <x:c t="str">
        <x:v>Külső túlfolyó szett öntött márvány mosdókhoz </x:v>
      </x:c>
      <x:c t="str">
        <x:v>ALKATRÉSZ</x:v>
      </x:c>
      <x:c t="str">
        <x:v>8590913961090</x:v>
      </x:c>
      <x:c t="str">
        <x:v>db        </x:v>
      </x:c>
      <x:c t="str">
        <x:v>39269097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5300.0000</x:v>
      </x:c>
      <x:c t="str">
        <x:v/>
      </x:c>
    </x:row>
    <x:row>
      <x:c t="str">
        <x:v>ND3276-KR</x:v>
      </x:c>
      <x:c t="str">
        <x:v>REITANO ANTEA kartus takaró 3276 mosdócsaptelephez, bronz</x:v>
      </x:c>
      <x:c t="str">
        <x:v>ALKATRÉSZ</x:v>
      </x:c>
      <x:c t="str">
        <x:v>8590913992896</x:v>
      </x:c>
      <x:c t="str">
        <x:v>db        </x:v>
      </x:c>
      <x:c t="str">
        <x:v>84818011</x:v>
      </x:c>
      <x:c t="n">
        <x:v>0.0200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ND328901-KF</x:v>
      </x:c>
      <x:c t="str">
        <x:v>EGO tartalék zsanér 328901 WC ülőkéhez </x:v>
      </x:c>
      <x:c t="str">
        <x:v>ALKATRÉSZ</x:v>
      </x:c>
      <x:c t="str">
        <x:v>8590913957413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8860.0000</x:v>
      </x:c>
      <x:c t="str">
        <x:v/>
      </x:c>
    </x:row>
    <x:row>
      <x:c t="str">
        <x:v>ND35AER004</x:v>
      </x:c>
      <x:c t="str">
        <x:v>külső menetes perlátor ESPADA csaptelepekhez, króm (ES02, ES06, ES07)</x:v>
      </x:c>
      <x:c t="str">
        <x:v>ALKATRÉSZ</x:v>
      </x:c>
      <x:c t="str">
        <x:v>8590913941177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ND35AERZ02</x:v>
      </x:c>
      <x:c t="str">
        <x:v>tartalék KIRKÉ perlátor M28x1, bronz</x:v>
      </x:c>
      <x:c t="str">
        <x:v>ALKATRÉSZ</x:v>
      </x:c>
      <x:c t="str">
        <x:v>8590913943775</x:v>
      </x:c>
      <x:c t="str">
        <x:v>db        </x:v>
      </x:c>
      <x:c t="str">
        <x:v>84818011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1236.0000</x:v>
      </x:c>
      <x:c t="str">
        <x:v>kifutott: 2024.03</x:v>
      </x:c>
    </x:row>
    <x:row>
      <x:c t="str">
        <x:v>ND35CAI044</x:v>
      </x:c>
      <x:c t="str">
        <x:v>Tartalék kartus RHAPSODY 55052 csaptelephez </x:v>
      </x:c>
      <x:c t="str">
        <x:v>ALKATRÉSZ</x:v>
      </x:c>
      <x:c t="str">
        <x:v>8590913992766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12000.0000</x:v>
      </x:c>
      <x:c t="str">
        <x:v>kifutott: 2024.03</x:v>
      </x:c>
    </x:row>
    <x:row>
      <x:c t="str">
        <x:v>ND35DEV002</x:v>
      </x:c>
      <x:c t="str">
        <x:v>Tartalék váltógomb 1112-42, 1110-42, ES42, KI42C, KI42BC, KI42KC csaptelephez </x:v>
      </x:c>
      <x:c t="str">
        <x:v>ALKATRÉSZ</x:v>
      </x:c>
      <x:c t="str">
        <x:v>8590913941184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ND35KBAZ05</x:v>
      </x:c>
      <x:c t="str">
        <x:v>tartalék alátét KI02B-hez </x:v>
      </x:c>
      <x:c t="str">
        <x:v>ALKATRÉSZ</x:v>
      </x:c>
      <x:c t="str">
        <x:v>8590913951374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ND35LEV012</x:v>
      </x:c>
      <x:c t="str">
        <x:v>Tartalék nyitókar Kirké csaptelephez, Fehér/króm </x:v>
      </x:c>
      <x:c t="str">
        <x:v>ALKATRÉSZ</x:v>
      </x:c>
      <x:c t="str">
        <x:v>8590913941160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ND35MAN040</x:v>
      </x:c>
      <x:c t="str">
        <x:v>tartalék termosztatikus kartus </x:v>
      </x:c>
      <x:c t="str">
        <x:v>ALKATRÉSZ</x:v>
      </x:c>
      <x:c t="str">
        <x:v>8590913985515</x:v>
      </x:c>
      <x:c t="str">
        <x:v>db        </x:v>
      </x:c>
      <x:c t="str">
        <x:v>84818019</x:v>
      </x:c>
      <x:c t="n">
        <x:v>0.3110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25000.0000</x:v>
      </x:c>
      <x:c t="str">
        <x:v/>
      </x:c>
    </x:row>
    <x:row>
      <x:c t="str">
        <x:v>ND430-3</x:v>
      </x:c>
      <x:c t="str">
        <x:v>REITANO AIRTECH tartalék gyűrű 430 kádtöltő csaptelephez, 3 sz. alkatrész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0.4850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3810.0000</x:v>
      </x:c>
      <x:c t="str">
        <x:v>kifutott: 2024.03</x:v>
      </x:c>
    </x:row>
    <x:row>
      <x:c t="str">
        <x:v>ND430-4</x:v>
      </x:c>
      <x:c t="str">
        <x:v>REITANO AIRTECH tartalék rozetta 430 kádtöltő csaptelephez, 4 sz. alkatrész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0.4850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6500.0000</x:v>
      </x:c>
      <x:c t="str">
        <x:v>kifutott: 2024.03</x:v>
      </x:c>
    </x:row>
    <x:row>
      <x:c t="str">
        <x:v>ND517-2</x:v>
      </x:c>
      <x:c t="str">
        <x:v>REITANO AXIA tartalék 2-es elem </x:v>
      </x:c>
      <x:c t="str">
        <x:v>ALKATRÉSZ</x:v>
      </x:c>
      <x:c t="str">
        <x:v>8590913951367</x:v>
      </x:c>
      <x:c t="str">
        <x:v>db        </x:v>
      </x:c>
      <x:c t="str">
        <x:v>84818011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ND52127</x:v>
      </x:c>
      <x:c t="str">
        <x:v>tartalék zuhanyváltó </x:v>
      </x:c>
      <x:c t="str">
        <x:v>ALKATRÉSZ</x:v>
      </x:c>
      <x:c t="str">
        <x:v>8590913932687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ND52140</x:v>
      </x:c>
      <x:c t="str">
        <x:v>tartalék zuhanyváltó </x:v>
      </x:c>
      <x:c t="str">
        <x:v>ALKATRÉSZ</x:v>
      </x:c>
      <x:c t="str">
        <x:v>8590913949951</x:v>
      </x:c>
      <x:c t="str">
        <x:v>db        </x:v>
      </x:c>
      <x:c t="str">
        <x:v>84818019</x:v>
      </x:c>
      <x:c t="n">
        <x:v>0.3330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6100.0000</x:v>
      </x:c>
      <x:c t="str">
        <x:v/>
      </x:c>
    </x:row>
    <x:row>
      <x:c t="str">
        <x:v>ND54573302</x:v>
      </x:c>
      <x:c t="str">
        <x:v>tartalék WC-kefetartó GLAMOUR 573303-hoz </x:v>
      </x:c>
      <x:c t="str">
        <x:v>ALKATRÉSZ</x:v>
      </x:c>
      <x:c t="str">
        <x:v>8003341166123</x:v>
      </x:c>
      <x:c t="str">
        <x:v>db        </x:v>
      </x:c>
      <x:c t="str">
        <x:v>96039091</x:v>
      </x:c>
      <x:c t="n">
        <x:v>0.1510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kifutott</x:v>
      </x:c>
    </x:row>
    <x:row>
      <x:c t="str">
        <x:v>ND5509P</x:v>
      </x:c>
      <x:c t="str">
        <x:v>tartalék váltó 1102-43, 5509-hez </x:v>
      </x:c>
      <x:c t="str">
        <x:v>ALKATRÉSZ</x:v>
      </x:c>
      <x:c t="str">
        <x:v>8590913899546</x:v>
      </x:c>
      <x:c t="str">
        <x:v>db        </x:v>
      </x:c>
      <x:c t="str">
        <x:v>84819000</x:v>
      </x:c>
      <x:c t="n">
        <x:v>0.3000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5000.0000</x:v>
      </x:c>
      <x:c t="str">
        <x:v/>
      </x:c>
    </x:row>
    <x:row>
      <x:c t="str">
        <x:v>ND5550</x:v>
      </x:c>
      <x:c t="str">
        <x:v>tartalék zuhanyfej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8860.0000</x:v>
      </x:c>
      <x:c t="str">
        <x:v>kifutott: 2024.03</x:v>
      </x:c>
    </x:row>
    <x:row>
      <x:c t="str">
        <x:v>ND600935</x:v>
      </x:c>
      <x:c t="str">
        <x:v>tartalék zsanér GC5030-hoz </x:v>
      </x:c>
      <x:c t="str">
        <x:v>ALKATRÉSZ</x:v>
      </x:c>
      <x:c t="str">
        <x:v>8590913951244</x:v>
      </x:c>
      <x:c t="str">
        <x:v>db        </x:v>
      </x:c>
      <x:c t="str">
        <x:v>83021000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9100.0000</x:v>
      </x:c>
      <x:c t="str">
        <x:v>kifutott: 2024.03</x:v>
      </x:c>
    </x:row>
    <x:row>
      <x:c t="str">
        <x:v>ND70360</x:v>
      </x:c>
      <x:c t="str">
        <x:v>SMART Corner Wire Basket, chrome </x:v>
      </x:c>
      <x:c t="str">
        <x:v>ALKATRÉSZ</x:v>
      </x:c>
      <x:c t="str">
        <x:v/>
      </x:c>
      <x:c t="str">
        <x:v>db        </x:v>
      </x:c>
      <x:c t="str">
        <x:v>73181290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ND750993-Z</x:v>
      </x:c>
      <x:c t="str">
        <x:v>EGO végzáró dugó 750990 és 750993 öblítőmechanikához </x:v>
      </x:c>
      <x:c t="str">
        <x:v>ALKATRÉSZ</x:v>
      </x:c>
      <x:c t="str">
        <x:v>8590913957697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2830.0000</x:v>
      </x:c>
      <x:c t="str">
        <x:v/>
      </x:c>
    </x:row>
    <x:row>
      <x:c t="str">
        <x:v>ND811390</x:v>
      </x:c>
      <x:c t="str">
        <x:v>Waldorf mosdóra fém dísz </x:v>
      </x:c>
      <x:c t="str">
        <x:v>ALKATRÉSZ</x:v>
      </x:c>
      <x:c t="str">
        <x:v>8590913909634</x:v>
      </x:c>
      <x:c t="str">
        <x:v>db        </x:v>
      </x:c>
      <x:c t="str">
        <x:v>39249000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15040.0000</x:v>
      </x:c>
      <x:c t="str">
        <x:v/>
      </x:c>
    </x:row>
    <x:row>
      <x:c t="str">
        <x:v>ND811393</x:v>
      </x:c>
      <x:c t="str">
        <x:v>tartalék lefolyótakaró WALDORF szériához, bronz</x:v>
      </x:c>
      <x:c t="str">
        <x:v>ALKATRÉSZ</x:v>
      </x:c>
      <x:c t="str">
        <x:v>8590913957437</x:v>
      </x:c>
      <x:c t="str">
        <x:v>db        </x:v>
      </x:c>
      <x:c t="str">
        <x:v>39249000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15000.0000</x:v>
      </x:c>
      <x:c t="str">
        <x:v/>
      </x:c>
    </x:row>
    <x:row>
      <x:c t="str">
        <x:v>NDA0120101-2</x:v>
      </x:c>
      <x:c t="str">
        <x:v>tartalék háttámla A0120101-hez </x:v>
      </x:c>
      <x:c t="str">
        <x:v>ALKATRÉSZ</x:v>
      </x:c>
      <x:c t="str">
        <x:v/>
      </x:c>
      <x:c t="str">
        <x:v>db        </x:v>
      </x:c>
      <x:c t="str">
        <x:v>39249000</x:v>
      </x:c>
      <x:c t="n">
        <x:v>5.6900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9680.0000</x:v>
      </x:c>
      <x:c t="str">
        <x:v>kifutott: 2024.03</x:v>
      </x:c>
    </x:row>
    <x:row>
      <x:c t="str">
        <x:v>NDA803NE</x:v>
      </x:c>
      <x:c t="str">
        <x:v>külső menetes perlátor SPY, MORADA, LATUS csaptelepekhez, króm (PY02, PY07, PY08, MR02, MR06, 1102-19)</x:v>
      </x:c>
      <x:c t="str">
        <x:v>ALKATRÉSZ</x:v>
      </x:c>
      <x:c t="str">
        <x:v>8590913928536</x:v>
      </x:c>
      <x:c t="str">
        <x:v>db        </x:v>
      </x:c>
      <x:c t="str">
        <x:v>84818011</x:v>
      </x:c>
      <x:c t="n">
        <x:v>0.0250</x:v>
      </x:c>
      <x:c t="str">
        <x:v>NDA803FLAT</x:v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NDAC081CR</x:v>
      </x:c>
      <x:c t="str">
        <x:v>SASSARI tartalék fali csőtartó tartó SR322 zuhanyoszlophoz, króm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17510.0000</x:v>
      </x:c>
      <x:c t="str">
        <x:v>kifutott: 2024.03</x:v>
      </x:c>
    </x:row>
    <x:row>
      <x:c t="str">
        <x:v>NDAER1BRO</x:v>
      </x:c>
      <x:c t="str">
        <x:v>külső menetes perlátor REITANO csaptelepekhez, M24x1 bronz (3176, 3276, 3176L, 3276L)</x:v>
      </x:c>
      <x:c t="str">
        <x:v>ALKATRÉSZ</x:v>
      </x:c>
      <x:c t="str">
        <x:v>8590913951343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4500.0000</x:v>
      </x:c>
      <x:c t="str">
        <x:v/>
      </x:c>
    </x:row>
    <x:row>
      <x:c t="str">
        <x:v>NDAER3BRO</x:v>
      </x:c>
      <x:c t="str">
        <x:v>belső menetes perlátor REITANO csaptelepekhez, F22x1, bronz (3186, 3126,3376,3066,3886,3096,77066)</x:v>
      </x:c>
      <x:c t="str">
        <x:v>ALKATRÉSZ</x:v>
      </x:c>
      <x:c t="str">
        <x:v>8590913929779</x:v>
      </x:c>
      <x:c t="str">
        <x:v>db        </x:v>
      </x:c>
      <x:c t="str">
        <x:v>84819000</x:v>
      </x:c>
      <x:c t="n">
        <x:v>0.0450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5000.0000</x:v>
      </x:c>
      <x:c t="str">
        <x:v/>
      </x:c>
    </x:row>
    <x:row>
      <x:c t="str">
        <x:v>ND-AG3090-04</x:v>
      </x:c>
      <x:c t="str">
        <x:v>Tartalék fix üveg alkatrész - AG3090 </x:v>
      </x:c>
      <x:c t="str">
        <x:v>ALKATRÉSZ</x:v>
      </x:c>
      <x:c t="str">
        <x:v>8590913958526</x:v>
      </x:c>
      <x:c t="str">
        <x:v>db        </x:v>
      </x:c>
      <x:c t="str">
        <x:v>70200080</x:v>
      </x:c>
      <x:c t="n">
        <x:v>5.5000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17000.0000</x:v>
      </x:c>
      <x:c t="str">
        <x:v/>
      </x:c>
    </x:row>
    <x:row>
      <x:c t="str">
        <x:v>NDAK107-2</x:v>
      </x:c>
      <x:c t="str">
        <x:v>tartalék öblítőmechanika és lehúzókar </x:v>
      </x:c>
      <x:c t="str">
        <x:v>ALKATRÉSZ</x:v>
      </x:c>
      <x:c t="str">
        <x:v>8590913941764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12000.0000</x:v>
      </x:c>
      <x:c t="str">
        <x:v/>
      </x:c>
    </x:row>
    <x:row>
      <x:c t="str">
        <x:v>NDAL01</x:v>
      </x:c>
      <x:c t="str">
        <x:v>ALTIS LINE tartalék rögzítő készlet, króm</x:v>
      </x:c>
      <x:c t="str">
        <x:v>ALKATRÉSZ</x:v>
      </x:c>
      <x:c t="str">
        <x:v>8590913924613</x:v>
      </x:c>
      <x:c t="str">
        <x:v>db        </x:v>
      </x:c>
      <x:c t="str">
        <x:v>70200080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24000.0000</x:v>
      </x:c>
      <x:c t="str">
        <x:v/>
      </x:c>
    </x:row>
    <x:row>
      <x:c t="str">
        <x:v>NDAL02</x:v>
      </x:c>
      <x:c t="str">
        <x:v>FONDURA tartalék tömítés, szál, 1963mm</x:v>
      </x:c>
      <x:c t="str">
        <x:v>ALKATRÉSZ</x:v>
      </x:c>
      <x:c t="str">
        <x:v>8590913924521</x:v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NDAL03</x:v>
      </x:c>
      <x:c t="str">
        <x:v>ALTIS LINE tartalék csavar és kupak készlet, króm</x:v>
      </x:c>
      <x:c t="str">
        <x:v>ALKATRÉSZ</x:v>
      </x:c>
      <x:c t="str">
        <x:v>8590913924620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390.0000</x:v>
      </x:c>
      <x:c t="str">
        <x:v/>
      </x:c>
    </x:row>
    <x:row>
      <x:c t="str">
        <x:v>NDAL04</x:v>
      </x:c>
      <x:c t="str">
        <x:v>ALTIS LINE tartalék görgő, króm</x:v>
      </x:c>
      <x:c t="str">
        <x:v>ALKATRÉSZ</x:v>
      </x:c>
      <x:c t="str">
        <x:v>8590913924637</x:v>
      </x:c>
      <x:c t="str">
        <x:v>db        </x:v>
      </x:c>
      <x:c t="str">
        <x:v>70200080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NDALB01</x:v>
      </x:c>
      <x:c t="str">
        <x:v>ALTIS LINE BLACK tartalék rögzítő készlet, fekete</x:v>
      </x:c>
      <x:c t="str">
        <x:v>ALKATRÉSZ</x:v>
      </x:c>
      <x:c t="str">
        <x:v>8590913924804</x:v>
      </x:c>
      <x:c t="str">
        <x:v>db        </x:v>
      </x:c>
      <x:c t="str">
        <x:v>70200080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31000.0000</x:v>
      </x:c>
      <x:c t="str">
        <x:v/>
      </x:c>
    </x:row>
    <x:row>
      <x:c t="str">
        <x:v>NDALB02</x:v>
      </x:c>
      <x:c t="str">
        <x:v>ALTIS LINE BLACK tartalék függőleges vízvető, szett, fekete</x:v>
      </x:c>
      <x:c t="str">
        <x:v>ALKATRÉSZ</x:v>
      </x:c>
      <x:c t="str">
        <x:v>8590913924842</x:v>
      </x:c>
      <x:c t="str">
        <x:v>db        </x:v>
      </x:c>
      <x:c t="str">
        <x:v>40169300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NDALB04</x:v>
      </x:c>
      <x:c t="str">
        <x:v>ALTIS LINE BLACK tartalék alsó vízvető, 8 mm, fekete</x:v>
      </x:c>
      <x:c t="str">
        <x:v>ALKATRÉSZ</x:v>
      </x:c>
      <x:c t="str">
        <x:v>8590913924866</x:v>
      </x:c>
      <x:c t="str">
        <x:v>db        </x:v>
      </x:c>
      <x:c t="str">
        <x:v>40169300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NDALB05</x:v>
      </x:c>
      <x:c t="str">
        <x:v>ALTIS LINE BLACK tartalék küszöb 1000 mm, végzárókkal fekete</x:v>
      </x:c>
      <x:c t="str">
        <x:v>ALKATRÉSZ</x:v>
      </x:c>
      <x:c t="str">
        <x:v>8590913924873</x:v>
      </x:c>
      <x:c t="str">
        <x:v>db        </x:v>
      </x:c>
      <x:c t="str">
        <x:v>70200080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NDALB06</x:v>
      </x:c>
      <x:c t="str">
        <x:v>ALTIS LINE BLACK tartalék csavar és kupak készlet, fekete</x:v>
      </x:c>
      <x:c t="str">
        <x:v>ALKATRÉSZ</x:v>
      </x:c>
      <x:c t="str">
        <x:v>8590913924828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390.0000</x:v>
      </x:c>
      <x:c t="str">
        <x:v/>
      </x:c>
    </x:row>
    <x:row>
      <x:c t="str">
        <x:v>NDALB07</x:v>
      </x:c>
      <x:c t="str">
        <x:v>ALTIS LINE BLACK tartalék függőleges tömítés fekete</x:v>
      </x:c>
      <x:c t="str">
        <x:v>ALKATRÉSZ</x:v>
      </x:c>
      <x:c t="str">
        <x:v>8590913924835</x:v>
      </x:c>
      <x:c t="str">
        <x:v>db        </x:v>
      </x:c>
      <x:c t="str">
        <x:v>40169300</x:v>
      </x:c>
      <x:c t="n">
        <x:v>0.0900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NDALB08</x:v>
      </x:c>
      <x:c t="str">
        <x:v>ALTIS LINE BLACK tartalék görgő, fekete</x:v>
      </x:c>
      <x:c t="str">
        <x:v>ALKATRÉSZ</x:v>
      </x:c>
      <x:c t="str">
        <x:v>8590913924811</x:v>
      </x:c>
      <x:c t="str">
        <x:v>db        </x:v>
      </x:c>
      <x:c t="str">
        <x:v>70200080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NDALB-MADLO</x:v>
      </x:c>
      <x:c t="str">
        <x:v>ALTIS LINE BLACK tartalék fogantyú fekete</x:v>
      </x:c>
      <x:c t="str">
        <x:v>ALKATRÉSZ</x:v>
      </x:c>
      <x:c t="str">
        <x:v>8590913924880</x:v>
      </x:c>
      <x:c t="str">
        <x:v>db        </x:v>
      </x:c>
      <x:c t="str">
        <x:v>83024190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NDAL-MADLO</x:v>
      </x:c>
      <x:c t="str">
        <x:v>ALTIS LINE tartalék fogantyú króm</x:v>
      </x:c>
      <x:c t="str">
        <x:v>ALKATRÉSZ</x:v>
      </x:c>
      <x:c t="str">
        <x:v>8590913924798</x:v>
      </x:c>
      <x:c t="str">
        <x:v>db        </x:v>
      </x:c>
      <x:c t="str">
        <x:v>83024190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NDALTB</x:v>
      </x:c>
      <x:c t="str">
        <x:v>ALTALENA tartalék felfogató szett IR173, IR177 radiátorokhoz, fehér</x:v>
      </x:c>
      <x:c t="str">
        <x:v>ALKATRÉSZ</x:v>
      </x:c>
      <x:c t="str">
        <x:v>8590913958861</x:v>
      </x:c>
      <x:c t="str">
        <x:v>szett     </x:v>
      </x:c>
      <x:c t="str">
        <x:v>73269098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6900.0000</x:v>
      </x:c>
      <x:c t="str">
        <x:v/>
      </x:c>
    </x:row>
    <x:row>
      <x:c t="str">
        <x:v>NDANTEA-HOT+COLD</x:v>
      </x:c>
      <x:c t="str">
        <x:v>REITANO tartalék hideg, melegvíz jelző ANTEA csaptelephez (1 pár) </x:v>
      </x:c>
      <x:c t="str">
        <x:v>ALKATRÉSZ</x:v>
      </x:c>
      <x:c t="str">
        <x:v>8590913971105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NDAQ6014-02</x:v>
      </x:c>
      <x:c t="str">
        <x:v>tartalék zsanér AQ6014-hez </x:v>
      </x:c>
      <x:c t="str">
        <x:v>ALKATRÉSZ</x:v>
      </x:c>
      <x:c t="str">
        <x:v>8590913955754</x:v>
      </x:c>
      <x:c t="str">
        <x:v>db        </x:v>
      </x:c>
      <x:c t="str">
        <x:v>40169300</x:v>
      </x:c>
      <x:c t="n">
        <x:v>0.0150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1220.0000</x:v>
      </x:c>
      <x:c t="str">
        <x:v/>
      </x:c>
    </x:row>
    <x:row>
      <x:c t="str">
        <x:v>NDAQ6014-03</x:v>
      </x:c>
      <x:c t="str">
        <x:v>tartalék szerelőkészlet AQ6014-hez </x:v>
      </x:c>
      <x:c t="str">
        <x:v>ALKATRÉSZ</x:v>
      </x:c>
      <x:c t="str">
        <x:v>8590913955761</x:v>
      </x:c>
      <x:c t="str">
        <x:v>db        </x:v>
      </x:c>
      <x:c t="str">
        <x:v>40169300</x:v>
      </x:c>
      <x:c t="n">
        <x:v>0.0150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1220.0000</x:v>
      </x:c>
      <x:c t="str">
        <x:v/>
      </x:c>
    </x:row>
    <x:row>
      <x:c t="str">
        <x:v>NDAR430-01</x:v>
      </x:c>
      <x:c t="str">
        <x:v>ARLA tartalék zuhanyfej </x:v>
      </x:c>
      <x:c t="str">
        <x:v>ALKATRÉSZ</x:v>
      </x:c>
      <x:c t="str">
        <x:v>8590913918629</x:v>
      </x:c>
      <x:c t="str">
        <x:v>db        </x:v>
      </x:c>
      <x:c t="str">
        <x:v>84818019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ND-AU100</x:v>
      </x:c>
      <x:c t="str">
        <x:v>AURUM klik-klak mosdólefolyó, 5/4“, click-clack, antracit</x:v>
      </x:c>
      <x:c t="str">
        <x:v>ALKATRÉSZ</x:v>
      </x:c>
      <x:c t="str">
        <x:v>8590913919619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ND-AU200</x:v>
      </x:c>
      <x:c t="str">
        <x:v>AURUM tartalék klik-klak mosdólefolyó, 5/4“, click-clack, arany</x:v>
      </x:c>
      <x:c t="str">
        <x:v>ALKATRÉSZ</x:v>
      </x:c>
      <x:c t="str">
        <x:v>8590913919626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ND-AU300</x:v>
      </x:c>
      <x:c t="str">
        <x:v>AURUM tartalék klik-klak mosdólefolyó, 5/4“, click-clack, rózsaarany</x:v>
      </x:c>
      <x:c t="str">
        <x:v>ALKATRÉSZ</x:v>
      </x:c>
      <x:c t="str">
        <x:v>8590913919633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ND-AU400</x:v>
      </x:c>
      <x:c t="str">
        <x:v>AURUM tartalék klik-klak mosdólefolyó, 5/4“, click-clack, szálcsiszolt INOX</x:v>
      </x:c>
      <x:c t="str">
        <x:v>ALKATRÉSZ</x:v>
      </x:c>
      <x:c t="str">
        <x:v>8590913919640</x:v>
      </x:c>
      <x:c t="str">
        <x:v>db        </x:v>
      </x:c>
      <x:c t="str">
        <x:v>84818019</x:v>
      </x:c>
      <x:c t="n">
        <x:v>0.3140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NDAX11</x:v>
      </x:c>
      <x:c t="str">
        <x:v>Lever for AX11, AX12 a AX40, chrome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>kifutott: 2024.03</x:v>
      </x:c>
    </x:row>
    <x:row>
      <x:c t="str">
        <x:v>NDAXAMITE</x:v>
      </x:c>
      <x:c t="str">
        <x:v>Lever for AX42, AX43, AX21, chrome </x:v>
      </x:c>
      <x:c t="str">
        <x:v>ALKATRÉSZ</x:v>
      </x:c>
      <x:c t="str">
        <x:v>8590913957567</x:v>
      </x:c>
      <x:c t="str">
        <x:v>db        </x:v>
      </x:c>
      <x:c t="str">
        <x:v>84818011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>kifutott: 2024.03</x:v>
      </x:c>
    </x:row>
    <x:row>
      <x:c t="str">
        <x:v>NDBH7000</x:v>
      </x:c>
      <x:c t="str">
        <x:v>PUNC leeresztő beton fedővel, beige</x:v>
      </x:c>
      <x:c t="str">
        <x:v>ALKATRÉSZ</x:v>
      </x:c>
      <x:c t="str">
        <x:v>8590913929946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NDBH7001</x:v>
      </x:c>
      <x:c t="str">
        <x:v>PUNC leeresztő beton fedővel, fekete</x:v>
      </x:c>
      <x:c t="str">
        <x:v>ALKATRÉSZ</x:v>
      </x:c>
      <x:c t="str">
        <x:v>8590913929953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NDCAR331</x:v>
      </x:c>
      <x:c t="str">
        <x:v>REITANO tartalék kartus </x:v>
      </x:c>
      <x:c t="str">
        <x:v>ALKATRÉSZ</x:v>
      </x:c>
      <x:c t="str">
        <x:v>8590913860133</x:v>
      </x:c>
      <x:c t="str">
        <x:v>db        </x:v>
      </x:c>
      <x:c t="str">
        <x:v>84819000</x:v>
      </x:c>
      <x:c t="n">
        <x:v>0.0460</x:v>
      </x:c>
      <x:c t="str">
        <x:v/>
      </x:c>
      <x:c t="str">
        <x:v>alkatrész</x:v>
      </x:c>
      <x:c t="str">
        <x:v>kartus</x:v>
      </x:c>
      <x:c t="n">
        <x:v>0.0000</x:v>
      </x:c>
      <x:c t="n">
        <x:v>9500.0000</x:v>
      </x:c>
      <x:c t="str">
        <x:v>kifutott: 2024.03</x:v>
      </x:c>
    </x:row>
    <x:row>
      <x:c t="str">
        <x:v>NDCASSANDRA</x:v>
      </x:c>
      <x:c t="str">
        <x:v>Tartalék fogantyú Galanta búrorhoz Fehér/bronz </x:v>
      </x:c>
      <x:c t="str">
        <x:v>ALKATRÉSZ</x:v>
      </x:c>
      <x:c t="str">
        <x:v>8590913919138</x:v>
      </x:c>
      <x:c t="str">
        <x:v>db        </x:v>
      </x:c>
      <x:c t="str">
        <x:v>83024200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>kifutott: 2024.03</x:v>
      </x:c>
    </x:row>
    <x:row>
      <x:c t="str">
        <x:v>NDCL139</x:v>
      </x:c>
      <x:c t="str">
        <x:v>Tartalék kartus CL139, R139, ES139, 1202-15 </x:v>
      </x:c>
      <x:c t="str">
        <x:v>ALKATRÉSZ</x:v>
      </x:c>
      <x:c t="str">
        <x:v>8590913835551</x:v>
      </x:c>
      <x:c t="str">
        <x:v>db        </x:v>
      </x:c>
      <x:c t="str">
        <x:v>84818019</x:v>
      </x:c>
      <x:c t="n">
        <x:v>0.0760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NDCOLLM</x:v>
      </x:c>
      <x:c t="str">
        <x:v>COLONNA tartalék szerelőcsomag IR142 radiátorhoz, metál mokka</x:v>
      </x:c>
      <x:c t="str">
        <x:v>ALKATRÉSZ</x:v>
      </x:c>
      <x:c t="str">
        <x:v>8590913958830</x:v>
      </x:c>
      <x:c t="str">
        <x:v>szett     </x:v>
      </x:c>
      <x:c t="str">
        <x:v>73269098</x:v>
      </x:c>
      <x:c t="n">
        <x:v>0.2500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11100.0000</x:v>
      </x:c>
      <x:c t="str">
        <x:v/>
      </x:c>
    </x:row>
    <x:row>
      <x:c t="str">
        <x:v>NDCORNELI</x:v>
      </x:c>
      <x:c t="str">
        <x:v>Tartalék nyitókar CORNELI csaptelephez, króm </x:v>
      </x:c>
      <x:c t="str">
        <x:v>ALKATRÉSZ</x:v>
      </x:c>
      <x:c t="str">
        <x:v>8590913957550</x:v>
      </x:c>
      <x:c t="str">
        <x:v>db        </x:v>
      </x:c>
      <x:c t="str">
        <x:v>84819000</x:v>
      </x:c>
      <x:c t="n">
        <x:v>0.1510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NDCR018</x:v>
      </x:c>
      <x:c t="str">
        <x:v>csere kartus integrált váltóval CR018 </x:v>
      </x:c>
      <x:c t="str">
        <x:v>ALKATRÉSZ</x:v>
      </x:c>
      <x:c t="str">
        <x:v>8024559514100</x:v>
      </x:c>
      <x:c t="str">
        <x:v>db        </x:v>
      </x:c>
      <x:c t="str">
        <x:v>84819000</x:v>
      </x:c>
      <x:c t="n">
        <x:v>0.1400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26000.0000</x:v>
      </x:c>
      <x:c t="str">
        <x:v/>
      </x:c>
    </x:row>
    <x:row>
      <x:c t="str">
        <x:v>NDCRDV678TU</x:v>
      </x:c>
      <x:c t="str">
        <x:v>Tartalék szabadon álló kádcsaptelep láb AX21-hez, króm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2.2000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54000.0000</x:v>
      </x:c>
      <x:c t="str">
        <x:v>kifutott: 2024.03</x:v>
      </x:c>
    </x:row>
    <x:row>
      <x:c t="str">
        <x:v>NDCV1008-01</x:v>
      </x:c>
      <x:c t="str">
        <x:v>Tartalék tömítés CV1008 mosdólefolyóhoz </x:v>
      </x:c>
      <x:c t="str">
        <x:v>ALKATRÉSZ</x:v>
      </x:c>
      <x:c t="str">
        <x:v>8590913949975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NDD2-03</x:v>
      </x:c>
      <x:c t="str">
        <x:v>INFINITI IFTECH kartus </x:v>
      </x:c>
      <x:c t="str">
        <x:v>ALKATRÉSZ</x:v>
      </x:c>
      <x:c t="str">
        <x:v>8590913959707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52000.0000</x:v>
      </x:c>
      <x:c t="str">
        <x:v/>
      </x:c>
    </x:row>
    <x:row>
      <x:c t="str">
        <x:v>NDD2-05</x:v>
      </x:c>
      <x:c t="str">
        <x:v>Přepínač k baterii TH102 </x:v>
      </x:c>
      <x:c t="str">
        <x:v>ALKATRÉSZ</x:v>
      </x:c>
      <x:c t="str">
        <x:v>8590913919909</x:v>
      </x:c>
      <x:c t="str">
        <x:v>db        </x:v>
      </x:c>
      <x:c t="str">
        <x:v>84818011</x:v>
      </x:c>
      <x:c t="n">
        <x:v>0.4200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33000.0000</x:v>
      </x:c>
      <x:c t="str">
        <x:v/>
      </x:c>
    </x:row>
    <x:row>
      <x:c t="str">
        <x:v>NDDA139-1</x:v>
      </x:c>
      <x:c t="str">
        <x:v>tartalék termosztatikus kartus DA139-hez </x:v>
      </x:c>
      <x:c t="str">
        <x:v>ALKATRÉSZ</x:v>
      </x:c>
      <x:c t="str">
        <x:v>8590913950148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18000.0000</x:v>
      </x:c>
      <x:c t="str">
        <x:v/>
      </x:c>
    </x:row>
    <x:row>
      <x:c t="str">
        <x:v>NDDANDY</x:v>
      </x:c>
      <x:c t="str">
        <x:v>DANDY tartalék nyitókar csaptelepekhez, króm</x:v>
      </x:c>
      <x:c t="str">
        <x:v>ALKATRÉSZ</x:v>
      </x:c>
      <x:c t="str">
        <x:v>8590913992933</x:v>
      </x:c>
      <x:c t="str">
        <x:v>db        </x:v>
      </x:c>
      <x:c t="str">
        <x:v>84818019</x:v>
      </x:c>
      <x:c t="n">
        <x:v>0.1510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NDDH101-1</x:v>
      </x:c>
      <x:c t="str">
        <x:v>AQUALINE DAPHNE tartalék váltó DH101-hez </x:v>
      </x:c>
      <x:c t="str">
        <x:v>ALKATRÉSZ</x:v>
      </x:c>
      <x:c t="str">
        <x:v>8590913950018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NDDH942-1</x:v>
      </x:c>
      <x:c t="str">
        <x:v>tartalék DAPHNE váltó </x:v>
      </x:c>
      <x:c t="str">
        <x:v>ALKATRÉSZ</x:v>
      </x:c>
      <x:c t="str">
        <x:v>8590913950087</x:v>
      </x:c>
      <x:c t="str">
        <x:v>db        </x:v>
      </x:c>
      <x:c t="str">
        <x:v>73249000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NDDOC21</x:v>
      </x:c>
      <x:c t="str">
        <x:v>REITANO ANTEA tartalék alkatrész DOC21 kézizuhanyhoz, króm</x:v>
      </x:c>
      <x:c t="str">
        <x:v>ALKATRÉSZ</x:v>
      </x:c>
      <x:c t="str">
        <x:v>8590913922381</x:v>
      </x:c>
      <x:c t="str">
        <x:v>db        </x:v>
      </x:c>
      <x:c t="str">
        <x:v>84818019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NDDOC26</x:v>
      </x:c>
      <x:c t="str">
        <x:v>REITANO ANTEA tartalék alkatrész DOC26 kézizuhanyhoz, bronz</x:v>
      </x:c>
      <x:c t="str">
        <x:v>ALKATRÉSZ</x:v>
      </x:c>
      <x:c t="str">
        <x:v>8590913921131</x:v>
      </x:c>
      <x:c t="str">
        <x:v>db        </x:v>
      </x:c>
      <x:c t="str">
        <x:v>84818019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2750.0000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/>
      </x:c>
    </x:row>
    <x:row>
      <x:c t="str">
        <x:v>NDFC642-02</x:v>
      </x:c>
      <x:c t="str">
        <x:v>tartalék fedél FACTOR csaptelephez </x:v>
      </x:c>
      <x:c t="str">
        <x:v>ALKATRÉSZ</x:v>
      </x:c>
      <x:c t="str">
        <x:v>8590913944178</x:v>
      </x:c>
      <x:c t="str">
        <x:v>db        </x:v>
      </x:c>
      <x:c t="str">
        <x:v>73249000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3970.0000</x:v>
      </x:c>
      <x:c t="str">
        <x:v>kifutott: 2024.03</x:v>
      </x:c>
    </x:row>
    <x:row>
      <x:c t="str">
        <x:v>NDFC642-03</x:v>
      </x:c>
      <x:c t="str">
        <x:v>FACTOR Switch with the controller for FC642 </x:v>
      </x:c>
      <x:c t="str">
        <x:v>ALKATRÉSZ</x:v>
      </x:c>
      <x:c t="str">
        <x:v>8590913944185</x:v>
      </x:c>
      <x:c t="str">
        <x:v>db        </x:v>
      </x:c>
      <x:c t="str">
        <x:v>73249000</x:v>
      </x:c>
      <x:c t="n">
        <x:v>0.1420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NDFCOLONNAS</x:v>
      </x:c>
      <x:c t="str">
        <x:v>GSI Szerelőcsomag piszoárhoz </x:v>
      </x:c>
      <x:c t="str">
        <x:v>ALKATRÉSZ</x:v>
      </x:c>
      <x:c t="str">
        <x:v>8032937819815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5000.0000</x:v>
      </x:c>
      <x:c t="str">
        <x:v/>
      </x:c>
    </x:row>
    <x:row>
      <x:c t="str">
        <x:v>ND-FD121</x:v>
      </x:c>
      <x:c t="str">
        <x:v>Tartalék szerelőcsomag FD121 </x:v>
      </x:c>
      <x:c t="str">
        <x:v>ALKATRÉSZ</x:v>
      </x:c>
      <x:c t="str">
        <x:v/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3600.0000</x:v>
      </x:c>
      <x:c t="str">
        <x:v>kifutott: 2024.03</x:v>
      </x:c>
    </x:row>
    <x:row>
      <x:c t="str">
        <x:v>NDFISR</x:v>
      </x:c>
      <x:c t="str">
        <x:v>Szerelőcsomag fali Wc és bidéhez </x:v>
      </x:c>
      <x:c t="str">
        <x:v>ALKATRÉSZ</x:v>
      </x:c>
      <x:c t="str">
        <x:v>8032937822259</x:v>
      </x:c>
      <x:c t="str">
        <x:v>db        </x:v>
      </x:c>
      <x:c t="str">
        <x:v>73181290</x:v>
      </x:c>
      <x:c t="n">
        <x:v>0.3500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8000.0000</x:v>
      </x:c>
      <x:c t="str">
        <x:v>kifutott: 2024.03</x:v>
      </x:c>
    </x:row>
    <x:row>
      <x:c t="str">
        <x:v>NDFISR2</x:v>
      </x:c>
      <x:c t="str">
        <x:v>Szerelőcsomag fali wc és fali bidéhez </x:v>
      </x:c>
      <x:c t="str">
        <x:v>ALKATRÉSZ</x:v>
      </x:c>
      <x:c t="str">
        <x:v>8032937816906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8800.0000</x:v>
      </x:c>
      <x:c t="str">
        <x:v/>
      </x:c>
    </x:row>
    <x:row>
      <x:c t="str">
        <x:v>NDFIX10</x:v>
      </x:c>
      <x:c t="str">
        <x:v>Tartalék felfogató szett ICON függ. Wc-hez és bidéhez </x:v>
      </x:c>
      <x:c t="str">
        <x:v>ALKATRÉSZ</x:v>
      </x:c>
      <x:c t="str">
        <x:v>8001132062487</x:v>
      </x:c>
      <x:c t="str">
        <x:v>db        </x:v>
      </x:c>
      <x:c t="str">
        <x:v>73181290</x:v>
      </x:c>
      <x:c t="n">
        <x:v>0.5500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20000.0000</x:v>
      </x:c>
      <x:c t="str">
        <x:v/>
      </x:c>
    </x:row>
    <x:row>
      <x:c t="str">
        <x:v>NDFL108CR</x:v>
      </x:c>
      <x:c t="str">
        <x:v>Tartalék gégecső 2GOTECH, IFTECH, GLAMTECH,TH101 és TH102 termékekhez, 200cm, króm</x:v>
      </x:c>
      <x:c t="str">
        <x:v>ALKATRÉSZ</x:v>
      </x:c>
      <x:c t="str">
        <x:v>8024559518436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NDFLE14BR</x:v>
      </x:c>
      <x:c t="str">
        <x:v>REITANO Tartalék gégecső kádperemre szerelt Antea csaptelephez </x:v>
      </x:c>
      <x:c t="str">
        <x:v>ALKATRÉSZ</x:v>
      </x:c>
      <x:c t="str">
        <x:v>8590913916793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21000.0000</x:v>
      </x:c>
      <x:c t="str">
        <x:v/>
      </x:c>
    </x:row>
    <x:row>
      <x:c t="str">
        <x:v>NDFLE14CR</x:v>
      </x:c>
      <x:c t="str">
        <x:v>REITANO gégecső kádperemre szerelhető zuhanyfejhez </x:v>
      </x:c>
      <x:c t="str">
        <x:v>ALKATRÉSZ</x:v>
      </x:c>
      <x:c t="str">
        <x:v>8590913916809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9000.0000</x:v>
      </x:c>
      <x:c t="str">
        <x:v/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/>
      </x:c>
    </x:row>
    <x:row>
      <x:c t="str">
        <x:v>ND-FS125</x:v>
      </x:c>
      <x:c t="str">
        <x:v>AQUALINE tartalék zsanér (hinge) szett </x:v>
      </x:c>
      <x:c t="str">
        <x:v>ALKATRÉSZ</x:v>
      </x:c>
      <x:c t="str">
        <x:v>8590913950353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NDFS125-01</x:v>
      </x:c>
      <x:c t="str">
        <x:v>Tartalék mágnes FS125 ülőkéhez </x:v>
      </x:c>
      <x:c t="str">
        <x:v>ALKATRÉSZ</x:v>
      </x:c>
      <x:c t="str">
        <x:v/>
      </x:c>
      <x:c t="str">
        <x:v>csomag    </x:v>
      </x:c>
      <x:c t="str">
        <x:v>39222000</x:v>
      </x:c>
      <x:c t="n">
        <x:v>0.0030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NDGD05</x:v>
      </x:c>
      <x:c t="str">
        <x:v>DRAGON tartalék mágnestömítés készlet, 2000mm</x:v>
      </x:c>
      <x:c t="str">
        <x:v>ALKATRÉSZ</x:v>
      </x:c>
      <x:c t="str">
        <x:v>8590913924903</x:v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NDGD33</x:v>
      </x:c>
      <x:c t="str">
        <x:v>Tartalék mágneses tömítés DRAGON zuhanyajtóhoz </x:v>
      </x:c>
      <x:c t="str">
        <x:v>ALKATRÉSZ</x:v>
      </x:c>
      <x:c t="str">
        <x:v>8590913956799</x:v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5500.0000</x:v>
      </x:c>
      <x:c t="str">
        <x:v/>
      </x:c>
    </x:row>
    <x:row>
      <x:c t="str">
        <x:v>NDGD-MADLO</x:v>
      </x:c>
      <x:c t="str">
        <x:v>DRAGON tartalék fogantyú, króm, pár</x:v>
      </x:c>
      <x:c t="str">
        <x:v>ALKATRÉSZ</x:v>
      </x:c>
      <x:c t="str">
        <x:v>8590913924910</x:v>
      </x:c>
      <x:c t="str">
        <x:v>db        </x:v>
      </x:c>
      <x:c t="str">
        <x:v>70200080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15000.0000</x:v>
      </x:c>
      <x:c t="str">
        <x:v/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/>
      </x:c>
    </x:row>
    <x:row>
      <x:c t="str">
        <x:v>NDGS01B</x:v>
      </x:c>
      <x:c t="str">
        <x:v>SIGMA SIMPLY BLACK tartalék szerelő készlet, matt fekete</x:v>
      </x:c>
      <x:c t="str">
        <x:v>ALKATRÉSZ</x:v>
      </x:c>
      <x:c t="str">
        <x:v>8590913923678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NDGS02B</x:v>
      </x:c>
      <x:c t="str">
        <x:v>SIGMA SIMPLY BLACK tartalék függőleges tömítés fix és mozgatható üvegekhez, pár matt fekete</x:v>
      </x:c>
      <x:c t="str">
        <x:v>ALKATRÉSZ</x:v>
      </x:c>
      <x:c t="str">
        <x:v>8590913923685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3600.0000</x:v>
      </x:c>
      <x:c t="str">
        <x:v/>
      </x:c>
    </x:row>
    <x:row>
      <x:c t="str">
        <x:v>NDGS03B</x:v>
      </x:c>
      <x:c t="str">
        <x:v>SIGMA SIMPLY BLACK tartalék falprofil matt fekete</x:v>
      </x:c>
      <x:c t="str">
        <x:v>ALKATRÉSZ</x:v>
      </x:c>
      <x:c t="str">
        <x:v>8590913923753</x:v>
      </x:c>
      <x:c t="str">
        <x:v>db        </x:v>
      </x:c>
      <x:c t="str">
        <x:v>70200080</x:v>
      </x:c>
      <x:c t="n">
        <x:v>2.3000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kifutott: 2024.03</x:v>
      </x:c>
    </x:row>
    <x:row>
      <x:c t="str">
        <x:v>NDGS04B</x:v>
      </x:c>
      <x:c t="str">
        <x:v>SIGMA SIMPLY BLACK tartalék alsó görgő matt fekete</x:v>
      </x:c>
      <x:c t="str">
        <x:v>ALKATRÉSZ</x:v>
      </x:c>
      <x:c t="str">
        <x:v>8590913923692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NDGS05B</x:v>
      </x:c>
      <x:c t="str">
        <x:v>SIGMA SIMPLY BLACK tartalék felső görgő, matt fekete</x:v>
      </x:c>
      <x:c t="str">
        <x:v>ALKATRÉSZ</x:v>
      </x:c>
      <x:c t="str">
        <x:v>8590913923708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NDGS06B</x:v>
      </x:c>
      <x:c t="str">
        <x:v>SIGMA SIMPLY BLACK tartalék fogantyú, pár, matt fekete</x:v>
      </x:c>
      <x:c t="str">
        <x:v>ALKATRÉSZ</x:v>
      </x:c>
      <x:c t="str">
        <x:v>8590913923715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NDGS09B</x:v>
      </x:c>
      <x:c t="str">
        <x:v>SIGMA SIMPLY BLACK tartalék mágneses tömítés sarokbelépő kabinhoz, pár matt fekete</x:v>
      </x:c>
      <x:c t="str">
        <x:v>ALKATRÉSZ</x:v>
      </x:c>
      <x:c t="str">
        <x:v>8590913923722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NDGS10B</x:v>
      </x:c>
      <x:c t="str">
        <x:v>SIGMA SIMPLY BLACK tartalék mágneses tömítés negyedköríves kabinhoz, pár matt fekete</x:v>
      </x:c>
      <x:c t="str">
        <x:v>ALKATRÉSZ</x:v>
      </x:c>
      <x:c t="str">
        <x:v>8590913923739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kifutott: 2024.03</x:v>
      </x:c>
    </x:row>
    <x:row>
      <x:c t="str">
        <x:v>NDGS13</x:v>
      </x:c>
      <x:c t="str">
        <x:v>Tartalék mágneses tömítés szett SIGMA SIMPLY zuhanyajtóhoz </x:v>
      </x:c>
      <x:c t="str">
        <x:v>ALKATRÉSZ</x:v>
      </x:c>
      <x:c t="str">
        <x:v>8590913917608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NDGS17B</x:v>
      </x:c>
      <x:c t="str">
        <x:v>SIGMA SIMPLY BLACK tartalék profil sarok csatlakozáshoz matt fekete</x:v>
      </x:c>
      <x:c t="str">
        <x:v>ALKATRÉSZ</x:v>
      </x:c>
      <x:c t="str">
        <x:v>8590913923746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>kifutott: 2024.03</x:v>
      </x:c>
    </x:row>
    <x:row>
      <x:c t="str">
        <x:v>NDGV01</x:v>
      </x:c>
      <x:c t="str">
        <x:v>VOLCANO tartalék függőleges vízvető készlet </x:v>
      </x:c>
      <x:c t="str">
        <x:v>ALKATRÉSZ</x:v>
      </x:c>
      <x:c t="str">
        <x:v>8590913924668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NDGV02</x:v>
      </x:c>
      <x:c t="str">
        <x:v>VOLCANO/ROLLS LINE tartalék mágneses tömítés </x:v>
      </x:c>
      <x:c t="str">
        <x:v>ALKATRÉSZ</x:v>
      </x:c>
      <x:c t="str">
        <x:v>8590913924699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NDGVB01</x:v>
      </x:c>
      <x:c t="str">
        <x:v>VOLCANO BLACK tartalék függőleges vízvető készlet </x:v>
      </x:c>
      <x:c t="str">
        <x:v>ALKATRÉSZ</x:v>
      </x:c>
      <x:c t="str">
        <x:v>8590913924675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NDGVB02</x:v>
      </x:c>
      <x:c t="str">
        <x:v>VOLCANO BLACK tartalék mágneses tömítés </x:v>
      </x:c>
      <x:c t="str">
        <x:v>ALKATRÉSZ</x:v>
      </x:c>
      <x:c t="str">
        <x:v>8590913924682</x:v>
      </x:c>
      <x:c t="str">
        <x:v>db        </x:v>
      </x:c>
      <x:c t="str">
        <x:v>40169300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NDGVB-MADLO</x:v>
      </x:c>
      <x:c t="str">
        <x:v>VOLCANO BLACK tartalék fogantyú </x:v>
      </x:c>
      <x:c t="str">
        <x:v>ALKATRÉSZ</x:v>
      </x:c>
      <x:c t="str">
        <x:v>8590913924781</x:v>
      </x:c>
      <x:c t="str">
        <x:v>db        </x:v>
      </x:c>
      <x:c t="str">
        <x:v>83024190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NDGV-MADLO</x:v>
      </x:c>
      <x:c t="str">
        <x:v>VOLCANO tartalék fogantyú </x:v>
      </x:c>
      <x:c t="str">
        <x:v>ALKATRÉSZ</x:v>
      </x:c>
      <x:c t="str">
        <x:v>8590913924774</x:v>
      </x:c>
      <x:c t="str">
        <x:v>db        </x:v>
      </x:c>
      <x:c t="str">
        <x:v>83024190</x:v>
      </x:c>
      <x:c t="n">
        <x:v>0.4000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19000.0000</x:v>
      </x:c>
      <x:c t="str">
        <x:v/>
      </x:c>
    </x:row>
    <x:row>
      <x:c t="str">
        <x:v>NDGX02W</x:v>
      </x:c>
      <x:c t="str">
        <x:v>VARIO tartalék végdarab az üveg padlóhoz való rögzítéséhez, fehér </x:v>
      </x:c>
      <x:c t="str">
        <x:v>ALKATRÉSZ</x:v>
      </x:c>
      <x:c t="str">
        <x:v>8590913957260</x:v>
      </x:c>
      <x:c t="str">
        <x:v>db        </x:v>
      </x:c>
      <x:c t="str">
        <x:v>70200080</x:v>
      </x:c>
      <x:c t="n">
        <x:v>0.0080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NDHC4</x:v>
      </x:c>
      <x:c t="str">
        <x:v>Tartalék felfogató NORM / PURA / KUBE zsanérokhoz (Soft Close és Standard) </x:v>
      </x:c>
      <x:c t="str">
        <x:v>ALKATRÉSZ</x:v>
      </x:c>
      <x:c t="str">
        <x:v>8032937815633</x:v>
      </x:c>
      <x:c t="str">
        <x:v>pár       </x:v>
      </x:c>
      <x:c t="str">
        <x:v>39222000</x:v>
      </x:c>
      <x:c t="n">
        <x:v>0.1050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NDHCF4</x:v>
      </x:c>
      <x:c t="str">
        <x:v>NORM soft close zsanér MS86CN11 WC-ülőkéhez, króm</x:v>
      </x:c>
      <x:c t="str">
        <x:v>ALKATRÉSZ</x:v>
      </x:c>
      <x:c t="str">
        <x:v>8032937810218</x:v>
      </x:c>
      <x:c t="str">
        <x:v>pár       </x:v>
      </x:c>
      <x:c t="str">
        <x:v>39222000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NDHCFC</x:v>
      </x:c>
      <x:c t="str">
        <x:v>CLASSIC tartalék zsanér MSC87CN20 WC-ülőkéhez, króm</x:v>
      </x:c>
      <x:c t="str">
        <x:v>ALKATRÉSZ</x:v>
      </x:c>
      <x:c t="str">
        <x:v>8032937810249</x:v>
      </x:c>
      <x:c t="str">
        <x:v>pár       </x:v>
      </x:c>
      <x:c t="str">
        <x:v>39222000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28000.0000</x:v>
      </x:c>
      <x:c t="str">
        <x:v/>
      </x:c>
    </x:row>
    <x:row>
      <x:c t="str">
        <x:v>NDHCFF2</x:v>
      </x:c>
      <x:c t="str">
        <x:v>NORM tartalék zsanér MS86N11 WC-ülőkéhez, króm</x:v>
      </x:c>
      <x:c t="str">
        <x:v>ALKATRÉSZ</x:v>
      </x:c>
      <x:c t="str">
        <x:v>8032937810300</x:v>
      </x:c>
      <x:c t="str">
        <x:v>pár       </x:v>
      </x:c>
      <x:c t="str">
        <x:v>39222000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15000.0000</x:v>
      </x:c>
      <x:c t="str">
        <x:v/>
      </x:c>
    </x:row>
    <x:row>
      <x:c t="str">
        <x:v>NDHCFK2</x:v>
      </x:c>
      <x:c t="str">
        <x:v>NORM, PURA soft close zsanér Slim MS86CSN11 WC-ülőkéhez, króm</x:v>
      </x:c>
      <x:c t="str">
        <x:v>ALKATRÉSZ</x:v>
      </x:c>
      <x:c t="str">
        <x:v>8032937810515</x:v>
      </x:c>
      <x:c t="str">
        <x:v>pár       </x:v>
      </x:c>
      <x:c t="str">
        <x:v>39222000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29000.0000</x:v>
      </x:c>
      <x:c t="str">
        <x:v/>
      </x:c>
    </x:row>
    <x:row>
      <x:c t="str">
        <x:v>NDHF055</x:v>
      </x:c>
      <x:c t="str">
        <x:v>AQUALINE SIMPLEX ECO mosdó </x:v>
      </x:c>
      <x:c t="str">
        <x:v>ALKATRÉSZ</x:v>
      </x:c>
      <x:c t="str">
        <x:v>8590913941795</x:v>
      </x:c>
      <x:c t="str">
        <x:v>db        </x:v>
      </x:c>
      <x:c t="str">
        <x:v>69109000</x:v>
      </x:c>
      <x:c t="n">
        <x:v>13.9000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12000.0000</x:v>
      </x:c>
      <x:c t="str">
        <x:v/>
      </x:c>
    </x:row>
    <x:row>
      <x:c t="str">
        <x:v>NDHF060</x:v>
      </x:c>
      <x:c t="str">
        <x:v>AQUALINE SIMPLEX ECO mosdó 60x44 cm </x:v>
      </x:c>
      <x:c t="str">
        <x:v>ALKATRÉSZ</x:v>
      </x:c>
      <x:c t="str">
        <x:v>8590913940811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13600.0000</x:v>
      </x:c>
      <x:c t="str">
        <x:v/>
      </x:c>
    </x:row>
    <x:row>
      <x:c t="str">
        <x:v>NDHF065</x:v>
      </x:c>
      <x:c t="str">
        <x:v>AQUALINE SIMPLEX ECO mosdó </x:v>
      </x:c>
      <x:c t="str">
        <x:v>ALKATRÉSZ</x:v>
      </x:c>
      <x:c t="str">
        <x:v>8590913941801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15240.0000</x:v>
      </x:c>
      <x:c t="str">
        <x:v/>
      </x:c>
    </x:row>
    <x:row>
      <x:c t="str">
        <x:v>NDHGM2</x:v>
      </x:c>
      <x:c t="str">
        <x:v>NORM, PURA, SAND ütköző MS86CN11 WC-ülőkéhez </x:v>
      </x:c>
      <x:c t="str">
        <x:v>ALKATRÉSZ</x:v>
      </x:c>
      <x:c t="str">
        <x:v>8032937810706</x:v>
      </x:c>
      <x:c t="str">
        <x:v>szett     </x:v>
      </x:c>
      <x:c t="str">
        <x:v>39222000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7200.0000</x:v>
      </x:c>
      <x:c t="str">
        <x:v/>
      </x:c>
    </x:row>
    <x:row>
      <x:c t="str">
        <x:v>NDHU330-01</x:v>
      </x:c>
      <x:c t="str">
        <x:v>Tartalék levegőztető perlátor 27,5x8mm, műanyag </x:v>
      </x:c>
      <x:c t="str">
        <x:v>ALKATRÉSZ</x:v>
      </x:c>
      <x:c t="str">
        <x:v>8590913933851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330.0000</x:v>
      </x:c>
      <x:c t="str">
        <x:v/>
      </x:c>
    </x:row>
    <x:row>
      <x:c t="str">
        <x:v>NDIZ10</x:v>
      </x:c>
      <x:c t="str">
        <x:v>Tartalék rögzítő szett MAGDALENA radiátorokhoz, króm </x:v>
      </x:c>
      <x:c t="str">
        <x:v>ALKATRÉSZ</x:v>
      </x:c>
      <x:c t="str">
        <x:v>8590913956911</x:v>
      </x:c>
      <x:c t="str">
        <x:v>szett     </x:v>
      </x:c>
      <x:c t="str">
        <x:v>73269098</x:v>
      </x:c>
      <x:c t="n">
        <x:v>0.3700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NDIZ11</x:v>
      </x:c>
      <x:c t="str">
        <x:v>Tartalék rögzítő szett MANISA radiátorokhoz, króm </x:v>
      </x:c>
      <x:c t="str">
        <x:v>ALKATRÉSZ</x:v>
      </x:c>
      <x:c t="str">
        <x:v>8590913956928</x:v>
      </x:c>
      <x:c t="str">
        <x:v>szett     </x:v>
      </x:c>
      <x:c t="str">
        <x:v>73269098</x:v>
      </x:c>
      <x:c t="n">
        <x:v>0.3540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/>
      </x:c>
    </x:row>
    <x:row>
      <x:c t="str">
        <x:v>NDJS6771</x:v>
      </x:c>
      <x:c t="str">
        <x:v>JUSTIME tartalék zuhanyfej és kihúzható gégecső JS6771 mosogató csaptelephez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24500.0000</x:v>
      </x:c>
      <x:c t="str">
        <x:v>kifutott: 2024.03</x:v>
      </x:c>
    </x:row>
    <x:row>
      <x:c t="str">
        <x:v>NDK1053-01</x:v>
      </x:c>
      <x:c t="str">
        <x:v>tartalék kar </x:v>
      </x:c>
      <x:c t="str">
        <x:v>ALKATRÉSZ</x:v>
      </x:c>
      <x:c t="str">
        <x:v>8590913929229</x:v>
      </x:c>
      <x:c t="str">
        <x:v>db        </x:v>
      </x:c>
      <x:c t="str">
        <x:v>84819000</x:v>
      </x:c>
      <x:c t="n">
        <x:v>0.1570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NDKA-04</x:v>
      </x:c>
      <x:c t="str">
        <x:v>kartus NV724 </x:v>
      </x:c>
      <x:c t="str">
        <x:v>ALKATRÉSZ</x:v>
      </x:c>
      <x:c t="str">
        <x:v>8590913847646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NDKA06</x:v>
      </x:c>
      <x:c t="str">
        <x:v>tartalék kartus SL280-hoz </x:v>
      </x:c>
      <x:c t="str">
        <x:v>ALKATRÉSZ</x:v>
      </x:c>
      <x:c t="str">
        <x:v>8590913962264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3400.0000</x:v>
      </x:c>
      <x:c t="str">
        <x:v/>
      </x:c>
    </x:row>
    <x:row>
      <x:c t="str">
        <x:v>NDKA07</x:v>
      </x:c>
      <x:c t="str">
        <x:v>tartalék kartus SL680-hoz </x:v>
      </x:c>
      <x:c t="str">
        <x:v>ALKATRÉSZ</x:v>
      </x:c>
      <x:c t="str">
        <x:v>8590913950063</x:v>
      </x:c>
      <x:c t="str">
        <x:v>db        </x:v>
      </x:c>
      <x:c t="str">
        <x:v>84818019</x:v>
      </x:c>
      <x:c t="n">
        <x:v>0.0520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NDKA11</x:v>
      </x:c>
      <x:c t="str">
        <x:v>tartalék kartus </x:v>
      </x:c>
      <x:c t="str">
        <x:v>ALKATRÉSZ</x:v>
      </x:c>
      <x:c t="str">
        <x:v>8590913831379</x:v>
      </x:c>
      <x:c t="str">
        <x:v>db        </x:v>
      </x:c>
      <x:c t="str">
        <x:v>84818019</x:v>
      </x:c>
      <x:c t="n">
        <x:v>0.0230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2400.0000</x:v>
      </x:c>
      <x:c t="str">
        <x:v/>
      </x:c>
    </x:row>
    <x:row>
      <x:c t="str">
        <x:v>NDKA13</x:v>
      </x:c>
      <x:c t="str">
        <x:v>tartalék kartus SL270, SL230-hoz </x:v>
      </x:c>
      <x:c t="str">
        <x:v>ALKATRÉSZ</x:v>
      </x:c>
      <x:c t="str">
        <x:v>8590913950049</x:v>
      </x:c>
      <x:c t="str">
        <x:v>db        </x:v>
      </x:c>
      <x:c t="str">
        <x:v>84818019</x:v>
      </x:c>
      <x:c t="n">
        <x:v>0.0570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5200.0000</x:v>
      </x:c>
      <x:c t="str">
        <x:v/>
      </x:c>
    </x:row>
    <x:row>
      <x:c t="str">
        <x:v>NDKA14</x:v>
      </x:c>
      <x:c t="str">
        <x:v>tartalék kartus SL280-hoz </x:v>
      </x:c>
      <x:c t="str">
        <x:v>ALKATRÉSZ</x:v>
      </x:c>
      <x:c t="str">
        <x:v>8590913962257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3910.0000</x:v>
      </x:c>
      <x:c t="str">
        <x:v>kifutott: 2024.03</x:v>
      </x:c>
    </x:row>
    <x:row>
      <x:c t="str">
        <x:v>NDKC3041</x:v>
      </x:c>
      <x:c t="str">
        <x:v>CREAVIT KID tartalék zsanér KC3041/KC0802 WC-ülőkékhez, fehér</x:v>
      </x:c>
      <x:c t="str">
        <x:v>ALKATRÉSZ</x:v>
      </x:c>
      <x:c t="str">
        <x:v>8590913951220</x:v>
      </x:c>
      <x:c t="str">
        <x:v>pár       </x:v>
      </x:c>
      <x:c t="str">
        <x:v>83021000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NDKI39C-1</x:v>
      </x:c>
      <x:c t="str">
        <x:v>Tartalék KIRKÉ kartus </x:v>
      </x:c>
      <x:c t="str">
        <x:v>ALKATRÉSZ</x:v>
      </x:c>
      <x:c t="str">
        <x:v>8590913924408</x:v>
      </x:c>
      <x:c t="str">
        <x:v>db        </x:v>
      </x:c>
      <x:c t="str">
        <x:v>84818019</x:v>
      </x:c>
      <x:c t="n">
        <x:v>0.0640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NDKI39C-2</x:v>
      </x:c>
      <x:c t="str">
        <x:v>KIRKE tartalék elülső váltó KI39C zuhanyoszlophoz </x:v>
      </x:c>
      <x:c t="str">
        <x:v>ALKATRÉSZ</x:v>
      </x:c>
      <x:c t="str">
        <x:v>8590913924415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3000.0000</x:v>
      </x:c>
      <x:c t="str">
        <x:v/>
      </x:c>
    </x:row>
    <x:row>
      <x:c t="str">
        <x:v>NDKJ639-01</x:v>
      </x:c>
      <x:c t="str">
        <x:v>Tartalék thermofej vezérlő kupak KJ639 zuanyoszlophoz, ABS/fekete </x:v>
      </x:c>
      <x:c t="str">
        <x:v>ALKATRÉSZ</x:v>
      </x:c>
      <x:c t="str">
        <x:v>8590913924422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NDKJ639-02</x:v>
      </x:c>
      <x:c t="str">
        <x:v>DARK váltó takaró KJ639 zuhanyoszlophoz, ABS/black</x:v>
      </x:c>
      <x:c t="str">
        <x:v>ALKATRÉSZ</x:v>
      </x:c>
      <x:c t="str">
        <x:v>8590913924439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NDKU245-1</x:v>
      </x:c>
      <x:c t="str">
        <x:v>KIMURA tartalék kartus KU245, KI39C, MG411 termékekhez </x:v>
      </x:c>
      <x:c t="str">
        <x:v>ALKATRÉSZ</x:v>
      </x:c>
      <x:c t="str">
        <x:v>8590913832130</x:v>
      </x:c>
      <x:c t="str">
        <x:v>db        </x:v>
      </x:c>
      <x:c t="str">
        <x:v>84818019</x:v>
      </x:c>
      <x:c t="n">
        <x:v>0.0680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3000.0000</x:v>
      </x:c>
      <x:c t="str">
        <x:v/>
      </x:c>
    </x:row>
    <x:row>
      <x:c t="str">
        <x:v>NDKU245-2</x:v>
      </x:c>
      <x:c t="str">
        <x:v>KIMURA tartalék váltókar KU245-höz </x:v>
      </x:c>
      <x:c t="str">
        <x:v>ALKATRÉSZ</x:v>
      </x:c>
      <x:c t="str">
        <x:v>8590913924446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NDKU322-1</x:v>
      </x:c>
      <x:c t="str">
        <x:v>Tartalék KIMURA thermofej vezérlő kupak KU245, KU292, KU322, KU500 </x:v>
      </x:c>
      <x:c t="str">
        <x:v>ALKATRÉSZ</x:v>
      </x:c>
      <x:c t="str">
        <x:v>8590913924309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NDKU322-2</x:v>
      </x:c>
      <x:c t="str">
        <x:v>Tartalék KIMURA nyitókar  KU292, KU322, KU500 </x:v>
      </x:c>
      <x:c t="str">
        <x:v>ALKATRÉSZ</x:v>
      </x:c>
      <x:c t="str">
        <x:v>8590913924316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NDKU385-1</x:v>
      </x:c>
      <x:c t="str">
        <x:v>Tartalék KIMURA 2 irányú nyitókar KU385 </x:v>
      </x:c>
      <x:c t="str">
        <x:v>ALKATRÉSZ</x:v>
      </x:c>
      <x:c t="str">
        <x:v>8590913924378</x:v>
      </x:c>
      <x:c t="str">
        <x:v>db        </x:v>
      </x:c>
      <x:c t="str">
        <x:v>84818019</x:v>
      </x:c>
      <x:c t="n">
        <x:v>0.0720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2000.0000</x:v>
      </x:c>
      <x:c t="str">
        <x:v>kifutott: 2024.03</x:v>
      </x:c>
    </x:row>
    <x:row>
      <x:c t="str">
        <x:v>NDKU385-4</x:v>
      </x:c>
      <x:c t="str">
        <x:v>Tartalék KIMURA thermofej vezérlő kupak KU385, KU392 </x:v>
      </x:c>
      <x:c t="str">
        <x:v>ALKATRÉSZ</x:v>
      </x:c>
      <x:c t="str">
        <x:v>8590913924323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>kifutott: 2024.03</x:v>
      </x:c>
    </x:row>
    <x:row>
      <x:c t="str">
        <x:v>NDKU392-1</x:v>
      </x:c>
      <x:c t="str">
        <x:v>KIMURA tartalék váltó KU392 </x:v>
      </x:c>
      <x:c t="str">
        <x:v>ALKATRÉSZ</x:v>
      </x:c>
      <x:c t="str">
        <x:v>8590913832161</x:v>
      </x:c>
      <x:c t="str">
        <x:v>db        </x:v>
      </x:c>
      <x:c t="str">
        <x:v>84818019</x:v>
      </x:c>
      <x:c t="n">
        <x:v>0.0650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2000.0000</x:v>
      </x:c>
      <x:c t="str">
        <x:v>kifutott: 2024.03</x:v>
      </x:c>
    </x:row>
    <x:row>
      <x:c t="str">
        <x:v>NDKU500</x:v>
      </x:c>
      <x:c t="str">
        <x:v>KIMURA csuszka </x:v>
      </x:c>
      <x:c t="str">
        <x:v>ALKATRÉSZ</x:v>
      </x:c>
      <x:c t="str">
        <x:v>8590913832697</x:v>
      </x:c>
      <x:c t="str">
        <x:v>db        </x:v>
      </x:c>
      <x:c t="str">
        <x:v>84818019</x:v>
      </x:c>
      <x:c t="n">
        <x:v>0.2660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9700.0000</x:v>
      </x:c>
      <x:c t="str">
        <x:v/>
      </x:c>
    </x:row>
    <x:row>
      <x:c t="str">
        <x:v>NDLB02-1</x:v>
      </x:c>
      <x:c t="str">
        <x:v>tartalék fogantyú bidé WC-ülőke LB402, LB802</x:v>
      </x:c>
      <x:c t="str">
        <x:v>ALKATRÉSZ</x:v>
      </x:c>
      <x:c t="str">
        <x:v>8590913920905</x:v>
      </x:c>
      <x:c t="str">
        <x:v>db        </x:v>
      </x:c>
      <x:c t="str">
        <x:v>39269097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NDLB02-2</x:v>
      </x:c>
      <x:c t="str">
        <x:v>tartalék szerelőlap a bidé ülés LB402, LB802</x:v>
      </x:c>
      <x:c t="str">
        <x:v>ALKATRÉSZ</x:v>
      </x:c>
      <x:c t="str">
        <x:v>8590913985331</x:v>
      </x:c>
      <x:c t="str">
        <x:v>db        </x:v>
      </x:c>
      <x:c t="str">
        <x:v>39269097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NDLB02-3</x:v>
      </x:c>
      <x:c t="str">
        <x:v>tartalék jet bidé WC-ülőke LB402, LB802 </x:v>
      </x:c>
      <x:c t="str">
        <x:v>ALKATRÉSZ</x:v>
      </x:c>
      <x:c t="str">
        <x:v>8590913920912</x:v>
      </x:c>
      <x:c t="str">
        <x:v>db        </x:v>
      </x:c>
      <x:c t="str">
        <x:v>39269097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NDLB02-4</x:v>
      </x:c>
      <x:c t="str">
        <x:v>tartalék szabályozó bidé WC-ülőke LB402, LB802</x:v>
      </x:c>
      <x:c t="str">
        <x:v>ALKATRÉSZ</x:v>
      </x:c>
      <x:c t="str">
        <x:v>8590913920929</x:v>
      </x:c>
      <x:c t="str">
        <x:v>db        </x:v>
      </x:c>
      <x:c t="str">
        <x:v>39269097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NDLB02-5</x:v>
      </x:c>
      <x:c t="str">
        <x:v>tartalék szerelőcsomag bidé WC-ülőke LB402, LB802</x:v>
      </x:c>
      <x:c t="str">
        <x:v>ALKATRÉSZ</x:v>
      </x:c>
      <x:c t="str">
        <x:v>8590913920936</x:v>
      </x:c>
      <x:c t="str">
        <x:v>db        </x:v>
      </x:c>
      <x:c t="str">
        <x:v>39269097</x:v>
      </x:c>
      <x:c t="n">
        <x:v>0.5000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4000.0000</x:v>
      </x:c>
      <x:c t="str">
        <x:v/>
      </x:c>
    </x:row>
    <x:row>
      <x:c t="str">
        <x:v>NDLK10</x:v>
      </x:c>
      <x:c t="str">
        <x:v>tartalék zuhanyváltó </x:v>
      </x:c>
      <x:c t="str">
        <x:v>ALKATRÉSZ</x:v>
      </x:c>
      <x:c t="str">
        <x:v>8590913949968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NDLK139</x:v>
      </x:c>
      <x:c t="str">
        <x:v>tartalék váltó LK139-hez </x:v>
      </x:c>
      <x:c t="str">
        <x:v>ALKATRÉSZ</x:v>
      </x:c>
      <x:c t="str">
        <x:v>8590913943997</x:v>
      </x:c>
      <x:c t="str">
        <x:v>db        </x:v>
      </x:c>
      <x:c t="str">
        <x:v>84818019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NDLK42</x:v>
      </x:c>
      <x:c t="str">
        <x:v>Tartalék LUKA komplett zuhanyváltó LK42 csaptelephez </x:v>
      </x:c>
      <x:c t="str">
        <x:v>ALKATRÉSZ</x:v>
      </x:c>
      <x:c t="str">
        <x:v>8590913944000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NDLP139-01</x:v>
      </x:c>
      <x:c t="str">
        <x:v>LIAM  termosztatikus kartus </x:v>
      </x:c>
      <x:c t="str">
        <x:v>ALKATRÉSZ</x:v>
      </x:c>
      <x:c t="str">
        <x:v>8590913962295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15000.0000</x:v>
      </x:c>
      <x:c t="str">
        <x:v/>
      </x:c>
    </x:row>
    <x:row>
      <x:c t="str">
        <x:v>NDLP139-02</x:v>
      </x:c>
      <x:c t="str">
        <x:v>Tartalék LIAM thermofej vezérlő kupak </x:v>
      </x:c>
      <x:c t="str">
        <x:v>ALKATRÉSZ</x:v>
      </x:c>
      <x:c t="str">
        <x:v>8590913962288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2730.0000</x:v>
      </x:c>
      <x:c t="str">
        <x:v/>
      </x:c>
    </x:row>
    <x:row>
      <x:c t="str">
        <x:v>NDLP139-04</x:v>
      </x:c>
      <x:c t="str">
        <x:v>Tartalék LIAM nyitókar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2730.0000</x:v>
      </x:c>
      <x:c t="str">
        <x:v>kifutott: 2024.03</x:v>
      </x:c>
    </x:row>
    <x:row>
      <x:c t="str">
        <x:v>NDLT100</x:v>
      </x:c>
      <x:c t="str">
        <x:v>Tartalék visszacsapó szelep LITE ventilátorhoz 100mm, fehér </x:v>
      </x:c>
      <x:c t="str">
        <x:v>ALKATRÉSZ</x:v>
      </x:c>
      <x:c t="str">
        <x:v>8590913951855</x:v>
      </x:c>
      <x:c t="str">
        <x:v>db        </x:v>
      </x:c>
      <x:c t="str">
        <x:v>39269097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NDLT602</x:v>
      </x:c>
      <x:c t="str">
        <x:v>tartalék kartus, TN099 helyett, átm:35mm</x:v>
      </x:c>
      <x:c t="str">
        <x:v>ALKATRÉSZ</x:v>
      </x:c>
      <x:c t="str">
        <x:v>8590913932618</x:v>
      </x:c>
      <x:c t="str">
        <x:v>db        </x:v>
      </x:c>
      <x:c t="str">
        <x:v>84819000</x:v>
      </x:c>
      <x:c t="n">
        <x:v>0.2950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NDLT602-01</x:v>
      </x:c>
      <x:c t="str">
        <x:v>LOTTA Plastic pad for the mixer tap LT602, chrome </x:v>
      </x:c>
      <x:c t="str">
        <x:v>ALKATRÉSZ</x:v>
      </x:c>
      <x:c t="str">
        <x:v>8590913932663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NDLT610</x:v>
      </x:c>
      <x:c t="str">
        <x:v>AQUALINE LOTTA kádtöltő csaptelep váltó </x:v>
      </x:c>
      <x:c t="str">
        <x:v>ALKATRÉSZ</x:v>
      </x:c>
      <x:c t="str">
        <x:v>8590913932656</x:v>
      </x:c>
      <x:c t="str">
        <x:v>db        </x:v>
      </x:c>
      <x:c t="str">
        <x:v>73249000</x:v>
      </x:c>
      <x:c t="n">
        <x:v>0.0620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NDLT680</x:v>
      </x:c>
      <x:c t="str">
        <x:v>LOTTA zuhanyváltó </x:v>
      </x:c>
      <x:c t="str">
        <x:v>ALKATRÉSZ</x:v>
      </x:c>
      <x:c t="str">
        <x:v>8590913932670</x:v>
      </x:c>
      <x:c t="str">
        <x:v>db        </x:v>
      </x:c>
      <x:c t="str">
        <x:v>73249000</x:v>
      </x:c>
      <x:c t="n">
        <x:v>0.1250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>kifutott: 2024.03</x:v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/>
      </x:c>
    </x:row>
    <x:row>
      <x:c t="str">
        <x:v>NDM1202-18-1</x:v>
      </x:c>
      <x:c t="str">
        <x:v>SKY tartalék termosztátos kartus 1202-18 zuhanyoszlophoz </x:v>
      </x:c>
      <x:c t="str">
        <x:v>ALKATRÉSZ</x:v>
      </x:c>
      <x:c t="str">
        <x:v>8590913962301</x:v>
      </x:c>
      <x:c t="str">
        <x:v>db        </x:v>
      </x:c>
      <x:c t="str">
        <x:v>84819000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1900.0000</x:v>
      </x:c>
      <x:c t="str">
        <x:v/>
      </x:c>
    </x:row>
    <x:row>
      <x:c t="str">
        <x:v>NDM1202-18-2</x:v>
      </x:c>
      <x:c t="str">
        <x:v>SKY tartalék váltó 1202-18 zuhanyoszlophoz </x:v>
      </x:c>
      <x:c t="str">
        <x:v>ALKATRÉSZ</x:v>
      </x:c>
      <x:c t="str">
        <x:v>8590913962394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7110.0000</x:v>
      </x:c>
      <x:c t="str">
        <x:v/>
      </x:c>
    </x:row>
    <x:row>
      <x:c t="str">
        <x:v>NDMANAX-NT</x:v>
      </x:c>
      <x:c t="str">
        <x:v>REITANO AXIA tartalék fogantyú </x:v>
      </x:c>
      <x:c t="str">
        <x:v>ALKATRÉSZ</x:v>
      </x:c>
      <x:c t="str">
        <x:v>8590913916854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10000.0000</x:v>
      </x:c>
      <x:c t="str">
        <x:v/>
      </x:c>
    </x:row>
    <x:row>
      <x:c t="str">
        <x:v>NDMC052</x:v>
      </x:c>
      <x:c t="str">
        <x:v>BRINDISI tartalék kerámia búra </x:v>
      </x:c>
      <x:c t="str">
        <x:v>ALKATRÉSZ</x:v>
      </x:c>
      <x:c t="str">
        <x:v>8590913934711</x:v>
      </x:c>
      <x:c t="str">
        <x:v>db        </x:v>
      </x:c>
      <x:c t="str">
        <x:v>69120089</x:v>
      </x:c>
      <x:c t="n">
        <x:v>0.2450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10000.0000</x:v>
      </x:c>
      <x:c t="str">
        <x:v/>
      </x:c>
    </x:row>
    <x:row>
      <x:c t="str">
        <x:v>NDMC077</x:v>
      </x:c>
      <x:c t="str">
        <x:v>MARSALA tartalék kerámia búra </x:v>
      </x:c>
      <x:c t="str">
        <x:v>ALKATRÉSZ</x:v>
      </x:c>
      <x:c t="str">
        <x:v>8590913934728</x:v>
      </x:c>
      <x:c t="str">
        <x:v>db        </x:v>
      </x:c>
      <x:c t="str">
        <x:v>69120089</x:v>
      </x:c>
      <x:c t="n">
        <x:v>0.2650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NDMC613</x:v>
      </x:c>
      <x:c t="str">
        <x:v>NAPOLI tartalék kerámia búra </x:v>
      </x:c>
      <x:c t="str">
        <x:v>ALKATRÉSZ</x:v>
      </x:c>
      <x:c t="str">
        <x:v>8590913934735</x:v>
      </x:c>
      <x:c t="str">
        <x:v>db        </x:v>
      </x:c>
      <x:c t="str">
        <x:v>69120089</x:v>
      </x:c>
      <x:c t="n">
        <x:v>0.2550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9000.0000</x:v>
      </x:c>
      <x:c t="str">
        <x:v/>
      </x:c>
    </x:row>
    <x:row>
      <x:c t="str">
        <x:v>NDMC811</x:v>
      </x:c>
      <x:c t="str">
        <x:v>BARI tartalék kerámia búra </x:v>
      </x:c>
      <x:c t="str">
        <x:v>ALKATRÉSZ</x:v>
      </x:c>
      <x:c t="str">
        <x:v>8590913934742</x:v>
      </x:c>
      <x:c t="str">
        <x:v>db        </x:v>
      </x:c>
      <x:c t="str">
        <x:v>69120089</x:v>
      </x:c>
      <x:c t="n">
        <x:v>0.2550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NDMG042-02</x:v>
      </x:c>
      <x:c t="str">
        <x:v>Tartalék nyitókar MG042 csaptelephez </x:v>
      </x:c>
      <x:c t="str">
        <x:v>ALKATRÉSZ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NDMG042-03</x:v>
      </x:c>
      <x:c t="str">
        <x:v>Tartalék váltó kupakkal MG042 csaptelephez </x:v>
      </x:c>
      <x:c t="str">
        <x:v>ALKATRÉSZ</x:v>
      </x:c>
      <x:c t="str">
        <x:v>8590913929236</x:v>
      </x:c>
      <x:c t="str">
        <x:v>db        </x:v>
      </x:c>
      <x:c t="str">
        <x:v>84818019</x:v>
      </x:c>
      <x:c t="n">
        <x:v>0.1940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NDMG410-1</x:v>
      </x:c>
      <x:c t="str">
        <x:v>Tartalék kartus MG410, KJ639 csaptelephez </x:v>
      </x:c>
      <x:c t="str">
        <x:v>ALKATRÉSZ</x:v>
      </x:c>
      <x:c t="str">
        <x:v>8590913920547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2100.0000</x:v>
      </x:c>
      <x:c t="str">
        <x:v/>
      </x:c>
    </x:row>
    <x:row>
      <x:c t="str">
        <x:v>NDMG410-3</x:v>
      </x:c>
      <x:c t="str">
        <x:v>Tartalék nyitógomb termosztátos kartusra MG410 csaptelephez </x:v>
      </x:c>
      <x:c t="str">
        <x:v>ALKATRÉSZ</x:v>
      </x:c>
      <x:c t="str">
        <x:v>8590913935527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2050.0000</x:v>
      </x:c>
      <x:c t="str">
        <x:v/>
      </x:c>
    </x:row>
    <x:row>
      <x:c t="str">
        <x:v>NDMG410-4</x:v>
      </x:c>
      <x:c t="str">
        <x:v>Tartalék nyitógomb MG410 csaptelephez </x:v>
      </x:c>
      <x:c t="str">
        <x:v>ALKATRÉSZ</x:v>
      </x:c>
      <x:c t="str">
        <x:v>8590913935534</x:v>
      </x:c>
      <x:c t="str">
        <x:v>db        </x:v>
      </x:c>
      <x:c t="str">
        <x:v>84819000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NDMI021</x:v>
      </x:c>
      <x:c t="str">
        <x:v>Tartalék flexibilis bekötőcső MI021 álló kádtöltőhöz, 1 db </x:v>
      </x:c>
      <x:c t="str">
        <x:v>ALKATRÉSZ</x:v>
      </x:c>
      <x:c t="str">
        <x:v>8590913922978</x:v>
      </x:c>
      <x:c t="str">
        <x:v>db        </x:v>
      </x:c>
      <x:c t="str">
        <x:v>84818011</x:v>
      </x:c>
      <x:c t="n">
        <x:v>0.5100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NDMITRA2</x:v>
      </x:c>
      <x:c t="str">
        <x:v>tartalék előlap MT081-hez </x:v>
      </x:c>
      <x:c t="str">
        <x:v>ALKATRÉSZ</x:v>
      </x:c>
      <x:c t="str">
        <x:v>8590913958328</x:v>
      </x:c>
      <x:c t="str">
        <x:v>db        </x:v>
      </x:c>
      <x:c t="str">
        <x:v>94036090</x:v>
      </x:c>
      <x:c t="n">
        <x:v>1.3000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14420.0000</x:v>
      </x:c>
      <x:c t="str">
        <x:v/>
      </x:c>
    </x:row>
    <x:row>
      <x:c t="str">
        <x:v>NDMVP032</x:v>
      </x:c>
      <x:c t="str">
        <x:v>Tartalék fekete tömítés termosztátos kartushoz, csaptelep nyitókar alá </x:v>
      </x:c>
      <x:c t="str">
        <x:v>ALKATRÉSZ</x:v>
      </x:c>
      <x:c t="str">
        <x:v/>
      </x:c>
      <x:c t="str">
        <x:v>db        </x:v>
      </x:c>
      <x:c t="str">
        <x:v>40169300</x:v>
      </x:c>
      <x:c t="n">
        <x:v>0.0050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1600.0000</x:v>
      </x:c>
      <x:c t="str">
        <x:v>kifutott: 2024.03</x:v>
      </x:c>
    </x:row>
    <x:row>
      <x:c t="str">
        <x:v>NDMVP1119CR</x:v>
      </x:c>
      <x:c t="str">
        <x:v>Tartalék UNA váltó gomb UN45106 kádtöltő csaptelephez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0.1000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5460.0000</x:v>
      </x:c>
      <x:c t="str">
        <x:v>kifutott: 2024.03</x:v>
      </x:c>
    </x:row>
    <x:row>
      <x:c t="str">
        <x:v>NDNA002CR</x:v>
      </x:c>
      <x:c t="str">
        <x:v>Tartalék NOTOS váltó gomb NN292, NN297 kádtöltő csaptelephez, króm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10300.0000</x:v>
      </x:c>
      <x:c t="str">
        <x:v>kifutott: 2024.03</x:v>
      </x:c>
    </x:row>
    <x:row>
      <x:c t="str">
        <x:v>NDNB-1120-02</x:v>
      </x:c>
      <x:c t="str">
        <x:v>Tartalék ülőke rész érzékelővel és fűtéssel BLOOMING EKO wc tetőhöz </x:v>
      </x:c>
      <x:c t="str">
        <x:v>ALKATRÉSZ</x:v>
      </x:c>
      <x:c t="str">
        <x:v>8590913954382</x:v>
      </x:c>
      <x:c t="str">
        <x:v>db        </x:v>
      </x:c>
      <x:c t="str">
        <x:v>39222000</x:v>
      </x:c>
      <x:c t="n">
        <x:v>0.9500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37500.0000</x:v>
      </x:c>
      <x:c t="str">
        <x:v/>
      </x:c>
    </x:row>
    <x:row>
      <x:c t="str">
        <x:v>NDNB1160-13-4</x:v>
      </x:c>
      <x:c t="str">
        <x:v>Tartalék szolenoid szelep BLOOMING EKO PLUS wc ülőkéhez </x:v>
      </x:c>
      <x:c t="str">
        <x:v>ALKATRÉSZ</x:v>
      </x:c>
      <x:c t="str">
        <x:v>8590913954467</x:v>
      </x:c>
      <x:c t="str">
        <x:v>db        </x:v>
      </x:c>
      <x:c t="str">
        <x:v>84145995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27600.0000</x:v>
      </x:c>
      <x:c t="str">
        <x:v/>
      </x:c>
    </x:row>
    <x:row>
      <x:c t="str">
        <x:v>NDNR515</x:v>
      </x:c>
      <x:c t="str">
        <x:v>Tartalék tartókonzol VOLGA radiátorhoz </x:v>
      </x:c>
      <x:c t="str">
        <x:v>ALKATRÉSZ</x:v>
      </x:c>
      <x:c t="str">
        <x:v>8590913957284</x:v>
      </x:c>
      <x:c t="str">
        <x:v>db        </x:v>
      </x:c>
      <x:c t="str">
        <x:v>73269098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NDORL</x:v>
      </x:c>
      <x:c t="str">
        <x:v>tartalék ORLANDO radiátor rögzítőcsomag IL116 és IL166-hoz </x:v>
      </x:c>
      <x:c t="str">
        <x:v>ALKATRÉSZ</x:v>
      </x:c>
      <x:c t="str">
        <x:v>8590913958823</x:v>
      </x:c>
      <x:c t="str">
        <x:v>szett     </x:v>
      </x:c>
      <x:c t="str">
        <x:v>73269098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NDPB103-4</x:v>
      </x:c>
      <x:c t="str">
        <x:v>JALTA RIMLESS tartalék WC csésze rész PB103RW-hez </x:v>
      </x:c>
      <x:c t="str">
        <x:v>ALKATRÉSZ</x:v>
      </x:c>
      <x:c t="str">
        <x:v>8590913951909</x:v>
      </x:c>
      <x:c t="str">
        <x:v>db        </x:v>
      </x:c>
      <x:c t="str">
        <x:v>69109000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19000.0000</x:v>
      </x:c>
      <x:c t="str">
        <x:v/>
      </x:c>
    </x:row>
    <x:row>
      <x:c t="str">
        <x:v>NDPB103-5</x:v>
      </x:c>
      <x:c t="str">
        <x:v>Tartalék összefogató csavar PB103 mb. wc-hez </x:v>
      </x:c>
      <x:c t="str">
        <x:v>ALKATRÉSZ</x:v>
      </x:c>
      <x:c t="str">
        <x:v>8590913949869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400.0000</x:v>
      </x:c>
      <x:c t="str">
        <x:v/>
      </x:c>
    </x:row>
    <x:row>
      <x:c t="str">
        <x:v>NDPB104-2</x:v>
      </x:c>
      <x:c t="str">
        <x:v>tartalék öblítőmechanika HYGIE WC-hez </x:v>
      </x:c>
      <x:c t="str">
        <x:v>ALKATRÉSZ</x:v>
      </x:c>
      <x:c t="str">
        <x:v>8590913942716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13000.0000</x:v>
      </x:c>
      <x:c t="str">
        <x:v/>
      </x:c>
    </x:row>
    <x:row>
      <x:c t="str">
        <x:v>NDPC1012R-1</x:v>
      </x:c>
      <x:c t="str">
        <x:v>PACO Rimless, TURKU RImless, TALIN, BELLO,tartalék öblítőmechanika </x:v>
      </x:c>
      <x:c t="str">
        <x:v>ALKATRÉSZ</x:v>
      </x:c>
      <x:c t="str">
        <x:v>8590913948299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6000.0000</x:v>
      </x:c>
      <x:c t="str">
        <x:v/>
      </x:c>
    </x:row>
    <x:row>
      <x:c t="str">
        <x:v>NDPC1012R-2</x:v>
      </x:c>
      <x:c t="str">
        <x:v>Tartalék tartály Paco WC-hez </x:v>
      </x:c>
      <x:c t="str">
        <x:v>ALKATRÉSZ</x:v>
      </x:c>
      <x:c t="str">
        <x:v>8590913911538</x:v>
      </x:c>
      <x:c t="str">
        <x:v>db        </x:v>
      </x:c>
      <x:c t="str">
        <x:v>69109000</x:v>
      </x:c>
      <x:c t="n">
        <x:v>13.0000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23000.0000</x:v>
      </x:c>
      <x:c t="str">
        <x:v/>
      </x:c>
    </x:row>
    <x:row>
      <x:c t="str">
        <x:v>NDPC1012RB-1</x:v>
      </x:c>
      <x:c t="str">
        <x:v>Tartalék öblítő mechanika DUAL gombbal 1/2", fekete, PC1012R wc-hez </x:v>
      </x:c>
      <x:c t="str">
        <x:v>ALKATRÉSZ</x:v>
      </x:c>
      <x:c t="str">
        <x:v>8590913949876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NDPC102-2</x:v>
      </x:c>
      <x:c t="str">
        <x:v>PORTO tartalék tartály </x:v>
      </x:c>
      <x:c t="str">
        <x:v>ALKATRÉSZ</x:v>
      </x:c>
      <x:c t="str">
        <x:v>8590913949760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25000.0000</x:v>
      </x:c>
      <x:c t="str">
        <x:v/>
      </x:c>
    </x:row>
    <x:row>
      <x:c t="str">
        <x:v>NDPC102-5</x:v>
      </x:c>
      <x:c t="str">
        <x:v>PORTO WC zsanér </x:v>
      </x:c>
      <x:c t="str">
        <x:v>ALKATRÉSZ</x:v>
      </x:c>
      <x:c t="str">
        <x:v>8590913954221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NDPC103-2</x:v>
      </x:c>
      <x:c t="str">
        <x:v>BELLO tartalék tartály PC103 WC-hez </x:v>
      </x:c>
      <x:c t="str">
        <x:v>ALKATRÉSZ</x:v>
      </x:c>
      <x:c t="str">
        <x:v>8590913949777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26000.0000</x:v>
      </x:c>
      <x:c t="str">
        <x:v/>
      </x:c>
    </x:row>
    <x:row>
      <x:c t="str">
        <x:v>NDPC103-5</x:v>
      </x:c>
      <x:c t="str">
        <x:v>tartalék szerelési csomag </x:v>
      </x:c>
      <x:c t="str">
        <x:v>ALKATRÉSZ</x:v>
      </x:c>
      <x:c t="str">
        <x:v>8590913954238</x:v>
      </x:c>
      <x:c t="str">
        <x:v>db        </x:v>
      </x:c>
      <x:c t="str">
        <x:v>73249000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NDPC104-2</x:v>
      </x:c>
      <x:c t="str">
        <x:v>TURKU tartalék tartály PC104 WC-hez </x:v>
      </x:c>
      <x:c t="str">
        <x:v>ALKATRÉSZ</x:v>
      </x:c>
      <x:c t="str">
        <x:v>8590913954245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19800.0000</x:v>
      </x:c>
      <x:c t="str">
        <x:v/>
      </x:c>
    </x:row>
    <x:row>
      <x:c t="str">
        <x:v>NDPC104-6</x:v>
      </x:c>
      <x:c t="str">
        <x:v>TURKU RIMLESS nyomógomb PC104 WC-hez </x:v>
      </x:c>
      <x:c t="str">
        <x:v>ALKATRÉSZ</x:v>
      </x:c>
      <x:c t="str">
        <x:v>8590913954252</x:v>
      </x:c>
      <x:c t="str">
        <x:v>db        </x:v>
      </x:c>
      <x:c t="str">
        <x:v>39269097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/>
      </x:c>
    </x:row>
    <x:row>
      <x:c t="str">
        <x:v>NDPC104-7</x:v>
      </x:c>
      <x:c t="str">
        <x:v>tartalék ülőke alkatrész </x:v>
      </x:c>
      <x:c t="str">
        <x:v>ALKATRÉSZ</x:v>
      </x:c>
      <x:c t="str">
        <x:v>8590913954269</x:v>
      </x:c>
      <x:c t="str">
        <x:v>db        </x:v>
      </x:c>
      <x:c t="str">
        <x:v>39269097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NDPIL006</x:v>
      </x:c>
      <x:c t="str">
        <x:v>STORM Ceramic Washbasin Waste </x:v>
      </x:c>
      <x:c t="str">
        <x:v>ALKATRÉSZ</x:v>
      </x:c>
      <x:c t="str">
        <x:v>8590913971518</x:v>
      </x:c>
      <x:c t="str">
        <x:v>db        </x:v>
      </x:c>
      <x:c t="str">
        <x:v>74182000</x:v>
      </x:c>
      <x:c t="n">
        <x:v>0.4510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23000.0000</x:v>
      </x:c>
      <x:c t="str">
        <x:v/>
      </x:c>
    </x:row>
    <x:row>
      <x:c t="str">
        <x:v>NDPL029CR</x:v>
      </x:c>
      <x:c t="str">
        <x:v>Tartalék COOL fogantyúburkolat, oszlop BASIC - BC112151 (eredeti) </x:v>
      </x:c>
      <x:c t="str">
        <x:v>ALKATRÉSZ</x:v>
      </x:c>
      <x:c t="str">
        <x:v>8590913956560</x:v>
      </x:c>
      <x:c t="str">
        <x:v>db        </x:v>
      </x:c>
      <x:c t="str">
        <x:v>39269097</x:v>
      </x:c>
      <x:c t="n">
        <x:v>0.6310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NDPR13226Q51</x:v>
      </x:c>
      <x:c t="str">
        <x:v>Tartalék nyitókar QM12751 csaptelephez, króm 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>kifutott: 2024.03</x:v>
      </x:c>
    </x:row>
    <x:row>
      <x:c t="str">
        <x:v>ND-PRM001-I</x:v>
      </x:c>
      <x:c t="str">
        <x:v>tartalék kartus csaptelephez: PRM001 and TRO001</x:v>
      </x:c>
      <x:c t="str">
        <x:v>ALKATRÉSZ</x:v>
      </x:c>
      <x:c t="str">
        <x:v>8590913951350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9000.0000</x:v>
      </x:c>
      <x:c t="str">
        <x:v/>
      </x:c>
    </x:row>
    <x:row>
      <x:c t="str">
        <x:v>NDPT-03</x:v>
      </x:c>
      <x:c t="str">
        <x:v>Tartalék mágneses tömítés PILOT zuhanyajtóhoz, 1 szál </x:v>
      </x:c>
      <x:c t="str">
        <x:v>ALKATRÉSZ</x:v>
      </x:c>
      <x:c t="str">
        <x:v>8590913943331</x:v>
      </x:c>
      <x:c t="str">
        <x:v>db        </x:v>
      </x:c>
      <x:c t="str">
        <x:v>40169300</x:v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ALKATRÉSZ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NDPT-13</x:v>
      </x:c>
      <x:c t="str">
        <x:v>PILOT tartalék tömítés </x:v>
      </x:c>
      <x:c t="str">
        <x:v>ALKATRÉSZ</x:v>
      </x:c>
      <x:c t="str">
        <x:v>8590913957253</x:v>
      </x:c>
      <x:c t="str">
        <x:v>db        </x:v>
      </x:c>
      <x:c t="str">
        <x:v>40169300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1220.0000</x:v>
      </x:c>
      <x:c t="str">
        <x:v/>
      </x:c>
    </x:row>
    <x:row>
      <x:c t="str">
        <x:v>NDPY42-2</x:v>
      </x:c>
      <x:c t="str">
        <x:v>Tartalék SPY komplett váltó PY42  csaptelephez, króm </x:v>
      </x:c>
      <x:c t="str">
        <x:v>ALKATRÉSZ</x:v>
      </x:c>
      <x:c t="str">
        <x:v>8590913949241</x:v>
      </x:c>
      <x:c t="str">
        <x:v>db        </x:v>
      </x:c>
      <x:c t="str">
        <x:v>84818011</x:v>
      </x:c>
      <x:c t="n">
        <x:v>0.1510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NDPZ1012-2</x:v>
      </x:c>
      <x:c t="str">
        <x:v>tartalék szerelőcsomag </x:v>
      </x:c>
      <x:c t="str">
        <x:v>ALKATRÉSZ</x:v>
      </x:c>
      <x:c t="str">
        <x:v>8590913949807</x:v>
      </x:c>
      <x:c t="str">
        <x:v>db        </x:v>
      </x:c>
      <x:c t="str">
        <x:v>39222000</x:v>
      </x:c>
      <x:c t="n">
        <x:v>0.3500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4200.0000</x:v>
      </x:c>
      <x:c t="str">
        <x:v/>
      </x:c>
    </x:row>
    <x:row>
      <x:c t="str">
        <x:v>NDPZ102-2</x:v>
      </x:c>
      <x:c t="str">
        <x:v>Tartalék zsanér </x:v>
      </x:c>
      <x:c t="str">
        <x:v>ALKATRÉSZ</x:v>
      </x:c>
      <x:c t="str">
        <x:v/>
      </x:c>
      <x:c t="str">
        <x:v>db        </x:v>
      </x:c>
      <x:c t="str">
        <x:v>39222000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2024.10</x:v>
      </x:c>
    </x:row>
    <x:row>
      <x:c t="str">
        <x:v>NDR139</x:v>
      </x:c>
      <x:c t="str">
        <x:v>tartalék kézizuhanytartó zuhanyrúdhoz, 23mm, ABS/króm</x:v>
      </x:c>
      <x:c t="str">
        <x:v>ALKATRÉSZ</x:v>
      </x:c>
      <x:c t="str">
        <x:v>8590913835568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2000.0000</x:v>
      </x:c>
      <x:c t="str">
        <x:v/>
      </x:c>
    </x:row>
    <x:row>
      <x:c t="str">
        <x:v>NDRB</x:v>
      </x:c>
      <x:c t="str">
        <x:v>RUMBA tartalék szerelőcsomag </x:v>
      </x:c>
      <x:c t="str">
        <x:v>ALKATRÉSZ</x:v>
      </x:c>
      <x:c t="str">
        <x:v>8590913922626</x:v>
      </x:c>
      <x:c t="str">
        <x:v>db        </x:v>
      </x:c>
      <x:c t="str">
        <x:v>83025000</x:v>
      </x:c>
      <x:c t="n">
        <x:v>1.2500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360.0000</x:v>
      </x:c>
      <x:c t="str">
        <x:v/>
      </x:c>
    </x:row>
    <x:row>
      <x:c t="str">
        <x:v>NDRE104</x:v>
      </x:c>
      <x:c t="str">
        <x:v>Tartalék CORK tömítéskészlet, 4db/szett RE104, RE105 radiátorhoz </x:v>
      </x:c>
      <x:c t="str">
        <x:v>ALKATRÉSZ</x:v>
      </x:c>
      <x:c t="str">
        <x:v>8590913956942</x:v>
      </x:c>
      <x:c t="str">
        <x:v>szett     </x:v>
      </x:c>
      <x:c t="str">
        <x:v>39269097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NDREB</x:v>
      </x:c>
      <x:c t="str">
        <x:v>Tartalék csavarkészlet kupakkal REBECCA kiegészítőkhöz, fekete </x:v>
      </x:c>
      <x:c t="str">
        <x:v>ALKATRÉSZ</x:v>
      </x:c>
      <x:c t="str">
        <x:v>8590913926082</x:v>
      </x:c>
      <x:c t="str">
        <x:v>db        </x:v>
      </x:c>
      <x:c t="str">
        <x:v>84818011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790.0000</x:v>
      </x:c>
      <x:c t="str">
        <x:v/>
      </x:c>
    </x:row>
    <x:row>
      <x:c t="str">
        <x:v>NDRI14951</x:v>
      </x:c>
      <x:c t="str">
        <x:v>SILFRA Cover and fittings for QK820, chrome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12000.0000</x:v>
      </x:c>
      <x:c t="str">
        <x:v>kifutott: 2024.03</x:v>
      </x:c>
    </x:row>
    <x:row>
      <x:c t="str">
        <x:v>NDRL01</x:v>
      </x:c>
      <x:c t="str">
        <x:v>ROLLS LINE tartalék alsó vízvető </x:v>
      </x:c>
      <x:c t="str">
        <x:v>ALKATRÉSZ</x:v>
      </x:c>
      <x:c t="str">
        <x:v>8590913924705</x:v>
      </x:c>
      <x:c t="str">
        <x:v>db        </x:v>
      </x:c>
      <x:c t="str">
        <x:v>40169300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480.0000</x:v>
      </x:c>
      <x:c t="str">
        <x:v/>
      </x:c>
    </x:row>
    <x:row>
      <x:c t="str">
        <x:v>NDRL02</x:v>
      </x:c>
      <x:c t="str">
        <x:v>ROLLS LINE tartalék függőleges vízvető </x:v>
      </x:c>
      <x:c t="str">
        <x:v>ALKATRÉSZ</x:v>
      </x:c>
      <x:c t="str">
        <x:v>8590913924712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NDRL03</x:v>
      </x:c>
      <x:c t="str">
        <x:v>ROLLS LINE tartalék alsó tömítés fix üveg alá </x:v>
      </x:c>
      <x:c t="str">
        <x:v>ALKATRÉSZ</x:v>
      </x:c>
      <x:c t="str">
        <x:v>8590913924729</x:v>
      </x:c>
      <x:c t="str">
        <x:v>db        </x:v>
      </x:c>
      <x:c t="str">
        <x:v>40169300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360.0000</x:v>
      </x:c>
      <x:c t="str">
        <x:v/>
      </x:c>
    </x:row>
    <x:row>
      <x:c t="str">
        <x:v>NDRL04</x:v>
      </x:c>
      <x:c t="str">
        <x:v>ROLLS LINE tartalék vezető küszöb profil, króm</x:v>
      </x:c>
      <x:c t="str">
        <x:v>ALKATRÉSZ</x:v>
      </x:c>
      <x:c t="str">
        <x:v>8590913924736</x:v>
      </x:c>
      <x:c t="str">
        <x:v>db        </x:v>
      </x:c>
      <x:c t="str">
        <x:v>76042100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NDRL05</x:v>
      </x:c>
      <x:c t="str">
        <x:v>ROLLS LINE tartalék L/P küszöb profil rögzítő végei, króm</x:v>
      </x:c>
      <x:c t="str">
        <x:v>ALKATRÉSZ</x:v>
      </x:c>
      <x:c t="str">
        <x:v>8590913924743</x:v>
      </x:c>
      <x:c t="str">
        <x:v>db        </x:v>
      </x:c>
      <x:c t="str">
        <x:v>70200080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NDRL-MADLO</x:v>
      </x:c>
      <x:c t="str">
        <x:v>ROLLS LINE tartalék fogantyú szett, króm</x:v>
      </x:c>
      <x:c t="str">
        <x:v>ALKATRÉSZ</x:v>
      </x:c>
      <x:c t="str">
        <x:v>8590913924750</x:v>
      </x:c>
      <x:c t="str">
        <x:v>db        </x:v>
      </x:c>
      <x:c t="str">
        <x:v>83024190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11000.0000</x:v>
      </x:c>
      <x:c t="str">
        <x:v/>
      </x:c>
    </x:row>
    <x:row>
      <x:c t="str">
        <x:v>NDRV100-1</x:v>
      </x:c>
      <x:c t="str">
        <x:v>tartalék SLIM RIVER rost tartó </x:v>
      </x:c>
      <x:c t="str">
        <x:v>ALKATRÉSZ</x:v>
      </x:c>
      <x:c t="str">
        <x:v>8590913962097</x:v>
      </x:c>
      <x:c t="str">
        <x:v>db        </x:v>
      </x:c>
      <x:c t="str">
        <x:v>39269097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NDRV100-2</x:v>
      </x:c>
      <x:c t="str">
        <x:v>tartalék SLIM RIVER összekötőrész textillel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>kifutott: 2024.03</x:v>
      </x:c>
    </x:row>
    <x:row>
      <x:c t="str">
        <x:v>NDSB</x:v>
      </x:c>
      <x:c t="str">
        <x:v>SAMBA tartalék szerelőcsomag </x:v>
      </x:c>
      <x:c t="str">
        <x:v>ALKATRÉSZ</x:v>
      </x:c>
      <x:c t="str">
        <x:v>8590913922633</x:v>
      </x:c>
      <x:c t="str">
        <x:v>db        </x:v>
      </x:c>
      <x:c t="str">
        <x:v>83025000</x:v>
      </x:c>
      <x:c t="n">
        <x:v>1.2500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360.0000</x:v>
      </x:c>
      <x:c t="str">
        <x:v/>
      </x:c>
    </x:row>
    <x:row>
      <x:c t="str">
        <x:v>NDSC615</x:v>
      </x:c>
      <x:c t="str">
        <x:v>Tartalék zuhanyfejtartó zuhanyrúdhoz 30x15 mm, ABS/fekete </x:v>
      </x:c>
      <x:c t="str">
        <x:v>ALKATRÉSZ</x:v>
      </x:c>
      <x:c t="str">
        <x:v>8590913925276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alkatrész</x:v>
      </x:c>
      <x:c t="str">
        <x:v>csúszka</x:v>
      </x:c>
      <x:c t="n">
        <x:v>0.0000</x:v>
      </x:c>
      <x:c t="n">
        <x:v>2200.0000</x:v>
      </x:c>
      <x:c t="str">
        <x:v/>
      </x:c>
    </x:row>
    <x:row>
      <x:c t="str">
        <x:v>NDSIFESSE</x:v>
      </x:c>
      <x:c t="str">
        <x:v>OMP TEA ESSEFLOW tartalék bűzelzáró </x:v>
      </x:c>
      <x:c t="str">
        <x:v>ALKATRÉSZ</x:v>
      </x:c>
      <x:c t="str">
        <x:v>8590913943355</x:v>
      </x:c>
      <x:c t="str">
        <x:v>db        </x:v>
      </x:c>
      <x:c t="str">
        <x:v>39269097</x:v>
      </x:c>
      <x:c t="n">
        <x:v>0.0780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NDSL030-3</x:v>
      </x:c>
      <x:c t="str">
        <x:v>tartalék zuhanytartó TOUR zuhanyoszlophoz </x:v>
      </x:c>
      <x:c t="str">
        <x:v>ALKATRÉSZ</x:v>
      </x:c>
      <x:c t="str">
        <x:v>8590913950032</x:v>
      </x:c>
      <x:c t="str">
        <x:v>db        </x:v>
      </x:c>
      <x:c t="str">
        <x:v>73249000</x:v>
      </x:c>
      <x:c t="n">
        <x:v>0.1120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NDSL100-1</x:v>
      </x:c>
      <x:c t="str">
        <x:v>tartalék váltó MARCO zuhanyoszlophoz </x:v>
      </x:c>
      <x:c t="str">
        <x:v>ALKATRÉSZ</x:v>
      </x:c>
      <x:c t="str">
        <x:v>8590913950100</x:v>
      </x:c>
      <x:c t="str">
        <x:v>db        </x:v>
      </x:c>
      <x:c t="str">
        <x:v>84818019</x:v>
      </x:c>
      <x:c t="n">
        <x:v>0.0320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2300.0000</x:v>
      </x:c>
      <x:c t="str">
        <x:v/>
      </x:c>
    </x:row>
    <x:row>
      <x:c t="str">
        <x:v>NDSL270</x:v>
      </x:c>
      <x:c t="str">
        <x:v>tartalék fúvóka sl270 és SL680-hoz </x:v>
      </x:c>
      <x:c t="str">
        <x:v>ALKATRÉSZ</x:v>
      </x:c>
      <x:c t="str">
        <x:v/>
      </x:c>
      <x:c t="str">
        <x:v>db        </x:v>
      </x:c>
      <x:c t="str">
        <x:v>39229000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>kifutott: 2024.03</x:v>
      </x:c>
    </x:row>
    <x:row>
      <x:c t="str">
        <x:v>NDSL290P</x:v>
      </x:c>
      <x:c t="str">
        <x:v>AQUALINE tartalék váltó SL290-hez </x:v>
      </x:c>
      <x:c t="str">
        <x:v>ALKATRÉSZ</x:v>
      </x:c>
      <x:c t="str">
        <x:v>8590913899553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4000.0000</x:v>
      </x:c>
      <x:c t="str">
        <x:v/>
      </x:c>
    </x:row>
    <x:row>
      <x:c t="str">
        <x:v>NDSL435</x:v>
      </x:c>
      <x:c t="str">
        <x:v>Tartalék tartó zuhanyrúdhoz 25mm, ABS/fekete </x:v>
      </x:c>
      <x:c t="str">
        <x:v>ALKATRÉSZ</x:v>
      </x:c>
      <x:c t="str">
        <x:v>8590913932540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NDSL533</x:v>
      </x:c>
      <x:c t="str">
        <x:v>AQUALINE LIGA termosztátos kartus SL533-hoz</x:v>
      </x:c>
      <x:c t="str">
        <x:v>ALKATRÉSZ</x:v>
      </x:c>
      <x:c t="str">
        <x:v>8590913936241</x:v>
      </x:c>
      <x:c t="str">
        <x:v>db        </x:v>
      </x:c>
      <x:c t="str">
        <x:v>84819000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NDSL533-1</x:v>
      </x:c>
      <x:c t="str">
        <x:v>tartalék tekerőgomb LIGA zuhanyoszlophoz </x:v>
      </x:c>
      <x:c t="str">
        <x:v>ALKATRÉSZ</x:v>
      </x:c>
      <x:c t="str">
        <x:v>8590913909610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NDSL533-2</x:v>
      </x:c>
      <x:c t="str">
        <x:v>tartalék váltó </x:v>
      </x:c>
      <x:c t="str">
        <x:v>ALKATRÉSZ</x:v>
      </x:c>
      <x:c t="str">
        <x:v>8590913936258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2200.0000</x:v>
      </x:c>
      <x:c t="str">
        <x:v/>
      </x:c>
    </x:row>
    <x:row>
      <x:c t="str">
        <x:v>NDSM07</x:v>
      </x:c>
      <x:c t="str">
        <x:v>kartus, (SM07, SM09), 26mm</x:v>
      </x:c>
      <x:c t="str">
        <x:v>ALKATRÉSZ</x:v>
      </x:c>
      <x:c t="str">
        <x:v>8590913835575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NDSM08</x:v>
      </x:c>
      <x:c t="str">
        <x:v>kartus, (SM08), 35mm</x:v>
      </x:c>
      <x:c t="str">
        <x:v>ALKATRÉSZ</x:v>
      </x:c>
      <x:c t="str">
        <x:v>8590913876141</x:v>
      </x:c>
      <x:c t="str">
        <x:v>db        </x:v>
      </x:c>
      <x:c t="str">
        <x:v>84819000</x:v>
      </x:c>
      <x:c t="n">
        <x:v>0.1540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1200.0000</x:v>
      </x:c>
      <x:c t="str">
        <x:v/>
      </x:c>
    </x:row>
    <x:row>
      <x:c t="str">
        <x:v>NDSM23</x:v>
      </x:c>
      <x:c t="str">
        <x:v>tartalék kartus SM23-hoz </x:v>
      </x:c>
      <x:c t="str">
        <x:v>ALKATRÉSZ</x:v>
      </x:c>
      <x:c t="str">
        <x:v>8590913835582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NDSM23-01</x:v>
      </x:c>
      <x:c t="str">
        <x:v>perlátor SM23 csaptelephez </x:v>
      </x:c>
      <x:c t="str">
        <x:v>ALKATRÉSZ</x:v>
      </x:c>
      <x:c t="str">
        <x:v>8590913860997</x:v>
      </x:c>
      <x:c t="str">
        <x:v>db        </x:v>
      </x:c>
      <x:c t="str">
        <x:v>84819000</x:v>
      </x:c>
      <x:c t="n">
        <x:v>0.0100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230.0000</x:v>
      </x:c>
      <x:c t="str">
        <x:v/>
      </x:c>
    </x:row>
    <x:row>
      <x:c t="str">
        <x:v>NDSM24</x:v>
      </x:c>
      <x:c t="str">
        <x:v>Tartalék kartus SM24-hez </x:v>
      </x:c>
      <x:c t="str">
        <x:v>ALKATRÉSZ</x:v>
      </x:c>
      <x:c t="str">
        <x:v>8590913835599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ND-ST278-01</x:v>
      </x:c>
      <x:c t="str">
        <x:v>AQUALINE WC-ükőkéhez tartalék műanyag zsanér (hinge)</x:v>
      </x:c>
      <x:c t="str">
        <x:v>ALKATRÉSZ</x:v>
      </x:c>
      <x:c t="str">
        <x:v>8590913918667</x:v>
      </x:c>
      <x:c t="str">
        <x:v>csomag    </x:v>
      </x:c>
      <x:c t="str">
        <x:v>73249000</x:v>
      </x:c>
      <x:c t="n">
        <x:v>0.1050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1520.0000</x:v>
      </x:c>
      <x:c t="str">
        <x:v/>
      </x:c>
    </x:row>
    <x:row>
      <x:c t="str">
        <x:v>ND-ST278-02</x:v>
      </x:c>
      <x:c t="str">
        <x:v>AQUALINE WC-ükőkéhez tartalék ütköző </x:v>
      </x:c>
      <x:c t="str">
        <x:v>ALKATRÉSZ</x:v>
      </x:c>
      <x:c t="str">
        <x:v>8590913918674</x:v>
      </x:c>
      <x:c t="str">
        <x:v>csomag    </x:v>
      </x:c>
      <x:c t="str">
        <x:v>39269097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860.0000</x:v>
      </x:c>
      <x:c t="str">
        <x:v/>
      </x:c>
    </x:row>
    <x:row>
      <x:c t="str">
        <x:v>NDSV120-1</x:v>
      </x:c>
      <x:c t="str">
        <x:v>tartalék SLIM SPRING magasságállító profil </x:v>
      </x:c>
      <x:c t="str">
        <x:v>ALKATRÉSZ</x:v>
      </x:c>
      <x:c t="str">
        <x:v>8590913939303</x:v>
      </x:c>
      <x:c t="str">
        <x:v>db        </x:v>
      </x:c>
      <x:c t="str">
        <x:v>39269097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NDSV120-2</x:v>
      </x:c>
      <x:c t="str">
        <x:v>tartalék SLIM SPRING magasságállító </x:v>
      </x:c>
      <x:c t="str">
        <x:v>ALKATRÉSZ</x:v>
      </x:c>
      <x:c t="str">
        <x:v>8590913962400</x:v>
      </x:c>
      <x:c t="str">
        <x:v>db        </x:v>
      </x:c>
      <x:c t="str">
        <x:v>39269097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1700.0000</x:v>
      </x:c>
      <x:c t="str">
        <x:v/>
      </x:c>
    </x:row>
    <x:row>
      <x:c t="str">
        <x:v>NDSV120-3</x:v>
      </x:c>
      <x:c t="str">
        <x:v>tartalék SLIM SPRING szűrő </x:v>
      </x:c>
      <x:c t="str">
        <x:v>ALKATRÉSZ</x:v>
      </x:c>
      <x:c t="str">
        <x:v>8590913962080</x:v>
      </x:c>
      <x:c t="str">
        <x:v>db        </x:v>
      </x:c>
      <x:c t="str">
        <x:v>39269097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NDSV120-4</x:v>
      </x:c>
      <x:c t="str">
        <x:v>tartalék SLIM SPRING végzáró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NDSV120-5</x:v>
      </x:c>
      <x:c t="str">
        <x:v>tartalék SLIM SPRING láb </x:v>
      </x:c>
      <x:c t="str">
        <x:v>ALKATRÉSZ</x:v>
      </x:c>
      <x:c t="str">
        <x:v/>
      </x:c>
      <x:c t="str">
        <x:v>db        </x:v>
      </x:c>
      <x:c t="str">
        <x:v>39269097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2260.0000</x:v>
      </x:c>
      <x:c t="str">
        <x:v>kifutott: 2024.03</x:v>
      </x:c>
    </x:row>
    <x:row>
      <x:c t="str">
        <x:v>NDSV120-6</x:v>
      </x:c>
      <x:c t="str">
        <x:v>tartalék takaró elem SLIM SPRING-hez </x:v>
      </x:c>
      <x:c t="str">
        <x:v>ALKATRÉSZ</x:v>
      </x:c>
      <x:c t="str">
        <x:v>8590913939310</x:v>
      </x:c>
      <x:c t="str">
        <x:v>db        </x:v>
      </x:c>
      <x:c t="str">
        <x:v>39269097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5600.0000</x:v>
      </x:c>
      <x:c t="str">
        <x:v/>
      </x:c>
    </x:row>
    <x:row>
      <x:c t="str">
        <x:v>NDSV120RV100</x:v>
      </x:c>
      <x:c t="str">
        <x:v>tartalék SLIM SPRING/RIVER szifon </x:v>
      </x:c>
      <x:c t="str">
        <x:v>ALKATRÉSZ</x:v>
      </x:c>
      <x:c t="str">
        <x:v>8590913939327</x:v>
      </x:c>
      <x:c t="str">
        <x:v>db        </x:v>
      </x:c>
      <x:c t="str">
        <x:v>39269097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NDSVRV-80</x:v>
      </x:c>
      <x:c t="str">
        <x:v>tartalék SLIM SPRING/RIVER szifon </x:v>
      </x:c>
      <x:c t="str">
        <x:v>ALKATRÉSZ</x:v>
      </x:c>
      <x:c t="str">
        <x:v>8590913939280</x:v>
      </x:c>
      <x:c t="str">
        <x:v>db        </x:v>
      </x:c>
      <x:c t="str">
        <x:v>39174000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/>
      </x:c>
    </x:row>
    <x:row>
      <x:c t="str">
        <x:v>NDSZ139GB</x:v>
      </x:c>
      <x:c t="str">
        <x:v>Tartalék kézizuhany tartó DAKAR zuhanyoszlophoz, matt arany </x:v>
      </x:c>
      <x:c t="str">
        <x:v>ALKATRÉSZ</x:v>
      </x:c>
      <x:c t="str">
        <x:v>8590913935251</x:v>
      </x:c>
      <x:c t="str">
        <x:v>db        </x:v>
      </x:c>
      <x:c t="str">
        <x:v>39249000</x:v>
      </x:c>
      <x:c t="n">
        <x:v>0.0290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3150.0000</x:v>
      </x:c>
      <x:c t="str">
        <x:v/>
      </x:c>
    </x:row>
    <x:row>
      <x:c t="str">
        <x:v>NDTB127CR</x:v>
      </x:c>
      <x:c t="str">
        <x:v>UNA tartalék zuhanycső UN57A2151 zuhanyoszlophoz, króm</x:v>
      </x:c>
      <x:c t="str">
        <x:v>ALKATRÉSZ</x:v>
      </x:c>
      <x:c t="str">
        <x:v/>
      </x:c>
      <x:c t="str">
        <x:v>db        </x:v>
      </x:c>
      <x:c t="str">
        <x:v>84818011</x:v>
      </x:c>
      <x:c t="n">
        <x:v>0.8000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27000.0000</x:v>
      </x:c>
      <x:c t="str">
        <x:v>kifutott: 2024.03</x:v>
      </x:c>
    </x:row>
    <x:row>
      <x:c t="str">
        <x:v>NDTC100</x:v>
      </x:c>
      <x:c t="str">
        <x:v>Tartalék visszacsapó szelep TECTO ventilátorhoz 100mm, fehér </x:v>
      </x:c>
      <x:c t="str">
        <x:v>ALKATRÉSZ</x:v>
      </x:c>
      <x:c t="str">
        <x:v>8590913933400</x:v>
      </x:c>
      <x:c t="str">
        <x:v>db        </x:v>
      </x:c>
      <x:c t="str">
        <x:v>39269097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NDTH</x:v>
      </x:c>
      <x:c t="str">
        <x:v>KERASAN RETRO tartalék tömítő gyűrű öblítőmechanikához </x:v>
      </x:c>
      <x:c t="str">
        <x:v>ALKATRÉSZ</x:v>
      </x:c>
      <x:c t="str">
        <x:v>8590913957444</x:v>
      </x:c>
      <x:c t="str">
        <x:v>db        </x:v>
      </x:c>
      <x:c t="str">
        <x:v>40169300</x:v>
      </x:c>
      <x:c t="n">
        <x:v>0.0250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5000.0000</x:v>
      </x:c>
      <x:c t="str">
        <x:v/>
      </x:c>
    </x:row>
    <x:row>
      <x:c t="str">
        <x:v>NDTL01</x:v>
      </x:c>
      <x:c t="str">
        <x:v>Tartalék THRON LINE szerelőkészlet </x:v>
      </x:c>
      <x:c t="str">
        <x:v>ALKATRÉSZ</x:v>
      </x:c>
      <x:c t="str">
        <x:v>8590913930980</x:v>
      </x:c>
      <x:c t="str">
        <x:v>db        </x:v>
      </x:c>
      <x:c t="str">
        <x:v>40169300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NDTL02</x:v>
      </x:c>
      <x:c t="str">
        <x:v>Tartalék THRON LINE vízvető szett </x:v>
      </x:c>
      <x:c t="str">
        <x:v>ALKATRÉSZ</x:v>
      </x:c>
      <x:c t="str">
        <x:v>8590913930997</x:v>
      </x:c>
      <x:c t="str">
        <x:v>db        </x:v>
      </x:c>
      <x:c t="str">
        <x:v>70200080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NDTL03</x:v>
      </x:c>
      <x:c t="str">
        <x:v>Tartalék THRON LINE függőleges vízvető </x:v>
      </x:c>
      <x:c t="str">
        <x:v>ALKATRÉSZ</x:v>
      </x:c>
      <x:c t="str">
        <x:v>8590913931017</x:v>
      </x:c>
      <x:c t="str">
        <x:v>db        </x:v>
      </x:c>
      <x:c t="str">
        <x:v>40169300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NDTL04</x:v>
      </x:c>
      <x:c t="str">
        <x:v>Tartalék THRON LINE mágneses vízvető sarok belépéshez </x:v>
      </x:c>
      <x:c t="str">
        <x:v>ALKATRÉSZ</x:v>
      </x:c>
      <x:c t="str">
        <x:v>8590913931024</x:v>
      </x:c>
      <x:c t="str">
        <x:v>db        </x:v>
      </x:c>
      <x:c t="str">
        <x:v>40169300</x:v>
      </x:c>
      <x:c t="n">
        <x:v>0.6000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NDTL05</x:v>
      </x:c>
      <x:c t="str">
        <x:v>Tartalék THRON LINE alsó tömítéskészlet végzárókkal </x:v>
      </x:c>
      <x:c t="str">
        <x:v>ALKATRÉSZ</x:v>
      </x:c>
      <x:c t="str">
        <x:v>8590913931031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/>
      </x:c>
    </x:row>
    <x:row>
      <x:c t="str">
        <x:v>NDTL06</x:v>
      </x:c>
      <x:c t="str">
        <x:v>Tartalék THRON LINE alsó vízvető 765mm </x:v>
      </x:c>
      <x:c t="str">
        <x:v>ALKATRÉSZ</x:v>
      </x:c>
      <x:c t="str">
        <x:v>8590913931048</x:v>
      </x:c>
      <x:c t="str">
        <x:v>db        </x:v>
      </x:c>
      <x:c t="str">
        <x:v>40169300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250.0000</x:v>
      </x:c>
      <x:c t="str">
        <x:v/>
      </x:c>
    </x:row>
    <x:row>
      <x:c t="str">
        <x:v>NDTL07</x:v>
      </x:c>
      <x:c t="str">
        <x:v>Tartalék THRON LINE fogantyú </x:v>
      </x:c>
      <x:c t="str">
        <x:v>ALKATRÉSZ</x:v>
      </x:c>
      <x:c t="str">
        <x:v>8590913931055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NDTN042-1</x:v>
      </x:c>
      <x:c t="str">
        <x:v>Tartalék váltó TN042 csaptelephez, kupak nélkül </x:v>
      </x:c>
      <x:c t="str">
        <x:v>ALKATRÉSZ</x:v>
      </x:c>
      <x:c t="str">
        <x:v>8590913962189</x:v>
      </x:c>
      <x:c t="str">
        <x:v>db        </x:v>
      </x:c>
      <x:c t="str">
        <x:v>84818019</x:v>
      </x:c>
      <x:c t="n">
        <x:v>0.0100</x:v>
      </x:c>
      <x:c t="str">
        <x:v/>
      </x:c>
      <x:c t="str">
        <x:v>alkatrész</x:v>
      </x:c>
      <x:c t="str">
        <x:v>váltó</x:v>
      </x:c>
      <x:c t="n">
        <x:v>0.0000</x:v>
      </x:c>
      <x:c t="n">
        <x:v>2400.0000</x:v>
      </x:c>
      <x:c t="str">
        <x:v>kifutott: 2024.03</x:v>
      </x:c>
    </x:row>
    <x:row>
      <x:c t="str">
        <x:v>NDTRIUMPH PACKA</x:v>
      </x:c>
      <x:c t="str">
        <x:v>REITANO fogantyú 8795-ös termékhez </x:v>
      </x:c>
      <x:c t="str">
        <x:v>ALKATRÉSZ</x:v>
      </x:c>
      <x:c t="str">
        <x:v/>
      </x:c>
      <x:c t="str">
        <x:v>db        </x:v>
      </x:c>
      <x:c t="str">
        <x:v>84818019</x:v>
      </x:c>
      <x:c t="n">
        <x:v>0.2510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10500.0000</x:v>
      </x:c>
      <x:c t="str">
        <x:v>kifutott: 2024.03</x:v>
      </x:c>
    </x:row>
    <x:row>
      <x:c t="str">
        <x:v>ND-TS-01</x:v>
      </x:c>
      <x:c t="str">
        <x:v>tartalék rögzítőkészlet fa WC-ülőkéhez </x:v>
      </x:c>
      <x:c t="str">
        <x:v>ALKATRÉSZ</x:v>
      </x:c>
      <x:c t="str">
        <x:v>8590913929199</x:v>
      </x:c>
      <x:c t="str">
        <x:v>csomag    </x:v>
      </x:c>
      <x:c t="str">
        <x:v>74182000</x:v>
      </x:c>
      <x:c t="n">
        <x:v>0.0650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1160.0000</x:v>
      </x:c>
      <x:c t="str">
        <x:v/>
      </x:c>
    </x:row>
    <x:row>
      <x:c t="str">
        <x:v>ND-TS-02</x:v>
      </x:c>
      <x:c t="str">
        <x:v>tartalék rögzítőkészlet fa WC-ülőkéhez </x:v>
      </x:c>
      <x:c t="str">
        <x:v>ALKATRÉSZ</x:v>
      </x:c>
      <x:c t="str">
        <x:v>8590913929212</x:v>
      </x:c>
      <x:c t="str">
        <x:v>csomag    </x:v>
      </x:c>
      <x:c t="str">
        <x:v>74182000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1160.0000</x:v>
      </x:c>
      <x:c t="str">
        <x:v/>
      </x:c>
    </x:row>
    <x:row>
      <x:c t="str">
        <x:v>NDVC10</x:v>
      </x:c>
      <x:c t="str">
        <x:v>tartalék kartus VICTORIA csaptelephez </x:v>
      </x:c>
      <x:c t="str">
        <x:v>ALKATRÉSZ</x:v>
      </x:c>
      <x:c t="str">
        <x:v>8590913922275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3700.0000</x:v>
      </x:c>
      <x:c t="str">
        <x:v/>
      </x:c>
    </x:row>
    <x:row>
      <x:c t="str">
        <x:v>NDVC-S</x:v>
      </x:c>
      <x:c t="str">
        <x:v>AQUALINE csere kartus Victoria, hideg víz</x:v>
      </x:c>
      <x:c t="str">
        <x:v>ALKATRÉSZ</x:v>
      </x:c>
      <x:c t="str">
        <x:v>8590913944161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1080.0000</x:v>
      </x:c>
      <x:c t="str">
        <x:v/>
      </x:c>
    </x:row>
    <x:row>
      <x:c t="str">
        <x:v>NDVE421-02</x:v>
      </x:c>
      <x:c t="str">
        <x:v>Tartalék ülőke rögzítőtalppal VEEN CLEAN wc-hez </x:v>
      </x:c>
      <x:c t="str">
        <x:v>ALKATRÉSZ</x:v>
      </x:c>
      <x:c t="str">
        <x:v>8590913939754</x:v>
      </x:c>
      <x:c t="str">
        <x:v>db        </x:v>
      </x:c>
      <x:c t="str">
        <x:v>39222000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38500.0000</x:v>
      </x:c>
      <x:c t="str">
        <x:v/>
      </x:c>
    </x:row>
    <x:row>
      <x:c t="str">
        <x:v>NDVE421-05</x:v>
      </x:c>
      <x:c t="str">
        <x:v>Tartalék távirányító VEEN CLEAN wc ülőkéhez </x:v>
      </x:c>
      <x:c t="str">
        <x:v>ALKATRÉSZ</x:v>
      </x:c>
      <x:c t="str">
        <x:v>8590913939785</x:v>
      </x:c>
      <x:c t="str">
        <x:v>db        </x:v>
      </x:c>
      <x:c t="str">
        <x:v>39269097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19200.0000</x:v>
      </x:c>
      <x:c t="str">
        <x:v/>
      </x:c>
    </x:row>
    <x:row>
      <x:c t="str">
        <x:v>NDVE421-13</x:v>
      </x:c>
      <x:c t="str">
        <x:v>Tartalék szűrő VEEN CLEAN wc ülőkéhez </x:v>
      </x:c>
      <x:c t="str">
        <x:v>ALKATRÉSZ</x:v>
      </x:c>
      <x:c t="str">
        <x:v>8590913939884</x:v>
      </x:c>
      <x:c t="str">
        <x:v>db        </x:v>
      </x:c>
      <x:c t="str">
        <x:v>84212100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NDVE421-16</x:v>
      </x:c>
      <x:c t="str">
        <x:v>Tartalék ütköző VEEN CLEAN wc ülőkéhez </x:v>
      </x:c>
      <x:c t="str">
        <x:v>ALKATRÉSZ</x:v>
      </x:c>
      <x:c t="str">
        <x:v>8590913939914</x:v>
      </x:c>
      <x:c t="str">
        <x:v>db        </x:v>
      </x:c>
      <x:c t="str">
        <x:v>39269097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320.0000</x:v>
      </x:c>
      <x:c t="str">
        <x:v/>
      </x:c>
    </x:row>
    <x:row>
      <x:c t="str">
        <x:v>NDVE421-18</x:v>
      </x:c>
      <x:c t="str">
        <x:v>Tartalék csavar takarók VEEN CLEAN wc ülőkéhez </x:v>
      </x:c>
      <x:c t="str">
        <x:v>ALKATRÉSZ</x:v>
      </x:c>
      <x:c t="str">
        <x:v>8590913939938</x:v>
      </x:c>
      <x:c t="str">
        <x:v>db        </x:v>
      </x:c>
      <x:c t="str">
        <x:v>39269097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170.0000</x:v>
      </x:c>
      <x:c t="str">
        <x:v/>
      </x:c>
    </x:row>
    <x:row>
      <x:c t="str">
        <x:v>NDVE421-20</x:v>
      </x:c>
      <x:c t="str">
        <x:v>Tartalék fúvóka vége VEEN CLEAN wc ülőkéhez </x:v>
      </x:c>
      <x:c t="str">
        <x:v>ALKATRÉSZ</x:v>
      </x:c>
      <x:c t="str">
        <x:v>8590913939952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1940.0000</x:v>
      </x:c>
      <x:c t="str">
        <x:v/>
      </x:c>
    </x:row>
    <x:row>
      <x:c t="str">
        <x:v>ND-VG063-2</x:v>
      </x:c>
      <x:c t="str">
        <x:v>tartalék előlap VG063-hoz </x:v>
      </x:c>
      <x:c t="str">
        <x:v>ALKATRÉSZ</x:v>
      </x:c>
      <x:c t="str">
        <x:v/>
      </x:c>
      <x:c t="str">
        <x:v>db        </x:v>
      </x:c>
      <x:c t="str">
        <x:v>94036090</x:v>
      </x:c>
      <x:c t="n">
        <x:v>1.3000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>kifutott</x:v>
      </x:c>
    </x:row>
    <x:row>
      <x:c t="str">
        <x:v>ND-VG185-3</x:v>
      </x:c>
      <x:c t="str">
        <x:v>tartalék előlap VG185-höz </x:v>
      </x:c>
      <x:c t="str">
        <x:v>ALKATRÉSZ</x:v>
      </x:c>
      <x:c t="str">
        <x:v>8590913958311</x:v>
      </x:c>
      <x:c t="str">
        <x:v>db        </x:v>
      </x:c>
      <x:c t="str">
        <x:v>94036090</x:v>
      </x:c>
      <x:c t="n">
        <x:v>1.3000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>kifutott: 2024.03</x:v>
      </x:c>
    </x:row>
    <x:row>
      <x:c t="str">
        <x:v>NDVN02</x:v>
      </x:c>
      <x:c t="str">
        <x:v>Tartalék kartus a VN02 csaptelephez </x:v>
      </x:c>
      <x:c t="str">
        <x:v>ALKATRÉSZ</x:v>
      </x:c>
      <x:c t="str">
        <x:v>8590913944055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4330.0000</x:v>
      </x:c>
      <x:c t="str">
        <x:v/>
      </x:c>
    </x:row>
    <x:row>
      <x:c t="str">
        <x:v>NDVN42</x:v>
      </x:c>
      <x:c t="str">
        <x:v>Tartalék VENETA komplett váltó VN42  csaptelephez, króm </x:v>
      </x:c>
      <x:c t="str">
        <x:v>ALKATRÉSZ</x:v>
      </x:c>
      <x:c t="str">
        <x:v>8590913944062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NDWN326K</x:v>
      </x:c>
      <x:c t="str">
        <x:v>GRACE tartalék kartus WN326 zuhanypanelhez </x:v>
      </x:c>
      <x:c t="str">
        <x:v>ALKATRÉSZ</x:v>
      </x:c>
      <x:c t="str">
        <x:v>8590913899560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NDWN337K</x:v>
      </x:c>
      <x:c t="str">
        <x:v>tartalék termosztátos kartus WN337, 1102-43, 5509 </x:v>
      </x:c>
      <x:c t="str">
        <x:v>ALKATRÉSZ</x:v>
      </x:c>
      <x:c t="str">
        <x:v>8590913899584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5000.0000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84132000</x:v>
      </x:c>
      <x:c t="n">
        <x:v>0.1100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NDX302</x:v>
      </x:c>
      <x:c t="str">
        <x:v>BEMETA ALKATRÉSZ WC kefetartó PLAZA szériához, tejüveg (131567041)</x:v>
      </x:c>
      <x:c t="str">
        <x:v>ALKATRÉSZ</x:v>
      </x:c>
      <x:c t="str">
        <x:v>8592207005947</x:v>
      </x:c>
      <x:c t="str">
        <x:v>db        </x:v>
      </x:c>
      <x:c t="str">
        <x:v>70200080</x:v>
      </x:c>
      <x:c t="n">
        <x:v>0.2150</x:v>
      </x:c>
      <x:c t="str">
        <x:v>131567041</x:v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>kifutott</x:v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96039091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70139900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0.7000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70139900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70139900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NDYDK00006</x:v>
      </x:c>
      <x:c t="str">
        <x:v>tartalék feltöltő mechanika </x:v>
      </x:c>
      <x:c t="str">
        <x:v>ALKATRÉSZ</x:v>
      </x:c>
      <x:c t="str">
        <x:v>8697687997284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>kifutott: 2024.03</x:v>
      </x:c>
    </x:row>
    <x:row>
      <x:c t="str">
        <x:v>NDYDK00014</x:v>
      </x:c>
      <x:c t="str">
        <x:v>Tartalék leeresztő szelep 52AL0103E tartályhoz </x:v>
      </x:c>
      <x:c t="str">
        <x:v>ALKATRÉSZ</x:v>
      </x:c>
      <x:c t="str">
        <x:v>8697687995990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5600.0000</x:v>
      </x:c>
      <x:c t="str">
        <x:v>kifutott: 2024.03</x:v>
      </x:c>
    </x:row>
    <x:row>
      <x:c t="str">
        <x:v>NDYDK00017</x:v>
      </x:c>
      <x:c t="str">
        <x:v>Tartalék műanyag menetes rúd 52TD0103E/52AL0103E falbaépíthető konstrukciókhoz </x:v>
      </x:c>
      <x:c t="str">
        <x:v>ALKATRÉSZ</x:v>
      </x:c>
      <x:c t="str">
        <x:v>8697687995778</x:v>
      </x:c>
      <x:c t="str">
        <x:v>db        </x:v>
      </x:c>
      <x:c t="str">
        <x:v>39269097</x:v>
      </x:c>
      <x:c t="n">
        <x:v>0.0050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1430.0000</x:v>
      </x:c>
      <x:c t="str">
        <x:v>kifutott: 2024.03</x:v>
      </x:c>
    </x:row>
    <x:row>
      <x:c t="str">
        <x:v>NDYDK00056</x:v>
      </x:c>
      <x:c t="str">
        <x:v>PURITY, SOLUZIONE I, SENTIMENTI zsanér 40S30100/40D30100 ülőkékhez </x:v>
      </x:c>
      <x:c t="str">
        <x:v>ALKATRÉSZ</x:v>
      </x:c>
      <x:c t="str">
        <x:v>8697687433300</x:v>
      </x:c>
      <x:c t="str">
        <x:v>pár       </x:v>
      </x:c>
      <x:c t="str">
        <x:v>39222000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5150.0000</x:v>
      </x:c>
      <x:c t="str">
        <x:v/>
      </x:c>
    </x:row>
    <x:row>
      <x:c t="str">
        <x:v>NDYDK00077</x:v>
      </x:c>
      <x:c t="str">
        <x:v>PURITY műanyag betét 40S30, 40D30  soft close WC-ülőkéhez (bal+jobb) </x:v>
      </x:c>
      <x:c t="str">
        <x:v>ALKATRÉSZ</x:v>
      </x:c>
      <x:c t="str">
        <x:v>8697687435564</x:v>
      </x:c>
      <x:c t="str">
        <x:v>pár       </x:v>
      </x:c>
      <x:c t="str">
        <x:v>39269097</x:v>
      </x:c>
      <x:c t="n">
        <x:v>0.0010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/>
      </x:c>
    </x:row>
    <x:row>
      <x:c t="str">
        <x:v>NDYDK00147</x:v>
      </x:c>
      <x:c t="str">
        <x:v>PURITY, SOLUZIONE I, SENTIMENTI zsanér SC 40S30200/40D30200 ülőkékhez </x:v>
      </x:c>
      <x:c t="str">
        <x:v>ALKATRÉSZ</x:v>
      </x:c>
      <x:c t="str">
        <x:v>8697687659502</x:v>
      </x:c>
      <x:c t="str">
        <x:v>pár       </x:v>
      </x:c>
      <x:c t="str">
        <x:v>39222000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9500.0000</x:v>
      </x:c>
      <x:c t="str">
        <x:v/>
      </x:c>
    </x:row>
    <x:row>
      <x:c t="str">
        <x:v>NDYDK00184</x:v>
      </x:c>
      <x:c t="str">
        <x:v>tartalék zsanér 40D40200I-hez </x:v>
      </x:c>
      <x:c t="str">
        <x:v>ALKATRÉSZ</x:v>
      </x:c>
      <x:c t="str">
        <x:v>8697687006436</x:v>
      </x:c>
      <x:c t="str">
        <x:v>db        </x:v>
      </x:c>
      <x:c t="str">
        <x:v>39222000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10600.0000</x:v>
      </x:c>
      <x:c t="str">
        <x:v/>
      </x:c>
    </x:row>
    <x:row>
      <x:c t="str">
        <x:v>NDYRDM00059</x:v>
      </x:c>
      <x:c t="str">
        <x:v>KAIRO tartalék bidé fúvóka PC106 WC-hez </x:v>
      </x:c>
      <x:c t="str">
        <x:v>ALKATRÉSZ</x:v>
      </x:c>
      <x:c t="str">
        <x:v>8697687461051</x:v>
      </x:c>
      <x:c t="str">
        <x:v>szett     </x:v>
      </x:c>
      <x:c t="str">
        <x:v>39229000</x:v>
      </x:c>
      <x:c t="n">
        <x:v>0.3600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4400.0000</x:v>
      </x:c>
      <x:c t="str">
        <x:v/>
      </x:c>
    </x:row>
    <x:row>
      <x:c t="str">
        <x:v>NDZATKABR</x:v>
      </x:c>
      <x:c t="str">
        <x:v>REITANO tartalék lefolyó dugó </x:v>
      </x:c>
      <x:c t="str">
        <x:v>ALKATRÉSZ</x:v>
      </x:c>
      <x:c t="str">
        <x:v>8590913957611</x:v>
      </x:c>
      <x:c t="str">
        <x:v>db        </x:v>
      </x:c>
      <x:c t="str">
        <x:v>84818019</x:v>
      </x:c>
      <x:c t="n">
        <x:v>0.2350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NDZIGA</x:v>
      </x:c>
      <x:c t="str">
        <x:v>ZIG mounting kit, anthracite </x:v>
      </x:c>
      <x:c t="str">
        <x:v>ALKATRÉSZ</x:v>
      </x:c>
      <x:c t="str">
        <x:v>8590913955464</x:v>
      </x:c>
      <x:c t="str">
        <x:v>db        </x:v>
      </x:c>
      <x:c t="str">
        <x:v>39269097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NDZIGB</x:v>
      </x:c>
      <x:c t="str">
        <x:v>ZIG mounting kit, white </x:v>
      </x:c>
      <x:c t="str">
        <x:v>ALKATRÉSZ</x:v>
      </x:c>
      <x:c t="str">
        <x:v>8590913956751</x:v>
      </x:c>
      <x:c t="str">
        <x:v>db        </x:v>
      </x:c>
      <x:c t="str">
        <x:v>39269097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9000.0000</x:v>
      </x:c>
      <x:c t="str">
        <x:v/>
      </x:c>
    </x:row>
    <x:row>
      <x:c t="str">
        <x:v>NDZOJA-01</x:v>
      </x:c>
      <x:c t="str">
        <x:v>tartalék szerelőkészlet ZOJA/KERAMIA FRESH bútorokhoz </x:v>
      </x:c>
      <x:c t="str">
        <x:v>ALKATRÉSZ</x:v>
      </x:c>
      <x:c t="str">
        <x:v>8590913907029</x:v>
      </x:c>
      <x:c t="str">
        <x:v>db        </x:v>
      </x:c>
      <x:c t="str">
        <x:v>73181290</x:v>
      </x:c>
      <x:c t="n">
        <x:v>0.6000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4940.0000</x:v>
      </x:c>
      <x:c t="str">
        <x:v/>
      </x:c>
    </x:row>
    <x:row>
      <x:c t="str">
        <x:v>NDZY12045-01</x:v>
      </x:c>
      <x:c t="str">
        <x:v>tartalék nyitókar állószelephez </x:v>
      </x:c>
      <x:c t="str">
        <x:v>ALKATRÉSZ</x:v>
      </x:c>
      <x:c t="str">
        <x:v>8590913923609</x:v>
      </x:c>
      <x:c t="str">
        <x:v>db        </x:v>
      </x:c>
      <x:c t="str">
        <x:v>84819000</x:v>
      </x:c>
      <x:c t="n">
        <x:v>0.0690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540.0000</x:v>
      </x:c>
      <x:c t="str">
        <x:v/>
      </x:c>
    </x:row>
    <x:row>
      <x:c t="str">
        <x:v>NDZY12053</x:v>
      </x:c>
      <x:c t="str">
        <x:v>AQUALINE csere kartus </x:v>
      </x:c>
      <x:c t="str">
        <x:v>ALKATRÉSZ</x:v>
      </x:c>
      <x:c t="str">
        <x:v>8590913828898</x:v>
      </x:c>
      <x:c t="str">
        <x:v>db        </x:v>
      </x:c>
      <x:c t="str">
        <x:v>84818019</x:v>
      </x:c>
      <x:c t="n">
        <x:v>0.2150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4000.0000</x:v>
      </x:c>
      <x:c t="str">
        <x:v/>
      </x:c>
    </x:row>
    <x:row>
      <x:c t="str">
        <x:v>NDZY1812</x:v>
      </x:c>
      <x:c t="str">
        <x:v>AQUALINE tartalék kartus ZY1812-höz </x:v>
      </x:c>
      <x:c t="str">
        <x:v>ALKATRÉSZ</x:v>
      </x:c>
      <x:c t="str">
        <x:v>8590913835803</x:v>
      </x:c>
      <x:c t="str">
        <x:v>db        </x:v>
      </x:c>
      <x:c t="str">
        <x:v>84819000</x:v>
      </x:c>
      <x:c t="n">
        <x:v>0.0690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1000.0000</x:v>
      </x:c>
      <x:c t="str">
        <x:v/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84000.0000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/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/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208000.0000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260000.0000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/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/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/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32000.0000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37000.0000</x:v>
      </x:c>
      <x:c t="n">
        <x:v>48500.0000</x:v>
      </x:c>
      <x:c t="str">
        <x:v/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/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200000.0000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227000.0000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249000.0000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/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230000.0000</x:v>
      </x:c>
      <x:c t="str">
        <x:v/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/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/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/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/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/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432000.0000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317000.0000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287000.0000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/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180400.0000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/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/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/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344000.0000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16900.0000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52000.0000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60x15x45cm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114000.0000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212000.0000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235000.0000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117000.0000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122000.0000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/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OT-1</x:v>
      </x:c>
      <x:c t="str">
        <x:v>POLYSAN javítókészlet akril fürdőkádhoz </x:v>
      </x:c>
      <x:c t="str">
        <x:v>ALKATRÉSZ</x:v>
      </x:c>
      <x:c t="str">
        <x:v>8590729006268</x:v>
      </x:c>
      <x:c t="str">
        <x:v>db        </x:v>
      </x:c>
      <x:c t="str">
        <x:v>39269097</x:v>
      </x:c>
      <x:c t="n">
        <x:v>0.0220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32000.0000</x:v>
      </x:c>
      <x:c t="str">
        <x:v/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P003</x:v>
      </x:c>
      <x:c t="str">
        <x:v>Tartalék váltó MB623, MB453-hoz </x:v>
      </x:c>
      <x:c t="str">
        <x:v>ALKATRÉSZ</x:v>
      </x:c>
      <x:c t="str">
        <x:v>8590913920813</x:v>
      </x:c>
      <x:c t="str">
        <x:v>db        </x:v>
      </x:c>
      <x:c t="str">
        <x:v>84819000</x:v>
      </x:c>
      <x:c t="n">
        <x:v>0.0670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61000.0000</x:v>
      </x:c>
      <x:c t="str">
        <x:v/>
      </x:c>
    </x:row>
    <x:row>
      <x:c t="str">
        <x:v>P363</x:v>
      </x:c>
      <x:c t="str">
        <x:v>AQUALINE kerámia szelep csaptelephez:s MB155, MB106</x:v>
      </x:c>
      <x:c t="str">
        <x:v>ALKATRÉSZ</x:v>
      </x:c>
      <x:c t="str">
        <x:v>8590913920806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2000.0000</x:v>
      </x:c>
      <x:c t="str">
        <x:v/>
      </x:c>
    </x:row>
    <x:row>
      <x:c t="str">
        <x:v>P364</x:v>
      </x:c>
      <x:c t="str">
        <x:v>AQUALINE tartalék termosztatikus kartus csaptelephez:s MB155, MB106</x:v>
      </x:c>
      <x:c t="str">
        <x:v>ALKATRÉSZ</x:v>
      </x:c>
      <x:c t="str">
        <x:v>8590913920790</x:v>
      </x:c>
      <x:c t="str">
        <x:v>db        </x:v>
      </x:c>
      <x:c t="str">
        <x:v>84819000</x:v>
      </x:c>
      <x:c t="n">
        <x:v>0.3100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11000.0000</x:v>
      </x:c>
      <x:c t="str">
        <x:v/>
      </x:c>
    </x:row>
    <x:row>
      <x:c t="str">
        <x:v>P446</x:v>
      </x:c>
      <x:c t="str">
        <x:v>Tartalék termosztatikus kartus MB623, MB453-hoz </x:v>
      </x:c>
      <x:c t="str">
        <x:v>ALKATRÉSZ</x:v>
      </x:c>
      <x:c t="str">
        <x:v>8590913920820</x:v>
      </x:c>
      <x:c t="str">
        <x:v>db        </x:v>
      </x:c>
      <x:c t="str">
        <x:v>84819000</x:v>
      </x:c>
      <x:c t="n">
        <x:v>0.3110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15000.0000</x:v>
      </x:c>
      <x:c t="str">
        <x:v/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P846C</x:v>
      </x:c>
      <x:c t="str">
        <x:v>tartalék progresszív kartus (DB700, DB714, DB715 a DB716)</x:v>
      </x:c>
      <x:c t="str">
        <x:v>ALKATRÉSZ</x:v>
      </x:c>
      <x:c t="str">
        <x:v>8590913919886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8000.0000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PB103RW</x:v>
      </x:c>
      <x:c t="str">
        <x:v>AQUALINE JALTA RIMLESS monoblokkos WC, alsó/hátsó kifolyású, ülőke nélkül, 37x63cm, duál gombos öblítőmechanika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73000.0000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89000.0000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9000.0000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/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PC1012RX</x:v>
      </x:c>
      <x:c t="str">
        <x:v>PACO RIMLESS monoblokkos WC, alsó/hátsó kifolyású, ülőke nélkül, FEHÉR CSAPTELEPPEL, bidézuhannyal, 38x64cm, duálgombos öblítőmechanikával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204000.0000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38x64cm, duálgombos öblítőmechanikával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38x64cm, duálgombos öblítőmechanikával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38x64cm, duálgombos öblítőmechanikával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38x64cm, duálgombos öblítőmechanikával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38x64cm, duálgombos öblítőmechanikával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36x67cm, króm duálgombos öblítőmechanikával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PC106</x:v>
      </x:c>
      <x:c t="str">
        <x:v>KAIRO álló kombi WC, hátsó kifolyású, tartállyal, bidézuhannyal, 36x67cm, króm duálgombos öblítőmechanikával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48000.0000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12500.0000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/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113000.0000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72000.0000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PI032</x:v>
      </x:c>
      <x:c t="str">
        <x:v>PRIORI kerámiamosdó, 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8003341090985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8003341090992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26000.0000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95000.0000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25000.0000</x:v>
      </x:c>
      <x:c t="str">
        <x:v>újdonság: 2024.04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PK300</x:v>
      </x:c>
      <x:c t="str">
        <x:v>SMALL PICCOLINO öntöttmárvány mosdó, balos, 30,5x10x17cm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30,8x10x17cm,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30,8x10x17cm,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30,8x10x17cm,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30,8x10x17cm,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30,8x10x17cm,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30,8x10x17cm,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30,8x10x17cm,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30,5x10x17cm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30,8x10x17cm,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30,8x10x17cm,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30,8x10x17cm,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30,8x10x17cm,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30,8x10x17cm,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30,8x10x17cm,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30,8x10x17cm,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111000.0000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166000.0000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138000.0000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238000.0000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242000.0000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272000.0000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302000.0000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333000.0000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241000.0000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382000.0000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398000.0000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261000.0000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414000.0000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271000.0000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444000.0000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281000.0000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398000.0000</x:v>
      </x:c>
      <x:c t="str">
        <x:v/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>újdonság: 2024.10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95000.0000</x:v>
      </x:c>
      <x:c t="str">
        <x:v>újdonság: 2024.10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77000.0000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60000.0000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1100.0000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PR2212</x:v>
      </x:c>
      <x:c t="str">
        <x:v>tartalék FAVOLO bútorfogantyú, króm/fehér</x:v>
      </x:c>
      <x:c t="str">
        <x:v>ALKATRÉSZ</x:v>
      </x:c>
      <x:c t="str">
        <x:v>8590913950957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2024.05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2024.05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131000.0000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98000.0000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117000.0000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145000.0000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163000.0000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173000.0000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162000.0000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130000.0000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/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119000.0000</x:v>
      </x:c>
      <x:c t="str">
        <x:v/>
      </x:c>
    </x:row>
    <x:row>
      <x:c t="str">
        <x:v>PS8812</x:v>
      </x:c>
      <x:c t="str">
        <x:v>AQUALINE JOSE monoblokkos WC, hátsó kifolyású, 3/6l, duálgombos öblítőmechanikával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3/6l, duálgombos öblítőmechanikával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matt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161400.0000</x:v>
      </x:c>
      <x:c t="str">
        <x:v/>
      </x:c>
    </x:row>
    <x:row>
      <x:c t="str">
        <x:v>PT080</x:v>
      </x:c>
      <x:c t="str">
        <x:v>AQUALINE PILOT nyílóajtó, 800mm, matt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/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168400.0000</x:v>
      </x:c>
      <x:c t="str">
        <x:v/>
      </x:c>
    </x:row>
    <x:row>
      <x:c t="str">
        <x:v>PT082</x:v>
      </x:c>
      <x:c t="str">
        <x:v>AQUALINE PILOT duplaszárnyas nyílóajtó, 800mm, matt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PT090</x:v>
      </x:c>
      <x:c t="str">
        <x:v>AQUALINE PILOT nyílóajtó, 900mm, matt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/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175400.0000</x:v>
      </x:c>
      <x:c t="str">
        <x:v/>
      </x:c>
    </x:row>
    <x:row>
      <x:c t="str">
        <x:v>PT092</x:v>
      </x:c>
      <x:c t="str">
        <x:v>AQUALINE PILOT duplaszárnyas nyílóajtó, 900mm, matt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matt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/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181400.0000</x:v>
      </x:c>
      <x:c t="str">
        <x:v/>
      </x:c>
    </x:row>
    <x:row>
      <x:c t="str">
        <x:v>PT102</x:v>
      </x:c>
      <x:c t="str">
        <x:v>AQUALINE PILOT duplaszárnyas nyílóajtó, 1000mm, matt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116000.0000</x:v>
      </x:c>
      <x:c t="str">
        <x:v/>
      </x:c>
    </x:row>
    <x:row>
      <x:c t="str">
        <x:v>PT520</x:v>
      </x:c>
      <x:c t="str">
        <x:v>AQUALINE PETIT WC monoblokkos gyermek WC alsó/hátsó kifolyású 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/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415000.0000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falba süllyesztett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falba süllyesztett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falba süllyesztett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PY41/17</x:v>
      </x:c>
      <x:c t="str">
        <x:v>SPY falba süllyesztett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falba süllyesztett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falba süllyesztett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falba süllyesztett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falba süllyesztett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193800.0000</x:v>
      </x:c>
      <x:c t="str">
        <x:v/>
      </x:c>
    </x:row>
    <x:row>
      <x:c t="str">
        <x:v>PY42/17</x:v>
      </x:c>
      <x:c t="str">
        <x:v>SPY falba süllyesztett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falba süllyesztett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151000.0000</x:v>
      </x:c>
      <x:c t="str">
        <x:v/>
      </x:c>
    </x:row>
    <x:row>
      <x:c t="str">
        <x:v>PY43</x:v>
      </x:c>
      <x:c t="str">
        <x:v>SPY falba süllyesztett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PY52</x:v>
      </x:c>
      <x:c t="str">
        <x:v>SPY falbasüllyesztett csaptelep, 2-irányú,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falbasüllyesztett csaptelep, 2-irányú,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falbasüllyesztett csaptelep, 2-irányú,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falbasüllyesztett csaptelep, 2-irányú,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falbasüllyesztett csaptelep, 2-irányú,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falbasüllyesztett csaptelep, 3-irányú,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259000.0000</x:v>
      </x:c>
      <x:c t="str">
        <x:v/>
      </x:c>
    </x:row>
    <x:row>
      <x:c t="str">
        <x:v>PY53/14</x:v>
      </x:c>
      <x:c t="str">
        <x:v>SPY falbasüllyesztett csaptelep, 3-irányú,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falbasüllyesztett csaptelep, 3-irányú,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falbasüllyesztett csaptelep, 3-irányú,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falbasüllyesztett csaptelep, 3-irányú,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36x52cm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36x53cm,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78000.0000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169000.0000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70000.0000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15000.0000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19400.0000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22000.0000</x:v>
      </x:c>
      <x:c t="str">
        <x:v/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21200.0000</x:v>
      </x:c>
      <x:c t="str">
        <x:v/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449000.0000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349000.0000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15400.0000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4100.0000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5050.0000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4700.0000</x:v>
      </x:c>
      <x:c t="str">
        <x:v/>
      </x:c>
    </x:row>
    <x:row>
      <x:c t="str">
        <x:v>RDPNIPL</x:v>
      </x:c>
      <x:c t="str">
        <x:v>PLUS set niplu a těsnění pro spojování těles </x:v>
      </x:c>
      <x:c t="str">
        <x:v>ALKATRÉSZ</x:v>
      </x:c>
      <x:c t="str">
        <x:v/>
      </x:c>
      <x:c t="str">
        <x:v>db        </x:v>
      </x:c>
      <x:c t="str">
        <x:v>73269098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>kifutott: 2024.03</x:v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46x32cm, fehér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króm duál gombos öblítőmechanika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RG801</x:v>
      </x:c>
      <x:c t="str">
        <x:v>AQUALINE RIGA monoblokkos WC, alsó kifolyású, króm duál gombos öblítőmechanika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10600.0000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/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RH156</x:v>
      </x:c>
      <x:c t="str">
        <x:v>Tartalék RHAPSODY nyitókar, 35mm kartushoz</x:v>
      </x:c>
      <x:c t="str">
        <x:v>ALKATRÉSZ</x:v>
      </x:c>
      <x:c t="str">
        <x:v>8590913928598</x:v>
      </x:c>
      <x:c t="str">
        <x:v>db        </x:v>
      </x:c>
      <x:c t="str">
        <x:v>84819000</x:v>
      </x:c>
      <x:c t="n">
        <x:v>0.0970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549000.0000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RH399</x:v>
      </x:c>
      <x:c t="str">
        <x:v>RHAPSODY falbasüllyesztett termosztatikus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RH399B</x:v>
      </x:c>
      <x:c t="str">
        <x:v>RHAPSODY falbasüllyesztett termosztatikus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RI00551</x:v>
      </x:c>
      <x:c t="str">
        <x:v>SILFRA Tartalék, Dugó, 42 mm, réz, króm </x:v>
      </x:c>
      <x:c t="str">
        <x:v>ALKATRÉSZ</x:v>
      </x:c>
      <x:c t="str">
        <x:v>8019571146064</x:v>
      </x:c>
      <x:c t="str">
        <x:v>db        </x:v>
      </x:c>
      <x:c t="str">
        <x:v>84819000</x:v>
      </x:c>
      <x:c t="n">
        <x:v>0.1500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RI00651</x:v>
      </x:c>
      <x:c t="str">
        <x:v>SILFRA Tartalék, Dugó, 72 mm, réz, króm </x:v>
      </x:c>
      <x:c t="str">
        <x:v>ALKATRÉSZ</x:v>
      </x:c>
      <x:c t="str">
        <x:v>8019571146187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RI00751</x:v>
      </x:c>
      <x:c t="str">
        <x:v>SILFRA Tartalék, Lefolyó, rács, réz, króm</x:v>
      </x:c>
      <x:c t="str">
        <x:v>ALKATRÉSZ</x:v>
      </x:c>
      <x:c t="str">
        <x:v>8019571146293</x:v>
      </x:c>
      <x:c t="str">
        <x:v>db        </x:v>
      </x:c>
      <x:c t="str">
        <x:v>84819000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3250.0000</x:v>
      </x:c>
      <x:c t="str">
        <x:v/>
      </x:c>
    </x:row>
    <x:row>
      <x:c t="str">
        <x:v>RI00792</x:v>
      </x:c>
      <x:c t="str">
        <x:v>SILFRA Tartalék, kád lefolyó, rács, réz, bronz</x:v>
      </x:c>
      <x:c t="str">
        <x:v>ALKATRÉSZ</x:v>
      </x:c>
      <x:c t="str">
        <x:v>8019571146378</x:v>
      </x:c>
      <x:c t="str">
        <x:v>db        </x:v>
      </x:c>
      <x:c t="str">
        <x:v>84819000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RI20351</x:v>
      </x:c>
      <x:c t="str">
        <x:v>SILFRA Tartalék, Up&amp;Down, 72 mm, ABS, króm</x:v>
      </x:c>
      <x:c t="str">
        <x:v>ALKATRÉSZ</x:v>
      </x:c>
      <x:c t="str">
        <x:v>8059225229248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5200.0000</x:v>
      </x:c>
      <x:c t="str">
        <x:v/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197000.0000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249000.0000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261000.0000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251000.0000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273000.0000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299000.0000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103000.0000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110000.0000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117000.0000</x:v>
      </x:c>
      <x:c t="str">
        <x:v/>
      </x:c>
    </x:row>
    <x:row>
      <x:c t="str">
        <x:v>RL840</x:v>
      </x:c>
      <x:c t="str">
        <x:v>POLYSAN merevítő MS5 zuhanyajtóhoz, 1400mm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28000.0000</x:v>
      </x:c>
      <x:c t="str">
        <x:v/>
      </x:c>
    </x:row>
    <x:row>
      <x:c t="str">
        <x:v>RL840B</x:v>
      </x:c>
      <x:c t="str">
        <x:v>POLYSAN merevítő MS5 zuhanyajtóhoz, 1400 mm,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>kifutott</x:v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falbasüllyesztett termosztatikus csaptelep, 2-irányú,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falbasüllyesztett termosztatikus csaptelep, 2-irányú,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falbasüllyesztett termosztatikus csaptelep, 2-irányú,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falbasüllyesztett termosztatikus csaptelep, 2-irányú,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falbasüllyesztett termosztatikus csaptelep, 2-irányú,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falbasüllyesztett termosztatikus csaptelep, 2-irányú,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1060.0000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56,4x32,3cm, fehér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2210.0000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falbasüllyesztett csaptelep, 2-irányú,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falbasüllyesztett csaptelep, 3-irányú,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37000.0000</x:v>
      </x:c>
      <x:c t="str">
        <x:v>újdonság: 2024.07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32000.0000</x:v>
      </x:c>
      <x:c t="str">
        <x:v/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>kifutott: 2024.03</x:v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22800.0000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4800.0000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4500.0000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1980.0000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2900.0000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1060.0000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3550.0000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5000.0000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6500.0000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11700.0000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21500.0000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8400.0000</x:v>
      </x:c>
      <x:c t="str">
        <x:v/>
      </x:c>
    </x:row>
    <x:row>
      <x:c t="str">
        <x:v>SB193</x:v>
      </x:c>
      <x:c t="str">
        <x:v>AQUALINE SAMBA Tartalék pumpa, SAMBA, RUMBA szappanadagolóhoz</x:v>
      </x:c>
      <x:c t="str">
        <x:v>ALKATRÉSZ</x:v>
      </x:c>
      <x:c t="str">
        <x:v>8590913828270</x:v>
      </x:c>
      <x:c t="str">
        <x:v>db        </x:v>
      </x:c>
      <x:c t="str">
        <x:v>84799070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5500.0000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22500.0000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5901487083096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1850.0000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55000.0000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2450.0000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6000.0000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5000.0000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8600.0000</x:v>
      </x:c>
      <x:c t="str">
        <x:v/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21000.0000</x:v>
      </x:c>
      <x:c t="str">
        <x:v/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5000.0000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6200.0000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6400.0000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7900.0000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28000.0000</x:v>
      </x:c>
      <x:c t="str">
        <x:v/>
      </x:c>
    </x:row>
    <x:row>
      <x:c t="str">
        <x:v>SD061B</x:v>
      </x:c>
      <x:c t="str">
        <x:v>SIDRA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56000.0000</x:v>
      </x:c>
      <x:c t="str">
        <x:v>újdonság: 2024.04</x:v>
      </x:c>
    </x:row>
    <x:row>
      <x:c t="str">
        <x:v>SD071B</x:v>
      </x:c>
      <x:c t="str">
        <x:v>SIDRA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2024.04</x:v>
      </x:c>
    </x:row>
    <x:row>
      <x:c t="str">
        <x:v>SD081B</x:v>
      </x:c>
      <x:c t="str">
        <x:v>SIDRA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SD101-2</x:v>
      </x:c>
      <x:c t="str">
        <x:v>SIDRA mosdó, 2 csaplyukkal,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SD101B</x:v>
      </x:c>
      <x:c t="str">
        <x:v>SIDRA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SD101B-2</x:v>
      </x:c>
      <x:c t="str">
        <x:v>SIDRA mosdó, 2 csaplyukkal,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/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/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11500.0000</x:v>
      </x:c>
      <x:c t="str">
        <x:v/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12800.0000</x:v>
      </x:c>
      <x:c t="str">
        <x:v/>
      </x:c>
    </x:row>
    <x:row>
      <x:c t="str">
        <x:v>SET305-101</x:v>
      </x:c>
      <x:c t="str">
        <x:v>REITANO ANTEA falba süllyesztett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falba süllyesztett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falba süllyesztett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falba süllyesztett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falba süllyesztett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falba süllyesztett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22400.0000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19500.0000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0.0390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/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0.0550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16800.0000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11900.0000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49500.0000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39500.0000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19500.0000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22500.0000</x:v>
      </x:c>
      <x:c t="n">
        <x:v>24500.0000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35000.0000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61000.0000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52000.0000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24000.0000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25000.0000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29000.0000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44000.0000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34000.0000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14800.0000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11400.0000</x:v>
      </x:c>
      <x:c t="n">
        <x:v>13800.0000</x:v>
      </x:c>
      <x:c t="str">
        <x:v/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24000.0000</x:v>
      </x:c>
      <x:c t="n">
        <x:v>28000.0000</x:v>
      </x:c>
      <x:c t="str">
        <x:v/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12900.0000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89000.0000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AQUALINE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179000.0000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AQUALINE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199000.0000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/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/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101000.0000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44000.0000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21000.0000</x:v>
      </x:c>
      <x:c t="str">
        <x:v/>
      </x:c>
    </x:row>
    <x:row>
      <x:c t="str">
        <x:v>SL103</x:v>
      </x:c>
      <x:c t="str">
        <x:v>zuhanykar, szögletes, 400mm, matt fekete</x:v>
      </x:c>
      <x:c t="str">
        <x:v>SAPHO</x:v>
      </x:c>
      <x:c t="str">
        <x:v>8590913878053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11000.0000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84818019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39229000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29000.0000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74182000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68000.0000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/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58000.0000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/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15600.0000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16800.0000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/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236000.0000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/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749000.0000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42000.0000</x:v>
      </x:c>
      <x:c t="str">
        <x:v/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699000.0000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939000.0000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154000.0000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70099100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70099100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3900.0000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>kifutott</x:v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SVZO</x:v>
      </x:c>
      <x:c t="str">
        <x:v>tartalék szögletes lefolyótálka </x:v>
      </x:c>
      <x:c t="str">
        <x:v>ALKATRÉSZ</x:v>
      </x:c>
      <x:c t="str">
        <x:v>8590913915598</x:v>
      </x:c>
      <x:c t="str">
        <x:v>db        </x:v>
      </x:c>
      <x:c t="str">
        <x:v>84818019</x:v>
      </x:c>
      <x:c t="n">
        <x:v>0.3720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4940.0000</x:v>
      </x:c>
      <x:c t="str">
        <x:v/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63000.0000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7400.0000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/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/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/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/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28800.0000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TCRT34FV</x:v>
      </x:c>
      <x:c t="str">
        <x:v>tartalék kartus TMTI2R34ML, TMTI1R34ML</x:v>
      </x:c>
      <x:c t="str">
        <x:v>ALKATRÉSZ</x:v>
      </x:c>
      <x:c t="str">
        <x:v>8590913992735</x:v>
      </x:c>
      <x:c t="str">
        <x:v>db        </x:v>
      </x:c>
      <x:c t="str">
        <x:v>84819000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/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11000.0000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4600.0000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84818019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TF9005B</x:v>
      </x:c>
      <x:c t="str">
        <x:v>AQUALINE klik-klak kádlefolyó, nagy dugóval, 5/4“, 10-40mm, 60mm,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5/4“, 10-40mm, 60mm,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/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120x46cm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48000.0000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113000.0000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81000.0000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214000.0000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760000.0000</x:v>
      </x:c>
      <x:c t="str">
        <x:v>újdonság: 2024.07</x:v>
      </x:c>
    </x:row>
    <x:row>
      <x:c t="str">
        <x:v>TI041</x:v>
      </x:c>
      <x:c t="str">
        <x:v>TURSI falbasüllyesztett csaptelep, 1-irányú,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37000.0000</x:v>
      </x:c>
      <x:c t="str">
        <x:v>újdonság: 2024.07</x:v>
      </x:c>
    </x:row>
    <x:row>
      <x:c t="str">
        <x:v>TI041B</x:v>
      </x:c>
      <x:c t="str">
        <x:v>TURSI falbasüllyesztett csaptelep, 1-irányú,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TI043</x:v>
      </x:c>
      <x:c t="str">
        <x:v>TURSI falbasüllyesztett csaptelep, 2-irányú,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63000.0000</x:v>
      </x:c>
      <x:c t="str">
        <x:v>újdonság: 2024.07</x:v>
      </x:c>
    </x:row>
    <x:row>
      <x:c t="str">
        <x:v>TI043B</x:v>
      </x:c>
      <x:c t="str">
        <x:v>TURSI falbasüllyesztett csaptelep, 2-irányú,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73000.0000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254000.0000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304000.0000</x:v>
      </x:c>
      <x:c t="str">
        <x:v>újdonság: 2024.07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TL3010</x:v>
      </x:c>
      <x:c t="str">
        <x:v>POLYSAN THRON LINE oldalfal, 1000mm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TL3070</x:v>
      </x:c>
      <x:c t="str">
        <x:v>POLYSAN THRON LINE oldalfal, 700mm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TL3080</x:v>
      </x:c>
      <x:c t="str">
        <x:v>POLYSAN THRON LINE oldalfal, 800mm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76000.0000</x:v>
      </x:c>
      <x:c t="str">
        <x:v/>
      </x:c>
    </x:row>
    <x:row>
      <x:c t="str">
        <x:v>TL3090</x:v>
      </x:c>
      <x:c t="str">
        <x:v>POLYSAN THRON LINE oldalfal, 900mm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141000.0000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150000.0000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158000.0000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163000.0000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215000.0000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215000.0000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98000.0000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109000.0000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TL920</x:v>
      </x:c>
      <x:c t="str">
        <x:v>POLYSAN THRON LINE toldóprofil, 20mm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26100.0000</x:v>
      </x:c>
      <x:c t="str">
        <x:v/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/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121800.0000</x:v>
      </x:c>
      <x:c t="str">
        <x:v/>
      </x:c>
    </x:row>
    <x:row>
      <x:c t="str">
        <x:v>TP040</x:v>
      </x:c>
      <x:c t="str">
        <x:v>AQUALINE CREAVIT SMALL OVAL kerámiamosdó, 39x23cm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49x38cm, fehér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26000.0000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TP230</x:v>
      </x:c>
      <x:c t="str">
        <x:v>CREAVIT TROPICO kerámiamosdó, beépíthető, 58x46cm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TP325-51SM</x:v>
      </x:c>
      <x:c t="str">
        <x:v>CREAVIT PAULA fali WC, 35,5x50 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/>
      </x:c>
    </x:row>
    <x:row>
      <x:c t="str">
        <x:v>TP325-51SM-SET5</x:v>
      </x:c>
      <x:c t="str">
        <x:v>PAULA fali WC, beépíthető tartállyal, nyomógombbal és soft close ülőkével,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/>
      </x:c>
    </x:row>
    <x:row>
      <x:c t="str">
        <x:v>TP330</x:v>
      </x:c>
      <x:c t="str">
        <x:v>AQUALINE CREAVIT álló WC, hátsó kifolyású 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32000.0000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12000.0000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312000.0000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293000.0000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černá mat/bambusz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TS077-0101</x:v>
      </x:c>
      <x:c t="str">
        <x:v>TREOS Rockstone pult, 766x513mm,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966x513mm,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966x513mm,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TS112-0101</x:v>
      </x:c>
      <x:c t="str">
        <x:v>TREOS Rockstone pult, 1116x513mm,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1316x513mm,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386000.0000</x:v>
      </x:c>
      <x:c t="str">
        <x:v/>
      </x:c>
    </x:row>
    <x:row>
      <x:c t="str">
        <x:v>TS147-0101-L</x:v>
      </x:c>
      <x:c t="str">
        <x:v>TREOS Rockstone pult, 1466x513mm,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>kifutott: 2024.03</x:v>
      </x:c>
    </x:row>
    <x:row>
      <x:c t="str">
        <x:v>TS147-0101-R</x:v>
      </x:c>
      <x:c t="str">
        <x:v>TREOS Rockstone pult, jobbos, 1466x513mm,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TS152-0101</x:v>
      </x:c>
      <x:c t="str">
        <x:v>TREOS Rockstone pult, duplamosdóval, 151,6x51,3 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569000.0000</x:v>
      </x:c>
      <x:c t="str">
        <x:v/>
      </x:c>
    </x:row>
    <x:row>
      <x:c t="str">
        <x:v>TS172-0101</x:v>
      </x:c>
      <x:c t="str">
        <x:v>TREOS Rockstone pult, 1716x513mm,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646000.0000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42x28cm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34000.0000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100x46cm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75x46cm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5900.0000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átm:42cm, fehér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átm:402cm,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 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 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54x11x39,5 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TY223</x:v>
      </x:c>
      <x:c t="str">
        <x:v>BEAUTY KVAORE üvegmosdó, 54x11x39,5 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TY224</x:v>
      </x:c>
      <x:c t="str">
        <x:v>BEAUTY KVAORE üvegmosdó, 54x11x39,5 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/>
      </x:c>
    </x:row>
    <x:row>
      <x:c t="str">
        <x:v>TY305CL</x:v>
      </x:c>
      <x:c t="str">
        <x:v>BEAUTY PURUS üvegmosdó, 50x15,5x36 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50x15,5x36 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123000.0000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újdonság: 2024.05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62000.0000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újdonság: 2024.05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újdonság: 2024.05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dimmelhető, matt fekete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V105X70</x:v>
      </x:c>
      <x:c t="str">
        <x:v>AQUALINE Ülőkád 105x65 láb nélkül, fehér 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/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/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/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/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71000.0000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81000.0000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519000.0000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55000.0000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178900.0000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331400.0000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215200.0000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334400.0000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65000.0000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182700.0000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234200.0000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356400.0000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75000.0000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196700.0000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243200.0000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88000.0000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20500.0000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185400.0000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54000.0000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55000.0000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57000.0000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217200.0000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70000.0000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225200.0000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94000.0000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>kifutott</x:v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VIT006</x:v>
      </x:c>
      <x:c t="str">
        <x:v>REITANO AIRTECH Tartalék kartus, 90° bal </x:v>
      </x:c>
      <x:c t="str">
        <x:v>ALKATRÉSZ</x:v>
      </x:c>
      <x:c t="str">
        <x:v>8024587002150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3200.0000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/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279000.0000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374000.0000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falba süllyesztett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falba süllyesztett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122000.0000</x:v>
      </x:c>
      <x:c t="str">
        <x:v/>
      </x:c>
    </x:row>
    <x:row>
      <x:c t="str">
        <x:v>VO042</x:v>
      </x:c>
      <x:c t="str">
        <x:v>VIENNA falba süllyesztett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falba süllyesztett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falba süllyesztett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falba süllyesztett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falba süllyesztett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falba süllyesztett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559000.0000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679000.0000</x:v>
      </x:c>
      <x:c t="str">
        <x:v/>
      </x:c>
    </x:row>
    <x:row>
      <x:c t="str">
        <x:v>VP621</x:v>
      </x:c>
      <x:c t="str">
        <x:v>AQUALINE falbaépíthető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61000.0000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22000.0000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39000.0000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64000.0000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166000.0000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182000.0000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193000.0000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129000.0000</x:v>
      </x:c>
      <x:c t="str">
        <x:v/>
      </x:c>
    </x:row>
    <x:row>
      <x:c t="str">
        <x:v>VT002</x:v>
      </x:c>
      <x:c t="str">
        <x:v>COOL, GO, INFINITY kerámia felső?1/2' </x:v>
      </x:c>
      <x:c t="str">
        <x:v>ALKATRÉSZ</x:v>
      </x:c>
      <x:c t="str">
        <x:v>8024559587739</x:v>
      </x:c>
      <x:c t="str">
        <x:v>db        </x:v>
      </x:c>
      <x:c t="str">
        <x:v>84818011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VT015DX</x:v>
      </x:c>
      <x:c t="str">
        <x:v>tartalék kartus VO138, VO138BR-hoz </x:v>
      </x:c>
      <x:c t="str">
        <x:v>ALKATRÉSZ</x:v>
      </x:c>
      <x:c t="str">
        <x:v>8590913956553</x:v>
      </x:c>
      <x:c t="str">
        <x:v>db        </x:v>
      </x:c>
      <x:c t="str">
        <x:v>84819000</x:v>
      </x:c>
      <x:c t="n">
        <x:v>0.1510</x:v>
      </x:c>
      <x:c t="str">
        <x:v/>
      </x:c>
      <x:c t="str">
        <x:v>alkatrész</x:v>
      </x:c>
      <x:c t="str">
        <x:v>kartus</x:v>
      </x:c>
      <x:c t="n">
        <x:v>0.0000</x:v>
      </x:c>
      <x:c t="n">
        <x:v>8000.0000</x:v>
      </x:c>
      <x:c t="str">
        <x:v/>
      </x:c>
    </x:row>
    <x:row>
      <x:c t="str">
        <x:v>VT020</x:v>
      </x:c>
      <x:c t="str">
        <x:v>tartalék kartus IFTECH, GOTECH csaptelepekhez </x:v>
      </x:c>
      <x:c t="str">
        <x:v>ALKATRÉSZ</x:v>
      </x:c>
      <x:c t="str">
        <x:v>8590913932786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7000.0000</x:v>
      </x:c>
      <x:c t="str">
        <x:v/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36000.0000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256000.0000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584000.0000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358500.0000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316000.0000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/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/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/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/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37800.0000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43800.0000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43700.0000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47700.0000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45900.0000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36000.0000</x:v>
      </x:c>
      <x:c t="str">
        <x:v>kifutott</x:v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37800.0000</x:v>
      </x:c>
      <x:c t="str">
        <x:v>kifutott</x:v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48000.0000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49500.0000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59400.0000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57600.0000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110000.0000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falbasüllyesztett csaptelep, 2-irányú,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84818011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falbasüllyesztett csaptelep, 2-irányú,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9800.0000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64000.0000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74000.0000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82000.0000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WH031</x:v>
      </x:c>
      <x:c t="str">
        <x:v>DOME OBLIQUO kerámiamosdó, túlfolyó nélkül, 44,5x26,5x44,5cm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WH040</x:v>
      </x:c>
      <x:c t="str">
        <x:v>BEVERLY kerámiamosdó, túlfolyó nélkül, 56x37x17cm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WH051</x:v>
      </x:c>
      <x:c t="str">
        <x:v>BLADE kerámiamosdó, túlfolyó nélkül, 65x11x40cm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 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42x18x42cm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70x190cm, matt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WI071</x:v>
      </x:c>
      <x:c t="str">
        <x:v>AQUALINE WALK IN Fix zuhanyfal, 70x190cm, átlátszó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/>
      </x:c>
    </x:row>
    <x:row>
      <x:c t="str">
        <x:v>WI080</x:v>
      </x:c>
      <x:c t="str">
        <x:v>AQUALINE WALK IN Fix zuhanyfal, 80x190cm, matt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WI081</x:v>
      </x:c>
      <x:c t="str">
        <x:v>AQUALINE WALK IN Fix zuhanyfal, 80x190cm, átlátszó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WI090</x:v>
      </x:c>
      <x:c t="str">
        <x:v>AQUALINE WALK IN Fix zuhanyfal, 90x190cm, matt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WI091</x:v>
      </x:c>
      <x:c t="str">
        <x:v>AQUALINE WALK IN Fix zuhanyfal, 90x190cm, átlátszó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WI100</x:v>
      </x:c>
      <x:c t="str">
        <x:v>AQUALINE WALK IN Fix zuhanyfal, 100x190cm, matt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WI101</x:v>
      </x:c>
      <x:c t="str">
        <x:v>AQUALINE WALK IN Fix zuhanyfal, 100x190cm, átlátszó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110x190cm, matt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32.0000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/>
      </x:c>
    </x:row>
    <x:row>
      <x:c t="str">
        <x:v>WI111</x:v>
      </x:c>
      <x:c t="str">
        <x:v>AQUALINE WALK IN Fix zuhanyfal, 110x190cm, átlátszó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390x145mm,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WN213</x:v>
      </x:c>
      <x:c t="str">
        <x:v>THIN pultra szerelhető rockstone mosdó, 600x400x112mm, matt fehér</x:v>
      </x:c>
      <x:c t="str">
        <x:v>SAPHO</x:v>
      </x:c>
      <x:c t="str">
        <x:v>8590913821608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28500.0000</x:v>
      </x:c>
      <x:c t="str">
        <x:v>kifutott: 2024.03</x:v>
      </x:c>
    </x:row>
    <x:row>
      <x:c t="str">
        <x:v>WN321</x:v>
      </x:c>
      <x:c t="str">
        <x:v>THIN pultra szerelhető rockstone mosdó 50x34x14cm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238000.0000</x:v>
      </x:c>
      <x:c t="str">
        <x:v/>
      </x:c>
    </x:row>
    <x:row>
      <x:c t="str">
        <x:v>WN548</x:v>
      </x:c>
      <x:c t="str">
        <x:v>THIN pultra szerelhető rockstone mosdó 38x14cm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WN893</x:v>
      </x:c>
      <x:c t="str">
        <x:v>THIN ovális rockstone mosdó, 600x400x145mm,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139000.0000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355000.0000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/>
      </x:c>
      <x:c t="n">
        <x:v>0.0100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/>
      </x:c>
      <x:c t="n">
        <x:v>0.0100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/>
      </x:c>
      <x:c t="n">
        <x:v>0.0100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/>
      </x:c>
      <x:c t="n">
        <x:v>0.0100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/>
      </x:c>
      <x:c t="n">
        <x:v>0.0100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/>
      </x:c>
      <x:c t="n">
        <x:v>0.0100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/>
      </x:c>
      <x:c t="n">
        <x:v>0.0100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/>
      </x:c>
      <x:c t="n">
        <x:v>0.0100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/>
      </x:c>
      <x:c t="n">
        <x:v>0.0100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/>
      </x:c>
      <x:c t="n">
        <x:v>0.0100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/>
      </x:c>
      <x:c t="n">
        <x:v>0.0100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/>
      </x:c>
      <x:c t="n">
        <x:v>0.0100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/>
      </x:c>
      <x:c t="n">
        <x:v>0.0100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/>
      </x:c>
      <x:c t="n">
        <x:v>0.0100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/>
      </x:c>
      <x:c t="n">
        <x:v>0.0100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/>
      </x:c>
      <x:c t="n">
        <x:v>0.0100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/>
      </x:c>
      <x:c t="n">
        <x:v>0.0100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/>
      </x:c>
      <x:c t="n">
        <x:v>0.0100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/>
      </x:c>
      <x:c t="n">
        <x:v>0.0100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32000.0000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55000.0000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101000.0000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22000.0000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53000.0000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75000.0000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105000.0000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62000.0000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41000.0000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falba süllyesztett csaptelep, 1-irányú,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XA41/14</x:v>
      </x:c>
      <x:c t="str">
        <x:v>PAX falba süllyesztett csaptelep, 1-irányú,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falba süllyesztett csaptelep, 1-irányú,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falba süllyesztett csaptelep, 2-irányú,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falba süllyesztett csaptelep, 2-irányú,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falba süllyesztett csaptelep, 2-irányú,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136600.0000</x:v>
      </x:c>
      <x:c t="str">
        <x:v/>
      </x:c>
    </x:row>
    <x:row>
      <x:c t="str">
        <x:v>XA52</x:v>
      </x:c>
      <x:c t="str">
        <x:v>PAX falbasüllyesztett csaptelep, 2-irányú,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falbasüllyesztett csaptelep, 2-irányú,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falbasüllyesztett csaptelep, 2-irányú,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falbasüllyesztett csaptelep, 3-irányú,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falbasüllyesztett csaptelep, 3-irányú,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falbasüllyesztett csaptelep, 3-irányú,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falba süllyesztett 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2024.10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70099200</x:v>
      </x:c>
      <x:c t="n">
        <x:v>4.1400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70099200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83024190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83024190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83024190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83024190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83024190</x:v>
      </x:c>
      <x:c t="n">
        <x:v>0.7760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83024190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83024190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83024190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83024190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83024190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83024190</x:v>
      </x:c>
      <x:c t="n">
        <x:v>1.3150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83024190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83024190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83024190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83024190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83024190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83024190</x:v>
      </x:c>
      <x:c t="n">
        <x:v>2.7000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83024190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83024190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83024190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83024190</x:v>
      </x:c>
      <x:c t="n">
        <x:v>3.6000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83024190</x:v>
      </x:c>
      <x:c t="n">
        <x:v>3.7000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83024190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83024190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83024190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83024190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83024190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83024190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0.4100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83024190</x:v>
      </x:c>
      <x:c t="n">
        <x:v>1.6000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0.8000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? 8mm, króm (102202112)</x:v>
      </x:c>
      <x:c t="str">
        <x:v>SAPHO</x:v>
      </x:c>
      <x:c t="str">
        <x:v>8592207001499</x:v>
      </x:c>
      <x:c t="str">
        <x:v>pár       </x:v>
      </x:c>
      <x:c t="str">
        <x:v>83024190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73249000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83025000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83025000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83025000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94032080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94032080</x:v>
      </x:c>
      <x:c t="n">
        <x:v>0.4740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83024110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83024110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85163100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73239300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70099200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73239300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73239300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0.1200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6.2500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0.1100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0.2500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0.0250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1.4880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1.4400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70099200</x:v>
      </x:c>
      <x:c t="n">
        <x:v>0.9180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84798997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84798997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0.1900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83100000</x:v>
      </x:c>
      <x:c t="n">
        <x:v>0.0440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83100000</x:v>
      </x:c>
      <x:c t="n">
        <x:v>0.0440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0.1900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83100000</x:v>
      </x:c>
      <x:c t="n">
        <x:v>0.0440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84798997</x:v>
      </x:c>
      <x:c t="n">
        <x:v>1.2000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83025000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2.2400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0.2640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?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0.3000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84798997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83025000</x:v>
      </x:c>
      <x:c t="n">
        <x:v>0.5530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83025000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83025000</x:v>
      </x:c>
      <x:c t="n">
        <x:v>0.1790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83025000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83025000</x:v>
      </x:c>
      <x:c t="n">
        <x:v>0.3640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96039091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83025000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83025000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83025000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83025000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83025000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83025000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83025000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94038900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94038900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94038900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0.2780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70099200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70099200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70099200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70099200</x:v>
      </x:c>
      <x:c t="n">
        <x:v>2.0000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84798997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84798997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84798997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84798997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84798997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84798997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84798997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83025000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83025000</x:v>
      </x:c>
      <x:c t="n">
        <x:v>0.1900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83025000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83025000</x:v>
      </x:c>
      <x:c t="n">
        <x:v>0.1890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83025000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83025000</x:v>
      </x:c>
      <x:c t="n">
        <x:v>0.1400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83025000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83025000</x:v>
      </x:c>
      <x:c t="n">
        <x:v>0.3510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83025000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 fogas, 40x40x27mm, króm (104106022)</x:v>
      </x:c>
      <x:c t="str">
        <x:v>SAPHO</x:v>
      </x:c>
      <x:c t="str">
        <x:v>8592207009044</x:v>
      </x:c>
      <x:c t="str">
        <x:v>db        </x:v>
      </x:c>
      <x:c t="str">
        <x:v>83025000</x:v>
      </x:c>
      <x:c t="n">
        <x:v>0.1740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83025000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83025000</x:v>
      </x:c>
      <x:c t="n">
        <x:v>0.1660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83025000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83025000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83025000</x:v>
      </x:c>
      <x:c t="n">
        <x:v>0.2360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83025000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83025000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83025000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83025000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83025000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83025000</x:v>
      </x:c>
      <x:c t="n">
        <x:v>0.0600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83025000</x:v>
      </x:c>
      <x:c t="n">
        <x:v>0.0600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45?x?45?x?31mm, fényes (163106361)</x:v>
      </x:c>
      <x:c t="str">
        <x:v>SAPHO</x:v>
      </x:c>
      <x:c t="str">
        <x:v>8592207039294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45?x?45?x?31mm, fekete (163106360)</x:v>
      </x:c>
      <x:c t="str">
        <x:v>SAPHO</x:v>
      </x:c>
      <x:c t="str">
        <x:v>8592207039300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115?x?45?x?31mm, fényes (163106371)</x:v>
      </x:c>
      <x:c t="str">
        <x:v>SAPHO</x:v>
      </x:c>
      <x:c t="str">
        <x:v>8592207039317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115?x?45?x?31mm, fekete (163106370)</x:v>
      </x:c>
      <x:c t="str">
        <x:v>SAPHO</x:v>
      </x:c>
      <x:c t="str">
        <x:v>8592207039324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255?x?45?x?31mm, fényes (163106391)</x:v>
      </x:c>
      <x:c t="str">
        <x:v>SAPHO</x:v>
      </x:c>
      <x:c t="str">
        <x:v>8592207038174</x:v>
      </x:c>
      <x:c t="str">
        <x:v>db        </x:v>
      </x:c>
      <x:c t="str">
        <x:v>83025000</x:v>
      </x:c>
      <x:c t="n">
        <x:v>0.2800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255?x?45?x?31mm, fekete (163106390)</x:v>
      </x:c>
      <x:c t="str">
        <x:v>SAPHO</x:v>
      </x:c>
      <x:c t="str">
        <x:v>8592207038198</x:v>
      </x:c>
      <x:c t="str">
        <x:v>db        </x:v>
      </x:c>
      <x:c t="str">
        <x:v>83025000</x:v>
      </x:c>
      <x:c t="n">
        <x:v>0.2800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96039091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96039091</x:v>
      </x:c>
      <x:c t="n">
        <x:v>0.9240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96039091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96039091</x:v>
      </x:c>
      <x:c t="n">
        <x:v>0.8730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96039091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1.0350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96039091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96039091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96039091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8400.0000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83025000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83025000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83024190</x:v>
      </x:c>
      <x:c t="n">
        <x:v>0.5680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83025000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83025000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83025000</x:v>
      </x:c>
      <x:c t="n">
        <x:v>0.6700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83025000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83025000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83025000</x:v>
      </x:c>
      <x:c t="n">
        <x:v>0.4800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83025000</x:v>
      </x:c>
      <x:c t="n">
        <x:v>0.7890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83025000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83025000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83025000</x:v>
      </x:c>
      <x:c t="n">
        <x:v>0.5400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83025000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83025000</x:v>
      </x:c>
      <x:c t="n">
        <x:v>0.4770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83025000</x:v>
      </x:c>
      <x:c t="n">
        <x:v>0.4300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83025000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83025000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83025000</x:v>
      </x:c>
      <x:c t="n">
        <x:v>0.2920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83025000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83025000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83025000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83025000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83025000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83025000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83025000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83025000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83025000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83025000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83025000</x:v>
      </x:c>
      <x:c t="n">
        <x:v>0.8400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83024190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83024190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83024190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83024190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83024190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83024190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94038900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94038900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94038900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94038900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94038900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94038900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94038900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94038900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94038900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94038900</x:v>
      </x:c>
      <x:c t="n">
        <x:v>1.6880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94038900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94038900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0.2060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0.1970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74182000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0.2100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0.2790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74182000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74182000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0.2800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6700.0000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8600.0000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74182000</x:v>
      </x:c>
      <x:c t="n">
        <x:v>0.4600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74182000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74182000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74182000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74182000</x:v>
      </x:c>
      <x:c t="n">
        <x:v>0.4400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0.4340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74182000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74182000</x:v>
      </x:c>
      <x:c t="n">
        <x:v>0.4200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74182000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84798997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83025000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83025000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83025000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96039091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96039091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96039091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83025000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83025000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83025000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83025000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83025000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83025000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94038900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94032080</x:v>
      </x:c>
      <x:c t="n">
        <x:v>0.8000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90x90x206cm,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226000.0000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54000.0000</x:v>
      </x:c>
      <x:c t="str">
        <x:v/>
      </x:c>
    </x:row>
    <x:row>
      <x:c t="str">
        <x:v>YB93-3</x:v>
      </x:c>
      <x:c t="str">
        <x:v>AQUALINE AIGO íves zuhanybox nyílóajtó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75000.0000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48000.0000</x:v>
      </x:c>
      <x:c t="str">
        <x:v/>
      </x:c>
    </x:row>
    <x:row>
      <x:c t="str">
        <x:v>YB93-6</x:v>
      </x:c>
      <x:c t="str">
        <x:v>tartalék szilikonprofilok AIGO kabinhoz </x:v>
      </x:c>
      <x:c t="str">
        <x:v>ALKATRÉSZ</x:v>
      </x:c>
      <x:c t="str">
        <x:v>8590913901706</x:v>
      </x:c>
      <x:c t="str">
        <x:v>db        </x:v>
      </x:c>
      <x:c t="str">
        <x:v>76109090</x:v>
      </x:c>
      <x:c t="n">
        <x:v>1.5000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>kifutott: 2024.03</x:v>
      </x:c>
    </x:row>
    <x:row>
      <x:c t="str">
        <x:v>YDK00346</x:v>
      </x:c>
      <x:c t="str">
        <x:v>Tartalék rögzítőkészlet (WC-ülőkék 40D80200I-S/40KF0200I-S),pár </x:v>
      </x:c>
      <x:c t="str">
        <x:v>ALKATRÉSZ</x:v>
      </x:c>
      <x:c t="str">
        <x:v>8697687027127</x:v>
      </x:c>
      <x:c t="str">
        <x:v>db        </x:v>
      </x:c>
      <x:c t="str">
        <x:v>39222000</x:v>
      </x:c>
      <x:c t="n">
        <x:v>0.0640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5000.0000</x:v>
      </x:c>
      <x:c t="str">
        <x:v/>
      </x:c>
    </x:row>
    <x:row>
      <x:c t="str">
        <x:v>YDK00378</x:v>
      </x:c>
      <x:c t="str">
        <x:v>INFINITY tartalék kartus bidé csaphoz 10NFS1001I </x:v>
      </x:c>
      <x:c t="str">
        <x:v>ALKATRÉSZ</x:v>
      </x:c>
      <x:c t="str">
        <x:v>8697687027783</x:v>
      </x:c>
      <x:c t="str">
        <x:v>db        </x:v>
      </x:c>
      <x:c t="str">
        <x:v>84819000</x:v>
      </x:c>
      <x:c t="n">
        <x:v>0.0220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6000.0000</x:v>
      </x:c>
      <x:c t="str">
        <x:v/>
      </x:c>
    </x:row>
    <x:row>
      <x:c t="str">
        <x:v>YRDM00329</x:v>
      </x:c>
      <x:c t="str">
        <x:v>Tartalék rögzítőkészlet álló WC-hez, fehér </x:v>
      </x:c>
      <x:c t="str">
        <x:v>ALKATRÉSZ</x:v>
      </x:c>
      <x:c t="str">
        <x:v>8697687032282</x:v>
      </x:c>
      <x:c t="str">
        <x:v>db    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3150.0000</x:v>
      </x:c>
      <x:c t="str">
        <x:v/>
      </x:c>
    </x:row>
    <x:row>
      <x:c t="str">
        <x:v>YRDM00349</x:v>
      </x:c>
      <x:c t="str">
        <x:v>tartalék bidézuhany 10SZ2002 DL-hez </x:v>
      </x:c>
      <x:c t="str">
        <x:v>ALKATRÉSZ</x:v>
      </x:c>
      <x:c t="str">
        <x:v>8697687027066</x:v>
      </x:c>
      <x:c t="str">
        <x:v>db        </x:v>
      </x:c>
      <x:c t="str">
        <x:v>39229000</x:v>
      </x:c>
      <x:c t="n">
        <x:v>0.3620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YRDM00350</x:v>
      </x:c>
      <x:c t="str">
        <x:v>tartalék bidézuhany 10PL2007-DL-hez </x:v>
      </x:c>
      <x:c t="str">
        <x:v>ALKATRÉSZ</x:v>
      </x:c>
      <x:c t="str">
        <x:v>8697687027073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/>
      </x:c>
    </x:row>
    <x:row>
      <x:c t="str">
        <x:v>ZB006-01</x:v>
      </x:c>
      <x:c t="str">
        <x:v>Tartalék nyitókar ATENA csaptelephez, króm </x:v>
      </x:c>
      <x:c t="str">
        <x:v>ALKATRÉSZ</x:v>
      </x:c>
      <x:c t="str">
        <x:v>8590913932397</x:v>
      </x:c>
      <x:c t="str">
        <x:v>db        </x:v>
      </x:c>
      <x:c t="str">
        <x:v>84819000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/>
      </x:c>
    </x:row>
    <x:row>
      <x:c t="str">
        <x:v>ZB006BR-01</x:v>
      </x:c>
      <x:c t="str">
        <x:v>Tartalék nyitókar ATENA csaptelephez, bronz </x:v>
      </x:c>
      <x:c t="str">
        <x:v>ALKATRÉSZ</x:v>
      </x:c>
      <x:c t="str">
        <x:v>8590913932403</x:v>
      </x:c>
      <x:c t="str">
        <x:v>db        </x:v>
      </x:c>
      <x:c t="str">
        <x:v>84819000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2150.0000</x:v>
      </x:c>
      <x:c t="str">
        <x:v/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132000.0000</x:v>
      </x:c>
      <x:c t="str">
        <x:v/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136000.0000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155000.0000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185000.0000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113000.0000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95000.0000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100000.0000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fekete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fekete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123000.0000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fekete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128000.0000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fekete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fekete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fekete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143000.0000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fekete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178000.0000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147000.0000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118000.0000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183000.0000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193000.0000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145000.0000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125000.0000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130000.0000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fekete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fekete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fekete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fekete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81000.0000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fekete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86000.0000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16000.0000</x:v>
      </x:c>
      <x:c t="str">
        <x:v>újdonság: 2024.06</x:v>
      </x:c>
    </x:row>
    <x:row>
      <x:c t="str">
        <x:v>ZL4989B</x:v>
      </x:c>
      <x:c t="str">
        <x:v>POLYSAN ZOOM LINE BLACK mágneses profil,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194000.0000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fekete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244000.0000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204000.0000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/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/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>kifutott: 2024.09</x:v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2100.0000</x:v>
      </x:c>
      <x:c t="str">
        <x:v/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114000.0000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104000.0000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13000.0000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